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0" r:id="rId4"/>
    <p:sldId id="265" r:id="rId5"/>
    <p:sldId id="261" r:id="rId6"/>
    <p:sldId id="268" r:id="rId7"/>
    <p:sldId id="262" r:id="rId8"/>
    <p:sldId id="263" r:id="rId9"/>
    <p:sldId id="271" r:id="rId10"/>
    <p:sldId id="275" r:id="rId11"/>
    <p:sldId id="280" r:id="rId12"/>
    <p:sldId id="269" r:id="rId13"/>
    <p:sldId id="282" r:id="rId14"/>
    <p:sldId id="279" r:id="rId15"/>
    <p:sldId id="283" r:id="rId16"/>
    <p:sldId id="281" r:id="rId17"/>
    <p:sldId id="286" r:id="rId18"/>
    <p:sldId id="287" r:id="rId19"/>
    <p:sldId id="272" r:id="rId20"/>
    <p:sldId id="284" r:id="rId2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77143" autoAdjust="0"/>
  </p:normalViewPr>
  <p:slideViewPr>
    <p:cSldViewPr snapToGrid="0" snapToObjects="1">
      <p:cViewPr>
        <p:scale>
          <a:sx n="75" d="100"/>
          <a:sy n="75" d="100"/>
        </p:scale>
        <p:origin x="1627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16B1F-AD96-0B47-8807-545D5C8BD819}" type="datetimeFigureOut">
              <a:rPr lang="fr-FR" smtClean="0"/>
              <a:t>19/12/2015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C4DCB-A088-F344-90BA-4C1621920C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826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Hello </a:t>
            </a:r>
            <a:r>
              <a:rPr lang="fr-FR" dirty="0" err="1" smtClean="0"/>
              <a:t>everyone</a:t>
            </a:r>
            <a:r>
              <a:rPr lang="fr-FR" dirty="0" smtClean="0"/>
              <a:t>, </a:t>
            </a:r>
            <a:r>
              <a:rPr lang="fr-FR" dirty="0" err="1" smtClean="0"/>
              <a:t>i’am</a:t>
            </a:r>
            <a:r>
              <a:rPr lang="fr-FR" dirty="0" smtClean="0"/>
              <a:t> amine </a:t>
            </a:r>
            <a:r>
              <a:rPr lang="fr-FR" dirty="0" err="1" smtClean="0"/>
              <a:t>belhassine</a:t>
            </a:r>
            <a:r>
              <a:rPr lang="fr-FR" dirty="0" smtClean="0"/>
              <a:t>, 27 </a:t>
            </a:r>
            <a:r>
              <a:rPr lang="fr-FR" dirty="0" err="1" smtClean="0"/>
              <a:t>years</a:t>
            </a:r>
            <a:r>
              <a:rPr lang="fr-FR" dirty="0" smtClean="0"/>
              <a:t> </a:t>
            </a:r>
            <a:r>
              <a:rPr lang="fr-FR" dirty="0" err="1" smtClean="0"/>
              <a:t>old</a:t>
            </a:r>
            <a:r>
              <a:rPr lang="fr-FR" dirty="0" smtClean="0"/>
              <a:t> software </a:t>
            </a:r>
            <a:r>
              <a:rPr lang="fr-FR" dirty="0" err="1" smtClean="0"/>
              <a:t>engineer</a:t>
            </a:r>
            <a:r>
              <a:rPr lang="fr-FR" dirty="0" smtClean="0"/>
              <a:t>. </a:t>
            </a:r>
            <a:r>
              <a:rPr lang="fr-FR" dirty="0" err="1" smtClean="0"/>
              <a:t>Today</a:t>
            </a:r>
            <a:r>
              <a:rPr lang="fr-FR" dirty="0" smtClean="0"/>
              <a:t> i </a:t>
            </a:r>
            <a:r>
              <a:rPr lang="fr-FR" dirty="0" err="1" smtClean="0"/>
              <a:t>will</a:t>
            </a:r>
            <a:r>
              <a:rPr lang="fr-FR" dirty="0" smtClean="0"/>
              <a:t> tell </a:t>
            </a:r>
            <a:r>
              <a:rPr lang="fr-FR" dirty="0" err="1" smtClean="0"/>
              <a:t>you</a:t>
            </a:r>
            <a:r>
              <a:rPr lang="fr-FR" dirty="0" smtClean="0"/>
              <a:t> a</a:t>
            </a:r>
            <a:r>
              <a:rPr lang="fr-FR" baseline="0" dirty="0" smtClean="0"/>
              <a:t> story</a:t>
            </a:r>
            <a:r>
              <a:rPr lang="fr-FR" dirty="0" smtClean="0"/>
              <a:t> about </a:t>
            </a:r>
            <a:r>
              <a:rPr lang="fr-FR" dirty="0" err="1" smtClean="0"/>
              <a:t>my</a:t>
            </a:r>
            <a:r>
              <a:rPr lang="fr-FR" dirty="0" smtClean="0"/>
              <a:t> passion for software engineering.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ready</a:t>
            </a:r>
            <a:r>
              <a:rPr lang="fr-FR" baseline="0" dirty="0" smtClean="0"/>
              <a:t> ? </a:t>
            </a:r>
            <a:r>
              <a:rPr lang="fr-FR" baseline="0" dirty="0" err="1" smtClean="0"/>
              <a:t>Let’s</a:t>
            </a:r>
            <a:r>
              <a:rPr lang="fr-FR" baseline="0" dirty="0" smtClean="0"/>
              <a:t> go 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233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SE </a:t>
            </a:r>
            <a:r>
              <a:rPr lang="fr-FR" dirty="0" err="1" smtClean="0"/>
              <a:t>studies</a:t>
            </a:r>
            <a:r>
              <a:rPr lang="fr-FR" dirty="0" smtClean="0"/>
              <a:t> I </a:t>
            </a:r>
            <a:r>
              <a:rPr lang="fr-FR" dirty="0" err="1" smtClean="0"/>
              <a:t>remember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of the courses i </a:t>
            </a:r>
            <a:r>
              <a:rPr lang="fr-FR" baseline="0" dirty="0" err="1" smtClean="0"/>
              <a:t>attended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without</a:t>
            </a:r>
            <a:r>
              <a:rPr lang="fr-FR" baseline="0" dirty="0" smtClean="0"/>
              <a:t> passion </a:t>
            </a:r>
          </a:p>
          <a:p>
            <a:endParaRPr lang="fr-FR" baseline="0" dirty="0" smtClean="0"/>
          </a:p>
          <a:p>
            <a:r>
              <a:rPr lang="fr-FR" baseline="0" dirty="0" smtClean="0"/>
              <a:t>It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boring</a:t>
            </a:r>
            <a:r>
              <a:rPr lang="fr-FR" baseline="0" dirty="0" smtClean="0"/>
              <a:t>, hard to </a:t>
            </a:r>
            <a:r>
              <a:rPr lang="fr-FR" baseline="0" dirty="0" err="1" smtClean="0"/>
              <a:t>understand</a:t>
            </a:r>
            <a:r>
              <a:rPr lang="fr-FR" baseline="0" dirty="0" smtClean="0"/>
              <a:t> </a:t>
            </a:r>
            <a:r>
              <a:rPr lang="fr-FR" sz="1200" baseline="0" dirty="0" err="1" smtClean="0"/>
              <a:t>Too</a:t>
            </a:r>
            <a:r>
              <a:rPr lang="fr-FR" sz="1200" baseline="0" dirty="0" smtClean="0"/>
              <a:t> </a:t>
            </a:r>
            <a:r>
              <a:rPr lang="fr-FR" sz="1200" baseline="0" dirty="0" err="1" smtClean="0"/>
              <a:t>much</a:t>
            </a:r>
            <a:r>
              <a:rPr lang="fr-FR" sz="1200" baseline="0" dirty="0" smtClean="0"/>
              <a:t> effort to master </a:t>
            </a:r>
            <a:r>
              <a:rPr lang="fr-FR" sz="1200" baseline="0" dirty="0" err="1" smtClean="0"/>
              <a:t>Feel</a:t>
            </a:r>
            <a:r>
              <a:rPr lang="fr-FR" sz="1200" baseline="0" dirty="0" smtClean="0"/>
              <a:t> </a:t>
            </a:r>
            <a:r>
              <a:rPr lang="fr-FR" sz="1200" baseline="0" dirty="0" err="1" smtClean="0"/>
              <a:t>forced</a:t>
            </a:r>
            <a:r>
              <a:rPr lang="fr-FR" sz="1200" baseline="0" dirty="0" smtClean="0"/>
              <a:t> to </a:t>
            </a:r>
            <a:r>
              <a:rPr lang="fr-FR" sz="1200" baseline="0" dirty="0" err="1" smtClean="0"/>
              <a:t>study</a:t>
            </a:r>
            <a:r>
              <a:rPr lang="fr-FR" baseline="0" dirty="0" smtClean="0"/>
              <a:t> ….. Motivation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here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360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And i </a:t>
            </a:r>
            <a:r>
              <a:rPr lang="fr-FR" dirty="0" err="1" smtClean="0"/>
              <a:t>remember</a:t>
            </a:r>
            <a:r>
              <a:rPr lang="fr-FR" dirty="0" smtClean="0"/>
              <a:t> the courses i </a:t>
            </a:r>
            <a:r>
              <a:rPr lang="fr-FR" dirty="0" err="1" smtClean="0"/>
              <a:t>attended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baseline="0" dirty="0" smtClean="0"/>
              <a:t> passion : software engineering </a:t>
            </a:r>
            <a:r>
              <a:rPr lang="fr-FR" baseline="0" dirty="0" err="1" smtClean="0"/>
              <a:t>ones</a:t>
            </a:r>
            <a:endParaRPr lang="fr-FR" baseline="0" dirty="0" smtClean="0"/>
          </a:p>
          <a:p>
            <a:r>
              <a:rPr lang="fr-FR" baseline="0" dirty="0" smtClean="0"/>
              <a:t>It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interesting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easy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understand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passion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powerful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motivator</a:t>
            </a:r>
            <a:endParaRPr lang="fr-FR" baseline="0" dirty="0" smtClean="0"/>
          </a:p>
          <a:p>
            <a:endParaRPr lang="fr-FR" baseline="0" dirty="0" smtClean="0"/>
          </a:p>
          <a:p>
            <a:endParaRPr lang="fr-FR" baseline="0" dirty="0" smtClean="0"/>
          </a:p>
          <a:p>
            <a:pPr algn="ctr"/>
            <a:r>
              <a:rPr lang="fr-FR" sz="1200" dirty="0" err="1" smtClean="0"/>
              <a:t>Interesting</a:t>
            </a:r>
            <a:endParaRPr lang="fr-FR" sz="1200" dirty="0" smtClean="0"/>
          </a:p>
          <a:p>
            <a:pPr algn="ctr"/>
            <a:r>
              <a:rPr lang="fr-FR" sz="1200" dirty="0" err="1" smtClean="0"/>
              <a:t>Easy</a:t>
            </a:r>
            <a:r>
              <a:rPr lang="fr-FR" sz="1200" dirty="0" smtClean="0"/>
              <a:t> to</a:t>
            </a:r>
            <a:r>
              <a:rPr lang="fr-FR" sz="1200" baseline="0" dirty="0" smtClean="0"/>
              <a:t> </a:t>
            </a:r>
            <a:r>
              <a:rPr lang="fr-FR" sz="1200" baseline="0" dirty="0" err="1" smtClean="0"/>
              <a:t>understand</a:t>
            </a:r>
            <a:endParaRPr lang="fr-FR" sz="1200" baseline="0" dirty="0" smtClean="0"/>
          </a:p>
          <a:p>
            <a:pPr algn="ctr"/>
            <a:r>
              <a:rPr lang="fr-FR" sz="1200" baseline="0" dirty="0" err="1" smtClean="0"/>
              <a:t>Little</a:t>
            </a:r>
            <a:r>
              <a:rPr lang="fr-FR" sz="1200" baseline="0" dirty="0" smtClean="0"/>
              <a:t> effort to master</a:t>
            </a:r>
            <a:endParaRPr lang="fr-FR" sz="1200" dirty="0" smtClean="0"/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360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software engineering </a:t>
            </a:r>
            <a:r>
              <a:rPr lang="fr-FR" baseline="0" dirty="0" err="1" smtClean="0"/>
              <a:t>studies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successful</a:t>
            </a:r>
            <a:r>
              <a:rPr lang="fr-FR" baseline="0" dirty="0" smtClean="0"/>
              <a:t>, software engineering </a:t>
            </a:r>
            <a:r>
              <a:rPr lang="fr-FR" baseline="0" dirty="0" err="1" smtClean="0"/>
              <a:t>carreer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natural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277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</a:t>
            </a:r>
            <a:r>
              <a:rPr lang="fr-FR" baseline="0" dirty="0" err="1" smtClean="0"/>
              <a:t>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wake</a:t>
            </a:r>
            <a:r>
              <a:rPr lang="fr-FR" baseline="0" dirty="0" smtClean="0"/>
              <a:t> up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important to know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spent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something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really</a:t>
            </a:r>
            <a:r>
              <a:rPr lang="fr-FR" baseline="0" dirty="0" smtClean="0"/>
              <a:t> love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517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beautiful</a:t>
            </a:r>
            <a:r>
              <a:rPr lang="fr-FR" dirty="0" smtClean="0"/>
              <a:t> but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welcome</a:t>
            </a:r>
            <a:r>
              <a:rPr lang="fr-FR" baseline="0" dirty="0" smtClean="0"/>
              <a:t> to reality and reality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hard ! Do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always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choice</a:t>
            </a:r>
            <a:r>
              <a:rPr lang="fr-FR" baseline="0" dirty="0" smtClean="0"/>
              <a:t>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566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cost</a:t>
            </a:r>
            <a:r>
              <a:rPr lang="fr-FR" dirty="0" smtClean="0"/>
              <a:t> for me </a:t>
            </a:r>
            <a:r>
              <a:rPr lang="fr-FR" dirty="0" err="1" smtClean="0"/>
              <a:t>was</a:t>
            </a:r>
            <a:r>
              <a:rPr lang="fr-FR" baseline="0" dirty="0" smtClean="0"/>
              <a:t> 3 </a:t>
            </a:r>
            <a:r>
              <a:rPr lang="fr-FR" baseline="0" dirty="0" err="1" smtClean="0"/>
              <a:t>companies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years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finally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a job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passion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566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startup </a:t>
            </a:r>
            <a:r>
              <a:rPr lang="fr-FR" dirty="0" err="1" smtClean="0"/>
              <a:t>with</a:t>
            </a:r>
            <a:r>
              <a:rPr lang="fr-FR" baseline="0" dirty="0" smtClean="0"/>
              <a:t> an agile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tech</a:t>
            </a:r>
            <a:r>
              <a:rPr lang="fr-FR" baseline="0" dirty="0" smtClean="0"/>
              <a:t> challenges and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add</a:t>
            </a:r>
            <a:r>
              <a:rPr lang="fr-FR" baseline="0" dirty="0" smtClean="0"/>
              <a:t> value to people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396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And of course </a:t>
            </a:r>
            <a:r>
              <a:rPr lang="fr-FR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face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difficulties</a:t>
            </a:r>
            <a:r>
              <a:rPr lang="fr-FR" dirty="0" smtClean="0"/>
              <a:t>,</a:t>
            </a:r>
            <a:r>
              <a:rPr lang="fr-FR" baseline="0" dirty="0" smtClean="0"/>
              <a:t> Passion </a:t>
            </a:r>
            <a:r>
              <a:rPr lang="fr-FR" baseline="0" dirty="0" err="1" smtClean="0"/>
              <a:t>gives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power, and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guardian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angel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911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822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big</a:t>
            </a:r>
            <a:r>
              <a:rPr lang="fr-FR" baseline="0" dirty="0" smtClean="0"/>
              <a:t> bang !! It </a:t>
            </a:r>
            <a:r>
              <a:rPr lang="fr-FR" baseline="0" dirty="0" err="1" smtClean="0"/>
              <a:t>started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age</a:t>
            </a:r>
            <a:r>
              <a:rPr lang="fr-FR" baseline="0" dirty="0" smtClean="0"/>
              <a:t> of 10 </a:t>
            </a:r>
            <a:r>
              <a:rPr lang="fr-FR" baseline="0" dirty="0" err="1" smtClean="0"/>
              <a:t>years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had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first computer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1999. I </a:t>
            </a:r>
            <a:r>
              <a:rPr lang="fr-FR" baseline="0" dirty="0" err="1" smtClean="0"/>
              <a:t>started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video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games</a:t>
            </a:r>
            <a:r>
              <a:rPr lang="fr-FR" baseline="0" dirty="0" smtClean="0"/>
              <a:t>, internet and </a:t>
            </a:r>
            <a:r>
              <a:rPr lang="fr-FR" baseline="0" dirty="0" err="1" smtClean="0"/>
              <a:t>writing</a:t>
            </a:r>
            <a:r>
              <a:rPr lang="fr-FR" baseline="0" dirty="0" smtClean="0"/>
              <a:t> documents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713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2002 I </a:t>
            </a:r>
            <a:r>
              <a:rPr lang="fr-FR" dirty="0" err="1" smtClean="0"/>
              <a:t>asked</a:t>
            </a:r>
            <a:r>
              <a:rPr lang="fr-FR" dirty="0" smtClean="0"/>
              <a:t> </a:t>
            </a:r>
            <a:r>
              <a:rPr lang="fr-FR" dirty="0" err="1" smtClean="0"/>
              <a:t>myself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questions :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		How « Age of empires </a:t>
            </a:r>
            <a:r>
              <a:rPr lang="fr-FR" dirty="0" err="1" smtClean="0"/>
              <a:t>game</a:t>
            </a:r>
            <a:r>
              <a:rPr lang="fr-FR" dirty="0" smtClean="0"/>
              <a:t> »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created</a:t>
            </a:r>
            <a:r>
              <a:rPr lang="fr-FR" dirty="0" smtClean="0"/>
              <a:t> ?</a:t>
            </a:r>
          </a:p>
          <a:p>
            <a:pPr lvl="2"/>
            <a:r>
              <a:rPr lang="fr-FR" dirty="0" smtClean="0"/>
              <a:t>How « .</a:t>
            </a:r>
            <a:r>
              <a:rPr lang="fr-FR" dirty="0" err="1" smtClean="0"/>
              <a:t>exe</a:t>
            </a:r>
            <a:r>
              <a:rPr lang="fr-FR" dirty="0" smtClean="0"/>
              <a:t> »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created</a:t>
            </a:r>
            <a:r>
              <a:rPr lang="fr-FR" dirty="0" smtClean="0"/>
              <a:t> ?</a:t>
            </a:r>
          </a:p>
          <a:p>
            <a:pPr lvl="2"/>
            <a:endParaRPr lang="fr-FR" dirty="0" smtClean="0"/>
          </a:p>
          <a:p>
            <a:pPr lvl="2"/>
            <a:r>
              <a:rPr lang="fr-FR" dirty="0" err="1" smtClean="0"/>
              <a:t>Then</a:t>
            </a:r>
            <a:r>
              <a:rPr lang="fr-FR" dirty="0" smtClean="0"/>
              <a:t> I </a:t>
            </a:r>
            <a:r>
              <a:rPr lang="fr-FR" dirty="0" err="1" smtClean="0"/>
              <a:t>asked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geeks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me about the possible </a:t>
            </a:r>
            <a:r>
              <a:rPr lang="fr-FR" dirty="0" err="1" smtClean="0"/>
              <a:t>answers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358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it-IT" dirty="0" smtClean="0"/>
              <a:t>I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ended</a:t>
            </a:r>
            <a:r>
              <a:rPr lang="it-IT" baseline="0" dirty="0" smtClean="0"/>
              <a:t> with a CD of Visual </a:t>
            </a:r>
            <a:r>
              <a:rPr lang="it-IT" baseline="0" dirty="0" err="1" smtClean="0"/>
              <a:t>basic</a:t>
            </a:r>
            <a:r>
              <a:rPr lang="it-IT" baseline="0" dirty="0" smtClean="0"/>
              <a:t> 6 in </a:t>
            </a:r>
            <a:r>
              <a:rPr lang="it-IT" baseline="0" dirty="0" err="1" smtClean="0"/>
              <a:t>hands</a:t>
            </a:r>
            <a:r>
              <a:rPr lang="it-IT" baseline="0" dirty="0" smtClean="0"/>
              <a:t>,</a:t>
            </a:r>
            <a:r>
              <a:rPr lang="it-IT" dirty="0" smtClean="0"/>
              <a:t> </a:t>
            </a:r>
            <a:r>
              <a:rPr lang="it-IT" dirty="0" err="1" smtClean="0"/>
              <a:t>installed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and </a:t>
            </a:r>
            <a:r>
              <a:rPr lang="it-IT" dirty="0" err="1" smtClean="0"/>
              <a:t>started</a:t>
            </a:r>
            <a:r>
              <a:rPr lang="it-IT" dirty="0" smtClean="0"/>
              <a:t> to </a:t>
            </a:r>
            <a:r>
              <a:rPr lang="it-IT" dirty="0" err="1" smtClean="0"/>
              <a:t>discover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magic</a:t>
            </a:r>
            <a:r>
              <a:rPr lang="it-IT" dirty="0" smtClean="0"/>
              <a:t> world </a:t>
            </a:r>
            <a:r>
              <a:rPr lang="it-IT" dirty="0" err="1" smtClean="0"/>
              <a:t>called</a:t>
            </a:r>
            <a:r>
              <a:rPr lang="it-IT" dirty="0" smtClean="0"/>
              <a:t> “software </a:t>
            </a:r>
            <a:r>
              <a:rPr lang="it-IT" dirty="0" err="1" smtClean="0"/>
              <a:t>developement</a:t>
            </a:r>
            <a:r>
              <a:rPr lang="it-IT" dirty="0" smtClean="0"/>
              <a:t>”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then</a:t>
            </a:r>
            <a:r>
              <a:rPr lang="it-IT" baseline="0" dirty="0" smtClean="0"/>
              <a:t> i </a:t>
            </a:r>
            <a:r>
              <a:rPr lang="it-IT" baseline="0" dirty="0" err="1" smtClean="0"/>
              <a:t>did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my</a:t>
            </a:r>
            <a:r>
              <a:rPr lang="it-IT" baseline="0" dirty="0" smtClean="0"/>
              <a:t> first Hello World : </a:t>
            </a:r>
            <a:r>
              <a:rPr lang="it-IT" baseline="0" dirty="0" err="1" smtClean="0"/>
              <a:t>what</a:t>
            </a:r>
            <a:r>
              <a:rPr lang="it-IT" baseline="0" dirty="0" smtClean="0"/>
              <a:t> a moment !!!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358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After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dirty="0" smtClean="0"/>
              <a:t> i </a:t>
            </a:r>
            <a:r>
              <a:rPr lang="fr-FR" dirty="0" err="1" smtClean="0"/>
              <a:t>spent</a:t>
            </a:r>
            <a:r>
              <a:rPr lang="fr-FR" dirty="0" smtClean="0"/>
              <a:t> 3 </a:t>
            </a:r>
            <a:r>
              <a:rPr lang="fr-FR" dirty="0" err="1" smtClean="0"/>
              <a:t>years</a:t>
            </a:r>
            <a:r>
              <a:rPr lang="fr-FR" dirty="0" smtClean="0"/>
              <a:t> </a:t>
            </a:r>
            <a:r>
              <a:rPr lang="fr-FR" dirty="0" err="1" smtClean="0"/>
              <a:t>playing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Visual basic 6 , i </a:t>
            </a:r>
            <a:r>
              <a:rPr lang="fr-FR" baseline="0" dirty="0" err="1" smtClean="0"/>
              <a:t>did</a:t>
            </a:r>
            <a:r>
              <a:rPr lang="fr-FR" baseline="0" dirty="0" smtClean="0"/>
              <a:t> a media </a:t>
            </a:r>
            <a:r>
              <a:rPr lang="fr-FR" baseline="0" dirty="0" err="1" smtClean="0"/>
              <a:t>player</a:t>
            </a:r>
            <a:r>
              <a:rPr lang="fr-FR" baseline="0" dirty="0" smtClean="0"/>
              <a:t>, a </a:t>
            </a:r>
            <a:r>
              <a:rPr lang="fr-FR" baseline="0" dirty="0" err="1" smtClean="0"/>
              <a:t>cyptographic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tool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cool </a:t>
            </a:r>
            <a:r>
              <a:rPr lang="fr-FR" baseline="0" dirty="0" err="1" smtClean="0"/>
              <a:t>things</a:t>
            </a:r>
            <a:r>
              <a:rPr lang="fr-FR" baseline="0" dirty="0" smtClean="0"/>
              <a:t>.</a:t>
            </a:r>
            <a:endParaRPr lang="fr-FR" dirty="0" smtClean="0"/>
          </a:p>
          <a:p>
            <a:pPr lvl="2"/>
            <a:endParaRPr lang="fr-FR" dirty="0" smtClean="0"/>
          </a:p>
          <a:p>
            <a:pPr lvl="2"/>
            <a:r>
              <a:rPr lang="fr-FR" dirty="0" smtClean="0"/>
              <a:t>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</a:t>
            </a:r>
            <a:r>
              <a:rPr lang="fr-FR" dirty="0" err="1" smtClean="0"/>
              <a:t>iscovered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programming</a:t>
            </a:r>
            <a:r>
              <a:rPr lang="fr-FR" dirty="0" smtClean="0"/>
              <a:t> </a:t>
            </a:r>
            <a:r>
              <a:rPr lang="fr-FR" dirty="0" err="1" smtClean="0"/>
              <a:t>languages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/ </a:t>
            </a:r>
            <a:r>
              <a:rPr lang="fr-FR" dirty="0" err="1" smtClean="0"/>
              <a:t>Javascript</a:t>
            </a:r>
            <a:r>
              <a:rPr lang="fr-FR" baseline="0" dirty="0" smtClean="0"/>
              <a:t> / C / C++</a:t>
            </a:r>
            <a:endParaRPr lang="fr-FR" dirty="0" smtClean="0"/>
          </a:p>
          <a:p>
            <a:pPr lvl="3"/>
            <a:r>
              <a:rPr lang="fr-FR" dirty="0" smtClean="0"/>
              <a:t>And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finally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coded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CS </a:t>
            </a:r>
            <a:r>
              <a:rPr lang="fr-FR" baseline="0" dirty="0" err="1" smtClean="0"/>
              <a:t>mods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maps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even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cheats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sim</a:t>
            </a:r>
            <a:r>
              <a:rPr lang="fr-FR" baseline="0" dirty="0" smtClean="0"/>
              <a:t> city</a:t>
            </a:r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And </a:t>
            </a:r>
            <a:r>
              <a:rPr lang="fr-FR" dirty="0" err="1" smtClean="0"/>
              <a:t>yes</a:t>
            </a:r>
            <a:r>
              <a:rPr lang="fr-FR" dirty="0" smtClean="0"/>
              <a:t> i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hacked</a:t>
            </a:r>
            <a:r>
              <a:rPr lang="fr-FR" dirty="0" smtClean="0"/>
              <a:t> the </a:t>
            </a:r>
            <a:r>
              <a:rPr lang="fr-FR" dirty="0" err="1" smtClean="0"/>
              <a:t>slide</a:t>
            </a:r>
            <a:r>
              <a:rPr lang="fr-FR" dirty="0" smtClean="0"/>
              <a:t> ;)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19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After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dirty="0" smtClean="0"/>
              <a:t> i </a:t>
            </a:r>
            <a:r>
              <a:rPr lang="fr-FR" dirty="0" err="1" smtClean="0"/>
              <a:t>spent</a:t>
            </a:r>
            <a:r>
              <a:rPr lang="fr-FR" dirty="0" smtClean="0"/>
              <a:t> 3 </a:t>
            </a:r>
            <a:r>
              <a:rPr lang="fr-FR" dirty="0" err="1" smtClean="0"/>
              <a:t>years</a:t>
            </a:r>
            <a:r>
              <a:rPr lang="fr-FR" dirty="0" smtClean="0"/>
              <a:t> </a:t>
            </a:r>
            <a:r>
              <a:rPr lang="fr-FR" dirty="0" err="1" smtClean="0"/>
              <a:t>playing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Visual basic 6 , i </a:t>
            </a:r>
            <a:r>
              <a:rPr lang="fr-FR" baseline="0" dirty="0" err="1" smtClean="0"/>
              <a:t>did</a:t>
            </a:r>
            <a:r>
              <a:rPr lang="fr-FR" baseline="0" dirty="0" smtClean="0"/>
              <a:t> a media </a:t>
            </a:r>
            <a:r>
              <a:rPr lang="fr-FR" baseline="0" dirty="0" err="1" smtClean="0"/>
              <a:t>player</a:t>
            </a:r>
            <a:r>
              <a:rPr lang="fr-FR" baseline="0" dirty="0" smtClean="0"/>
              <a:t>, a </a:t>
            </a:r>
            <a:r>
              <a:rPr lang="fr-FR" baseline="0" dirty="0" err="1" smtClean="0"/>
              <a:t>cyptographic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tool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cool </a:t>
            </a:r>
            <a:r>
              <a:rPr lang="fr-FR" baseline="0" dirty="0" err="1" smtClean="0"/>
              <a:t>things</a:t>
            </a:r>
            <a:r>
              <a:rPr lang="fr-FR" baseline="0" dirty="0" smtClean="0"/>
              <a:t>.</a:t>
            </a:r>
            <a:endParaRPr lang="fr-FR" dirty="0" smtClean="0"/>
          </a:p>
          <a:p>
            <a:pPr lvl="2"/>
            <a:endParaRPr lang="fr-FR" dirty="0" smtClean="0"/>
          </a:p>
          <a:p>
            <a:pPr lvl="2"/>
            <a:r>
              <a:rPr lang="fr-FR" dirty="0" smtClean="0"/>
              <a:t>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</a:t>
            </a:r>
            <a:r>
              <a:rPr lang="fr-FR" dirty="0" err="1" smtClean="0"/>
              <a:t>iscovered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programming</a:t>
            </a:r>
            <a:r>
              <a:rPr lang="fr-FR" dirty="0" smtClean="0"/>
              <a:t> </a:t>
            </a:r>
            <a:r>
              <a:rPr lang="fr-FR" dirty="0" err="1" smtClean="0"/>
              <a:t>languages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/ </a:t>
            </a:r>
            <a:r>
              <a:rPr lang="fr-FR" dirty="0" err="1" smtClean="0"/>
              <a:t>Javascript</a:t>
            </a:r>
            <a:r>
              <a:rPr lang="fr-FR" baseline="0" dirty="0" smtClean="0"/>
              <a:t> / C / C++</a:t>
            </a:r>
            <a:endParaRPr lang="fr-FR" dirty="0" smtClean="0"/>
          </a:p>
          <a:p>
            <a:pPr lvl="3"/>
            <a:r>
              <a:rPr lang="fr-FR" dirty="0" smtClean="0"/>
              <a:t>And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finally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coded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CS </a:t>
            </a:r>
            <a:r>
              <a:rPr lang="fr-FR" baseline="0" dirty="0" err="1" smtClean="0"/>
              <a:t>mods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maps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even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cheats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sim</a:t>
            </a:r>
            <a:r>
              <a:rPr lang="fr-FR" baseline="0" dirty="0" smtClean="0"/>
              <a:t> city</a:t>
            </a:r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And </a:t>
            </a:r>
            <a:r>
              <a:rPr lang="fr-FR" dirty="0" err="1" smtClean="0"/>
              <a:t>yes</a:t>
            </a:r>
            <a:r>
              <a:rPr lang="fr-FR" dirty="0" smtClean="0"/>
              <a:t> i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hacked</a:t>
            </a:r>
            <a:r>
              <a:rPr lang="fr-FR" dirty="0" smtClean="0"/>
              <a:t> the </a:t>
            </a:r>
            <a:r>
              <a:rPr lang="fr-FR" dirty="0" err="1" smtClean="0"/>
              <a:t>slide</a:t>
            </a:r>
            <a:r>
              <a:rPr lang="fr-FR" dirty="0" smtClean="0"/>
              <a:t> ;)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19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Then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entred</a:t>
            </a:r>
            <a:r>
              <a:rPr lang="fr-FR" baseline="0" dirty="0" smtClean="0"/>
              <a:t> the abyssal zone or 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level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geeks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started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discover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assembly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decompile</a:t>
            </a:r>
            <a:r>
              <a:rPr lang="fr-FR" baseline="0" dirty="0" smtClean="0"/>
              <a:t> software and cracking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decompile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worms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creating</a:t>
            </a:r>
            <a:r>
              <a:rPr lang="fr-FR" baseline="0" dirty="0" smtClean="0"/>
              <a:t> system fixes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9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Then</a:t>
            </a:r>
            <a:r>
              <a:rPr lang="fr-FR" dirty="0" smtClean="0"/>
              <a:t> I </a:t>
            </a:r>
            <a:r>
              <a:rPr lang="fr-FR" dirty="0" err="1" smtClean="0"/>
              <a:t>reached</a:t>
            </a:r>
            <a:r>
              <a:rPr lang="fr-FR" dirty="0" smtClean="0"/>
              <a:t> the </a:t>
            </a:r>
            <a:r>
              <a:rPr lang="fr-FR" dirty="0" err="1" smtClean="0"/>
              <a:t>crossroads</a:t>
            </a:r>
            <a:r>
              <a:rPr lang="fr-FR" dirty="0" smtClean="0"/>
              <a:t> and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had</a:t>
            </a:r>
            <a:r>
              <a:rPr lang="fr-FR" baseline="0" dirty="0" smtClean="0"/>
              <a:t> to </a:t>
            </a:r>
            <a:r>
              <a:rPr lang="fr-FR" dirty="0" err="1" smtClean="0"/>
              <a:t>choose</a:t>
            </a:r>
            <a:r>
              <a:rPr lang="fr-FR" dirty="0" smtClean="0"/>
              <a:t> a </a:t>
            </a:r>
            <a:r>
              <a:rPr lang="fr-FR" dirty="0" err="1" smtClean="0"/>
              <a:t>path</a:t>
            </a:r>
            <a:r>
              <a:rPr lang="fr-FR" dirty="0" smtClean="0"/>
              <a:t> for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carreer</a:t>
            </a:r>
            <a:endParaRPr lang="fr-FR" baseline="0" dirty="0" smtClean="0"/>
          </a:p>
          <a:p>
            <a:r>
              <a:rPr lang="fr-FR" baseline="0" dirty="0" smtClean="0"/>
              <a:t>I </a:t>
            </a:r>
            <a:r>
              <a:rPr lang="fr-FR" baseline="0" dirty="0" err="1" smtClean="0"/>
              <a:t>hesitated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beetween</a:t>
            </a:r>
            <a:r>
              <a:rPr lang="fr-FR" baseline="0" dirty="0" smtClean="0"/>
              <a:t> networks , </a:t>
            </a:r>
            <a:r>
              <a:rPr lang="fr-FR" baseline="0" dirty="0" err="1" smtClean="0"/>
              <a:t>general</a:t>
            </a:r>
            <a:r>
              <a:rPr lang="fr-FR" baseline="0" dirty="0" smtClean="0"/>
              <a:t> computer science, software engineering , and </a:t>
            </a:r>
            <a:r>
              <a:rPr lang="fr-FR" baseline="0" dirty="0" err="1" smtClean="0"/>
              <a:t>others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332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But </a:t>
            </a:r>
            <a:r>
              <a:rPr lang="fr-FR" dirty="0" err="1" smtClean="0"/>
              <a:t>why</a:t>
            </a:r>
            <a:r>
              <a:rPr lang="fr-FR" dirty="0" smtClean="0"/>
              <a:t> not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keeping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simple </a:t>
            </a:r>
            <a:r>
              <a:rPr lang="fr-FR" baseline="0" dirty="0" err="1" smtClean="0"/>
              <a:t>stupid</a:t>
            </a:r>
            <a:r>
              <a:rPr lang="fr-FR" baseline="0" dirty="0" smtClean="0"/>
              <a:t> !! </a:t>
            </a:r>
            <a:r>
              <a:rPr lang="fr-FR" baseline="0" dirty="0" err="1" smtClean="0"/>
              <a:t>Let’s</a:t>
            </a:r>
            <a:r>
              <a:rPr lang="fr-FR" baseline="0" dirty="0" smtClean="0"/>
              <a:t> call </a:t>
            </a:r>
            <a:r>
              <a:rPr lang="fr-FR" baseline="0" dirty="0" err="1" smtClean="0"/>
              <a:t>Reason</a:t>
            </a:r>
            <a:r>
              <a:rPr lang="fr-FR" baseline="0" dirty="0" smtClean="0"/>
              <a:t> and use passion as a </a:t>
            </a:r>
            <a:r>
              <a:rPr lang="fr-FR" baseline="0" dirty="0" err="1" smtClean="0"/>
              <a:t>compass</a:t>
            </a:r>
            <a:r>
              <a:rPr lang="fr-FR" baseline="0" dirty="0" smtClean="0"/>
              <a:t>. And the </a:t>
            </a:r>
            <a:r>
              <a:rPr lang="fr-FR" baseline="0" dirty="0" err="1" smtClean="0"/>
              <a:t>result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beautiful</a:t>
            </a:r>
            <a:r>
              <a:rPr lang="fr-FR" baseline="0" dirty="0" smtClean="0"/>
              <a:t> : software engineering @ INSAT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C4DCB-A088-F344-90BA-4C1621920C7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36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7322-3B73-7445-B38E-50487AC98FC5}" type="datetimeFigureOut">
              <a:rPr lang="fr-FR" smtClean="0"/>
              <a:t>19/12/2015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68ED-59B1-F048-B820-2A3742BB6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08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7322-3B73-7445-B38E-50487AC98FC5}" type="datetimeFigureOut">
              <a:rPr lang="fr-FR" smtClean="0"/>
              <a:t>19/12/2015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68ED-59B1-F048-B820-2A3742BB6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060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7322-3B73-7445-B38E-50487AC98FC5}" type="datetimeFigureOut">
              <a:rPr lang="fr-FR" smtClean="0"/>
              <a:t>19/12/2015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68ED-59B1-F048-B820-2A3742BB6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48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7322-3B73-7445-B38E-50487AC98FC5}" type="datetimeFigureOut">
              <a:rPr lang="fr-FR" smtClean="0"/>
              <a:t>19/12/2015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68ED-59B1-F048-B820-2A3742BB6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47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7322-3B73-7445-B38E-50487AC98FC5}" type="datetimeFigureOut">
              <a:rPr lang="fr-FR" smtClean="0"/>
              <a:t>19/12/2015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68ED-59B1-F048-B820-2A3742BB6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17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7322-3B73-7445-B38E-50487AC98FC5}" type="datetimeFigureOut">
              <a:rPr lang="fr-FR" smtClean="0"/>
              <a:t>19/12/2015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68ED-59B1-F048-B820-2A3742BB6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5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7322-3B73-7445-B38E-50487AC98FC5}" type="datetimeFigureOut">
              <a:rPr lang="fr-FR" smtClean="0"/>
              <a:t>19/12/2015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68ED-59B1-F048-B820-2A3742BB6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65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7322-3B73-7445-B38E-50487AC98FC5}" type="datetimeFigureOut">
              <a:rPr lang="fr-FR" smtClean="0"/>
              <a:t>19/12/2015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68ED-59B1-F048-B820-2A3742BB6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32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7322-3B73-7445-B38E-50487AC98FC5}" type="datetimeFigureOut">
              <a:rPr lang="fr-FR" smtClean="0"/>
              <a:t>19/12/2015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68ED-59B1-F048-B820-2A3742BB6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537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7322-3B73-7445-B38E-50487AC98FC5}" type="datetimeFigureOut">
              <a:rPr lang="fr-FR" smtClean="0"/>
              <a:t>19/12/2015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68ED-59B1-F048-B820-2A3742BB6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57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7322-3B73-7445-B38E-50487AC98FC5}" type="datetimeFigureOut">
              <a:rPr lang="fr-FR" smtClean="0"/>
              <a:t>19/12/2015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D68ED-59B1-F048-B820-2A3742BB6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34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A7322-3B73-7445-B38E-50487AC98FC5}" type="datetimeFigureOut">
              <a:rPr lang="fr-FR" smtClean="0"/>
              <a:t>19/12/2015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D68ED-59B1-F048-B820-2A3742BB6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1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Passion for software engineering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Amine </a:t>
            </a:r>
            <a:r>
              <a:rPr lang="fr-FR" dirty="0" err="1" smtClean="0"/>
              <a:t>Belhassine</a:t>
            </a:r>
            <a:endParaRPr lang="fr-FR" dirty="0" smtClean="0"/>
          </a:p>
          <a:p>
            <a:r>
              <a:rPr lang="fr-FR" dirty="0" smtClean="0"/>
              <a:t>Software </a:t>
            </a:r>
            <a:r>
              <a:rPr lang="fr-FR" dirty="0" err="1" smtClean="0"/>
              <a:t>Engineer</a:t>
            </a:r>
            <a:r>
              <a:rPr lang="fr-FR" dirty="0" smtClean="0"/>
              <a:t> @ </a:t>
            </a:r>
            <a:r>
              <a:rPr lang="fr-FR" dirty="0" err="1" smtClean="0"/>
              <a:t>nostatiK</a:t>
            </a:r>
            <a:r>
              <a:rPr lang="fr-FR" dirty="0" smtClean="0"/>
              <a:t> media</a:t>
            </a:r>
          </a:p>
          <a:p>
            <a:r>
              <a:rPr lang="fr-FR" dirty="0" err="1" smtClean="0"/>
              <a:t>Founder</a:t>
            </a:r>
            <a:r>
              <a:rPr lang="fr-FR" dirty="0" smtClean="0"/>
              <a:t> of INSAT </a:t>
            </a:r>
            <a:r>
              <a:rPr lang="fr-FR" dirty="0" err="1" smtClean="0"/>
              <a:t>Android</a:t>
            </a:r>
            <a:r>
              <a:rPr lang="fr-FR" dirty="0" smtClean="0"/>
              <a:t> Club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512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Software engineering </a:t>
            </a:r>
            <a:r>
              <a:rPr lang="fr-FR" dirty="0" err="1" smtClean="0"/>
              <a:t>studies</a:t>
            </a:r>
            <a:r>
              <a:rPr lang="fr-FR" dirty="0"/>
              <a:t> 2007-2012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5143106"/>
              </p:ext>
            </p:extLst>
          </p:nvPr>
        </p:nvGraphicFramePr>
        <p:xfrm>
          <a:off x="457200" y="2250722"/>
          <a:ext cx="8229599" cy="1284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599"/>
              </a:tblGrid>
              <a:tr h="1284114">
                <a:tc>
                  <a:txBody>
                    <a:bodyPr/>
                    <a:lstStyle/>
                    <a:p>
                      <a:pPr algn="ctr"/>
                      <a:r>
                        <a:rPr lang="fr-FR" sz="7200" dirty="0" smtClean="0"/>
                        <a:t>WITHOUT</a:t>
                      </a:r>
                      <a:r>
                        <a:rPr lang="fr-FR" sz="7200" baseline="0" dirty="0" smtClean="0"/>
                        <a:t> PASSION</a:t>
                      </a:r>
                      <a:endParaRPr lang="fr-FR" sz="7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430760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 smtClean="0">
                <a:solidFill>
                  <a:srgbClr val="FF0000"/>
                </a:solidFill>
              </a:rPr>
              <a:t>NO MOTIVATION</a:t>
            </a:r>
            <a:endParaRPr lang="fr-FR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1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Software engineering </a:t>
            </a:r>
            <a:r>
              <a:rPr lang="fr-FR" dirty="0" err="1" smtClean="0"/>
              <a:t>studies</a:t>
            </a:r>
            <a:r>
              <a:rPr lang="fr-FR" dirty="0"/>
              <a:t> 2007-2012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1597631"/>
              </p:ext>
            </p:extLst>
          </p:nvPr>
        </p:nvGraphicFramePr>
        <p:xfrm>
          <a:off x="457200" y="2250722"/>
          <a:ext cx="8229599" cy="1284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599"/>
              </a:tblGrid>
              <a:tr h="1284114">
                <a:tc>
                  <a:txBody>
                    <a:bodyPr/>
                    <a:lstStyle/>
                    <a:p>
                      <a:pPr algn="ctr"/>
                      <a:r>
                        <a:rPr lang="fr-FR" sz="7200" dirty="0" smtClean="0"/>
                        <a:t>WITH</a:t>
                      </a:r>
                      <a:r>
                        <a:rPr lang="fr-FR" sz="7200" baseline="0" dirty="0" smtClean="0"/>
                        <a:t> PASSION</a:t>
                      </a:r>
                      <a:endParaRPr lang="fr-FR" sz="7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4307607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rgbClr val="FF0000"/>
                </a:solidFill>
              </a:rPr>
              <a:t>PASSION IS A POWERFUL MOTIVATOR</a:t>
            </a:r>
          </a:p>
          <a:p>
            <a:pPr algn="ctr"/>
            <a:endParaRPr lang="fr-FR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6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 software engineering </a:t>
            </a:r>
            <a:r>
              <a:rPr lang="fr-FR" dirty="0" err="1" smtClean="0"/>
              <a:t>career</a:t>
            </a:r>
            <a:r>
              <a:rPr lang="fr-FR" dirty="0" smtClean="0"/>
              <a:t> ? </a:t>
            </a:r>
            <a:br>
              <a:rPr lang="fr-FR" dirty="0" smtClean="0"/>
            </a:br>
            <a:r>
              <a:rPr lang="fr-FR" dirty="0" smtClean="0"/>
              <a:t>2013 - NOW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800" dirty="0" smtClean="0"/>
          </a:p>
          <a:p>
            <a:pPr marL="0" indent="0">
              <a:buNone/>
            </a:pPr>
            <a:r>
              <a:rPr lang="en-US" sz="4800" dirty="0" smtClean="0"/>
              <a:t>“Choose a job you love, and you will never have to work a day in your life” - </a:t>
            </a:r>
            <a:r>
              <a:rPr lang="fr-FR" sz="4800" dirty="0"/>
              <a:t>Confucius</a:t>
            </a:r>
            <a:endParaRPr lang="fr-FR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3398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Start </a:t>
            </a:r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day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motivation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311" y="1651000"/>
            <a:ext cx="3476978" cy="506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3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/>
              <a:t>b</a:t>
            </a:r>
            <a:r>
              <a:rPr lang="fr-FR" dirty="0" err="1" smtClean="0"/>
              <a:t>eautiful</a:t>
            </a:r>
            <a:r>
              <a:rPr lang="fr-FR" dirty="0" smtClean="0"/>
              <a:t> but ?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7" y="1236133"/>
            <a:ext cx="7620000" cy="54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2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REALITY IS HARD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2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And I </a:t>
            </a:r>
            <a:r>
              <a:rPr lang="fr-FR" dirty="0" err="1" smtClean="0"/>
              <a:t>joined</a:t>
            </a:r>
            <a:r>
              <a:rPr lang="fr-FR" dirty="0" smtClean="0"/>
              <a:t> </a:t>
            </a:r>
            <a:r>
              <a:rPr lang="fr-FR" dirty="0" err="1" smtClean="0"/>
              <a:t>nostatiK</a:t>
            </a:r>
            <a:r>
              <a:rPr lang="fr-FR" dirty="0" smtClean="0"/>
              <a:t> media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78556" y="2257778"/>
            <a:ext cx="3598333" cy="10301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/>
              <a:t>STARTUP</a:t>
            </a:r>
            <a:endParaRPr lang="fr-FR" sz="4000" dirty="0"/>
          </a:p>
        </p:txBody>
      </p:sp>
      <p:sp>
        <p:nvSpPr>
          <p:cNvPr id="5" name="Rectangle 4"/>
          <p:cNvSpPr/>
          <p:nvPr/>
        </p:nvSpPr>
        <p:spPr>
          <a:xfrm>
            <a:off x="4837289" y="2257778"/>
            <a:ext cx="3598333" cy="10301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/>
              <a:t>AGILE</a:t>
            </a:r>
            <a:endParaRPr lang="fr-FR" sz="4000" dirty="0"/>
          </a:p>
        </p:txBody>
      </p:sp>
      <p:sp>
        <p:nvSpPr>
          <p:cNvPr id="6" name="Rectangle 5"/>
          <p:cNvSpPr/>
          <p:nvPr/>
        </p:nvSpPr>
        <p:spPr>
          <a:xfrm>
            <a:off x="578556" y="3891845"/>
            <a:ext cx="7857066" cy="10301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/>
              <a:t>TECH CHALLENGES</a:t>
            </a:r>
            <a:endParaRPr lang="fr-FR" sz="4000" dirty="0"/>
          </a:p>
        </p:txBody>
      </p:sp>
      <p:sp>
        <p:nvSpPr>
          <p:cNvPr id="7" name="Rectangle 6"/>
          <p:cNvSpPr/>
          <p:nvPr/>
        </p:nvSpPr>
        <p:spPr>
          <a:xfrm>
            <a:off x="578556" y="5483578"/>
            <a:ext cx="7857066" cy="10301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/>
              <a:t>ADD VALUE TO PEOPLE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5060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445" y="3560234"/>
            <a:ext cx="5210450" cy="29308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445" y="493888"/>
            <a:ext cx="5210450" cy="28469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7556" y="493888"/>
            <a:ext cx="1270000" cy="5842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 smtClean="0"/>
              <a:t>P</a:t>
            </a:r>
          </a:p>
          <a:p>
            <a:pPr algn="ctr"/>
            <a:r>
              <a:rPr lang="fr-FR" sz="4800" dirty="0" smtClean="0"/>
              <a:t>R</a:t>
            </a:r>
          </a:p>
          <a:p>
            <a:pPr algn="ctr"/>
            <a:r>
              <a:rPr lang="fr-FR" sz="4800" dirty="0" smtClean="0"/>
              <a:t>O</a:t>
            </a:r>
          </a:p>
          <a:p>
            <a:pPr algn="ctr"/>
            <a:r>
              <a:rPr lang="fr-FR" sz="4800" dirty="0" smtClean="0"/>
              <a:t>B</a:t>
            </a:r>
          </a:p>
          <a:p>
            <a:pPr algn="ctr"/>
            <a:r>
              <a:rPr lang="fr-FR" sz="4800" dirty="0" smtClean="0"/>
              <a:t>L</a:t>
            </a:r>
          </a:p>
          <a:p>
            <a:pPr algn="ctr"/>
            <a:r>
              <a:rPr lang="fr-FR" sz="4800" dirty="0" smtClean="0"/>
              <a:t>E</a:t>
            </a:r>
          </a:p>
          <a:p>
            <a:pPr algn="ctr"/>
            <a:r>
              <a:rPr lang="fr-FR" sz="4800" dirty="0" smtClean="0"/>
              <a:t>M</a:t>
            </a:r>
          </a:p>
          <a:p>
            <a:pPr algn="ctr"/>
            <a:r>
              <a:rPr lang="fr-FR" sz="4800" dirty="0" smtClean="0"/>
              <a:t>S</a:t>
            </a:r>
            <a:endParaRPr lang="fr-FR" sz="4800" dirty="0"/>
          </a:p>
        </p:txBody>
      </p:sp>
      <p:sp>
        <p:nvSpPr>
          <p:cNvPr id="9" name="Rectangle 8"/>
          <p:cNvSpPr/>
          <p:nvPr/>
        </p:nvSpPr>
        <p:spPr>
          <a:xfrm>
            <a:off x="7617178" y="505176"/>
            <a:ext cx="1270000" cy="5842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D</a:t>
            </a:r>
          </a:p>
          <a:p>
            <a:pPr algn="ctr"/>
            <a:r>
              <a:rPr lang="fr-FR" sz="2800" dirty="0" smtClean="0"/>
              <a:t>I</a:t>
            </a:r>
          </a:p>
          <a:p>
            <a:pPr algn="ctr"/>
            <a:r>
              <a:rPr lang="fr-FR" sz="2800" dirty="0" smtClean="0"/>
              <a:t>F</a:t>
            </a:r>
          </a:p>
          <a:p>
            <a:pPr algn="ctr"/>
            <a:r>
              <a:rPr lang="fr-FR" sz="2800" dirty="0" smtClean="0"/>
              <a:t>F</a:t>
            </a:r>
          </a:p>
          <a:p>
            <a:pPr algn="ctr"/>
            <a:r>
              <a:rPr lang="fr-FR" sz="2800" dirty="0" smtClean="0"/>
              <a:t>I</a:t>
            </a:r>
          </a:p>
          <a:p>
            <a:pPr algn="ctr"/>
            <a:r>
              <a:rPr lang="fr-FR" sz="2800" dirty="0" smtClean="0"/>
              <a:t>C</a:t>
            </a:r>
          </a:p>
          <a:p>
            <a:pPr algn="ctr"/>
            <a:r>
              <a:rPr lang="fr-FR" sz="2800" dirty="0" smtClean="0"/>
              <a:t>U</a:t>
            </a:r>
          </a:p>
          <a:p>
            <a:pPr algn="ctr"/>
            <a:r>
              <a:rPr lang="fr-FR" sz="2800" dirty="0" smtClean="0"/>
              <a:t>L</a:t>
            </a:r>
          </a:p>
          <a:p>
            <a:pPr algn="ctr"/>
            <a:r>
              <a:rPr lang="fr-FR" sz="2800" dirty="0" err="1" smtClean="0"/>
              <a:t>T</a:t>
            </a:r>
            <a:endParaRPr lang="fr-FR" sz="2800" dirty="0" smtClean="0"/>
          </a:p>
          <a:p>
            <a:pPr algn="ctr"/>
            <a:r>
              <a:rPr lang="fr-FR" sz="2800" dirty="0" smtClean="0"/>
              <a:t>I</a:t>
            </a:r>
          </a:p>
          <a:p>
            <a:pPr algn="ctr"/>
            <a:r>
              <a:rPr lang="fr-FR" sz="2800" dirty="0" smtClean="0"/>
              <a:t>E</a:t>
            </a:r>
          </a:p>
          <a:p>
            <a:pPr algn="ctr"/>
            <a:r>
              <a:rPr lang="fr-FR" sz="28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8277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And </a:t>
            </a:r>
            <a:r>
              <a:rPr lang="fr-FR" dirty="0" err="1" smtClean="0"/>
              <a:t>your</a:t>
            </a:r>
            <a:r>
              <a:rPr lang="fr-FR" dirty="0" smtClean="0"/>
              <a:t> passion ?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733777" y="1693333"/>
            <a:ext cx="7628467" cy="9313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Find it or Fake </a:t>
            </a:r>
            <a:r>
              <a:rPr lang="en-US" sz="3600" dirty="0"/>
              <a:t>it 'til you make it </a:t>
            </a:r>
            <a:endParaRPr lang="fr-FR" sz="3600" dirty="0"/>
          </a:p>
        </p:txBody>
      </p:sp>
      <p:sp>
        <p:nvSpPr>
          <p:cNvPr id="5" name="Rectangle 4"/>
          <p:cNvSpPr/>
          <p:nvPr/>
        </p:nvSpPr>
        <p:spPr>
          <a:xfrm>
            <a:off x="733777" y="3172177"/>
            <a:ext cx="7628467" cy="9313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Practice it ( study / work )</a:t>
            </a:r>
            <a:endParaRPr lang="fr-FR" sz="3600" dirty="0"/>
          </a:p>
        </p:txBody>
      </p:sp>
      <p:sp>
        <p:nvSpPr>
          <p:cNvPr id="6" name="Rectangle 5"/>
          <p:cNvSpPr/>
          <p:nvPr/>
        </p:nvSpPr>
        <p:spPr>
          <a:xfrm>
            <a:off x="733777" y="4772375"/>
            <a:ext cx="7628467" cy="9313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Do something special / crazy !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57094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01977"/>
            <a:ext cx="8229600" cy="6146801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/>
              <a:t>road to success is not easy to navigate, but with hard work, drive and passion, it's possible to achieve the American </a:t>
            </a:r>
            <a:r>
              <a:rPr lang="en-US" dirty="0" smtClean="0"/>
              <a:t>dream” -</a:t>
            </a:r>
            <a:r>
              <a:rPr lang="da-DK" dirty="0" smtClean="0"/>
              <a:t> Tommy </a:t>
            </a:r>
            <a:r>
              <a:rPr lang="da-DK" dirty="0" err="1" smtClean="0"/>
              <a:t>Hilfiger</a:t>
            </a: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fr-FR" dirty="0" smtClean="0"/>
              <a:t>And </a:t>
            </a:r>
            <a:r>
              <a:rPr lang="fr-FR" sz="4800" dirty="0" smtClean="0">
                <a:solidFill>
                  <a:srgbClr val="FF0000"/>
                </a:solidFill>
              </a:rPr>
              <a:t>US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achieve</a:t>
            </a:r>
            <a:r>
              <a:rPr lang="fr-FR" dirty="0" smtClean="0"/>
              <a:t> a </a:t>
            </a:r>
            <a:r>
              <a:rPr lang="fr-FR" sz="4800" dirty="0" err="1" smtClean="0">
                <a:solidFill>
                  <a:srgbClr val="FF0000"/>
                </a:solidFill>
              </a:rPr>
              <a:t>Tunisian</a:t>
            </a:r>
            <a:r>
              <a:rPr lang="fr-FR" sz="4800" dirty="0" smtClean="0">
                <a:solidFill>
                  <a:srgbClr val="FF0000"/>
                </a:solidFill>
              </a:rPr>
              <a:t> </a:t>
            </a:r>
            <a:r>
              <a:rPr lang="fr-FR" sz="4800" dirty="0" err="1" smtClean="0">
                <a:solidFill>
                  <a:srgbClr val="FF0000"/>
                </a:solidFill>
              </a:rPr>
              <a:t>Dream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sz="4800" dirty="0" smtClean="0">
                <a:solidFill>
                  <a:srgbClr val="FF0000"/>
                </a:solidFill>
              </a:rPr>
              <a:t>Passion</a:t>
            </a:r>
            <a:r>
              <a:rPr lang="fr-FR" dirty="0" smtClean="0"/>
              <a:t> for IT,CS,SE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993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Big</a:t>
            </a:r>
            <a:r>
              <a:rPr lang="fr-FR" dirty="0" smtClean="0"/>
              <a:t> Bang !!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919" y="2392083"/>
            <a:ext cx="6602820" cy="435373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62268" y="945533"/>
            <a:ext cx="2556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/>
              <a:t>1999</a:t>
            </a:r>
            <a:endParaRPr lang="fr-FR" sz="8800" dirty="0"/>
          </a:p>
        </p:txBody>
      </p:sp>
    </p:spTree>
    <p:extLst>
      <p:ext uri="{BB962C8B-B14F-4D97-AF65-F5344CB8AC3E}">
        <p14:creationId xmlns:p14="http://schemas.microsoft.com/office/powerpoint/2010/main" val="1940190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beginning</a:t>
            </a:r>
            <a:r>
              <a:rPr lang="fr-FR" dirty="0" smtClean="0"/>
              <a:t> of the expansion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690454"/>
            <a:ext cx="3552152" cy="35383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62268" y="1243904"/>
            <a:ext cx="2556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/>
              <a:t>2002</a:t>
            </a:r>
            <a:endParaRPr lang="fr-FR" sz="88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881" y="2889688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5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passion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born</a:t>
            </a:r>
            <a:r>
              <a:rPr lang="fr-FR" dirty="0" smtClean="0"/>
              <a:t> 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0169"/>
            <a:ext cx="9144000" cy="55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4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Passion more and </a:t>
            </a:r>
            <a:r>
              <a:rPr lang="fr-FR" dirty="0" smtClean="0"/>
              <a:t>more 2002 - 2005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17310" y="1545166"/>
            <a:ext cx="8621889" cy="1143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/>
              <a:t>PLAYING WITH VB 6</a:t>
            </a:r>
            <a:endParaRPr lang="fr-FR" sz="3600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217310" y="3207454"/>
            <a:ext cx="8621890" cy="1143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defRPr/>
            </a:pPr>
            <a:r>
              <a:rPr lang="fr-FR" sz="3600" dirty="0" err="1"/>
              <a:t>Discovering</a:t>
            </a:r>
            <a:r>
              <a:rPr lang="fr-FR" sz="3600" dirty="0"/>
              <a:t> </a:t>
            </a:r>
            <a:r>
              <a:rPr lang="fr-FR" sz="3600" dirty="0" err="1"/>
              <a:t>other</a:t>
            </a:r>
            <a:r>
              <a:rPr lang="fr-FR" sz="3600" dirty="0"/>
              <a:t> </a:t>
            </a:r>
            <a:r>
              <a:rPr lang="fr-FR" sz="3600" dirty="0" err="1"/>
              <a:t>programming</a:t>
            </a:r>
            <a:r>
              <a:rPr lang="fr-FR" sz="3600" dirty="0"/>
              <a:t> </a:t>
            </a:r>
            <a:r>
              <a:rPr lang="fr-FR" sz="3600" dirty="0" err="1"/>
              <a:t>languages</a:t>
            </a:r>
            <a:endParaRPr lang="fr-FR" sz="3600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217310" y="4841521"/>
            <a:ext cx="8621890" cy="1143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 smtClean="0"/>
              <a:t>Coding</a:t>
            </a:r>
            <a:r>
              <a:rPr lang="fr-FR" sz="3600" dirty="0" smtClean="0"/>
              <a:t> for </a:t>
            </a:r>
            <a:r>
              <a:rPr lang="fr-FR" sz="3600" dirty="0" err="1" smtClean="0"/>
              <a:t>games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0821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Passion more and more 2002 - 2005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217310" y="1545166"/>
            <a:ext cx="8621889" cy="1143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/>
              <a:t>PLAYING WITH VB 6</a:t>
            </a:r>
            <a:endParaRPr lang="fr-FR" sz="3600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217310" y="3207454"/>
            <a:ext cx="8621890" cy="1143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defRPr/>
            </a:pPr>
            <a:r>
              <a:rPr lang="fr-FR" sz="3600" dirty="0" err="1"/>
              <a:t>Discovering</a:t>
            </a:r>
            <a:r>
              <a:rPr lang="fr-FR" sz="3600" dirty="0"/>
              <a:t> </a:t>
            </a:r>
            <a:r>
              <a:rPr lang="fr-FR" sz="3600" dirty="0" err="1"/>
              <a:t>other</a:t>
            </a:r>
            <a:r>
              <a:rPr lang="fr-FR" sz="3600" dirty="0"/>
              <a:t> </a:t>
            </a:r>
            <a:r>
              <a:rPr lang="fr-FR" sz="3600" dirty="0" err="1"/>
              <a:t>programming</a:t>
            </a:r>
            <a:r>
              <a:rPr lang="fr-FR" sz="3600" dirty="0"/>
              <a:t> </a:t>
            </a:r>
            <a:r>
              <a:rPr lang="fr-FR" sz="3600" dirty="0" err="1"/>
              <a:t>languages</a:t>
            </a:r>
            <a:endParaRPr lang="fr-FR" sz="3600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217310" y="4841521"/>
            <a:ext cx="8621890" cy="1143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 smtClean="0"/>
              <a:t>Coding</a:t>
            </a:r>
            <a:r>
              <a:rPr lang="fr-FR" sz="3600" dirty="0" smtClean="0"/>
              <a:t> for </a:t>
            </a:r>
            <a:r>
              <a:rPr lang="fr-FR" sz="3600" dirty="0" err="1" smtClean="0"/>
              <a:t>games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76978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The abyssal </a:t>
            </a:r>
            <a:r>
              <a:rPr lang="fr-FR" dirty="0" smtClean="0"/>
              <a:t>zone 2005 - 2007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96556" y="3282245"/>
            <a:ext cx="3536244" cy="58702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fr-FR" dirty="0" err="1"/>
              <a:t>Going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1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82511"/>
            <a:ext cx="4030133" cy="537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0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What</a:t>
            </a:r>
            <a:r>
              <a:rPr lang="fr-FR" dirty="0" smtClean="0"/>
              <a:t> about a computer science </a:t>
            </a:r>
            <a:r>
              <a:rPr lang="fr-FR" dirty="0" err="1"/>
              <a:t>c</a:t>
            </a:r>
            <a:r>
              <a:rPr lang="fr-FR" dirty="0" err="1" smtClean="0"/>
              <a:t>areer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 smtClean="0"/>
              <a:t>D</a:t>
            </a:r>
            <a:r>
              <a:rPr lang="en-US" sz="2800" dirty="0" smtClean="0"/>
              <a:t>ate= 06 </a:t>
            </a:r>
            <a:r>
              <a:rPr lang="fr-FR" sz="2800" dirty="0" smtClean="0"/>
              <a:t>–</a:t>
            </a:r>
            <a:r>
              <a:rPr lang="en-US" sz="2800" dirty="0" smtClean="0"/>
              <a:t> 2007 // after BAC 2007</a:t>
            </a:r>
          </a:p>
          <a:p>
            <a:pPr marL="0" indent="0">
              <a:buNone/>
            </a:pPr>
            <a:r>
              <a:rPr lang="en-US" sz="2800" dirty="0" smtClean="0"/>
              <a:t>If (Computer science)</a:t>
            </a:r>
          </a:p>
          <a:p>
            <a:pPr marL="0" indent="0">
              <a:buNone/>
            </a:pPr>
            <a:r>
              <a:rPr lang="en-US" sz="2800" dirty="0" smtClean="0"/>
              <a:t>	if (Software engineering)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else if (Network)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else if (Security)</a:t>
            </a:r>
          </a:p>
          <a:p>
            <a:pPr marL="0" indent="0">
              <a:buNone/>
            </a:pPr>
            <a:r>
              <a:rPr lang="en-US" sz="2800" dirty="0" smtClean="0"/>
              <a:t>	else if </a:t>
            </a:r>
            <a:r>
              <a:rPr lang="fr-FR" sz="2800" dirty="0" smtClean="0"/>
              <a:t>……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else </a:t>
            </a:r>
            <a:endParaRPr lang="fr-FR" sz="2800" dirty="0" smtClean="0"/>
          </a:p>
          <a:p>
            <a:pPr marL="0" indent="0">
              <a:buNone/>
            </a:pPr>
            <a:r>
              <a:rPr lang="fr-FR" sz="2800" dirty="0" smtClean="0"/>
              <a:t>	</a:t>
            </a:r>
            <a:r>
              <a:rPr lang="fr-FR" sz="2800" dirty="0" err="1" smtClean="0"/>
              <a:t>What</a:t>
            </a:r>
            <a:r>
              <a:rPr lang="fr-FR" sz="2800" dirty="0" smtClean="0"/>
              <a:t>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889" y="3048000"/>
            <a:ext cx="382411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4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Software engineering </a:t>
            </a:r>
            <a:r>
              <a:rPr lang="fr-FR" dirty="0" err="1" smtClean="0"/>
              <a:t>studies</a:t>
            </a:r>
            <a:r>
              <a:rPr lang="fr-FR" dirty="0" smtClean="0"/>
              <a:t> 2007-2012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Keep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simple </a:t>
            </a:r>
            <a:r>
              <a:rPr lang="fr-FR" dirty="0" err="1" smtClean="0"/>
              <a:t>stupid</a:t>
            </a:r>
            <a:r>
              <a:rPr lang="fr-FR" dirty="0" smtClean="0"/>
              <a:t> ! &amp; call </a:t>
            </a:r>
            <a:r>
              <a:rPr lang="fr-FR" dirty="0" err="1"/>
              <a:t>R</a:t>
            </a:r>
            <a:r>
              <a:rPr lang="fr-FR" dirty="0" err="1" smtClean="0"/>
              <a:t>eason</a:t>
            </a:r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Compass</a:t>
            </a:r>
            <a:r>
              <a:rPr lang="fr-FR" dirty="0" smtClean="0"/>
              <a:t> passion = « software engineering »</a:t>
            </a:r>
          </a:p>
          <a:p>
            <a:pPr marL="0" indent="0">
              <a:buNone/>
            </a:pPr>
            <a:r>
              <a:rPr lang="fr-FR" dirty="0" err="1"/>
              <a:t>r</a:t>
            </a:r>
            <a:r>
              <a:rPr lang="fr-FR" dirty="0" err="1" smtClean="0"/>
              <a:t>esult</a:t>
            </a:r>
            <a:r>
              <a:rPr lang="fr-FR" dirty="0" smtClean="0"/>
              <a:t> = </a:t>
            </a:r>
            <a:r>
              <a:rPr lang="fr-FR" dirty="0" err="1"/>
              <a:t>r</a:t>
            </a:r>
            <a:r>
              <a:rPr lang="fr-FR" dirty="0" err="1" smtClean="0"/>
              <a:t>eason</a:t>
            </a:r>
            <a:r>
              <a:rPr lang="fr-FR" dirty="0" smtClean="0"/>
              <a:t>(passion)	</a:t>
            </a:r>
          </a:p>
          <a:p>
            <a:pPr marL="0" indent="0">
              <a:buNone/>
            </a:pPr>
            <a:r>
              <a:rPr lang="fr-FR" dirty="0" err="1" smtClean="0"/>
              <a:t>Print</a:t>
            </a:r>
            <a:r>
              <a:rPr lang="fr-FR" dirty="0" smtClean="0"/>
              <a:t> </a:t>
            </a:r>
            <a:r>
              <a:rPr lang="fr-FR" dirty="0" err="1"/>
              <a:t>r</a:t>
            </a:r>
            <a:r>
              <a:rPr lang="fr-FR" dirty="0" err="1" smtClean="0"/>
              <a:t>esult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r>
              <a:rPr lang="fr-FR" dirty="0" smtClean="0"/>
              <a:t>-&gt; </a:t>
            </a:r>
            <a:r>
              <a:rPr lang="fr-FR" dirty="0" smtClean="0">
                <a:solidFill>
                  <a:srgbClr val="FF0000"/>
                </a:solidFill>
              </a:rPr>
              <a:t>Software engineering @ INSAT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411" y="3690056"/>
            <a:ext cx="1827389" cy="18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797</Words>
  <Application>Microsoft Office PowerPoint</Application>
  <PresentationFormat>Affichage à l'écran (4:3)</PresentationFormat>
  <Paragraphs>139</Paragraphs>
  <Slides>20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3" baseType="lpstr">
      <vt:lpstr>Arial</vt:lpstr>
      <vt:lpstr>Calibri</vt:lpstr>
      <vt:lpstr>Thème Office</vt:lpstr>
      <vt:lpstr>Passion for software engineering</vt:lpstr>
      <vt:lpstr>Big Bang !!</vt:lpstr>
      <vt:lpstr>The beginning of the expansion</vt:lpstr>
      <vt:lpstr>The passion was born !</vt:lpstr>
      <vt:lpstr>Passion more and more 2002 - 2005</vt:lpstr>
      <vt:lpstr>Passion more and more 2002 - 2005</vt:lpstr>
      <vt:lpstr>The abyssal zone 2005 - 2007</vt:lpstr>
      <vt:lpstr>What about a computer science career ?</vt:lpstr>
      <vt:lpstr>Software engineering studies 2007-2012</vt:lpstr>
      <vt:lpstr>Software engineering studies 2007-2012</vt:lpstr>
      <vt:lpstr>Software engineering studies 2007-2012</vt:lpstr>
      <vt:lpstr>A software engineering career ?  2013 - NOW</vt:lpstr>
      <vt:lpstr>Start your day with motivation</vt:lpstr>
      <vt:lpstr>Very beautiful but ?</vt:lpstr>
      <vt:lpstr>REALITY IS HARD</vt:lpstr>
      <vt:lpstr>And I joined nostatiK media</vt:lpstr>
      <vt:lpstr>Présentation PowerPoint</vt:lpstr>
      <vt:lpstr>And your passion ?</vt:lpstr>
      <vt:lpstr>Présentation PowerPoint</vt:lpstr>
      <vt:lpstr>Présentation PowerPoint</vt:lpstr>
    </vt:vector>
  </TitlesOfParts>
  <Company>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Passion for software engineering</dc:title>
  <dc:creator>AB BA</dc:creator>
  <cp:lastModifiedBy>Ghaith</cp:lastModifiedBy>
  <cp:revision>251</cp:revision>
  <dcterms:created xsi:type="dcterms:W3CDTF">2015-12-18T04:06:25Z</dcterms:created>
  <dcterms:modified xsi:type="dcterms:W3CDTF">2015-12-19T14:21:07Z</dcterms:modified>
</cp:coreProperties>
</file>