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smtClean="0"/>
              <a:t>Modifiez le style du titre</a:t>
            </a:r>
            <a:endParaRPr lang="fr-F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35B056FC-CF2D-42BF-A897-B9BBCA0449BB}" type="datetimeFigureOut">
              <a:rPr lang="fr-FR" smtClean="0"/>
              <a:t>16/12/2015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E01EC02-7BCF-4C2A-90E8-0AE1188813D2}" type="slidenum">
              <a:rPr lang="fr-FR" smtClean="0"/>
              <a:t>‹N°›</a:t>
            </a:fld>
            <a:endParaRPr lang="fr-FR"/>
          </a:p>
        </p:txBody>
      </p:sp>
    </p:spTree>
    <p:extLst>
      <p:ext uri="{BB962C8B-B14F-4D97-AF65-F5344CB8AC3E}">
        <p14:creationId xmlns:p14="http://schemas.microsoft.com/office/powerpoint/2010/main" val="32236077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35B056FC-CF2D-42BF-A897-B9BBCA0449BB}" type="datetimeFigureOut">
              <a:rPr lang="fr-FR" smtClean="0"/>
              <a:t>16/12/2015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E01EC02-7BCF-4C2A-90E8-0AE1188813D2}" type="slidenum">
              <a:rPr lang="fr-FR" smtClean="0"/>
              <a:t>‹N°›</a:t>
            </a:fld>
            <a:endParaRPr lang="fr-FR"/>
          </a:p>
        </p:txBody>
      </p:sp>
    </p:spTree>
    <p:extLst>
      <p:ext uri="{BB962C8B-B14F-4D97-AF65-F5344CB8AC3E}">
        <p14:creationId xmlns:p14="http://schemas.microsoft.com/office/powerpoint/2010/main" val="17259698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35B056FC-CF2D-42BF-A897-B9BBCA0449BB}" type="datetimeFigureOut">
              <a:rPr lang="fr-FR" smtClean="0"/>
              <a:t>16/12/2015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E01EC02-7BCF-4C2A-90E8-0AE1188813D2}" type="slidenum">
              <a:rPr lang="fr-FR" smtClean="0"/>
              <a:t>‹N°›</a:t>
            </a:fld>
            <a:endParaRPr lang="fr-FR"/>
          </a:p>
        </p:txBody>
      </p:sp>
    </p:spTree>
    <p:extLst>
      <p:ext uri="{BB962C8B-B14F-4D97-AF65-F5344CB8AC3E}">
        <p14:creationId xmlns:p14="http://schemas.microsoft.com/office/powerpoint/2010/main" val="28755043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35B056FC-CF2D-42BF-A897-B9BBCA0449BB}" type="datetimeFigureOut">
              <a:rPr lang="fr-FR" smtClean="0"/>
              <a:t>16/12/2015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E01EC02-7BCF-4C2A-90E8-0AE1188813D2}" type="slidenum">
              <a:rPr lang="fr-FR" smtClean="0"/>
              <a:t>‹N°›</a:t>
            </a:fld>
            <a:endParaRPr lang="fr-FR"/>
          </a:p>
        </p:txBody>
      </p:sp>
    </p:spTree>
    <p:extLst>
      <p:ext uri="{BB962C8B-B14F-4D97-AF65-F5344CB8AC3E}">
        <p14:creationId xmlns:p14="http://schemas.microsoft.com/office/powerpoint/2010/main" val="32035802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smtClean="0"/>
              <a:t>Modifiez le style du titre</a:t>
            </a:r>
            <a:endParaRPr lang="fr-F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35B056FC-CF2D-42BF-A897-B9BBCA0449BB}" type="datetimeFigureOut">
              <a:rPr lang="fr-FR" smtClean="0"/>
              <a:t>16/12/2015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E01EC02-7BCF-4C2A-90E8-0AE1188813D2}" type="slidenum">
              <a:rPr lang="fr-FR" smtClean="0"/>
              <a:t>‹N°›</a:t>
            </a:fld>
            <a:endParaRPr lang="fr-FR"/>
          </a:p>
        </p:txBody>
      </p:sp>
    </p:spTree>
    <p:extLst>
      <p:ext uri="{BB962C8B-B14F-4D97-AF65-F5344CB8AC3E}">
        <p14:creationId xmlns:p14="http://schemas.microsoft.com/office/powerpoint/2010/main" val="42943504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838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6172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35B056FC-CF2D-42BF-A897-B9BBCA0449BB}" type="datetimeFigureOut">
              <a:rPr lang="fr-FR" smtClean="0"/>
              <a:t>16/12/2015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E01EC02-7BCF-4C2A-90E8-0AE1188813D2}" type="slidenum">
              <a:rPr lang="fr-FR" smtClean="0"/>
              <a:t>‹N°›</a:t>
            </a:fld>
            <a:endParaRPr lang="fr-FR"/>
          </a:p>
        </p:txBody>
      </p:sp>
    </p:spTree>
    <p:extLst>
      <p:ext uri="{BB962C8B-B14F-4D97-AF65-F5344CB8AC3E}">
        <p14:creationId xmlns:p14="http://schemas.microsoft.com/office/powerpoint/2010/main" val="16326133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smtClean="0"/>
              <a:t>Modifiez le style du titre</a:t>
            </a:r>
            <a:endParaRPr lang="fr-F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35B056FC-CF2D-42BF-A897-B9BBCA0449BB}" type="datetimeFigureOut">
              <a:rPr lang="fr-FR" smtClean="0"/>
              <a:t>16/12/2015</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7E01EC02-7BCF-4C2A-90E8-0AE1188813D2}" type="slidenum">
              <a:rPr lang="fr-FR" smtClean="0"/>
              <a:t>‹N°›</a:t>
            </a:fld>
            <a:endParaRPr lang="fr-FR"/>
          </a:p>
        </p:txBody>
      </p:sp>
    </p:spTree>
    <p:extLst>
      <p:ext uri="{BB962C8B-B14F-4D97-AF65-F5344CB8AC3E}">
        <p14:creationId xmlns:p14="http://schemas.microsoft.com/office/powerpoint/2010/main" val="12363061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35B056FC-CF2D-42BF-A897-B9BBCA0449BB}" type="datetimeFigureOut">
              <a:rPr lang="fr-FR" smtClean="0"/>
              <a:t>16/12/2015</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7E01EC02-7BCF-4C2A-90E8-0AE1188813D2}" type="slidenum">
              <a:rPr lang="fr-FR" smtClean="0"/>
              <a:t>‹N°›</a:t>
            </a:fld>
            <a:endParaRPr lang="fr-FR"/>
          </a:p>
        </p:txBody>
      </p:sp>
    </p:spTree>
    <p:extLst>
      <p:ext uri="{BB962C8B-B14F-4D97-AF65-F5344CB8AC3E}">
        <p14:creationId xmlns:p14="http://schemas.microsoft.com/office/powerpoint/2010/main" val="4715106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35B056FC-CF2D-42BF-A897-B9BBCA0449BB}" type="datetimeFigureOut">
              <a:rPr lang="fr-FR" smtClean="0"/>
              <a:t>16/12/2015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7E01EC02-7BCF-4C2A-90E8-0AE1188813D2}" type="slidenum">
              <a:rPr lang="fr-FR" smtClean="0"/>
              <a:t>‹N°›</a:t>
            </a:fld>
            <a:endParaRPr lang="fr-FR"/>
          </a:p>
        </p:txBody>
      </p:sp>
    </p:spTree>
    <p:extLst>
      <p:ext uri="{BB962C8B-B14F-4D97-AF65-F5344CB8AC3E}">
        <p14:creationId xmlns:p14="http://schemas.microsoft.com/office/powerpoint/2010/main" val="28158340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35B056FC-CF2D-42BF-A897-B9BBCA0449BB}" type="datetimeFigureOut">
              <a:rPr lang="fr-FR" smtClean="0"/>
              <a:t>16/12/2015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E01EC02-7BCF-4C2A-90E8-0AE1188813D2}" type="slidenum">
              <a:rPr lang="fr-FR" smtClean="0"/>
              <a:t>‹N°›</a:t>
            </a:fld>
            <a:endParaRPr lang="fr-FR"/>
          </a:p>
        </p:txBody>
      </p:sp>
    </p:spTree>
    <p:extLst>
      <p:ext uri="{BB962C8B-B14F-4D97-AF65-F5344CB8AC3E}">
        <p14:creationId xmlns:p14="http://schemas.microsoft.com/office/powerpoint/2010/main" val="6709581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35B056FC-CF2D-42BF-A897-B9BBCA0449BB}" type="datetimeFigureOut">
              <a:rPr lang="fr-FR" smtClean="0"/>
              <a:t>16/12/2015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E01EC02-7BCF-4C2A-90E8-0AE1188813D2}" type="slidenum">
              <a:rPr lang="fr-FR" smtClean="0"/>
              <a:t>‹N°›</a:t>
            </a:fld>
            <a:endParaRPr lang="fr-FR"/>
          </a:p>
        </p:txBody>
      </p:sp>
    </p:spTree>
    <p:extLst>
      <p:ext uri="{BB962C8B-B14F-4D97-AF65-F5344CB8AC3E}">
        <p14:creationId xmlns:p14="http://schemas.microsoft.com/office/powerpoint/2010/main" val="33991607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5B056FC-CF2D-42BF-A897-B9BBCA0449BB}" type="datetimeFigureOut">
              <a:rPr lang="fr-FR" smtClean="0"/>
              <a:t>16/12/2015</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E01EC02-7BCF-4C2A-90E8-0AE1188813D2}" type="slidenum">
              <a:rPr lang="fr-FR" smtClean="0"/>
              <a:t>‹N°›</a:t>
            </a:fld>
            <a:endParaRPr lang="fr-FR"/>
          </a:p>
        </p:txBody>
      </p:sp>
    </p:spTree>
    <p:extLst>
      <p:ext uri="{BB962C8B-B14F-4D97-AF65-F5344CB8AC3E}">
        <p14:creationId xmlns:p14="http://schemas.microsoft.com/office/powerpoint/2010/main" val="1063717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798490"/>
            <a:ext cx="9144000" cy="721217"/>
          </a:xfrm>
        </p:spPr>
        <p:txBody>
          <a:bodyPr>
            <a:normAutofit/>
          </a:bodyPr>
          <a:lstStyle/>
          <a:p>
            <a:r>
              <a:rPr lang="fr-FR" sz="3600" b="1" u="sng" dirty="0" smtClean="0">
                <a:solidFill>
                  <a:srgbClr val="C00000"/>
                </a:solidFill>
                <a:effectLst>
                  <a:outerShdw blurRad="38100" dist="38100" dir="2700000" algn="tl">
                    <a:srgbClr val="000000">
                      <a:alpha val="43137"/>
                    </a:srgbClr>
                  </a:outerShdw>
                </a:effectLst>
              </a:rPr>
              <a:t>Présentation des différents TP abordés en MPS</a:t>
            </a:r>
            <a:endParaRPr lang="fr-FR" sz="3600" b="1" u="sng" dirty="0">
              <a:effectLst>
                <a:outerShdw blurRad="38100" dist="38100" dir="2700000" algn="tl">
                  <a:srgbClr val="000000">
                    <a:alpha val="43137"/>
                  </a:srgbClr>
                </a:outerShdw>
              </a:effectLst>
            </a:endParaRPr>
          </a:p>
        </p:txBody>
      </p:sp>
      <p:sp>
        <p:nvSpPr>
          <p:cNvPr id="3" name="Sous-titre 2"/>
          <p:cNvSpPr>
            <a:spLocks noGrp="1"/>
          </p:cNvSpPr>
          <p:nvPr>
            <p:ph type="subTitle" idx="1"/>
          </p:nvPr>
        </p:nvSpPr>
        <p:spPr>
          <a:xfrm>
            <a:off x="1524000" y="2086377"/>
            <a:ext cx="9144000" cy="3171423"/>
          </a:xfrm>
        </p:spPr>
        <p:txBody>
          <a:bodyPr>
            <a:normAutofit/>
          </a:bodyPr>
          <a:lstStyle/>
          <a:p>
            <a:pPr marL="342900" indent="-342900">
              <a:buFontTx/>
              <a:buChar char="-"/>
            </a:pPr>
            <a:r>
              <a:rPr lang="fr-FR" sz="6000" b="1" dirty="0" smtClean="0">
                <a:solidFill>
                  <a:schemeClr val="accent1">
                    <a:lumMod val="75000"/>
                  </a:schemeClr>
                </a:solidFill>
                <a:effectLst>
                  <a:outerShdw blurRad="38100" dist="38100" dir="2700000" algn="tl">
                    <a:srgbClr val="000000">
                      <a:alpha val="43137"/>
                    </a:srgbClr>
                  </a:outerShdw>
                </a:effectLst>
              </a:rPr>
              <a:t>Propagation d’une maladie</a:t>
            </a:r>
          </a:p>
          <a:p>
            <a:r>
              <a:rPr lang="fr-FR" sz="6000" b="1" dirty="0" smtClean="0">
                <a:solidFill>
                  <a:schemeClr val="accent1">
                    <a:lumMod val="75000"/>
                  </a:schemeClr>
                </a:solidFill>
                <a:effectLst>
                  <a:outerShdw blurRad="38100" dist="38100" dir="2700000" algn="tl">
                    <a:srgbClr val="000000">
                      <a:alpha val="43137"/>
                    </a:srgbClr>
                  </a:outerShdw>
                </a:effectLst>
              </a:rPr>
              <a:t>- Observer les microorganismes</a:t>
            </a:r>
          </a:p>
          <a:p>
            <a:endParaRPr lang="fr-FR" sz="6000" dirty="0"/>
          </a:p>
        </p:txBody>
      </p:sp>
    </p:spTree>
    <p:extLst>
      <p:ext uri="{BB962C8B-B14F-4D97-AF65-F5344CB8AC3E}">
        <p14:creationId xmlns:p14="http://schemas.microsoft.com/office/powerpoint/2010/main" val="29620358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u="sng" dirty="0" smtClean="0">
                <a:solidFill>
                  <a:schemeClr val="accent1">
                    <a:lumMod val="75000"/>
                  </a:schemeClr>
                </a:solidFill>
                <a:effectLst>
                  <a:outerShdw blurRad="38100" dist="38100" dir="2700000" algn="tl">
                    <a:srgbClr val="000000">
                      <a:alpha val="43137"/>
                    </a:srgbClr>
                  </a:outerShdw>
                </a:effectLst>
              </a:rPr>
              <a:t>Propagation d’une maladie</a:t>
            </a:r>
            <a:endParaRPr lang="fr-FR" b="1" u="sng" dirty="0">
              <a:solidFill>
                <a:schemeClr val="accent1">
                  <a:lumMod val="75000"/>
                </a:schemeClr>
              </a:solidFill>
              <a:effectLst>
                <a:outerShdw blurRad="38100" dist="38100" dir="2700000" algn="tl">
                  <a:srgbClr val="000000">
                    <a:alpha val="43137"/>
                  </a:srgbClr>
                </a:outerShdw>
              </a:effectLst>
            </a:endParaRPr>
          </a:p>
        </p:txBody>
      </p:sp>
      <p:sp>
        <p:nvSpPr>
          <p:cNvPr id="3" name="Espace réservé du contenu 2"/>
          <p:cNvSpPr>
            <a:spLocks noGrp="1"/>
          </p:cNvSpPr>
          <p:nvPr>
            <p:ph idx="1"/>
          </p:nvPr>
        </p:nvSpPr>
        <p:spPr/>
        <p:txBody>
          <a:bodyPr>
            <a:normAutofit fontScale="92500" lnSpcReduction="10000"/>
          </a:bodyPr>
          <a:lstStyle/>
          <a:p>
            <a:r>
              <a:rPr lang="fr-FR" dirty="0" smtClean="0"/>
              <a:t>Dans ce TP, nous avons étudiés un modèle de propagation d’une maladie . </a:t>
            </a:r>
          </a:p>
          <a:p>
            <a:r>
              <a:rPr lang="fr-FR" dirty="0" smtClean="0"/>
              <a:t>Dans un premier temps, nous avons fait une activité expérimentale, pour constater qu’il y a, à peu près, dans chaque cas, le même nombre de malade. Nous avons aussi appris deux modèles de propagation, la propagation « géométrique » et la propagation « arithmétique ». Le premier modèle propage sa maladie en doublant le nombre de malades par jour. Le deuxième modèle propage sa maladie comme la première méthode, cependant, les malades augmente de 50 personnes par jour. </a:t>
            </a:r>
          </a:p>
          <a:p>
            <a:r>
              <a:rPr lang="fr-FR" dirty="0" smtClean="0"/>
              <a:t>Nous avons comparé les deux modèles, et nous nous sommes questionner sur le nombre de jours que prendraient les deux modèles pour propager 66 millions de personnes. Pour conclure, la première méthode prend moins de temps à se propager que la deuxième méthode.</a:t>
            </a:r>
          </a:p>
          <a:p>
            <a:endParaRPr lang="fr-FR" dirty="0"/>
          </a:p>
        </p:txBody>
      </p:sp>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613776" y="5952759"/>
            <a:ext cx="5993648" cy="905241"/>
          </a:xfrm>
          <a:prstGeom prst="rect">
            <a:avLst/>
          </a:prstGeom>
        </p:spPr>
      </p:pic>
    </p:spTree>
    <p:extLst>
      <p:ext uri="{BB962C8B-B14F-4D97-AF65-F5344CB8AC3E}">
        <p14:creationId xmlns:p14="http://schemas.microsoft.com/office/powerpoint/2010/main" val="39961120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u="sng" dirty="0" smtClean="0">
                <a:solidFill>
                  <a:schemeClr val="accent1">
                    <a:lumMod val="75000"/>
                  </a:schemeClr>
                </a:solidFill>
                <a:effectLst>
                  <a:outerShdw blurRad="38100" dist="38100" dir="2700000" algn="tl">
                    <a:srgbClr val="000000">
                      <a:alpha val="43137"/>
                    </a:srgbClr>
                  </a:outerShdw>
                </a:effectLst>
              </a:rPr>
              <a:t>Observer les microorganismes</a:t>
            </a:r>
            <a:endParaRPr lang="fr-FR" b="1" u="sng" dirty="0" smtClean="0">
              <a:solidFill>
                <a:schemeClr val="accent1">
                  <a:lumMod val="75000"/>
                </a:schemeClr>
              </a:solidFill>
              <a:effectLst>
                <a:outerShdw blurRad="38100" dist="38100" dir="2700000" algn="tl">
                  <a:srgbClr val="000000">
                    <a:alpha val="43137"/>
                  </a:srgbClr>
                </a:outerShdw>
              </a:effectLst>
            </a:endParaRPr>
          </a:p>
        </p:txBody>
      </p:sp>
      <p:sp>
        <p:nvSpPr>
          <p:cNvPr id="3" name="Espace réservé du contenu 2"/>
          <p:cNvSpPr>
            <a:spLocks noGrp="1"/>
          </p:cNvSpPr>
          <p:nvPr>
            <p:ph idx="1"/>
          </p:nvPr>
        </p:nvSpPr>
        <p:spPr/>
        <p:txBody>
          <a:bodyPr/>
          <a:lstStyle/>
          <a:p>
            <a:endParaRPr lang="fr-FR" dirty="0"/>
          </a:p>
        </p:txBody>
      </p:sp>
    </p:spTree>
    <p:extLst>
      <p:ext uri="{BB962C8B-B14F-4D97-AF65-F5344CB8AC3E}">
        <p14:creationId xmlns:p14="http://schemas.microsoft.com/office/powerpoint/2010/main" val="2666296453"/>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78</Words>
  <Application>Microsoft Office PowerPoint</Application>
  <PresentationFormat>Grand écran</PresentationFormat>
  <Paragraphs>8</Paragraphs>
  <Slides>3</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3</vt:i4>
      </vt:variant>
    </vt:vector>
  </HeadingPairs>
  <TitlesOfParts>
    <vt:vector size="7" baseType="lpstr">
      <vt:lpstr>Arial</vt:lpstr>
      <vt:lpstr>Calibri</vt:lpstr>
      <vt:lpstr>Calibri Light</vt:lpstr>
      <vt:lpstr>Thème Office</vt:lpstr>
      <vt:lpstr>Présentation des différents TP abordés en MPS</vt:lpstr>
      <vt:lpstr>Propagation d’une maladie</vt:lpstr>
      <vt:lpstr>Observer les microorganismes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des différents TP abordés en MPS</dc:title>
  <dc:creator>Eleve ELEVE</dc:creator>
  <cp:lastModifiedBy>Eleve ELEVE</cp:lastModifiedBy>
  <cp:revision>2</cp:revision>
  <dcterms:created xsi:type="dcterms:W3CDTF">2015-12-16T07:50:10Z</dcterms:created>
  <dcterms:modified xsi:type="dcterms:W3CDTF">2015-12-16T07:52:21Z</dcterms:modified>
</cp:coreProperties>
</file>