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4106"/>
    <a:srgbClr val="773703"/>
    <a:srgbClr val="B85C00"/>
    <a:srgbClr val="C47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2.xml"/><Relationship Id="rId7" Type="http://schemas.openxmlformats.org/officeDocument/2006/relationships/slide" Target="../slides/slide7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2.xml"/><Relationship Id="rId7" Type="http://schemas.openxmlformats.org/officeDocument/2006/relationships/slide" Target="../slides/slide7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2.xml"/><Relationship Id="rId7" Type="http://schemas.openxmlformats.org/officeDocument/2006/relationships/slide" Target="../slides/slide7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2.xml"/><Relationship Id="rId7" Type="http://schemas.openxmlformats.org/officeDocument/2006/relationships/slide" Target="../slides/slide7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2.xml"/><Relationship Id="rId7" Type="http://schemas.openxmlformats.org/officeDocument/2006/relationships/slide" Target="../slides/slide7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2.xml"/><Relationship Id="rId7" Type="http://schemas.openxmlformats.org/officeDocument/2006/relationships/slide" Target="../slides/slide7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470025"/>
          </a:xfrm>
          <a:solidFill>
            <a:srgbClr val="884106">
              <a:alpha val="90000"/>
            </a:srgb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5"/>
          </a:lnRef>
          <a:fillRef idx="1001">
            <a:schemeClr val="dk2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18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432122"/>
            <a:ext cx="6635080" cy="4525963"/>
          </a:xfrm>
        </p:spPr>
        <p:txBody>
          <a:bodyPr/>
          <a:lstStyle>
            <a:lvl1pPr>
              <a:defRPr>
                <a:solidFill>
                  <a:srgbClr val="773703"/>
                </a:solidFill>
              </a:defRPr>
            </a:lvl1pPr>
            <a:lvl2pPr>
              <a:defRPr>
                <a:solidFill>
                  <a:srgbClr val="773703"/>
                </a:solidFill>
              </a:defRPr>
            </a:lvl2pPr>
            <a:lvl3pPr>
              <a:defRPr>
                <a:solidFill>
                  <a:srgbClr val="773703"/>
                </a:solidFill>
              </a:defRPr>
            </a:lvl3pPr>
            <a:lvl4pPr>
              <a:defRPr>
                <a:solidFill>
                  <a:srgbClr val="773703"/>
                </a:solidFill>
              </a:defRPr>
            </a:lvl4pPr>
            <a:lvl5pPr>
              <a:defRPr>
                <a:solidFill>
                  <a:srgbClr val="773703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2915816" y="4005064"/>
            <a:ext cx="3744416" cy="2593653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à coins arrondis 8">
            <a:hlinkClick r:id="rId3" action="ppaction://hlinksldjump"/>
          </p:cNvPr>
          <p:cNvSpPr/>
          <p:nvPr userDrawn="1"/>
        </p:nvSpPr>
        <p:spPr>
          <a:xfrm>
            <a:off x="179512" y="476672"/>
            <a:ext cx="1656184" cy="504056"/>
          </a:xfrm>
          <a:prstGeom prst="roundRect">
            <a:avLst/>
          </a:prstGeom>
          <a:solidFill>
            <a:srgbClr val="884106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 userDrawn="1"/>
        </p:nvSpPr>
        <p:spPr>
          <a:xfrm>
            <a:off x="179512" y="103841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Elevage</a:t>
            </a:r>
            <a:endParaRPr lang="fr-FR" dirty="0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 userDrawn="1"/>
        </p:nvSpPr>
        <p:spPr>
          <a:xfrm>
            <a:off x="179512" y="1628800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Dressage</a:t>
            </a:r>
            <a:endParaRPr lang="fr-FR" dirty="0"/>
          </a:p>
        </p:txBody>
      </p:sp>
      <p:sp>
        <p:nvSpPr>
          <p:cNvPr id="12" name="Rectangle à coins arrondis 11">
            <a:hlinkClick r:id="rId6" action="ppaction://hlinksldjump"/>
          </p:cNvPr>
          <p:cNvSpPr/>
          <p:nvPr userDrawn="1"/>
        </p:nvSpPr>
        <p:spPr>
          <a:xfrm>
            <a:off x="179512" y="219104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Obstacles</a:t>
            </a:r>
            <a:endParaRPr lang="fr-FR" dirty="0"/>
          </a:p>
        </p:txBody>
      </p:sp>
      <p:sp>
        <p:nvSpPr>
          <p:cNvPr id="13" name="Rectangle à coins arrondis 12">
            <a:hlinkClick r:id="rId7" action="ppaction://hlinksldjump"/>
          </p:cNvPr>
          <p:cNvSpPr/>
          <p:nvPr userDrawn="1"/>
        </p:nvSpPr>
        <p:spPr>
          <a:xfrm>
            <a:off x="179512" y="278092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Ventes</a:t>
            </a:r>
            <a:endParaRPr lang="fr-FR" dirty="0"/>
          </a:p>
        </p:txBody>
      </p:sp>
      <p:sp>
        <p:nvSpPr>
          <p:cNvPr id="14" name="Rectangle à coins arrondis 13">
            <a:hlinkClick r:id="rId8" action="ppaction://hlinksldjump"/>
          </p:cNvPr>
          <p:cNvSpPr/>
          <p:nvPr userDrawn="1"/>
        </p:nvSpPr>
        <p:spPr>
          <a:xfrm>
            <a:off x="179512" y="335699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Situer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62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432122"/>
            <a:ext cx="6635080" cy="4525963"/>
          </a:xfrm>
        </p:spPr>
        <p:txBody>
          <a:bodyPr/>
          <a:lstStyle>
            <a:lvl1pPr>
              <a:defRPr>
                <a:solidFill>
                  <a:srgbClr val="773703"/>
                </a:solidFill>
              </a:defRPr>
            </a:lvl1pPr>
            <a:lvl2pPr>
              <a:defRPr>
                <a:solidFill>
                  <a:srgbClr val="773703"/>
                </a:solidFill>
              </a:defRPr>
            </a:lvl2pPr>
            <a:lvl3pPr>
              <a:defRPr>
                <a:solidFill>
                  <a:srgbClr val="773703"/>
                </a:solidFill>
              </a:defRPr>
            </a:lvl3pPr>
            <a:lvl4pPr>
              <a:defRPr>
                <a:solidFill>
                  <a:srgbClr val="773703"/>
                </a:solidFill>
              </a:defRPr>
            </a:lvl4pPr>
            <a:lvl5pPr>
              <a:defRPr>
                <a:solidFill>
                  <a:srgbClr val="773703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2915816" y="4005064"/>
            <a:ext cx="3744416" cy="2593653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à coins arrondis 8">
            <a:hlinkClick r:id="rId3" action="ppaction://hlinksldjump"/>
          </p:cNvPr>
          <p:cNvSpPr/>
          <p:nvPr userDrawn="1"/>
        </p:nvSpPr>
        <p:spPr>
          <a:xfrm>
            <a:off x="179512" y="47667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 userDrawn="1"/>
        </p:nvSpPr>
        <p:spPr>
          <a:xfrm>
            <a:off x="179512" y="1038418"/>
            <a:ext cx="1656184" cy="504056"/>
          </a:xfrm>
          <a:prstGeom prst="roundRect">
            <a:avLst/>
          </a:prstGeom>
          <a:solidFill>
            <a:srgbClr val="884106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dirty="0" smtClean="0"/>
              <a:t>Elevage</a:t>
            </a:r>
            <a:endParaRPr lang="fr-FR" dirty="0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 userDrawn="1"/>
        </p:nvSpPr>
        <p:spPr>
          <a:xfrm>
            <a:off x="179512" y="1628800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Dressage</a:t>
            </a:r>
            <a:endParaRPr lang="fr-FR" dirty="0"/>
          </a:p>
        </p:txBody>
      </p:sp>
      <p:sp>
        <p:nvSpPr>
          <p:cNvPr id="12" name="Rectangle à coins arrondis 11">
            <a:hlinkClick r:id="rId6" action="ppaction://hlinksldjump"/>
          </p:cNvPr>
          <p:cNvSpPr/>
          <p:nvPr userDrawn="1"/>
        </p:nvSpPr>
        <p:spPr>
          <a:xfrm>
            <a:off x="179512" y="219104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Obstacles</a:t>
            </a:r>
            <a:endParaRPr lang="fr-FR" dirty="0"/>
          </a:p>
        </p:txBody>
      </p:sp>
      <p:sp>
        <p:nvSpPr>
          <p:cNvPr id="13" name="Rectangle à coins arrondis 12">
            <a:hlinkClick r:id="rId7" action="ppaction://hlinksldjump"/>
          </p:cNvPr>
          <p:cNvSpPr/>
          <p:nvPr userDrawn="1"/>
        </p:nvSpPr>
        <p:spPr>
          <a:xfrm>
            <a:off x="179512" y="278092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Ventes</a:t>
            </a:r>
            <a:endParaRPr lang="fr-FR" dirty="0"/>
          </a:p>
        </p:txBody>
      </p:sp>
      <p:sp>
        <p:nvSpPr>
          <p:cNvPr id="14" name="Rectangle à coins arrondis 13">
            <a:hlinkClick r:id="rId8" action="ppaction://hlinksldjump"/>
          </p:cNvPr>
          <p:cNvSpPr/>
          <p:nvPr userDrawn="1"/>
        </p:nvSpPr>
        <p:spPr>
          <a:xfrm>
            <a:off x="179512" y="335699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Situer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7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432122"/>
            <a:ext cx="6635080" cy="4525963"/>
          </a:xfrm>
        </p:spPr>
        <p:txBody>
          <a:bodyPr/>
          <a:lstStyle>
            <a:lvl1pPr>
              <a:defRPr>
                <a:solidFill>
                  <a:srgbClr val="773703"/>
                </a:solidFill>
              </a:defRPr>
            </a:lvl1pPr>
            <a:lvl2pPr>
              <a:defRPr>
                <a:solidFill>
                  <a:srgbClr val="773703"/>
                </a:solidFill>
              </a:defRPr>
            </a:lvl2pPr>
            <a:lvl3pPr>
              <a:defRPr>
                <a:solidFill>
                  <a:srgbClr val="773703"/>
                </a:solidFill>
              </a:defRPr>
            </a:lvl3pPr>
            <a:lvl4pPr>
              <a:defRPr>
                <a:solidFill>
                  <a:srgbClr val="773703"/>
                </a:solidFill>
              </a:defRPr>
            </a:lvl4pPr>
            <a:lvl5pPr>
              <a:defRPr>
                <a:solidFill>
                  <a:srgbClr val="773703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2915816" y="4005064"/>
            <a:ext cx="3744416" cy="2593653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à coins arrondis 8">
            <a:hlinkClick r:id="rId3" action="ppaction://hlinksldjump"/>
          </p:cNvPr>
          <p:cNvSpPr/>
          <p:nvPr userDrawn="1"/>
        </p:nvSpPr>
        <p:spPr>
          <a:xfrm>
            <a:off x="179512" y="47667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 userDrawn="1"/>
        </p:nvSpPr>
        <p:spPr>
          <a:xfrm>
            <a:off x="179512" y="103841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Elevage</a:t>
            </a:r>
            <a:endParaRPr lang="fr-FR" dirty="0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 userDrawn="1"/>
        </p:nvSpPr>
        <p:spPr>
          <a:xfrm>
            <a:off x="179512" y="1628800"/>
            <a:ext cx="1656184" cy="504056"/>
          </a:xfrm>
          <a:prstGeom prst="roundRect">
            <a:avLst/>
          </a:prstGeom>
          <a:solidFill>
            <a:srgbClr val="884106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dirty="0" smtClean="0"/>
              <a:t>Dressage</a:t>
            </a:r>
            <a:endParaRPr lang="fr-FR" dirty="0"/>
          </a:p>
        </p:txBody>
      </p:sp>
      <p:sp>
        <p:nvSpPr>
          <p:cNvPr id="12" name="Rectangle à coins arrondis 11">
            <a:hlinkClick r:id="rId6" action="ppaction://hlinksldjump"/>
          </p:cNvPr>
          <p:cNvSpPr/>
          <p:nvPr userDrawn="1"/>
        </p:nvSpPr>
        <p:spPr>
          <a:xfrm>
            <a:off x="179512" y="219104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Obstacles</a:t>
            </a:r>
            <a:endParaRPr lang="fr-FR" dirty="0"/>
          </a:p>
        </p:txBody>
      </p:sp>
      <p:sp>
        <p:nvSpPr>
          <p:cNvPr id="13" name="Rectangle à coins arrondis 12">
            <a:hlinkClick r:id="rId7" action="ppaction://hlinksldjump"/>
          </p:cNvPr>
          <p:cNvSpPr/>
          <p:nvPr userDrawn="1"/>
        </p:nvSpPr>
        <p:spPr>
          <a:xfrm>
            <a:off x="179512" y="278092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Ventes</a:t>
            </a:r>
            <a:endParaRPr lang="fr-FR" dirty="0"/>
          </a:p>
        </p:txBody>
      </p:sp>
      <p:sp>
        <p:nvSpPr>
          <p:cNvPr id="14" name="Rectangle à coins arrondis 13">
            <a:hlinkClick r:id="rId8" action="ppaction://hlinksldjump"/>
          </p:cNvPr>
          <p:cNvSpPr/>
          <p:nvPr userDrawn="1"/>
        </p:nvSpPr>
        <p:spPr>
          <a:xfrm>
            <a:off x="179512" y="335699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Situer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7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432122"/>
            <a:ext cx="6635080" cy="4525963"/>
          </a:xfrm>
        </p:spPr>
        <p:txBody>
          <a:bodyPr/>
          <a:lstStyle>
            <a:lvl1pPr>
              <a:defRPr>
                <a:solidFill>
                  <a:srgbClr val="773703"/>
                </a:solidFill>
              </a:defRPr>
            </a:lvl1pPr>
            <a:lvl2pPr>
              <a:defRPr>
                <a:solidFill>
                  <a:srgbClr val="773703"/>
                </a:solidFill>
              </a:defRPr>
            </a:lvl2pPr>
            <a:lvl3pPr>
              <a:defRPr>
                <a:solidFill>
                  <a:srgbClr val="773703"/>
                </a:solidFill>
              </a:defRPr>
            </a:lvl3pPr>
            <a:lvl4pPr>
              <a:defRPr>
                <a:solidFill>
                  <a:srgbClr val="773703"/>
                </a:solidFill>
              </a:defRPr>
            </a:lvl4pPr>
            <a:lvl5pPr>
              <a:defRPr>
                <a:solidFill>
                  <a:srgbClr val="773703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2915816" y="4005064"/>
            <a:ext cx="3744416" cy="2593653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à coins arrondis 8">
            <a:hlinkClick r:id="rId3" action="ppaction://hlinksldjump"/>
          </p:cNvPr>
          <p:cNvSpPr/>
          <p:nvPr userDrawn="1"/>
        </p:nvSpPr>
        <p:spPr>
          <a:xfrm>
            <a:off x="179512" y="47667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 userDrawn="1"/>
        </p:nvSpPr>
        <p:spPr>
          <a:xfrm>
            <a:off x="179512" y="103841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Elevage</a:t>
            </a:r>
            <a:endParaRPr lang="fr-FR" dirty="0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 userDrawn="1"/>
        </p:nvSpPr>
        <p:spPr>
          <a:xfrm>
            <a:off x="179512" y="1628800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Dressage</a:t>
            </a:r>
            <a:endParaRPr lang="fr-FR" dirty="0"/>
          </a:p>
        </p:txBody>
      </p:sp>
      <p:sp>
        <p:nvSpPr>
          <p:cNvPr id="12" name="Rectangle à coins arrondis 11">
            <a:hlinkClick r:id="rId6" action="ppaction://hlinksldjump"/>
          </p:cNvPr>
          <p:cNvSpPr/>
          <p:nvPr userDrawn="1"/>
        </p:nvSpPr>
        <p:spPr>
          <a:xfrm>
            <a:off x="179512" y="2191048"/>
            <a:ext cx="1656184" cy="504056"/>
          </a:xfrm>
          <a:prstGeom prst="roundRect">
            <a:avLst/>
          </a:prstGeom>
          <a:solidFill>
            <a:srgbClr val="884106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dirty="0" smtClean="0"/>
              <a:t>Obstacles</a:t>
            </a:r>
            <a:endParaRPr lang="fr-FR" dirty="0"/>
          </a:p>
        </p:txBody>
      </p:sp>
      <p:sp>
        <p:nvSpPr>
          <p:cNvPr id="13" name="Rectangle à coins arrondis 12">
            <a:hlinkClick r:id="rId7" action="ppaction://hlinksldjump"/>
          </p:cNvPr>
          <p:cNvSpPr/>
          <p:nvPr userDrawn="1"/>
        </p:nvSpPr>
        <p:spPr>
          <a:xfrm>
            <a:off x="179512" y="278092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Ventes</a:t>
            </a:r>
            <a:endParaRPr lang="fr-FR" dirty="0"/>
          </a:p>
        </p:txBody>
      </p:sp>
      <p:sp>
        <p:nvSpPr>
          <p:cNvPr id="14" name="Rectangle à coins arrondis 13">
            <a:hlinkClick r:id="rId8" action="ppaction://hlinksldjump"/>
          </p:cNvPr>
          <p:cNvSpPr/>
          <p:nvPr userDrawn="1"/>
        </p:nvSpPr>
        <p:spPr>
          <a:xfrm>
            <a:off x="179512" y="335699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Situer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7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432122"/>
            <a:ext cx="6635080" cy="4525963"/>
          </a:xfrm>
        </p:spPr>
        <p:txBody>
          <a:bodyPr/>
          <a:lstStyle>
            <a:lvl1pPr>
              <a:defRPr>
                <a:solidFill>
                  <a:srgbClr val="773703"/>
                </a:solidFill>
              </a:defRPr>
            </a:lvl1pPr>
            <a:lvl2pPr>
              <a:defRPr>
                <a:solidFill>
                  <a:srgbClr val="773703"/>
                </a:solidFill>
              </a:defRPr>
            </a:lvl2pPr>
            <a:lvl3pPr>
              <a:defRPr>
                <a:solidFill>
                  <a:srgbClr val="773703"/>
                </a:solidFill>
              </a:defRPr>
            </a:lvl3pPr>
            <a:lvl4pPr>
              <a:defRPr>
                <a:solidFill>
                  <a:srgbClr val="773703"/>
                </a:solidFill>
              </a:defRPr>
            </a:lvl4pPr>
            <a:lvl5pPr>
              <a:defRPr>
                <a:solidFill>
                  <a:srgbClr val="773703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2915816" y="4005064"/>
            <a:ext cx="3744416" cy="2593653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à coins arrondis 8">
            <a:hlinkClick r:id="rId3" action="ppaction://hlinksldjump"/>
          </p:cNvPr>
          <p:cNvSpPr/>
          <p:nvPr userDrawn="1"/>
        </p:nvSpPr>
        <p:spPr>
          <a:xfrm>
            <a:off x="179512" y="47667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 userDrawn="1"/>
        </p:nvSpPr>
        <p:spPr>
          <a:xfrm>
            <a:off x="179512" y="103841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Elevage</a:t>
            </a:r>
            <a:endParaRPr lang="fr-FR" dirty="0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 userDrawn="1"/>
        </p:nvSpPr>
        <p:spPr>
          <a:xfrm>
            <a:off x="179512" y="1628800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Dressage</a:t>
            </a:r>
            <a:endParaRPr lang="fr-FR" dirty="0"/>
          </a:p>
        </p:txBody>
      </p:sp>
      <p:sp>
        <p:nvSpPr>
          <p:cNvPr id="12" name="Rectangle à coins arrondis 11">
            <a:hlinkClick r:id="rId6" action="ppaction://hlinksldjump"/>
          </p:cNvPr>
          <p:cNvSpPr/>
          <p:nvPr userDrawn="1"/>
        </p:nvSpPr>
        <p:spPr>
          <a:xfrm>
            <a:off x="179512" y="219104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Obstacles</a:t>
            </a:r>
            <a:endParaRPr lang="fr-FR" dirty="0"/>
          </a:p>
        </p:txBody>
      </p:sp>
      <p:sp>
        <p:nvSpPr>
          <p:cNvPr id="13" name="Rectangle à coins arrondis 12">
            <a:hlinkClick r:id="rId7" action="ppaction://hlinksldjump"/>
          </p:cNvPr>
          <p:cNvSpPr/>
          <p:nvPr userDrawn="1"/>
        </p:nvSpPr>
        <p:spPr>
          <a:xfrm>
            <a:off x="179512" y="2780928"/>
            <a:ext cx="1656184" cy="504056"/>
          </a:xfrm>
          <a:prstGeom prst="roundRect">
            <a:avLst/>
          </a:prstGeom>
          <a:solidFill>
            <a:srgbClr val="884106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dirty="0" smtClean="0"/>
              <a:t>Ventes</a:t>
            </a:r>
            <a:endParaRPr lang="fr-FR" dirty="0"/>
          </a:p>
        </p:txBody>
      </p:sp>
      <p:sp>
        <p:nvSpPr>
          <p:cNvPr id="14" name="Rectangle à coins arrondis 13">
            <a:hlinkClick r:id="rId8" action="ppaction://hlinksldjump"/>
          </p:cNvPr>
          <p:cNvSpPr/>
          <p:nvPr userDrawn="1"/>
        </p:nvSpPr>
        <p:spPr>
          <a:xfrm>
            <a:off x="179512" y="335699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Situer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7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432122"/>
            <a:ext cx="6635080" cy="4525963"/>
          </a:xfrm>
        </p:spPr>
        <p:txBody>
          <a:bodyPr/>
          <a:lstStyle>
            <a:lvl1pPr>
              <a:defRPr>
                <a:solidFill>
                  <a:srgbClr val="773703"/>
                </a:solidFill>
              </a:defRPr>
            </a:lvl1pPr>
            <a:lvl2pPr>
              <a:defRPr>
                <a:solidFill>
                  <a:srgbClr val="773703"/>
                </a:solidFill>
              </a:defRPr>
            </a:lvl2pPr>
            <a:lvl3pPr>
              <a:defRPr>
                <a:solidFill>
                  <a:srgbClr val="773703"/>
                </a:solidFill>
              </a:defRPr>
            </a:lvl3pPr>
            <a:lvl4pPr>
              <a:defRPr>
                <a:solidFill>
                  <a:srgbClr val="773703"/>
                </a:solidFill>
              </a:defRPr>
            </a:lvl4pPr>
            <a:lvl5pPr>
              <a:defRPr>
                <a:solidFill>
                  <a:srgbClr val="773703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2915816" y="4005064"/>
            <a:ext cx="3744416" cy="2593653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à coins arrondis 8">
            <a:hlinkClick r:id="rId3" action="ppaction://hlinksldjump"/>
          </p:cNvPr>
          <p:cNvSpPr/>
          <p:nvPr userDrawn="1"/>
        </p:nvSpPr>
        <p:spPr>
          <a:xfrm>
            <a:off x="179512" y="476672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 userDrawn="1"/>
        </p:nvSpPr>
        <p:spPr>
          <a:xfrm>
            <a:off x="179512" y="103841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Elevage</a:t>
            </a:r>
            <a:endParaRPr lang="fr-FR" dirty="0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 userDrawn="1"/>
        </p:nvSpPr>
        <p:spPr>
          <a:xfrm>
            <a:off x="179512" y="1628800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Dressage</a:t>
            </a:r>
            <a:endParaRPr lang="fr-FR" dirty="0"/>
          </a:p>
        </p:txBody>
      </p:sp>
      <p:sp>
        <p:nvSpPr>
          <p:cNvPr id="12" name="Rectangle à coins arrondis 11">
            <a:hlinkClick r:id="rId6" action="ppaction://hlinksldjump"/>
          </p:cNvPr>
          <p:cNvSpPr/>
          <p:nvPr userDrawn="1"/>
        </p:nvSpPr>
        <p:spPr>
          <a:xfrm>
            <a:off x="179512" y="219104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Obstacles</a:t>
            </a:r>
            <a:endParaRPr lang="fr-FR" dirty="0"/>
          </a:p>
        </p:txBody>
      </p:sp>
      <p:sp>
        <p:nvSpPr>
          <p:cNvPr id="13" name="Rectangle à coins arrondis 12">
            <a:hlinkClick r:id="rId7" action="ppaction://hlinksldjump"/>
          </p:cNvPr>
          <p:cNvSpPr/>
          <p:nvPr userDrawn="1"/>
        </p:nvSpPr>
        <p:spPr>
          <a:xfrm>
            <a:off x="179512" y="2780928"/>
            <a:ext cx="1656184" cy="504056"/>
          </a:xfrm>
          <a:prstGeom prst="roundRect">
            <a:avLst/>
          </a:prstGeom>
          <a:solidFill>
            <a:srgbClr val="B85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Ventes</a:t>
            </a:r>
            <a:endParaRPr lang="fr-FR" dirty="0"/>
          </a:p>
        </p:txBody>
      </p:sp>
      <p:sp>
        <p:nvSpPr>
          <p:cNvPr id="14" name="Rectangle à coins arrondis 13">
            <a:hlinkClick r:id="rId8" action="ppaction://hlinksldjump"/>
          </p:cNvPr>
          <p:cNvSpPr/>
          <p:nvPr userDrawn="1"/>
        </p:nvSpPr>
        <p:spPr>
          <a:xfrm>
            <a:off x="179512" y="3356992"/>
            <a:ext cx="1656184" cy="504056"/>
          </a:xfrm>
          <a:prstGeom prst="roundRect">
            <a:avLst/>
          </a:prstGeom>
          <a:solidFill>
            <a:srgbClr val="884106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dirty="0" smtClean="0"/>
              <a:t>Nous Situer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7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F85F-A242-41EB-B029-89AD89A3849A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CE26F-0CBB-40C6-A7A7-348008B328DA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4941168"/>
            <a:ext cx="1622228" cy="17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8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/>
          <a:lstStyle/>
          <a:p>
            <a:r>
              <a:rPr lang="fr-FR" dirty="0" smtClean="0"/>
              <a:t>Bienvenue aux Haras Pégase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5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Texte1</a:t>
            </a:r>
          </a:p>
          <a:p>
            <a:r>
              <a:rPr lang="fr-FR" dirty="0" smtClean="0"/>
              <a:t>Texte2</a:t>
            </a:r>
          </a:p>
          <a:p>
            <a:r>
              <a:rPr lang="fr-FR" dirty="0" smtClean="0"/>
              <a:t>Texte3</a:t>
            </a:r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1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89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tage_chevaux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556792"/>
            <a:ext cx="6635750" cy="3732213"/>
          </a:xfrm>
        </p:spPr>
      </p:pic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ZoneTexte 6"/>
          <p:cNvSpPr txBox="1"/>
          <p:nvPr/>
        </p:nvSpPr>
        <p:spPr>
          <a:xfrm>
            <a:off x="2051720" y="50806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773703"/>
                </a:solidFill>
              </a:rPr>
              <a:t>Extrait</a:t>
            </a:r>
            <a:r>
              <a:rPr lang="fr-FR" sz="3200" dirty="0" smtClean="0"/>
              <a:t> </a:t>
            </a:r>
            <a:r>
              <a:rPr lang="fr-FR" sz="3200" dirty="0" smtClean="0">
                <a:solidFill>
                  <a:srgbClr val="773703"/>
                </a:solidFill>
              </a:rPr>
              <a:t>Vidéo</a:t>
            </a:r>
            <a:endParaRPr lang="fr-FR" sz="3200" dirty="0">
              <a:solidFill>
                <a:srgbClr val="773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Notre activité d’élevage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b="3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48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Notre activité de dressage</a:t>
            </a:r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b="17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61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Notre activité obstacles</a:t>
            </a:r>
            <a:endParaRPr lang="fr-FR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b="3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54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Notre activité ventes</a:t>
            </a:r>
            <a:endParaRPr lang="fr-FR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r="34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4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/>
              <a:t>Hennebont dans le département 56</a:t>
            </a:r>
            <a:endParaRPr lang="fr-FR" dirty="0"/>
          </a:p>
        </p:txBody>
      </p:sp>
      <p:pic>
        <p:nvPicPr>
          <p:cNvPr id="4" name="Espace réservé pour une image  3">
            <a:hlinkClick r:id="rId2" action="ppaction://hlinksldjump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b="8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22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 b="4178"/>
          <a:stretch>
            <a:fillRect/>
          </a:stretch>
        </p:blipFill>
        <p:spPr>
          <a:xfrm>
            <a:off x="2123728" y="1340768"/>
            <a:ext cx="6516216" cy="4513602"/>
          </a:xfrm>
        </p:spPr>
      </p:pic>
    </p:spTree>
    <p:extLst>
      <p:ext uri="{BB962C8B-B14F-4D97-AF65-F5344CB8AC3E}">
        <p14:creationId xmlns:p14="http://schemas.microsoft.com/office/powerpoint/2010/main" val="18649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27</Words>
  <Application>Microsoft Office PowerPoint</Application>
  <PresentationFormat>Affichage à l'écran (4:3)</PresentationFormat>
  <Paragraphs>10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Bienvenue aux Haras Pégase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Haras Pégase</dc:title>
  <dc:creator>Caroline Siguret</dc:creator>
  <cp:keywords>Haras, Pégase, Diapo, PréAO, TD1</cp:keywords>
  <cp:lastModifiedBy>bcdi1</cp:lastModifiedBy>
  <cp:revision>9</cp:revision>
  <dcterms:created xsi:type="dcterms:W3CDTF">2015-11-06T09:55:14Z</dcterms:created>
  <dcterms:modified xsi:type="dcterms:W3CDTF">2015-11-18T13:58:17Z</dcterms:modified>
  <cp:category>Diaporama</cp:category>
</cp:coreProperties>
</file>