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13004800" cy="9753600"/>
  <p:notesSz cx="6858000" cy="9144000"/>
  <p:defaultTextStyle>
    <a:lvl1pPr algn="ctr" defTabSz="584200">
      <a:defRPr sz="3000">
        <a:solidFill>
          <a:srgbClr val="324863"/>
        </a:solidFill>
        <a:latin typeface="Didot"/>
        <a:ea typeface="Didot"/>
        <a:cs typeface="Didot"/>
        <a:sym typeface="Didot"/>
      </a:defRPr>
    </a:lvl1pPr>
    <a:lvl2pPr algn="ctr" defTabSz="584200">
      <a:defRPr sz="3000">
        <a:solidFill>
          <a:srgbClr val="324863"/>
        </a:solidFill>
        <a:latin typeface="Didot"/>
        <a:ea typeface="Didot"/>
        <a:cs typeface="Didot"/>
        <a:sym typeface="Didot"/>
      </a:defRPr>
    </a:lvl2pPr>
    <a:lvl3pPr algn="ctr" defTabSz="584200">
      <a:defRPr sz="3000">
        <a:solidFill>
          <a:srgbClr val="324863"/>
        </a:solidFill>
        <a:latin typeface="Didot"/>
        <a:ea typeface="Didot"/>
        <a:cs typeface="Didot"/>
        <a:sym typeface="Didot"/>
      </a:defRPr>
    </a:lvl3pPr>
    <a:lvl4pPr algn="ctr" defTabSz="584200">
      <a:defRPr sz="3000">
        <a:solidFill>
          <a:srgbClr val="324863"/>
        </a:solidFill>
        <a:latin typeface="Didot"/>
        <a:ea typeface="Didot"/>
        <a:cs typeface="Didot"/>
        <a:sym typeface="Didot"/>
      </a:defRPr>
    </a:lvl4pPr>
    <a:lvl5pPr algn="ctr" defTabSz="584200">
      <a:defRPr sz="3000">
        <a:solidFill>
          <a:srgbClr val="324863"/>
        </a:solidFill>
        <a:latin typeface="Didot"/>
        <a:ea typeface="Didot"/>
        <a:cs typeface="Didot"/>
        <a:sym typeface="Didot"/>
      </a:defRPr>
    </a:lvl5pPr>
    <a:lvl6pPr algn="ctr" defTabSz="584200">
      <a:defRPr sz="3000">
        <a:solidFill>
          <a:srgbClr val="324863"/>
        </a:solidFill>
        <a:latin typeface="Didot"/>
        <a:ea typeface="Didot"/>
        <a:cs typeface="Didot"/>
        <a:sym typeface="Didot"/>
      </a:defRPr>
    </a:lvl6pPr>
    <a:lvl7pPr algn="ctr" defTabSz="584200">
      <a:defRPr sz="3000">
        <a:solidFill>
          <a:srgbClr val="324863"/>
        </a:solidFill>
        <a:latin typeface="Didot"/>
        <a:ea typeface="Didot"/>
        <a:cs typeface="Didot"/>
        <a:sym typeface="Didot"/>
      </a:defRPr>
    </a:lvl7pPr>
    <a:lvl8pPr algn="ctr" defTabSz="584200">
      <a:defRPr sz="3000">
        <a:solidFill>
          <a:srgbClr val="324863"/>
        </a:solidFill>
        <a:latin typeface="Didot"/>
        <a:ea typeface="Didot"/>
        <a:cs typeface="Didot"/>
        <a:sym typeface="Didot"/>
      </a:defRPr>
    </a:lvl8pPr>
    <a:lvl9pPr algn="ctr" defTabSz="584200">
      <a:defRPr sz="3000">
        <a:solidFill>
          <a:srgbClr val="324863"/>
        </a:solidFill>
        <a:latin typeface="Didot"/>
        <a:ea typeface="Didot"/>
        <a:cs typeface="Didot"/>
        <a:sym typeface="Dido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Didot"/>
          <a:ea typeface="Didot"/>
          <a:cs typeface="Didot"/>
        </a:font>
        <a:srgbClr val="324863"/>
      </a:tcTxStyle>
      <a:tcStyle>
        <a:tcBdr>
          <a:left>
            <a:ln w="12700" cap="flat">
              <a:solidFill>
                <a:srgbClr val="634D31"/>
              </a:solidFill>
              <a:prstDash val="solid"/>
              <a:bevel/>
            </a:ln>
          </a:left>
          <a:right>
            <a:ln w="12700" cap="flat">
              <a:solidFill>
                <a:srgbClr val="634D31"/>
              </a:solidFill>
              <a:prstDash val="solid"/>
              <a:bevel/>
            </a:ln>
          </a:right>
          <a:top>
            <a:ln w="12700" cap="flat">
              <a:solidFill>
                <a:srgbClr val="634D31"/>
              </a:solidFill>
              <a:prstDash val="solid"/>
              <a:bevel/>
            </a:ln>
          </a:top>
          <a:bottom>
            <a:ln w="12700" cap="flat">
              <a:solidFill>
                <a:srgbClr val="634D31"/>
              </a:solidFill>
              <a:prstDash val="solid"/>
              <a:bevel/>
            </a:ln>
          </a:bottom>
          <a:insideH>
            <a:ln w="12700" cap="flat">
              <a:solidFill>
                <a:srgbClr val="634D31"/>
              </a:solidFill>
              <a:prstDash val="solid"/>
              <a:bevel/>
            </a:ln>
          </a:insideH>
          <a:insideV>
            <a:ln w="12700" cap="flat">
              <a:solidFill>
                <a:srgbClr val="634D31"/>
              </a:solidFill>
              <a:prstDash val="solid"/>
              <a:bevel/>
            </a:ln>
          </a:insideV>
        </a:tcBdr>
        <a:fill>
          <a:solidFill>
            <a:srgbClr val="CFD5E0"/>
          </a:solidFill>
        </a:fill>
      </a:tcStyle>
    </a:wholeTbl>
    <a:band2H>
      <a:tcTxStyle b="def" i="def"/>
      <a:tcStyle>
        <a:tcBdr/>
        <a:fill>
          <a:solidFill>
            <a:srgbClr val="E8EBF0"/>
          </a:solidFill>
        </a:fill>
      </a:tcStyle>
    </a:band2H>
    <a:firstCol>
      <a:tcTxStyle b="on" i="on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bevel/>
            </a:ln>
          </a:left>
          <a:right>
            <a:ln w="12700" cap="flat">
              <a:solidFill>
                <a:srgbClr val="634D31"/>
              </a:solidFill>
              <a:prstDash val="solid"/>
              <a:bevel/>
            </a:ln>
          </a:right>
          <a:top>
            <a:ln w="12700" cap="flat">
              <a:solidFill>
                <a:srgbClr val="634D31"/>
              </a:solidFill>
              <a:prstDash val="solid"/>
              <a:bevel/>
            </a:ln>
          </a:top>
          <a:bottom>
            <a:ln w="12700" cap="flat">
              <a:solidFill>
                <a:srgbClr val="634D31"/>
              </a:solidFill>
              <a:prstDash val="solid"/>
              <a:bevel/>
            </a:ln>
          </a:bottom>
          <a:insideH>
            <a:ln w="12700" cap="flat">
              <a:solidFill>
                <a:srgbClr val="634D31"/>
              </a:solidFill>
              <a:prstDash val="solid"/>
              <a:bevel/>
            </a:ln>
          </a:insideH>
          <a:insideV>
            <a:ln w="12700" cap="flat">
              <a:solidFill>
                <a:srgbClr val="634D31"/>
              </a:solidFill>
              <a:prstDash val="solid"/>
              <a:bevel/>
            </a:ln>
          </a:insideV>
        </a:tcBdr>
        <a:fill>
          <a:solidFill>
            <a:srgbClr val="4D76A4"/>
          </a:solidFill>
        </a:fill>
      </a:tcStyle>
    </a:firstCol>
    <a:lastRow>
      <a:tcTxStyle b="on" i="on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bevel/>
            </a:ln>
          </a:left>
          <a:right>
            <a:ln w="12700" cap="flat">
              <a:solidFill>
                <a:srgbClr val="634D31"/>
              </a:solidFill>
              <a:prstDash val="solid"/>
              <a:bevel/>
            </a:ln>
          </a:right>
          <a:top>
            <a:ln w="38100" cap="flat">
              <a:solidFill>
                <a:srgbClr val="634D31"/>
              </a:solidFill>
              <a:prstDash val="solid"/>
              <a:bevel/>
            </a:ln>
          </a:top>
          <a:bottom>
            <a:ln w="12700" cap="flat">
              <a:solidFill>
                <a:srgbClr val="634D31"/>
              </a:solidFill>
              <a:prstDash val="solid"/>
              <a:bevel/>
            </a:ln>
          </a:bottom>
          <a:insideH>
            <a:ln w="12700" cap="flat">
              <a:solidFill>
                <a:srgbClr val="634D31"/>
              </a:solidFill>
              <a:prstDash val="solid"/>
              <a:bevel/>
            </a:ln>
          </a:insideH>
          <a:insideV>
            <a:ln w="12700" cap="flat">
              <a:solidFill>
                <a:srgbClr val="634D31"/>
              </a:solidFill>
              <a:prstDash val="solid"/>
              <a:bevel/>
            </a:ln>
          </a:insideV>
        </a:tcBdr>
        <a:fill>
          <a:solidFill>
            <a:srgbClr val="4D76A4"/>
          </a:solidFill>
        </a:fill>
      </a:tcStyle>
    </a:lastRow>
    <a:firstRow>
      <a:tcTxStyle b="on" i="on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bevel/>
            </a:ln>
          </a:left>
          <a:right>
            <a:ln w="12700" cap="flat">
              <a:solidFill>
                <a:srgbClr val="634D31"/>
              </a:solidFill>
              <a:prstDash val="solid"/>
              <a:bevel/>
            </a:ln>
          </a:right>
          <a:top>
            <a:ln w="12700" cap="flat">
              <a:solidFill>
                <a:srgbClr val="634D31"/>
              </a:solidFill>
              <a:prstDash val="solid"/>
              <a:bevel/>
            </a:ln>
          </a:top>
          <a:bottom>
            <a:ln w="38100" cap="flat">
              <a:solidFill>
                <a:srgbClr val="634D31"/>
              </a:solidFill>
              <a:prstDash val="solid"/>
              <a:bevel/>
            </a:ln>
          </a:bottom>
          <a:insideH>
            <a:ln w="12700" cap="flat">
              <a:solidFill>
                <a:srgbClr val="634D31"/>
              </a:solidFill>
              <a:prstDash val="solid"/>
              <a:bevel/>
            </a:ln>
          </a:insideH>
          <a:insideV>
            <a:ln w="12700" cap="flat">
              <a:solidFill>
                <a:srgbClr val="634D31"/>
              </a:solidFill>
              <a:prstDash val="solid"/>
              <a:bevel/>
            </a:ln>
          </a:insideV>
        </a:tcBdr>
        <a:fill>
          <a:solidFill>
            <a:srgbClr val="4D76A4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Didot"/>
          <a:ea typeface="Didot"/>
          <a:cs typeface="Didot"/>
        </a:font>
        <a:srgbClr val="324863"/>
      </a:tcTxStyle>
      <a:tcStyle>
        <a:tcBdr>
          <a:left>
            <a:ln w="12700" cap="flat">
              <a:solidFill>
                <a:srgbClr val="634D31"/>
              </a:solidFill>
              <a:prstDash val="solid"/>
              <a:bevel/>
            </a:ln>
          </a:left>
          <a:right>
            <a:ln w="12700" cap="flat">
              <a:solidFill>
                <a:srgbClr val="634D31"/>
              </a:solidFill>
              <a:prstDash val="solid"/>
              <a:bevel/>
            </a:ln>
          </a:right>
          <a:top>
            <a:ln w="12700" cap="flat">
              <a:solidFill>
                <a:srgbClr val="634D31"/>
              </a:solidFill>
              <a:prstDash val="solid"/>
              <a:bevel/>
            </a:ln>
          </a:top>
          <a:bottom>
            <a:ln w="12700" cap="flat">
              <a:solidFill>
                <a:srgbClr val="634D31"/>
              </a:solidFill>
              <a:prstDash val="solid"/>
              <a:bevel/>
            </a:ln>
          </a:bottom>
          <a:insideH>
            <a:ln w="12700" cap="flat">
              <a:solidFill>
                <a:srgbClr val="634D31"/>
              </a:solidFill>
              <a:prstDash val="solid"/>
              <a:bevel/>
            </a:ln>
          </a:insideH>
          <a:insideV>
            <a:ln w="12700" cap="flat">
              <a:solidFill>
                <a:srgbClr val="634D31"/>
              </a:solidFill>
              <a:prstDash val="solid"/>
              <a:bevel/>
            </a:ln>
          </a:insideV>
        </a:tcBdr>
        <a:fill>
          <a:solidFill>
            <a:srgbClr val="F0E2CD"/>
          </a:solidFill>
        </a:fill>
      </a:tcStyle>
    </a:wholeTbl>
    <a:band2H>
      <a:tcTxStyle b="def" i="def"/>
      <a:tcStyle>
        <a:tcBdr/>
        <a:fill>
          <a:solidFill>
            <a:srgbClr val="F7F1E8"/>
          </a:solidFill>
        </a:fill>
      </a:tcStyle>
    </a:band2H>
    <a:firstCol>
      <a:tcTxStyle b="on" i="on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bevel/>
            </a:ln>
          </a:left>
          <a:right>
            <a:ln w="12700" cap="flat">
              <a:solidFill>
                <a:srgbClr val="634D31"/>
              </a:solidFill>
              <a:prstDash val="solid"/>
              <a:bevel/>
            </a:ln>
          </a:right>
          <a:top>
            <a:ln w="12700" cap="flat">
              <a:solidFill>
                <a:srgbClr val="634D31"/>
              </a:solidFill>
              <a:prstDash val="solid"/>
              <a:bevel/>
            </a:ln>
          </a:top>
          <a:bottom>
            <a:ln w="12700" cap="flat">
              <a:solidFill>
                <a:srgbClr val="634D31"/>
              </a:solidFill>
              <a:prstDash val="solid"/>
              <a:bevel/>
            </a:ln>
          </a:bottom>
          <a:insideH>
            <a:ln w="12700" cap="flat">
              <a:solidFill>
                <a:srgbClr val="634D31"/>
              </a:solidFill>
              <a:prstDash val="solid"/>
              <a:bevel/>
            </a:ln>
          </a:insideH>
          <a:insideV>
            <a:ln w="12700" cap="flat">
              <a:solidFill>
                <a:srgbClr val="634D31"/>
              </a:solidFill>
              <a:prstDash val="solid"/>
              <a:bevel/>
            </a:ln>
          </a:insideV>
        </a:tcBdr>
        <a:fill>
          <a:solidFill>
            <a:srgbClr val="D6AD40"/>
          </a:solidFill>
        </a:fill>
      </a:tcStyle>
    </a:firstCol>
    <a:lastRow>
      <a:tcTxStyle b="on" i="on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bevel/>
            </a:ln>
          </a:left>
          <a:right>
            <a:ln w="12700" cap="flat">
              <a:solidFill>
                <a:srgbClr val="634D31"/>
              </a:solidFill>
              <a:prstDash val="solid"/>
              <a:bevel/>
            </a:ln>
          </a:right>
          <a:top>
            <a:ln w="38100" cap="flat">
              <a:solidFill>
                <a:srgbClr val="634D31"/>
              </a:solidFill>
              <a:prstDash val="solid"/>
              <a:bevel/>
            </a:ln>
          </a:top>
          <a:bottom>
            <a:ln w="12700" cap="flat">
              <a:solidFill>
                <a:srgbClr val="634D31"/>
              </a:solidFill>
              <a:prstDash val="solid"/>
              <a:bevel/>
            </a:ln>
          </a:bottom>
          <a:insideH>
            <a:ln w="12700" cap="flat">
              <a:solidFill>
                <a:srgbClr val="634D31"/>
              </a:solidFill>
              <a:prstDash val="solid"/>
              <a:bevel/>
            </a:ln>
          </a:insideH>
          <a:insideV>
            <a:ln w="12700" cap="flat">
              <a:solidFill>
                <a:srgbClr val="634D31"/>
              </a:solidFill>
              <a:prstDash val="solid"/>
              <a:bevel/>
            </a:ln>
          </a:insideV>
        </a:tcBdr>
        <a:fill>
          <a:solidFill>
            <a:srgbClr val="D6AD40"/>
          </a:solidFill>
        </a:fill>
      </a:tcStyle>
    </a:lastRow>
    <a:firstRow>
      <a:tcTxStyle b="on" i="on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bevel/>
            </a:ln>
          </a:left>
          <a:right>
            <a:ln w="12700" cap="flat">
              <a:solidFill>
                <a:srgbClr val="634D31"/>
              </a:solidFill>
              <a:prstDash val="solid"/>
              <a:bevel/>
            </a:ln>
          </a:right>
          <a:top>
            <a:ln w="12700" cap="flat">
              <a:solidFill>
                <a:srgbClr val="634D31"/>
              </a:solidFill>
              <a:prstDash val="solid"/>
              <a:bevel/>
            </a:ln>
          </a:top>
          <a:bottom>
            <a:ln w="38100" cap="flat">
              <a:solidFill>
                <a:srgbClr val="634D31"/>
              </a:solidFill>
              <a:prstDash val="solid"/>
              <a:bevel/>
            </a:ln>
          </a:bottom>
          <a:insideH>
            <a:ln w="12700" cap="flat">
              <a:solidFill>
                <a:srgbClr val="634D31"/>
              </a:solidFill>
              <a:prstDash val="solid"/>
              <a:bevel/>
            </a:ln>
          </a:insideH>
          <a:insideV>
            <a:ln w="12700" cap="flat">
              <a:solidFill>
                <a:srgbClr val="634D31"/>
              </a:solidFill>
              <a:prstDash val="solid"/>
              <a:bevel/>
            </a:ln>
          </a:insideV>
        </a:tcBdr>
        <a:fill>
          <a:solidFill>
            <a:srgbClr val="D6AD40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Didot"/>
          <a:ea typeface="Didot"/>
          <a:cs typeface="Didot"/>
        </a:font>
        <a:srgbClr val="324863"/>
      </a:tcTxStyle>
      <a:tcStyle>
        <a:tcBdr>
          <a:left>
            <a:ln w="12700" cap="flat">
              <a:solidFill>
                <a:srgbClr val="634D31"/>
              </a:solidFill>
              <a:prstDash val="solid"/>
              <a:bevel/>
            </a:ln>
          </a:left>
          <a:right>
            <a:ln w="12700" cap="flat">
              <a:solidFill>
                <a:srgbClr val="634D31"/>
              </a:solidFill>
              <a:prstDash val="solid"/>
              <a:bevel/>
            </a:ln>
          </a:right>
          <a:top>
            <a:ln w="12700" cap="flat">
              <a:solidFill>
                <a:srgbClr val="634D31"/>
              </a:solidFill>
              <a:prstDash val="solid"/>
              <a:bevel/>
            </a:ln>
          </a:top>
          <a:bottom>
            <a:ln w="12700" cap="flat">
              <a:solidFill>
                <a:srgbClr val="634D31"/>
              </a:solidFill>
              <a:prstDash val="solid"/>
              <a:bevel/>
            </a:ln>
          </a:bottom>
          <a:insideH>
            <a:ln w="12700" cap="flat">
              <a:solidFill>
                <a:srgbClr val="634D31"/>
              </a:solidFill>
              <a:prstDash val="solid"/>
              <a:bevel/>
            </a:ln>
          </a:insideH>
          <a:insideV>
            <a:ln w="12700" cap="flat">
              <a:solidFill>
                <a:srgbClr val="634D31"/>
              </a:solidFill>
              <a:prstDash val="solid"/>
              <a:bevel/>
            </a:ln>
          </a:insideV>
        </a:tcBdr>
        <a:fill>
          <a:solidFill>
            <a:srgbClr val="D7D2DE"/>
          </a:solidFill>
        </a:fill>
      </a:tcStyle>
    </a:wholeTbl>
    <a:band2H>
      <a:tcTxStyle b="def" i="def"/>
      <a:tcStyle>
        <a:tcBdr/>
        <a:fill>
          <a:solidFill>
            <a:srgbClr val="ECEAEF"/>
          </a:solidFill>
        </a:fill>
      </a:tcStyle>
    </a:band2H>
    <a:firstCol>
      <a:tcTxStyle b="on" i="on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bevel/>
            </a:ln>
          </a:left>
          <a:right>
            <a:ln w="12700" cap="flat">
              <a:solidFill>
                <a:srgbClr val="634D31"/>
              </a:solidFill>
              <a:prstDash val="solid"/>
              <a:bevel/>
            </a:ln>
          </a:right>
          <a:top>
            <a:ln w="12700" cap="flat">
              <a:solidFill>
                <a:srgbClr val="634D31"/>
              </a:solidFill>
              <a:prstDash val="solid"/>
              <a:bevel/>
            </a:ln>
          </a:top>
          <a:bottom>
            <a:ln w="12700" cap="flat">
              <a:solidFill>
                <a:srgbClr val="634D31"/>
              </a:solidFill>
              <a:prstDash val="solid"/>
              <a:bevel/>
            </a:ln>
          </a:bottom>
          <a:insideH>
            <a:ln w="12700" cap="flat">
              <a:solidFill>
                <a:srgbClr val="634D31"/>
              </a:solidFill>
              <a:prstDash val="solid"/>
              <a:bevel/>
            </a:ln>
          </a:insideH>
          <a:insideV>
            <a:ln w="12700" cap="flat">
              <a:solidFill>
                <a:srgbClr val="634D31"/>
              </a:solidFill>
              <a:prstDash val="solid"/>
              <a:bevel/>
            </a:ln>
          </a:insideV>
        </a:tcBdr>
        <a:fill>
          <a:solidFill>
            <a:srgbClr val="7E649B"/>
          </a:solidFill>
        </a:fill>
      </a:tcStyle>
    </a:firstCol>
    <a:lastRow>
      <a:tcTxStyle b="on" i="on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bevel/>
            </a:ln>
          </a:left>
          <a:right>
            <a:ln w="12700" cap="flat">
              <a:solidFill>
                <a:srgbClr val="634D31"/>
              </a:solidFill>
              <a:prstDash val="solid"/>
              <a:bevel/>
            </a:ln>
          </a:right>
          <a:top>
            <a:ln w="38100" cap="flat">
              <a:solidFill>
                <a:srgbClr val="634D31"/>
              </a:solidFill>
              <a:prstDash val="solid"/>
              <a:bevel/>
            </a:ln>
          </a:top>
          <a:bottom>
            <a:ln w="12700" cap="flat">
              <a:solidFill>
                <a:srgbClr val="634D31"/>
              </a:solidFill>
              <a:prstDash val="solid"/>
              <a:bevel/>
            </a:ln>
          </a:bottom>
          <a:insideH>
            <a:ln w="12700" cap="flat">
              <a:solidFill>
                <a:srgbClr val="634D31"/>
              </a:solidFill>
              <a:prstDash val="solid"/>
              <a:bevel/>
            </a:ln>
          </a:insideH>
          <a:insideV>
            <a:ln w="12700" cap="flat">
              <a:solidFill>
                <a:srgbClr val="634D31"/>
              </a:solidFill>
              <a:prstDash val="solid"/>
              <a:bevel/>
            </a:ln>
          </a:insideV>
        </a:tcBdr>
        <a:fill>
          <a:solidFill>
            <a:srgbClr val="7E649B"/>
          </a:solidFill>
        </a:fill>
      </a:tcStyle>
    </a:lastRow>
    <a:firstRow>
      <a:tcTxStyle b="on" i="on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bevel/>
            </a:ln>
          </a:left>
          <a:right>
            <a:ln w="12700" cap="flat">
              <a:solidFill>
                <a:srgbClr val="634D31"/>
              </a:solidFill>
              <a:prstDash val="solid"/>
              <a:bevel/>
            </a:ln>
          </a:right>
          <a:top>
            <a:ln w="12700" cap="flat">
              <a:solidFill>
                <a:srgbClr val="634D31"/>
              </a:solidFill>
              <a:prstDash val="solid"/>
              <a:bevel/>
            </a:ln>
          </a:top>
          <a:bottom>
            <a:ln w="38100" cap="flat">
              <a:solidFill>
                <a:srgbClr val="634D31"/>
              </a:solidFill>
              <a:prstDash val="solid"/>
              <a:bevel/>
            </a:ln>
          </a:bottom>
          <a:insideH>
            <a:ln w="12700" cap="flat">
              <a:solidFill>
                <a:srgbClr val="634D31"/>
              </a:solidFill>
              <a:prstDash val="solid"/>
              <a:bevel/>
            </a:ln>
          </a:insideH>
          <a:insideV>
            <a:ln w="12700" cap="flat">
              <a:solidFill>
                <a:srgbClr val="634D31"/>
              </a:solidFill>
              <a:prstDash val="solid"/>
              <a:bevel/>
            </a:ln>
          </a:insideV>
        </a:tcBdr>
        <a:fill>
          <a:solidFill>
            <a:srgbClr val="7E649B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Didot"/>
          <a:ea typeface="Didot"/>
          <a:cs typeface="Didot"/>
        </a:font>
        <a:srgbClr val="32486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8EA"/>
          </a:solidFill>
        </a:fill>
      </a:tcStyle>
    </a:wholeTbl>
    <a:band2H>
      <a:tcTxStyle b="def" i="def"/>
      <a:tcStyle>
        <a:tcBdr/>
        <a:fill>
          <a:solidFill>
            <a:srgbClr val="634D31"/>
          </a:solidFill>
        </a:fill>
      </a:tcStyle>
    </a:band2H>
    <a:firstCol>
      <a:tcTxStyle b="on" i="on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D76A4"/>
          </a:solidFill>
        </a:fill>
      </a:tcStyle>
    </a:firstCol>
    <a:lastRow>
      <a:tcTxStyle b="on" i="on">
        <a:font>
          <a:latin typeface="Didot"/>
          <a:ea typeface="Didot"/>
          <a:cs typeface="Didot"/>
        </a:font>
        <a:srgbClr val="32486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24863"/>
              </a:solidFill>
              <a:prstDash val="solid"/>
              <a:bevel/>
            </a:ln>
          </a:top>
          <a:bottom>
            <a:ln w="25400" cap="flat">
              <a:solidFill>
                <a:srgbClr val="324863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4D31"/>
          </a:solidFill>
        </a:fill>
      </a:tcStyle>
    </a:lastRow>
    <a:firstRow>
      <a:tcTxStyle b="on" i="on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24863"/>
              </a:solidFill>
              <a:prstDash val="solid"/>
              <a:bevel/>
            </a:ln>
          </a:top>
          <a:bottom>
            <a:ln w="25400" cap="flat">
              <a:solidFill>
                <a:srgbClr val="324863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D76A4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Didot"/>
          <a:ea typeface="Didot"/>
          <a:cs typeface="Didot"/>
        </a:font>
        <a:srgbClr val="324863"/>
      </a:tcTxStyle>
      <a:tcStyle>
        <a:tcBdr>
          <a:left>
            <a:ln w="12700" cap="flat">
              <a:solidFill>
                <a:srgbClr val="634D31"/>
              </a:solidFill>
              <a:prstDash val="solid"/>
              <a:bevel/>
            </a:ln>
          </a:left>
          <a:right>
            <a:ln w="12700" cap="flat">
              <a:solidFill>
                <a:srgbClr val="634D31"/>
              </a:solidFill>
              <a:prstDash val="solid"/>
              <a:bevel/>
            </a:ln>
          </a:right>
          <a:top>
            <a:ln w="12700" cap="flat">
              <a:solidFill>
                <a:srgbClr val="634D31"/>
              </a:solidFill>
              <a:prstDash val="solid"/>
              <a:bevel/>
            </a:ln>
          </a:top>
          <a:bottom>
            <a:ln w="12700" cap="flat">
              <a:solidFill>
                <a:srgbClr val="634D31"/>
              </a:solidFill>
              <a:prstDash val="solid"/>
              <a:bevel/>
            </a:ln>
          </a:bottom>
          <a:insideH>
            <a:ln w="12700" cap="flat">
              <a:solidFill>
                <a:srgbClr val="634D31"/>
              </a:solidFill>
              <a:prstDash val="solid"/>
              <a:bevel/>
            </a:ln>
          </a:insideH>
          <a:insideV>
            <a:ln w="12700" cap="flat">
              <a:solidFill>
                <a:srgbClr val="634D31"/>
              </a:solidFill>
              <a:prstDash val="solid"/>
              <a:bevel/>
            </a:ln>
          </a:insideV>
        </a:tcBdr>
        <a:fill>
          <a:solidFill>
            <a:srgbClr val="CCCED2"/>
          </a:solidFill>
        </a:fill>
      </a:tcStyle>
    </a:wholeTbl>
    <a:band2H>
      <a:tcTxStyle b="def" i="def"/>
      <a:tcStyle>
        <a:tcBdr/>
        <a:fill>
          <a:solidFill>
            <a:srgbClr val="E7E8EA"/>
          </a:solidFill>
        </a:fill>
      </a:tcStyle>
    </a:band2H>
    <a:firstCol>
      <a:tcTxStyle b="on" i="on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bevel/>
            </a:ln>
          </a:left>
          <a:right>
            <a:ln w="12700" cap="flat">
              <a:solidFill>
                <a:srgbClr val="634D31"/>
              </a:solidFill>
              <a:prstDash val="solid"/>
              <a:bevel/>
            </a:ln>
          </a:right>
          <a:top>
            <a:ln w="12700" cap="flat">
              <a:solidFill>
                <a:srgbClr val="634D31"/>
              </a:solidFill>
              <a:prstDash val="solid"/>
              <a:bevel/>
            </a:ln>
          </a:top>
          <a:bottom>
            <a:ln w="12700" cap="flat">
              <a:solidFill>
                <a:srgbClr val="634D31"/>
              </a:solidFill>
              <a:prstDash val="solid"/>
              <a:bevel/>
            </a:ln>
          </a:bottom>
          <a:insideH>
            <a:ln w="12700" cap="flat">
              <a:solidFill>
                <a:srgbClr val="634D31"/>
              </a:solidFill>
              <a:prstDash val="solid"/>
              <a:bevel/>
            </a:ln>
          </a:insideH>
          <a:insideV>
            <a:ln w="12700" cap="flat">
              <a:solidFill>
                <a:srgbClr val="634D31"/>
              </a:solidFill>
              <a:prstDash val="solid"/>
              <a:bevel/>
            </a:ln>
          </a:insideV>
        </a:tcBdr>
        <a:fill>
          <a:solidFill>
            <a:srgbClr val="324863"/>
          </a:solidFill>
        </a:fill>
      </a:tcStyle>
    </a:firstCol>
    <a:lastRow>
      <a:tcTxStyle b="on" i="on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bevel/>
            </a:ln>
          </a:left>
          <a:right>
            <a:ln w="12700" cap="flat">
              <a:solidFill>
                <a:srgbClr val="634D31"/>
              </a:solidFill>
              <a:prstDash val="solid"/>
              <a:bevel/>
            </a:ln>
          </a:right>
          <a:top>
            <a:ln w="38100" cap="flat">
              <a:solidFill>
                <a:srgbClr val="634D31"/>
              </a:solidFill>
              <a:prstDash val="solid"/>
              <a:bevel/>
            </a:ln>
          </a:top>
          <a:bottom>
            <a:ln w="12700" cap="flat">
              <a:solidFill>
                <a:srgbClr val="634D31"/>
              </a:solidFill>
              <a:prstDash val="solid"/>
              <a:bevel/>
            </a:ln>
          </a:bottom>
          <a:insideH>
            <a:ln w="12700" cap="flat">
              <a:solidFill>
                <a:srgbClr val="634D31"/>
              </a:solidFill>
              <a:prstDash val="solid"/>
              <a:bevel/>
            </a:ln>
          </a:insideH>
          <a:insideV>
            <a:ln w="12700" cap="flat">
              <a:solidFill>
                <a:srgbClr val="634D31"/>
              </a:solidFill>
              <a:prstDash val="solid"/>
              <a:bevel/>
            </a:ln>
          </a:insideV>
        </a:tcBdr>
        <a:fill>
          <a:solidFill>
            <a:srgbClr val="324863"/>
          </a:solidFill>
        </a:fill>
      </a:tcStyle>
    </a:lastRow>
    <a:firstRow>
      <a:tcTxStyle b="on" i="on">
        <a:font>
          <a:latin typeface="Didot"/>
          <a:ea typeface="Didot"/>
          <a:cs typeface="Didot"/>
        </a:font>
        <a:srgbClr val="634D31"/>
      </a:tcTxStyle>
      <a:tcStyle>
        <a:tcBdr>
          <a:left>
            <a:ln w="12700" cap="flat">
              <a:solidFill>
                <a:srgbClr val="634D31"/>
              </a:solidFill>
              <a:prstDash val="solid"/>
              <a:bevel/>
            </a:ln>
          </a:left>
          <a:right>
            <a:ln w="12700" cap="flat">
              <a:solidFill>
                <a:srgbClr val="634D31"/>
              </a:solidFill>
              <a:prstDash val="solid"/>
              <a:bevel/>
            </a:ln>
          </a:right>
          <a:top>
            <a:ln w="12700" cap="flat">
              <a:solidFill>
                <a:srgbClr val="634D31"/>
              </a:solidFill>
              <a:prstDash val="solid"/>
              <a:bevel/>
            </a:ln>
          </a:top>
          <a:bottom>
            <a:ln w="38100" cap="flat">
              <a:solidFill>
                <a:srgbClr val="634D31"/>
              </a:solidFill>
              <a:prstDash val="solid"/>
              <a:bevel/>
            </a:ln>
          </a:bottom>
          <a:insideH>
            <a:ln w="12700" cap="flat">
              <a:solidFill>
                <a:srgbClr val="634D31"/>
              </a:solidFill>
              <a:prstDash val="solid"/>
              <a:bevel/>
            </a:ln>
          </a:insideH>
          <a:insideV>
            <a:ln w="12700" cap="flat">
              <a:solidFill>
                <a:srgbClr val="634D31"/>
              </a:solidFill>
              <a:prstDash val="solid"/>
              <a:bevel/>
            </a:ln>
          </a:insideV>
        </a:tcBdr>
        <a:fill>
          <a:solidFill>
            <a:srgbClr val="324863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Didot"/>
          <a:ea typeface="Didot"/>
          <a:cs typeface="Didot"/>
        </a:font>
        <a:srgbClr val="324863"/>
      </a:tcTxStyle>
      <a:tcStyle>
        <a:tcBdr>
          <a:left>
            <a:ln w="12700" cap="flat">
              <a:solidFill>
                <a:srgbClr val="324863"/>
              </a:solidFill>
              <a:prstDash val="solid"/>
              <a:bevel/>
            </a:ln>
          </a:left>
          <a:right>
            <a:ln w="12700" cap="flat">
              <a:solidFill>
                <a:srgbClr val="324863"/>
              </a:solidFill>
              <a:prstDash val="solid"/>
              <a:bevel/>
            </a:ln>
          </a:right>
          <a:top>
            <a:ln w="12700" cap="flat">
              <a:solidFill>
                <a:srgbClr val="324863"/>
              </a:solidFill>
              <a:prstDash val="solid"/>
              <a:bevel/>
            </a:ln>
          </a:top>
          <a:bottom>
            <a:ln w="12700" cap="flat">
              <a:solidFill>
                <a:srgbClr val="324863"/>
              </a:solidFill>
              <a:prstDash val="solid"/>
              <a:bevel/>
            </a:ln>
          </a:bottom>
          <a:insideH>
            <a:ln w="12700" cap="flat">
              <a:solidFill>
                <a:srgbClr val="324863"/>
              </a:solidFill>
              <a:prstDash val="solid"/>
              <a:bevel/>
            </a:ln>
          </a:insideH>
          <a:insideV>
            <a:ln w="12700" cap="flat">
              <a:solidFill>
                <a:srgbClr val="324863"/>
              </a:solidFill>
              <a:prstDash val="solid"/>
              <a:bevel/>
            </a:ln>
          </a:insideV>
        </a:tcBdr>
        <a:fill>
          <a:solidFill>
            <a:srgbClr val="324863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Didot"/>
          <a:ea typeface="Didot"/>
          <a:cs typeface="Didot"/>
        </a:font>
        <a:srgbClr val="324863"/>
      </a:tcTxStyle>
      <a:tcStyle>
        <a:tcBdr>
          <a:left>
            <a:ln w="12700" cap="flat">
              <a:solidFill>
                <a:srgbClr val="324863"/>
              </a:solidFill>
              <a:prstDash val="solid"/>
              <a:bevel/>
            </a:ln>
          </a:left>
          <a:right>
            <a:ln w="12700" cap="flat">
              <a:solidFill>
                <a:srgbClr val="324863"/>
              </a:solidFill>
              <a:prstDash val="solid"/>
              <a:bevel/>
            </a:ln>
          </a:right>
          <a:top>
            <a:ln w="12700" cap="flat">
              <a:solidFill>
                <a:srgbClr val="324863"/>
              </a:solidFill>
              <a:prstDash val="solid"/>
              <a:bevel/>
            </a:ln>
          </a:top>
          <a:bottom>
            <a:ln w="12700" cap="flat">
              <a:solidFill>
                <a:srgbClr val="324863"/>
              </a:solidFill>
              <a:prstDash val="solid"/>
              <a:bevel/>
            </a:ln>
          </a:bottom>
          <a:insideH>
            <a:ln w="12700" cap="flat">
              <a:solidFill>
                <a:srgbClr val="324863"/>
              </a:solidFill>
              <a:prstDash val="solid"/>
              <a:bevel/>
            </a:ln>
          </a:insideH>
          <a:insideV>
            <a:ln w="12700" cap="flat">
              <a:solidFill>
                <a:srgbClr val="324863"/>
              </a:solidFill>
              <a:prstDash val="solid"/>
              <a:bevel/>
            </a:ln>
          </a:insideV>
        </a:tcBdr>
        <a:fill>
          <a:solidFill>
            <a:srgbClr val="324863">
              <a:alpha val="20000"/>
            </a:srgbClr>
          </a:solidFill>
        </a:fill>
      </a:tcStyle>
    </a:firstCol>
    <a:lastRow>
      <a:tcTxStyle b="on" i="on">
        <a:font>
          <a:latin typeface="Didot"/>
          <a:ea typeface="Didot"/>
          <a:cs typeface="Didot"/>
        </a:font>
        <a:srgbClr val="324863"/>
      </a:tcTxStyle>
      <a:tcStyle>
        <a:tcBdr>
          <a:left>
            <a:ln w="12700" cap="flat">
              <a:solidFill>
                <a:srgbClr val="324863"/>
              </a:solidFill>
              <a:prstDash val="solid"/>
              <a:bevel/>
            </a:ln>
          </a:left>
          <a:right>
            <a:ln w="12700" cap="flat">
              <a:solidFill>
                <a:srgbClr val="324863"/>
              </a:solidFill>
              <a:prstDash val="solid"/>
              <a:bevel/>
            </a:ln>
          </a:right>
          <a:top>
            <a:ln w="50800" cap="flat">
              <a:solidFill>
                <a:srgbClr val="324863"/>
              </a:solidFill>
              <a:prstDash val="solid"/>
              <a:bevel/>
            </a:ln>
          </a:top>
          <a:bottom>
            <a:ln w="12700" cap="flat">
              <a:solidFill>
                <a:srgbClr val="324863"/>
              </a:solidFill>
              <a:prstDash val="solid"/>
              <a:bevel/>
            </a:ln>
          </a:bottom>
          <a:insideH>
            <a:ln w="12700" cap="flat">
              <a:solidFill>
                <a:srgbClr val="324863"/>
              </a:solidFill>
              <a:prstDash val="solid"/>
              <a:bevel/>
            </a:ln>
          </a:insideH>
          <a:insideV>
            <a:ln w="12700" cap="flat">
              <a:solidFill>
                <a:srgbClr val="324863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Didot"/>
          <a:ea typeface="Didot"/>
          <a:cs typeface="Didot"/>
        </a:font>
        <a:srgbClr val="324863"/>
      </a:tcTxStyle>
      <a:tcStyle>
        <a:tcBdr>
          <a:left>
            <a:ln w="12700" cap="flat">
              <a:solidFill>
                <a:srgbClr val="324863"/>
              </a:solidFill>
              <a:prstDash val="solid"/>
              <a:bevel/>
            </a:ln>
          </a:left>
          <a:right>
            <a:ln w="12700" cap="flat">
              <a:solidFill>
                <a:srgbClr val="324863"/>
              </a:solidFill>
              <a:prstDash val="solid"/>
              <a:bevel/>
            </a:ln>
          </a:right>
          <a:top>
            <a:ln w="12700" cap="flat">
              <a:solidFill>
                <a:srgbClr val="324863"/>
              </a:solidFill>
              <a:prstDash val="solid"/>
              <a:bevel/>
            </a:ln>
          </a:top>
          <a:bottom>
            <a:ln w="25400" cap="flat">
              <a:solidFill>
                <a:srgbClr val="324863"/>
              </a:solidFill>
              <a:prstDash val="solid"/>
              <a:bevel/>
            </a:ln>
          </a:bottom>
          <a:insideH>
            <a:ln w="12700" cap="flat">
              <a:solidFill>
                <a:srgbClr val="324863"/>
              </a:solidFill>
              <a:prstDash val="solid"/>
              <a:bevel/>
            </a:ln>
          </a:insideH>
          <a:insideV>
            <a:ln w="12700" cap="flat">
              <a:solidFill>
                <a:srgbClr val="324863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9" name="Shape 5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/>
        </p:nvSpPr>
        <p:spPr>
          <a:xfrm>
            <a:off x="406400" y="8621776"/>
            <a:ext cx="12192001" cy="3176"/>
          </a:xfrm>
          <a:prstGeom prst="rect">
            <a:avLst/>
          </a:pr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9" name="Shape 9"/>
          <p:cNvSpPr/>
          <p:nvPr/>
        </p:nvSpPr>
        <p:spPr>
          <a:xfrm>
            <a:off x="406400" y="8672576"/>
            <a:ext cx="12192001" cy="3176"/>
          </a:xfrm>
          <a:prstGeom prst="rect">
            <a:avLst/>
          </a:pr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0" name="Shape 10"/>
          <p:cNvSpPr/>
          <p:nvPr>
            <p:ph type="title"/>
          </p:nvPr>
        </p:nvSpPr>
        <p:spPr>
          <a:xfrm>
            <a:off x="355600" y="5905500"/>
            <a:ext cx="12293600" cy="2108200"/>
          </a:xfrm>
          <a:prstGeom prst="rect">
            <a:avLst/>
          </a:prstGeom>
        </p:spPr>
        <p:txBody>
          <a:bodyPr anchor="b"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Texte du titre</a:t>
            </a:r>
          </a:p>
        </p:txBody>
      </p:sp>
      <p:sp>
        <p:nvSpPr>
          <p:cNvPr id="11" name="Shape 11"/>
          <p:cNvSpPr/>
          <p:nvPr>
            <p:ph type="body" idx="1"/>
          </p:nvPr>
        </p:nvSpPr>
        <p:spPr>
          <a:xfrm>
            <a:off x="355600" y="8001000"/>
            <a:ext cx="12293600" cy="508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1</a:t>
            </a:r>
            <a:endParaRPr sz="2400">
              <a:solidFill>
                <a:srgbClr val="5C86B9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2</a:t>
            </a:r>
            <a:endParaRPr sz="2400">
              <a:solidFill>
                <a:srgbClr val="5C86B9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3</a:t>
            </a:r>
            <a:endParaRPr sz="2400">
              <a:solidFill>
                <a:srgbClr val="5C86B9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4</a:t>
            </a:r>
            <a:endParaRPr sz="2400">
              <a:solidFill>
                <a:srgbClr val="5C86B9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 5</a:t>
            </a:r>
          </a:p>
        </p:txBody>
      </p:sp>
      <p:sp>
        <p:nvSpPr>
          <p:cNvPr id="12" name="Shape 12"/>
          <p:cNvSpPr/>
          <p:nvPr/>
        </p:nvSpPr>
        <p:spPr>
          <a:xfrm>
            <a:off x="258922" y="9000066"/>
            <a:ext cx="12293604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257606" y="9008660"/>
            <a:ext cx="121420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257606" y="9008660"/>
            <a:ext cx="121420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257606" y="9008660"/>
            <a:ext cx="121420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Vierg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>
            <a:off x="257607" y="9008660"/>
            <a:ext cx="121420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>
            <a:off x="406400" y="8621776"/>
            <a:ext cx="12192001" cy="3176"/>
          </a:xfrm>
          <a:prstGeom prst="rect">
            <a:avLst/>
          </a:pr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5" name="Shape 15"/>
          <p:cNvSpPr/>
          <p:nvPr/>
        </p:nvSpPr>
        <p:spPr>
          <a:xfrm>
            <a:off x="406400" y="8672576"/>
            <a:ext cx="12192001" cy="3176"/>
          </a:xfrm>
          <a:prstGeom prst="rect">
            <a:avLst/>
          </a:pr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6" name="Shape 16"/>
          <p:cNvSpPr/>
          <p:nvPr>
            <p:ph type="title"/>
          </p:nvPr>
        </p:nvSpPr>
        <p:spPr>
          <a:xfrm>
            <a:off x="355600" y="6908800"/>
            <a:ext cx="12293600" cy="1104900"/>
          </a:xfrm>
          <a:prstGeom prst="rect">
            <a:avLst/>
          </a:prstGeom>
        </p:spPr>
        <p:txBody>
          <a:bodyPr anchor="b"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Texte du titre</a:t>
            </a:r>
          </a:p>
        </p:txBody>
      </p:sp>
      <p:sp>
        <p:nvSpPr>
          <p:cNvPr id="17" name="Shape 17"/>
          <p:cNvSpPr/>
          <p:nvPr>
            <p:ph type="body" idx="1"/>
          </p:nvPr>
        </p:nvSpPr>
        <p:spPr>
          <a:xfrm>
            <a:off x="355600" y="8001000"/>
            <a:ext cx="12293600" cy="508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1</a:t>
            </a:r>
            <a:endParaRPr sz="2400">
              <a:solidFill>
                <a:srgbClr val="5C86B9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2</a:t>
            </a:r>
            <a:endParaRPr sz="2400">
              <a:solidFill>
                <a:srgbClr val="5C86B9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3</a:t>
            </a:r>
            <a:endParaRPr sz="2400">
              <a:solidFill>
                <a:srgbClr val="5C86B9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4</a:t>
            </a:r>
            <a:endParaRPr sz="2400">
              <a:solidFill>
                <a:srgbClr val="5C86B9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 5</a:t>
            </a:r>
          </a:p>
        </p:txBody>
      </p:sp>
      <p:sp>
        <p:nvSpPr>
          <p:cNvPr id="18" name="Shape 18"/>
          <p:cNvSpPr/>
          <p:nvPr/>
        </p:nvSpPr>
        <p:spPr>
          <a:xfrm>
            <a:off x="257606" y="9008660"/>
            <a:ext cx="121420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406400" y="4862576"/>
            <a:ext cx="12192001" cy="3176"/>
          </a:xfrm>
          <a:prstGeom prst="rect">
            <a:avLst/>
          </a:pr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1" name="Shape 21"/>
          <p:cNvSpPr/>
          <p:nvPr/>
        </p:nvSpPr>
        <p:spPr>
          <a:xfrm>
            <a:off x="406400" y="4913376"/>
            <a:ext cx="12192001" cy="3176"/>
          </a:xfrm>
          <a:prstGeom prst="rect">
            <a:avLst/>
          </a:pr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2" name="Shape 22"/>
          <p:cNvSpPr/>
          <p:nvPr>
            <p:ph type="title"/>
          </p:nvPr>
        </p:nvSpPr>
        <p:spPr>
          <a:xfrm>
            <a:off x="355600" y="2628900"/>
            <a:ext cx="12293600" cy="2108200"/>
          </a:xfrm>
          <a:prstGeom prst="rect">
            <a:avLst/>
          </a:prstGeom>
        </p:spPr>
        <p:txBody>
          <a:bodyPr anchor="b"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Texte du titre</a:t>
            </a:r>
          </a:p>
        </p:txBody>
      </p:sp>
      <p:sp>
        <p:nvSpPr>
          <p:cNvPr id="23" name="Shape 23"/>
          <p:cNvSpPr/>
          <p:nvPr/>
        </p:nvSpPr>
        <p:spPr>
          <a:xfrm>
            <a:off x="431383" y="4571999"/>
            <a:ext cx="121420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  <p:sp>
        <p:nvSpPr>
          <p:cNvPr id="24" name="Shape 24"/>
          <p:cNvSpPr/>
          <p:nvPr/>
        </p:nvSpPr>
        <p:spPr>
          <a:xfrm>
            <a:off x="257606" y="9008660"/>
            <a:ext cx="121420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406400" y="5268976"/>
            <a:ext cx="5689601" cy="3176"/>
          </a:xfrm>
          <a:prstGeom prst="rect">
            <a:avLst/>
          </a:pr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7" name="Shape 27"/>
          <p:cNvSpPr/>
          <p:nvPr/>
        </p:nvSpPr>
        <p:spPr>
          <a:xfrm>
            <a:off x="406400" y="5319776"/>
            <a:ext cx="5689601" cy="3176"/>
          </a:xfrm>
          <a:prstGeom prst="rect">
            <a:avLst/>
          </a:pr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8" name="Shape 28"/>
          <p:cNvSpPr/>
          <p:nvPr>
            <p:ph type="title"/>
          </p:nvPr>
        </p:nvSpPr>
        <p:spPr>
          <a:xfrm>
            <a:off x="355600" y="0"/>
            <a:ext cx="5816600" cy="5168900"/>
          </a:xfrm>
          <a:prstGeom prst="rect">
            <a:avLst/>
          </a:prstGeom>
        </p:spPr>
        <p:txBody>
          <a:bodyPr anchor="b"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Texte du titre</a:t>
            </a:r>
          </a:p>
        </p:txBody>
      </p:sp>
      <p:sp>
        <p:nvSpPr>
          <p:cNvPr id="29" name="Shape 29"/>
          <p:cNvSpPr/>
          <p:nvPr>
            <p:ph type="body" idx="1"/>
          </p:nvPr>
        </p:nvSpPr>
        <p:spPr>
          <a:xfrm>
            <a:off x="355600" y="5410200"/>
            <a:ext cx="5816600" cy="43434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1</a:t>
            </a:r>
            <a:endParaRPr sz="2400">
              <a:solidFill>
                <a:srgbClr val="5C86B9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2</a:t>
            </a:r>
            <a:endParaRPr sz="2400">
              <a:solidFill>
                <a:srgbClr val="5C86B9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3</a:t>
            </a:r>
            <a:endParaRPr sz="2400">
              <a:solidFill>
                <a:srgbClr val="5C86B9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4</a:t>
            </a:r>
            <a:endParaRPr sz="2400">
              <a:solidFill>
                <a:srgbClr val="5C86B9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 5</a:t>
            </a:r>
          </a:p>
        </p:txBody>
      </p:sp>
      <p:sp>
        <p:nvSpPr>
          <p:cNvPr id="30" name="Shape 30"/>
          <p:cNvSpPr/>
          <p:nvPr/>
        </p:nvSpPr>
        <p:spPr>
          <a:xfrm>
            <a:off x="257606" y="9008660"/>
            <a:ext cx="121420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406398" y="1299812"/>
            <a:ext cx="12192005" cy="3176"/>
          </a:xfrm>
          <a:prstGeom prst="rect">
            <a:avLst/>
          </a:pr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3" name="Shape 33"/>
          <p:cNvSpPr/>
          <p:nvPr/>
        </p:nvSpPr>
        <p:spPr>
          <a:xfrm>
            <a:off x="406398" y="1382712"/>
            <a:ext cx="12192005" cy="3176"/>
          </a:xfrm>
          <a:prstGeom prst="rect">
            <a:avLst/>
          </a:pr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4" name="Shape 34"/>
          <p:cNvSpPr/>
          <p:nvPr>
            <p:ph type="title"/>
          </p:nvPr>
        </p:nvSpPr>
        <p:spPr>
          <a:xfrm>
            <a:off x="355599" y="-266120"/>
            <a:ext cx="12293601" cy="2044701"/>
          </a:xfrm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Texte du titre</a:t>
            </a:r>
          </a:p>
        </p:txBody>
      </p:sp>
      <p:sp>
        <p:nvSpPr>
          <p:cNvPr id="35" name="Shape 35"/>
          <p:cNvSpPr/>
          <p:nvPr/>
        </p:nvSpPr>
        <p:spPr>
          <a:xfrm>
            <a:off x="257606" y="9008660"/>
            <a:ext cx="121420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Texte du titre</a:t>
            </a:r>
          </a:p>
        </p:txBody>
      </p:sp>
      <p:sp>
        <p:nvSpPr>
          <p:cNvPr id="38" name="Shape 3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800"/>
              <a:t>Texte niveau 1</a:t>
            </a:r>
            <a:endParaRPr sz="3800"/>
          </a:p>
          <a:p>
            <a:pPr lvl="1">
              <a:defRPr sz="1800"/>
            </a:pPr>
            <a:r>
              <a:rPr sz="3800"/>
              <a:t>Texte niveau 2</a:t>
            </a:r>
            <a:endParaRPr sz="3800"/>
          </a:p>
          <a:p>
            <a:pPr lvl="2">
              <a:defRPr sz="1800"/>
            </a:pPr>
            <a:r>
              <a:rPr sz="3800"/>
              <a:t>Texte niveau 3</a:t>
            </a:r>
            <a:endParaRPr sz="3800"/>
          </a:p>
          <a:p>
            <a:pPr lvl="3">
              <a:defRPr sz="1800"/>
            </a:pPr>
            <a:r>
              <a:rPr sz="3800"/>
              <a:t>Texte niveau 4</a:t>
            </a:r>
            <a:endParaRPr sz="3800"/>
          </a:p>
          <a:p>
            <a:pPr lvl="4">
              <a:defRPr sz="1800"/>
            </a:pPr>
            <a:r>
              <a:rPr sz="3800"/>
              <a:t>Texte niveau 5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06400" y="2563876"/>
            <a:ext cx="5689601" cy="3176"/>
          </a:xfrm>
          <a:prstGeom prst="rect">
            <a:avLst/>
          </a:pr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1" name="Shape 41"/>
          <p:cNvSpPr/>
          <p:nvPr/>
        </p:nvSpPr>
        <p:spPr>
          <a:xfrm>
            <a:off x="406400" y="2614676"/>
            <a:ext cx="5689601" cy="3176"/>
          </a:xfrm>
          <a:prstGeom prst="rect">
            <a:avLst/>
          </a:pr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2" name="Shape 42"/>
          <p:cNvSpPr/>
          <p:nvPr>
            <p:ph type="title"/>
          </p:nvPr>
        </p:nvSpPr>
        <p:spPr>
          <a:xfrm>
            <a:off x="355600" y="196850"/>
            <a:ext cx="5816600" cy="2540000"/>
          </a:xfrm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Texte du titre</a:t>
            </a:r>
          </a:p>
        </p:txBody>
      </p:sp>
      <p:sp>
        <p:nvSpPr>
          <p:cNvPr id="43" name="Shape 43"/>
          <p:cNvSpPr/>
          <p:nvPr>
            <p:ph type="body" idx="1"/>
          </p:nvPr>
        </p:nvSpPr>
        <p:spPr>
          <a:xfrm>
            <a:off x="355600" y="2736850"/>
            <a:ext cx="5816600" cy="68199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3000"/>
            </a:lvl1pPr>
            <a:lvl2pPr marL="762000" indent="-381000">
              <a:spcBef>
                <a:spcPts val="3800"/>
              </a:spcBef>
              <a:defRPr sz="3000"/>
            </a:lvl2pPr>
            <a:lvl3pPr marL="1143000" indent="-381000">
              <a:spcBef>
                <a:spcPts val="3800"/>
              </a:spcBef>
              <a:defRPr sz="3000"/>
            </a:lvl3pPr>
            <a:lvl4pPr marL="1524000" indent="-381000">
              <a:spcBef>
                <a:spcPts val="3800"/>
              </a:spcBef>
              <a:defRPr sz="3000"/>
            </a:lvl4pPr>
            <a:lvl5pPr marL="1905000" indent="-381000">
              <a:spcBef>
                <a:spcPts val="3800"/>
              </a:spcBef>
              <a:defRPr sz="3000"/>
            </a:lvl5pPr>
          </a:lstStyle>
          <a:p>
            <a:pPr lvl="0">
              <a:defRPr sz="1800"/>
            </a:pPr>
            <a:r>
              <a:rPr sz="3000"/>
              <a:t>Texte niveau 1</a:t>
            </a:r>
            <a:endParaRPr sz="3000"/>
          </a:p>
          <a:p>
            <a:pPr lvl="1">
              <a:defRPr sz="1800"/>
            </a:pPr>
            <a:r>
              <a:rPr sz="3000"/>
              <a:t>Texte niveau 2</a:t>
            </a:r>
            <a:endParaRPr sz="3000"/>
          </a:p>
          <a:p>
            <a:pPr lvl="2">
              <a:defRPr sz="1800"/>
            </a:pPr>
            <a:r>
              <a:rPr sz="3000"/>
              <a:t>Texte niveau 3</a:t>
            </a:r>
            <a:endParaRPr sz="3000"/>
          </a:p>
          <a:p>
            <a:pPr lvl="3">
              <a:defRPr sz="1800"/>
            </a:pPr>
            <a:r>
              <a:rPr sz="3000"/>
              <a:t>Texte niveau 4</a:t>
            </a:r>
            <a:endParaRPr sz="3000"/>
          </a:p>
          <a:p>
            <a:pPr lvl="4">
              <a:defRPr sz="1800"/>
            </a:pPr>
            <a:r>
              <a:rPr sz="3000"/>
              <a:t>Texte niveau 5</a:t>
            </a:r>
          </a:p>
        </p:txBody>
      </p:sp>
      <p:sp>
        <p:nvSpPr>
          <p:cNvPr id="44" name="Shape 44"/>
          <p:cNvSpPr/>
          <p:nvPr/>
        </p:nvSpPr>
        <p:spPr>
          <a:xfrm>
            <a:off x="257606" y="9008660"/>
            <a:ext cx="121420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>
            <p:ph type="body" idx="1"/>
          </p:nvPr>
        </p:nvSpPr>
        <p:spPr>
          <a:xfrm>
            <a:off x="355600" y="444500"/>
            <a:ext cx="12293600" cy="8864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800"/>
              <a:t>Texte niveau 1</a:t>
            </a:r>
            <a:endParaRPr sz="3800"/>
          </a:p>
          <a:p>
            <a:pPr lvl="1">
              <a:defRPr sz="1800"/>
            </a:pPr>
            <a:r>
              <a:rPr sz="3800"/>
              <a:t>Texte niveau 2</a:t>
            </a:r>
            <a:endParaRPr sz="3800"/>
          </a:p>
          <a:p>
            <a:pPr lvl="2">
              <a:defRPr sz="1800"/>
            </a:pPr>
            <a:r>
              <a:rPr sz="3800"/>
              <a:t>Texte niveau 3</a:t>
            </a:r>
            <a:endParaRPr sz="3800"/>
          </a:p>
          <a:p>
            <a:pPr lvl="3">
              <a:defRPr sz="1800"/>
            </a:pPr>
            <a:r>
              <a:rPr sz="3800"/>
              <a:t>Texte niveau 4</a:t>
            </a:r>
            <a:endParaRPr sz="3800"/>
          </a:p>
          <a:p>
            <a:pPr lvl="4">
              <a:defRPr sz="1800"/>
            </a:pPr>
            <a:r>
              <a:rPr sz="3800"/>
              <a:t>Texte niveau 5</a:t>
            </a:r>
          </a:p>
        </p:txBody>
      </p:sp>
      <p:sp>
        <p:nvSpPr>
          <p:cNvPr id="47" name="Shape 47"/>
          <p:cNvSpPr/>
          <p:nvPr/>
        </p:nvSpPr>
        <p:spPr>
          <a:xfrm>
            <a:off x="257606" y="9008660"/>
            <a:ext cx="121420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257606" y="9008660"/>
            <a:ext cx="121420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406400" y="2563876"/>
            <a:ext cx="12192001" cy="3176"/>
          </a:xfrm>
          <a:prstGeom prst="rect">
            <a:avLst/>
          </a:pr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" name="Shape 3"/>
          <p:cNvSpPr/>
          <p:nvPr/>
        </p:nvSpPr>
        <p:spPr>
          <a:xfrm>
            <a:off x="406400" y="2614676"/>
            <a:ext cx="12192001" cy="3176"/>
          </a:xfrm>
          <a:prstGeom prst="rect">
            <a:avLst/>
          </a:pr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" name="Shape 4"/>
          <p:cNvSpPr/>
          <p:nvPr/>
        </p:nvSpPr>
        <p:spPr>
          <a:xfrm>
            <a:off x="257606" y="9008660"/>
            <a:ext cx="121420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  <p:sp>
        <p:nvSpPr>
          <p:cNvPr id="5" name="Shape 5"/>
          <p:cNvSpPr/>
          <p:nvPr>
            <p:ph type="title"/>
          </p:nvPr>
        </p:nvSpPr>
        <p:spPr>
          <a:xfrm>
            <a:off x="355600" y="196850"/>
            <a:ext cx="12293600" cy="2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Texte du titre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355600" y="2736850"/>
            <a:ext cx="12293600" cy="681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3800"/>
              <a:t>Texte niveau 1</a:t>
            </a:r>
            <a:endParaRPr sz="3800"/>
          </a:p>
          <a:p>
            <a:pPr lvl="1">
              <a:defRPr sz="1800"/>
            </a:pPr>
            <a:r>
              <a:rPr sz="3800"/>
              <a:t>Texte niveau 2</a:t>
            </a:r>
            <a:endParaRPr sz="3800"/>
          </a:p>
          <a:p>
            <a:pPr lvl="2">
              <a:defRPr sz="1800"/>
            </a:pPr>
            <a:r>
              <a:rPr sz="3800"/>
              <a:t>Texte niveau 3</a:t>
            </a:r>
            <a:endParaRPr sz="3800"/>
          </a:p>
          <a:p>
            <a:pPr lvl="3">
              <a:defRPr sz="1800"/>
            </a:pPr>
            <a:r>
              <a:rPr sz="3800"/>
              <a:t>Texte niveau 4</a:t>
            </a:r>
            <a:endParaRPr sz="3800"/>
          </a:p>
          <a:p>
            <a:pPr lvl="4">
              <a:defRPr sz="1800"/>
            </a:pPr>
            <a:r>
              <a:rPr sz="3800"/>
              <a:t>Texte niveau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</p:sldLayoutIdLst>
  <p:transition spd="med" advClick="1"/>
  <p:txStyles>
    <p:titleStyle>
      <a:lvl1pPr defTabSz="584200">
        <a:defRPr spc="-128" sz="6400">
          <a:solidFill>
            <a:srgbClr val="314864"/>
          </a:solidFill>
          <a:latin typeface="Didot"/>
          <a:ea typeface="Didot"/>
          <a:cs typeface="Didot"/>
          <a:sym typeface="Didot"/>
        </a:defRPr>
      </a:lvl1pPr>
      <a:lvl2pPr defTabSz="584200">
        <a:defRPr spc="-128" sz="6400">
          <a:solidFill>
            <a:srgbClr val="314864"/>
          </a:solidFill>
          <a:latin typeface="Didot"/>
          <a:ea typeface="Didot"/>
          <a:cs typeface="Didot"/>
          <a:sym typeface="Didot"/>
        </a:defRPr>
      </a:lvl2pPr>
      <a:lvl3pPr defTabSz="584200">
        <a:defRPr spc="-128" sz="6400">
          <a:solidFill>
            <a:srgbClr val="314864"/>
          </a:solidFill>
          <a:latin typeface="Didot"/>
          <a:ea typeface="Didot"/>
          <a:cs typeface="Didot"/>
          <a:sym typeface="Didot"/>
        </a:defRPr>
      </a:lvl3pPr>
      <a:lvl4pPr defTabSz="584200">
        <a:defRPr spc="-128" sz="6400">
          <a:solidFill>
            <a:srgbClr val="314864"/>
          </a:solidFill>
          <a:latin typeface="Didot"/>
          <a:ea typeface="Didot"/>
          <a:cs typeface="Didot"/>
          <a:sym typeface="Didot"/>
        </a:defRPr>
      </a:lvl4pPr>
      <a:lvl5pPr defTabSz="584200">
        <a:defRPr spc="-128" sz="6400">
          <a:solidFill>
            <a:srgbClr val="314864"/>
          </a:solidFill>
          <a:latin typeface="Didot"/>
          <a:ea typeface="Didot"/>
          <a:cs typeface="Didot"/>
          <a:sym typeface="Didot"/>
        </a:defRPr>
      </a:lvl5pPr>
      <a:lvl6pPr defTabSz="584200">
        <a:defRPr spc="-128" sz="6400">
          <a:solidFill>
            <a:srgbClr val="314864"/>
          </a:solidFill>
          <a:latin typeface="Didot"/>
          <a:ea typeface="Didot"/>
          <a:cs typeface="Didot"/>
          <a:sym typeface="Didot"/>
        </a:defRPr>
      </a:lvl6pPr>
      <a:lvl7pPr defTabSz="584200">
        <a:defRPr spc="-128" sz="6400">
          <a:solidFill>
            <a:srgbClr val="314864"/>
          </a:solidFill>
          <a:latin typeface="Didot"/>
          <a:ea typeface="Didot"/>
          <a:cs typeface="Didot"/>
          <a:sym typeface="Didot"/>
        </a:defRPr>
      </a:lvl7pPr>
      <a:lvl8pPr defTabSz="584200">
        <a:defRPr spc="-128" sz="6400">
          <a:solidFill>
            <a:srgbClr val="314864"/>
          </a:solidFill>
          <a:latin typeface="Didot"/>
          <a:ea typeface="Didot"/>
          <a:cs typeface="Didot"/>
          <a:sym typeface="Didot"/>
        </a:defRPr>
      </a:lvl8pPr>
      <a:lvl9pPr defTabSz="584200">
        <a:defRPr spc="-128" sz="6400">
          <a:solidFill>
            <a:srgbClr val="314864"/>
          </a:solidFill>
          <a:latin typeface="Didot"/>
          <a:ea typeface="Didot"/>
          <a:cs typeface="Didot"/>
          <a:sym typeface="Didot"/>
        </a:defRPr>
      </a:lvl9pPr>
    </p:titleStyle>
    <p:bodyStyle>
      <a:lvl1pPr marL="508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1pPr>
      <a:lvl2pPr marL="1016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2pPr>
      <a:lvl3pPr marL="1524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3pPr>
      <a:lvl4pPr marL="2032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4pPr>
      <a:lvl5pPr marL="2540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5pPr>
      <a:lvl6pPr marL="3048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6pPr>
      <a:lvl7pPr marL="3556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7pPr>
      <a:lvl8pPr marL="4064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8pPr>
      <a:lvl9pPr marL="4572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9pPr>
    </p:bodyStyle>
    <p:otherStyle>
      <a:lvl1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Palatino"/>
        </a:defRPr>
      </a:lvl1pPr>
      <a:lvl2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Palatino"/>
        </a:defRPr>
      </a:lvl2pPr>
      <a:lvl3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Palatino"/>
        </a:defRPr>
      </a:lvl3pPr>
      <a:lvl4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Palatino"/>
        </a:defRPr>
      </a:lvl4pPr>
      <a:lvl5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Palatino"/>
        </a:defRPr>
      </a:lvl5pPr>
      <a:lvl6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Palatino"/>
        </a:defRPr>
      </a:lvl6pPr>
      <a:lvl7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Palatino"/>
        </a:defRPr>
      </a:lvl7pPr>
      <a:lvl8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Palatino"/>
        </a:defRPr>
      </a:lvl8pPr>
      <a:lvl9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4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4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4.png"/><Relationship Id="rId6" Type="http://schemas.openxmlformats.org/officeDocument/2006/relationships/image" Target="../media/image2.jpeg"/><Relationship Id="rId7" Type="http://schemas.openxmlformats.org/officeDocument/2006/relationships/image" Target="../media/image3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.png"/><Relationship Id="rId3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1611" y="584200"/>
            <a:ext cx="12121577" cy="4360280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Shape 62"/>
          <p:cNvSpPr/>
          <p:nvPr/>
        </p:nvSpPr>
        <p:spPr>
          <a:xfrm>
            <a:off x="4506855" y="5130800"/>
            <a:ext cx="3991088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rPr>
              <a:t>BUENOS AIRES </a:t>
            </a:r>
            <a:endParaRPr>
              <a:latin typeface="Palatino"/>
              <a:ea typeface="Palatino"/>
              <a:cs typeface="Palatino"/>
              <a:sym typeface="Palatino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rPr>
              <a:t>La París de Suramérica</a:t>
            </a:r>
          </a:p>
        </p:txBody>
      </p:sp>
      <p:sp>
        <p:nvSpPr>
          <p:cNvPr id="63" name="Shape 63"/>
          <p:cNvSpPr/>
          <p:nvPr/>
        </p:nvSpPr>
        <p:spPr>
          <a:xfrm>
            <a:off x="183836" y="6246525"/>
            <a:ext cx="1475917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rPr>
              <a:t>BAYLE Pierre</a:t>
            </a:r>
            <a:endParaRPr>
              <a:latin typeface="Palatino"/>
              <a:ea typeface="Palatino"/>
              <a:cs typeface="Palatino"/>
              <a:sym typeface="Palatino"/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rPr>
              <a:t>BACAL Theo</a:t>
            </a:r>
            <a:endParaRPr sz="1700">
              <a:latin typeface="Palatino"/>
              <a:ea typeface="Palatino"/>
              <a:cs typeface="Palatino"/>
              <a:sym typeface="Palatino"/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25364A"/>
                </a:solidFill>
                <a:latin typeface="Palatino"/>
                <a:ea typeface="Palatino"/>
                <a:cs typeface="Palatino"/>
                <a:sym typeface="Palatino"/>
              </a:rPr>
              <a:t>Mutelet</a:t>
            </a:r>
            <a:r>
              <a:rPr sz="1700">
                <a:solidFill>
                  <a:srgbClr val="25364A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sz="17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rPr>
              <a:t>Celia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33576" y="13933"/>
            <a:ext cx="5535818" cy="91313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21602" y="2072401"/>
            <a:ext cx="5406436" cy="6379971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hape 68"/>
          <p:cNvSpPr/>
          <p:nvPr/>
        </p:nvSpPr>
        <p:spPr>
          <a:xfrm>
            <a:off x="1184337" y="9464286"/>
            <a:ext cx="281491" cy="259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69" name="Shape 69"/>
          <p:cNvSpPr/>
          <p:nvPr/>
        </p:nvSpPr>
        <p:spPr>
          <a:xfrm>
            <a:off x="550961" y="876416"/>
            <a:ext cx="4809288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Buenos Aires</a:t>
            </a:r>
            <a:endParaRPr>
              <a:latin typeface="Palatino"/>
              <a:ea typeface="Palatino"/>
              <a:cs typeface="Palatino"/>
              <a:sym typeface="Palatino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rPr>
              <a:t>Argentina </a:t>
            </a:r>
          </a:p>
        </p:txBody>
      </p:sp>
      <p:pic>
        <p:nvPicPr>
          <p:cNvPr id="70" name="image6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94767" y="2026207"/>
            <a:ext cx="575880" cy="360886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hape 71"/>
          <p:cNvSpPr/>
          <p:nvPr/>
        </p:nvSpPr>
        <p:spPr>
          <a:xfrm>
            <a:off x="505933" y="3198682"/>
            <a:ext cx="1638301" cy="568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rPr>
              <a:t>1 </a:t>
            </a:r>
            <a:endParaRPr>
              <a:latin typeface="Palatino"/>
              <a:ea typeface="Palatino"/>
              <a:cs typeface="Palatino"/>
              <a:sym typeface="Palatino"/>
            </a:endParaRPr>
          </a:p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rPr>
              <a:t>2</a:t>
            </a:r>
            <a:endParaRPr>
              <a:latin typeface="Palatino"/>
              <a:ea typeface="Palatino"/>
              <a:cs typeface="Palatino"/>
              <a:sym typeface="Palatino"/>
            </a:endParaRPr>
          </a:p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rPr>
              <a:t>15</a:t>
            </a:r>
            <a:endParaRPr>
              <a:latin typeface="Palatino"/>
              <a:ea typeface="Palatino"/>
              <a:cs typeface="Palatino"/>
              <a:sym typeface="Palatino"/>
            </a:endParaRPr>
          </a:p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rPr>
              <a:t>38 </a:t>
            </a:r>
            <a:endParaRPr>
              <a:latin typeface="Palatino"/>
              <a:ea typeface="Palatino"/>
              <a:cs typeface="Palatino"/>
              <a:sym typeface="Palatino"/>
            </a:endParaRPr>
          </a:p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rPr>
              <a:t>48</a:t>
            </a:r>
            <a:endParaRPr>
              <a:latin typeface="Palatino"/>
              <a:ea typeface="Palatino"/>
              <a:cs typeface="Palatino"/>
              <a:sym typeface="Palatino"/>
            </a:endParaRPr>
          </a:p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rPr>
              <a:t>114</a:t>
            </a:r>
            <a:endParaRPr>
              <a:latin typeface="Palatino"/>
              <a:ea typeface="Palatino"/>
              <a:cs typeface="Palatino"/>
              <a:sym typeface="Palatino"/>
            </a:endParaRPr>
          </a:p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rPr>
              <a:t>1913</a:t>
            </a:r>
            <a:endParaRPr>
              <a:latin typeface="Palatino"/>
              <a:ea typeface="Palatino"/>
              <a:cs typeface="Palatino"/>
              <a:sym typeface="Palatino"/>
            </a:endParaRPr>
          </a:p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rPr>
              <a:t>15 000</a:t>
            </a:r>
            <a:endParaRPr>
              <a:latin typeface="Palatino"/>
              <a:ea typeface="Palatino"/>
              <a:cs typeface="Palatino"/>
              <a:sym typeface="Palatino"/>
            </a:endParaRPr>
          </a:p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rPr>
              <a:t>3 000 000</a:t>
            </a:r>
          </a:p>
        </p:txBody>
      </p:sp>
      <p:sp>
        <p:nvSpPr>
          <p:cNvPr id="72" name="Shape 72"/>
          <p:cNvSpPr/>
          <p:nvPr/>
        </p:nvSpPr>
        <p:spPr>
          <a:xfrm>
            <a:off x="2165292" y="2755911"/>
            <a:ext cx="173317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324863"/>
                </a:solidFill>
              </a:rPr>
              <a:t>En Cifras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7.png"/>
          <p:cNvPicPr/>
          <p:nvPr/>
        </p:nvPicPr>
        <p:blipFill>
          <a:blip r:embed="rId2">
            <a:extLst/>
          </a:blip>
          <a:srcRect l="0" t="11206" r="0" b="11206"/>
          <a:stretch>
            <a:fillRect/>
          </a:stretch>
        </p:blipFill>
        <p:spPr>
          <a:xfrm>
            <a:off x="1742478" y="472682"/>
            <a:ext cx="9519927" cy="4907790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hape 75"/>
          <p:cNvSpPr/>
          <p:nvPr>
            <p:ph type="title"/>
          </p:nvPr>
        </p:nvSpPr>
        <p:spPr>
          <a:xfrm>
            <a:off x="181822" y="5256391"/>
            <a:ext cx="12293603" cy="1104902"/>
          </a:xfrm>
          <a:prstGeom prst="rect">
            <a:avLst/>
          </a:prstGeom>
        </p:spPr>
        <p:txBody>
          <a:bodyPr/>
          <a:lstStyle>
            <a:lvl1pPr defTabSz="572516">
              <a:defRPr spc="-200" sz="6200"/>
            </a:lvl1pPr>
          </a:lstStyle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200" sz="6200">
                <a:solidFill>
                  <a:srgbClr val="314864"/>
                </a:solidFill>
              </a:rPr>
              <a:t>Situación actual</a:t>
            </a:r>
          </a:p>
        </p:txBody>
      </p:sp>
      <p:sp>
        <p:nvSpPr>
          <p:cNvPr id="76" name="Shape 76"/>
          <p:cNvSpPr/>
          <p:nvPr/>
        </p:nvSpPr>
        <p:spPr>
          <a:xfrm>
            <a:off x="1731891" y="101520"/>
            <a:ext cx="2932257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324863"/>
                </a:solidFill>
              </a:rPr>
              <a:t>El Congreso, Buenos Aires</a:t>
            </a:r>
          </a:p>
        </p:txBody>
      </p:sp>
      <p:sp>
        <p:nvSpPr>
          <p:cNvPr id="77" name="Shape 77"/>
          <p:cNvSpPr/>
          <p:nvPr/>
        </p:nvSpPr>
        <p:spPr>
          <a:xfrm>
            <a:off x="3343338" y="9464286"/>
            <a:ext cx="281491" cy="259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78" name="Shape 78"/>
          <p:cNvSpPr/>
          <p:nvPr/>
        </p:nvSpPr>
        <p:spPr>
          <a:xfrm>
            <a:off x="7035364" y="6214950"/>
            <a:ext cx="2996692" cy="146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2200">
                <a:latin typeface="Palatino"/>
                <a:ea typeface="Palatino"/>
                <a:cs typeface="Palatino"/>
                <a:sym typeface="Palatino"/>
              </a:rPr>
              <a:t>Economia de servicios</a:t>
            </a:r>
            <a:endParaRPr>
              <a:latin typeface="Palatino"/>
              <a:ea typeface="Palatino"/>
              <a:cs typeface="Palatino"/>
              <a:sym typeface="Palatino"/>
            </a:endParaRPr>
          </a:p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2200">
                <a:latin typeface="Palatino"/>
                <a:ea typeface="Palatino"/>
                <a:cs typeface="Palatino"/>
                <a:sym typeface="Palatino"/>
              </a:rPr>
              <a:t>Industria de la cultura </a:t>
            </a:r>
            <a:endParaRPr>
              <a:latin typeface="Palatino"/>
              <a:ea typeface="Palatino"/>
              <a:cs typeface="Palatino"/>
              <a:sym typeface="Palatino"/>
            </a:endParaRPr>
          </a:p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2200">
                <a:latin typeface="Palatino"/>
                <a:ea typeface="Palatino"/>
                <a:cs typeface="Palatino"/>
                <a:sym typeface="Palatino"/>
              </a:rPr>
              <a:t>Películas/Telenovelas</a:t>
            </a:r>
          </a:p>
        </p:txBody>
      </p:sp>
      <p:sp>
        <p:nvSpPr>
          <p:cNvPr id="79" name="Shape 79"/>
          <p:cNvSpPr/>
          <p:nvPr/>
        </p:nvSpPr>
        <p:spPr>
          <a:xfrm>
            <a:off x="334801" y="6223994"/>
            <a:ext cx="3434347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2200">
                <a:latin typeface="Palatino"/>
                <a:ea typeface="Palatino"/>
                <a:cs typeface="Palatino"/>
                <a:sym typeface="Palatino"/>
              </a:rPr>
              <a:t>1994, Gobierno Autónomo</a:t>
            </a:r>
            <a:endParaRPr>
              <a:latin typeface="Palatino"/>
              <a:ea typeface="Palatino"/>
              <a:cs typeface="Palatino"/>
              <a:sym typeface="Palatino"/>
            </a:endParaRPr>
          </a:p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2200">
                <a:latin typeface="Palatino"/>
                <a:ea typeface="Palatino"/>
                <a:cs typeface="Palatino"/>
                <a:sym typeface="Palatino"/>
              </a:rPr>
              <a:t>Division del Poder</a:t>
            </a:r>
            <a:endParaRPr>
              <a:latin typeface="Palatino"/>
              <a:ea typeface="Palatino"/>
              <a:cs typeface="Palatino"/>
              <a:sym typeface="Palatino"/>
            </a:endParaRPr>
          </a:p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2200">
                <a:latin typeface="Palatino"/>
                <a:ea typeface="Palatino"/>
                <a:cs typeface="Palatino"/>
                <a:sym typeface="Palatino"/>
              </a:rPr>
              <a:t>Mauricio Macrio</a:t>
            </a:r>
            <a:endParaRPr>
              <a:latin typeface="Palatino"/>
              <a:ea typeface="Palatino"/>
              <a:cs typeface="Palatino"/>
              <a:sym typeface="Palatino"/>
            </a:endParaRPr>
          </a:p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2200">
                <a:latin typeface="Palatino"/>
                <a:ea typeface="Palatino"/>
                <a:cs typeface="Palatino"/>
                <a:sym typeface="Palatino"/>
              </a:rPr>
              <a:t> 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type="title"/>
          </p:nvPr>
        </p:nvSpPr>
        <p:spPr>
          <a:xfrm>
            <a:off x="355598" y="-328410"/>
            <a:ext cx="12293603" cy="2044701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200" sz="6400">
                <a:solidFill>
                  <a:srgbClr val="314864"/>
                </a:solidFill>
              </a:rPr>
              <a:t>El mejor de Buenos Aires</a:t>
            </a:r>
          </a:p>
        </p:txBody>
      </p:sp>
      <p:sp>
        <p:nvSpPr>
          <p:cNvPr id="82" name="Shape 82"/>
          <p:cNvSpPr/>
          <p:nvPr/>
        </p:nvSpPr>
        <p:spPr>
          <a:xfrm>
            <a:off x="5159438" y="9464286"/>
            <a:ext cx="281491" cy="259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83" name="Shape 83"/>
          <p:cNvSpPr/>
          <p:nvPr/>
        </p:nvSpPr>
        <p:spPr>
          <a:xfrm>
            <a:off x="88660" y="4138131"/>
            <a:ext cx="2568186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324863"/>
                </a:solidFill>
              </a:rPr>
              <a:t>Suprema y papas fritas</a:t>
            </a:r>
          </a:p>
        </p:txBody>
      </p:sp>
      <p:pic>
        <p:nvPicPr>
          <p:cNvPr id="84" name="image8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059" y="1460786"/>
            <a:ext cx="3993876" cy="2659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image9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17781" y="1465271"/>
            <a:ext cx="3826043" cy="265011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Shape 86"/>
          <p:cNvSpPr/>
          <p:nvPr/>
        </p:nvSpPr>
        <p:spPr>
          <a:xfrm>
            <a:off x="4652571" y="4138131"/>
            <a:ext cx="1531585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324863"/>
                </a:solidFill>
              </a:rPr>
              <a:t>Carne assada</a:t>
            </a:r>
          </a:p>
        </p:txBody>
      </p:sp>
      <p:pic>
        <p:nvPicPr>
          <p:cNvPr id="87" name="image10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07133" y="1465271"/>
            <a:ext cx="3576054" cy="2974124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hape 88"/>
          <p:cNvSpPr/>
          <p:nvPr/>
        </p:nvSpPr>
        <p:spPr>
          <a:xfrm>
            <a:off x="9147150" y="4138131"/>
            <a:ext cx="1269548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324863"/>
                </a:solidFill>
              </a:rPr>
              <a:t>Empanada</a:t>
            </a:r>
          </a:p>
        </p:txBody>
      </p:sp>
      <p:pic>
        <p:nvPicPr>
          <p:cNvPr id="89" name="image11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8296" y="5295884"/>
            <a:ext cx="4248748" cy="2974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image12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873224" y="4668382"/>
            <a:ext cx="2807632" cy="4229127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Shape 91"/>
          <p:cNvSpPr/>
          <p:nvPr/>
        </p:nvSpPr>
        <p:spPr>
          <a:xfrm>
            <a:off x="5027986" y="7755656"/>
            <a:ext cx="1207809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324863"/>
                </a:solidFill>
              </a:rPr>
              <a:t>Eva Perón</a:t>
            </a:r>
          </a:p>
        </p:txBody>
      </p:sp>
      <p:sp>
        <p:nvSpPr>
          <p:cNvPr id="92" name="Shape 92"/>
          <p:cNvSpPr/>
          <p:nvPr/>
        </p:nvSpPr>
        <p:spPr>
          <a:xfrm>
            <a:off x="10677545" y="8478408"/>
            <a:ext cx="1918160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324863"/>
                </a:solidFill>
              </a:rPr>
              <a:t>Diego Maradona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age13.png"/>
          <p:cNvPicPr/>
          <p:nvPr/>
        </p:nvPicPr>
        <p:blipFill>
          <a:blip r:embed="rId2">
            <a:extLst/>
          </a:blip>
          <a:srcRect l="10314" t="0" r="10314" b="0"/>
          <a:stretch>
            <a:fillRect/>
          </a:stretch>
        </p:blipFill>
        <p:spPr>
          <a:xfrm>
            <a:off x="6515917" y="5033481"/>
            <a:ext cx="5836040" cy="3485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image14.png"/>
          <p:cNvPicPr/>
          <p:nvPr/>
        </p:nvPicPr>
        <p:blipFill>
          <a:blip r:embed="rId3">
            <a:extLst/>
          </a:blip>
          <a:srcRect l="3420" t="0" r="3420" b="0"/>
          <a:stretch>
            <a:fillRect/>
          </a:stretch>
        </p:blipFill>
        <p:spPr>
          <a:xfrm>
            <a:off x="6494882" y="752652"/>
            <a:ext cx="5877970" cy="4195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image15.png"/>
          <p:cNvPicPr/>
          <p:nvPr/>
        </p:nvPicPr>
        <p:blipFill>
          <a:blip r:embed="rId4">
            <a:extLst/>
          </a:blip>
          <a:srcRect l="12132" t="0" r="12132" b="0"/>
          <a:stretch>
            <a:fillRect/>
          </a:stretch>
        </p:blipFill>
        <p:spPr>
          <a:xfrm>
            <a:off x="776711" y="3614335"/>
            <a:ext cx="5584127" cy="4849435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hape 97"/>
          <p:cNvSpPr/>
          <p:nvPr/>
        </p:nvSpPr>
        <p:spPr>
          <a:xfrm>
            <a:off x="6758331" y="9482052"/>
            <a:ext cx="281491" cy="259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5"/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98" name="Shape 98"/>
          <p:cNvSpPr/>
          <p:nvPr/>
        </p:nvSpPr>
        <p:spPr>
          <a:xfrm>
            <a:off x="1088621" y="930164"/>
            <a:ext cx="4960214" cy="2139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Los lugares</a:t>
            </a:r>
            <a:endParaRPr>
              <a:latin typeface="Palatino"/>
              <a:ea typeface="Palatino"/>
              <a:cs typeface="Palatino"/>
              <a:sym typeface="Palatino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emblemáticos</a:t>
            </a:r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/>
        </p:nvSpPr>
        <p:spPr>
          <a:xfrm>
            <a:off x="369421" y="8858250"/>
            <a:ext cx="12255503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i="1" sz="1800">
                <a:solidFill>
                  <a:srgbClr val="5C86B9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i="0">
                <a:solidFill>
                  <a:srgbClr val="000000"/>
                </a:solidFill>
              </a:defRPr>
            </a:pPr>
            <a:r>
              <a:rPr i="1">
                <a:solidFill>
                  <a:srgbClr val="5C86B9"/>
                </a:solidFill>
              </a:rPr>
              <a:t>Date</a:t>
            </a:r>
          </a:p>
        </p:txBody>
      </p:sp>
      <p:pic>
        <p:nvPicPr>
          <p:cNvPr id="101" name="image16.png"/>
          <p:cNvPicPr/>
          <p:nvPr/>
        </p:nvPicPr>
        <p:blipFill>
          <a:blip r:embed="rId2">
            <a:extLst/>
          </a:blip>
          <a:srcRect l="0" t="0" r="0" b="5728"/>
          <a:stretch>
            <a:fillRect/>
          </a:stretch>
        </p:blipFill>
        <p:spPr>
          <a:xfrm>
            <a:off x="330826" y="228600"/>
            <a:ext cx="5638174" cy="4200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image17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58411" y="7302945"/>
            <a:ext cx="1186055" cy="1186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image18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37493" y="7162800"/>
            <a:ext cx="1326201" cy="1326200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hape 104"/>
          <p:cNvSpPr/>
          <p:nvPr/>
        </p:nvSpPr>
        <p:spPr>
          <a:xfrm>
            <a:off x="8748066" y="9484548"/>
            <a:ext cx="281491" cy="259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5"/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pic>
        <p:nvPicPr>
          <p:cNvPr id="105" name="image19.jpeg" descr="Puerto_Madero_-_Buenos_Aires_Argentina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030477" y="228600"/>
            <a:ext cx="5594447" cy="4200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image20.jpg" descr="Teatro-Colon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9422" y="4956873"/>
            <a:ext cx="7340601" cy="3698834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hape 107"/>
          <p:cNvSpPr/>
          <p:nvPr/>
        </p:nvSpPr>
        <p:spPr>
          <a:xfrm>
            <a:off x="-1" y="205928"/>
            <a:ext cx="52589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El Obelisco</a:t>
            </a:r>
          </a:p>
        </p:txBody>
      </p:sp>
      <p:sp>
        <p:nvSpPr>
          <p:cNvPr id="108" name="Shape 108"/>
          <p:cNvSpPr/>
          <p:nvPr/>
        </p:nvSpPr>
        <p:spPr>
          <a:xfrm>
            <a:off x="7327493" y="4934201"/>
            <a:ext cx="381000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El Teatro Colon</a:t>
            </a:r>
          </a:p>
        </p:txBody>
      </p:sp>
      <p:sp>
        <p:nvSpPr>
          <p:cNvPr id="109" name="Shape 109"/>
          <p:cNvSpPr/>
          <p:nvPr/>
        </p:nvSpPr>
        <p:spPr>
          <a:xfrm>
            <a:off x="8102599" y="205928"/>
            <a:ext cx="3657603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El Puerto Madero</a:t>
            </a: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age21.png"/>
          <p:cNvPicPr/>
          <p:nvPr/>
        </p:nvPicPr>
        <p:blipFill>
          <a:blip r:embed="rId2">
            <a:extLst/>
          </a:blip>
          <a:srcRect l="17179" t="0" r="17179" b="0"/>
          <a:stretch>
            <a:fillRect/>
          </a:stretch>
        </p:blipFill>
        <p:spPr>
          <a:xfrm>
            <a:off x="-1" y="224214"/>
            <a:ext cx="13004803" cy="7990525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/>
          <p:nvPr/>
        </p:nvSpPr>
        <p:spPr>
          <a:xfrm>
            <a:off x="11270764" y="9484548"/>
            <a:ext cx="281491" cy="259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113" name="Shape 113"/>
          <p:cNvSpPr/>
          <p:nvPr/>
        </p:nvSpPr>
        <p:spPr>
          <a:xfrm>
            <a:off x="406400" y="1607393"/>
            <a:ext cx="7010400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rPr>
              <a:t>Porque es un sitio auténtico?</a:t>
            </a:r>
            <a:endParaRPr sz="3000">
              <a:solidFill>
                <a:srgbClr val="324863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000">
              <a:solidFill>
                <a:srgbClr val="324863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rPr>
              <a:t>Porque debe ser visitado? </a:t>
            </a:r>
          </a:p>
        </p:txBody>
      </p:sp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324863"/>
      </a:dk1>
      <a:lt1>
        <a:srgbClr val="634D31"/>
      </a:lt1>
      <a:dk2>
        <a:srgbClr val="A7A7A7"/>
      </a:dk2>
      <a:lt2>
        <a:srgbClr val="535353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34D31"/>
        </a:solidFill>
        <a:ln w="25400" cap="flat">
          <a:solidFill>
            <a:srgbClr val="4D76A4"/>
          </a:solidFill>
          <a:prstDash val="solid"/>
          <a:bevel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24863"/>
            </a:solidFill>
            <a:effectLst/>
            <a:uFillTx/>
            <a:latin typeface="Didot"/>
            <a:ea typeface="Didot"/>
            <a:cs typeface="Didot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D76A4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24863"/>
            </a:solidFill>
            <a:effectLst/>
            <a:uFillTx/>
            <a:latin typeface="Didot"/>
            <a:ea typeface="Didot"/>
            <a:cs typeface="Didot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34D31"/>
        </a:solidFill>
        <a:ln w="25400" cap="flat">
          <a:solidFill>
            <a:srgbClr val="4D76A4"/>
          </a:solidFill>
          <a:prstDash val="solid"/>
          <a:bevel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24863"/>
            </a:solidFill>
            <a:effectLst/>
            <a:uFillTx/>
            <a:latin typeface="Didot"/>
            <a:ea typeface="Didot"/>
            <a:cs typeface="Didot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D76A4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24863"/>
            </a:solidFill>
            <a:effectLst/>
            <a:uFillTx/>
            <a:latin typeface="Didot"/>
            <a:ea typeface="Didot"/>
            <a:cs typeface="Didot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