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3004800" cy="9753600"/>
  <p:notesSz cx="6858000" cy="9144000"/>
  <p:defaultTextStyle>
    <a:lvl1pPr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3000">
        <a:solidFill>
          <a:srgbClr val="324863"/>
        </a:solidFill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solidFill>
                <a:srgbClr val="7695B6"/>
              </a:solidFill>
              <a:prstDash val="solid"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solidFill>
                <a:srgbClr val="7695B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D6D3CB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695B6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solidFill>
                <a:srgbClr val="7695B6"/>
              </a:solidFill>
              <a:prstDash val="solid"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695B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695B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BD8CD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15F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EEBE2">
              <a:alpha val="85000"/>
            </a:srgbClr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solidFill>
                <a:srgbClr val="A8A49D"/>
              </a:solidFill>
              <a:prstDash val="solid"/>
              <a:miter lim="400000"/>
            </a:ln>
          </a:left>
          <a:right>
            <a:ln w="12700" cap="flat">
              <a:solidFill>
                <a:srgbClr val="A8A49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A8A49D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solidFill>
            <a:srgbClr val="8C8982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6F4E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8A49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EEBE2">
              <a:alpha val="8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D6D3CB"/>
              </a:solidFill>
              <a:prstDash val="solid"/>
              <a:miter lim="400000"/>
            </a:ln>
          </a:right>
          <a:top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D6D3CB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D6D3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6D3C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6D6A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D6D3CB"/>
              </a:solidFill>
              <a:prstDash val="solid"/>
              <a:miter lim="400000"/>
            </a:ln>
          </a:bottom>
          <a:insideH>
            <a:ln w="25400" cap="flat">
              <a:solidFill>
                <a:srgbClr val="D6D3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7" name="Shape 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406400" y="86233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" name="Shape 9"/>
          <p:cNvSpPr/>
          <p:nvPr/>
        </p:nvSpPr>
        <p:spPr>
          <a:xfrm>
            <a:off x="406400" y="867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" name="Shape 10"/>
          <p:cNvSpPr/>
          <p:nvPr>
            <p:ph type="title"/>
          </p:nvPr>
        </p:nvSpPr>
        <p:spPr>
          <a:xfrm>
            <a:off x="355600" y="59055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1</a:t>
            </a:r>
            <a:endParaRPr sz="24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2</a:t>
            </a:r>
            <a:endParaRPr sz="24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3</a:t>
            </a:r>
            <a:endParaRPr sz="24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4</a:t>
            </a:r>
            <a:endParaRPr sz="24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 5</a:t>
            </a:r>
          </a:p>
        </p:txBody>
      </p:sp>
      <p:sp>
        <p:nvSpPr>
          <p:cNvPr id="12" name="Shape 12"/>
          <p:cNvSpPr/>
          <p:nvPr/>
        </p:nvSpPr>
        <p:spPr>
          <a:xfrm>
            <a:off x="258923" y="9000066"/>
            <a:ext cx="1229360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406400" y="86233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Shape 15"/>
          <p:cNvSpPr/>
          <p:nvPr/>
        </p:nvSpPr>
        <p:spPr>
          <a:xfrm>
            <a:off x="406400" y="867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Shape 16"/>
          <p:cNvSpPr/>
          <p:nvPr>
            <p:ph type="title"/>
          </p:nvPr>
        </p:nvSpPr>
        <p:spPr>
          <a:xfrm>
            <a:off x="355600" y="6908800"/>
            <a:ext cx="12293600" cy="11049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17" name="Shape 17"/>
          <p:cNvSpPr/>
          <p:nvPr>
            <p:ph type="body" idx="1"/>
          </p:nvPr>
        </p:nvSpPr>
        <p:spPr>
          <a:xfrm>
            <a:off x="355600" y="8001000"/>
            <a:ext cx="12293600" cy="5080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1</a:t>
            </a:r>
            <a:endParaRPr sz="24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2</a:t>
            </a:r>
            <a:endParaRPr sz="24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3</a:t>
            </a:r>
            <a:endParaRPr sz="24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4</a:t>
            </a:r>
            <a:endParaRPr sz="24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 5</a:t>
            </a:r>
          </a:p>
        </p:txBody>
      </p:sp>
      <p:sp>
        <p:nvSpPr>
          <p:cNvPr id="18" name="Shape 18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406400" y="48641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" name="Shape 21"/>
          <p:cNvSpPr/>
          <p:nvPr/>
        </p:nvSpPr>
        <p:spPr>
          <a:xfrm>
            <a:off x="406400" y="49149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" name="Shape 22"/>
          <p:cNvSpPr/>
          <p:nvPr>
            <p:ph type="title"/>
          </p:nvPr>
        </p:nvSpPr>
        <p:spPr>
          <a:xfrm>
            <a:off x="355600" y="2628900"/>
            <a:ext cx="12293600" cy="21082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23" name="Shape 23"/>
          <p:cNvSpPr/>
          <p:nvPr/>
        </p:nvSpPr>
        <p:spPr>
          <a:xfrm>
            <a:off x="431384" y="457200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  <p:sp>
        <p:nvSpPr>
          <p:cNvPr id="24" name="Shape 24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406400" y="52705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Shape 27"/>
          <p:cNvSpPr/>
          <p:nvPr/>
        </p:nvSpPr>
        <p:spPr>
          <a:xfrm>
            <a:off x="406400" y="53213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Shape 28"/>
          <p:cNvSpPr/>
          <p:nvPr>
            <p:ph type="title"/>
          </p:nvPr>
        </p:nvSpPr>
        <p:spPr>
          <a:xfrm>
            <a:off x="355600" y="1930400"/>
            <a:ext cx="5816600" cy="3238500"/>
          </a:xfrm>
          <a:prstGeom prst="rect">
            <a:avLst/>
          </a:prstGeom>
        </p:spPr>
        <p:txBody>
          <a:bodyPr anchor="b"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355600" y="5410200"/>
            <a:ext cx="5816600" cy="33655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1pPr>
            <a:lvl2pPr marL="0" indent="2286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2pPr>
            <a:lvl3pPr marL="0" indent="4572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3pPr>
            <a:lvl4pPr marL="0" indent="6858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4pPr>
            <a:lvl5pPr marL="0" indent="914400">
              <a:spcBef>
                <a:spcPts val="1000"/>
              </a:spcBef>
              <a:buClrTx/>
              <a:buSzTx/>
              <a:buFontTx/>
              <a:buNone/>
              <a:defRPr sz="2400">
                <a:solidFill>
                  <a:srgbClr val="5C86B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1</a:t>
            </a:r>
            <a:endParaRPr sz="2400">
              <a:solidFill>
                <a:srgbClr val="5C86B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2</a:t>
            </a:r>
            <a:endParaRPr sz="2400">
              <a:solidFill>
                <a:srgbClr val="5C86B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3</a:t>
            </a:r>
            <a:endParaRPr sz="2400">
              <a:solidFill>
                <a:srgbClr val="5C86B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 4</a:t>
            </a:r>
            <a:endParaRPr sz="2400">
              <a:solidFill>
                <a:srgbClr val="5C86B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C86B9"/>
                </a:solidFill>
              </a:rPr>
              <a:t>Texte niveau 5</a:t>
            </a:r>
          </a:p>
        </p:txBody>
      </p:sp>
      <p:sp>
        <p:nvSpPr>
          <p:cNvPr id="30" name="Shape 30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406399" y="1301336"/>
            <a:ext cx="12192002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" name="Shape 33"/>
          <p:cNvSpPr/>
          <p:nvPr/>
        </p:nvSpPr>
        <p:spPr>
          <a:xfrm>
            <a:off x="406399" y="1384236"/>
            <a:ext cx="12192002" cy="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Shape 34"/>
          <p:cNvSpPr/>
          <p:nvPr>
            <p:ph type="title"/>
          </p:nvPr>
        </p:nvSpPr>
        <p:spPr>
          <a:xfrm>
            <a:off x="355599" y="-266120"/>
            <a:ext cx="12293601" cy="2044701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35" name="Shape 35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Texte niveau 1</a:t>
            </a:r>
            <a:endParaRPr sz="3800"/>
          </a:p>
          <a:p>
            <a:pPr lvl="1">
              <a:defRPr sz="1800"/>
            </a:pPr>
            <a:r>
              <a:rPr sz="3800"/>
              <a:t>Texte niveau 2</a:t>
            </a:r>
            <a:endParaRPr sz="3800"/>
          </a:p>
          <a:p>
            <a:pPr lvl="2">
              <a:defRPr sz="1800"/>
            </a:pPr>
            <a:r>
              <a:rPr sz="3800"/>
              <a:t>Texte niveau 3</a:t>
            </a:r>
            <a:endParaRPr sz="3800"/>
          </a:p>
          <a:p>
            <a:pPr lvl="3">
              <a:defRPr sz="1800"/>
            </a:pPr>
            <a:r>
              <a:rPr sz="3800"/>
              <a:t>Texte niveau 4</a:t>
            </a:r>
            <a:endParaRPr sz="3800"/>
          </a:p>
          <a:p>
            <a:pPr lvl="4">
              <a:defRPr sz="1800"/>
            </a:pPr>
            <a:r>
              <a:rPr sz="38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06400" y="25654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1" name="Shape 41"/>
          <p:cNvSpPr/>
          <p:nvPr/>
        </p:nvSpPr>
        <p:spPr>
          <a:xfrm>
            <a:off x="406400" y="2616200"/>
            <a:ext cx="5689600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Shape 42"/>
          <p:cNvSpPr/>
          <p:nvPr>
            <p:ph type="title"/>
          </p:nvPr>
        </p:nvSpPr>
        <p:spPr>
          <a:xfrm>
            <a:off x="355600" y="444500"/>
            <a:ext cx="5816600" cy="2044700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43" name="Shape 43"/>
          <p:cNvSpPr/>
          <p:nvPr>
            <p:ph type="body" idx="1"/>
          </p:nvPr>
        </p:nvSpPr>
        <p:spPr>
          <a:xfrm>
            <a:off x="355600" y="2984500"/>
            <a:ext cx="5816600" cy="63246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3000"/>
            </a:lvl1pPr>
            <a:lvl2pPr marL="762000" indent="-381000">
              <a:spcBef>
                <a:spcPts val="3800"/>
              </a:spcBef>
              <a:defRPr sz="3000"/>
            </a:lvl2pPr>
            <a:lvl3pPr marL="1143000" indent="-381000">
              <a:spcBef>
                <a:spcPts val="3800"/>
              </a:spcBef>
              <a:defRPr sz="3000"/>
            </a:lvl3pPr>
            <a:lvl4pPr marL="1524000" indent="-381000">
              <a:spcBef>
                <a:spcPts val="3800"/>
              </a:spcBef>
              <a:defRPr sz="3000"/>
            </a:lvl4pPr>
            <a:lvl5pPr marL="1905000" indent="-381000">
              <a:spcBef>
                <a:spcPts val="3800"/>
              </a:spcBef>
              <a:defRPr sz="3000"/>
            </a:lvl5pPr>
          </a:lstStyle>
          <a:p>
            <a:pPr lvl="0">
              <a:defRPr sz="1800"/>
            </a:pPr>
            <a:r>
              <a:rPr sz="3000"/>
              <a:t>Texte niveau 1</a:t>
            </a:r>
            <a:endParaRPr sz="3000"/>
          </a:p>
          <a:p>
            <a:pPr lvl="1">
              <a:defRPr sz="1800"/>
            </a:pPr>
            <a:r>
              <a:rPr sz="3000"/>
              <a:t>Texte niveau 2</a:t>
            </a:r>
            <a:endParaRPr sz="3000"/>
          </a:p>
          <a:p>
            <a:pPr lvl="2">
              <a:defRPr sz="1800"/>
            </a:pPr>
            <a:r>
              <a:rPr sz="3000"/>
              <a:t>Texte niveau 3</a:t>
            </a:r>
            <a:endParaRPr sz="3000"/>
          </a:p>
          <a:p>
            <a:pPr lvl="3">
              <a:defRPr sz="1800"/>
            </a:pPr>
            <a:r>
              <a:rPr sz="3000"/>
              <a:t>Texte niveau 4</a:t>
            </a:r>
            <a:endParaRPr sz="3000"/>
          </a:p>
          <a:p>
            <a:pPr lvl="4">
              <a:defRPr sz="1800"/>
            </a:pPr>
            <a:r>
              <a:rPr sz="3000"/>
              <a:t>Texte niveau 5</a:t>
            </a:r>
          </a:p>
        </p:txBody>
      </p:sp>
      <p:sp>
        <p:nvSpPr>
          <p:cNvPr id="44" name="Shape 44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body" idx="1"/>
          </p:nvPr>
        </p:nvSpPr>
        <p:spPr>
          <a:xfrm>
            <a:off x="355600" y="444500"/>
            <a:ext cx="12293600" cy="8864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800"/>
              <a:t>Texte niveau 1</a:t>
            </a:r>
            <a:endParaRPr sz="3800"/>
          </a:p>
          <a:p>
            <a:pPr lvl="1">
              <a:defRPr sz="1800"/>
            </a:pPr>
            <a:r>
              <a:rPr sz="3800"/>
              <a:t>Texte niveau 2</a:t>
            </a:r>
            <a:endParaRPr sz="3800"/>
          </a:p>
          <a:p>
            <a:pPr lvl="2">
              <a:defRPr sz="1800"/>
            </a:pPr>
            <a:r>
              <a:rPr sz="3800"/>
              <a:t>Texte niveau 3</a:t>
            </a:r>
            <a:endParaRPr sz="3800"/>
          </a:p>
          <a:p>
            <a:pPr lvl="3">
              <a:defRPr sz="1800"/>
            </a:pPr>
            <a:r>
              <a:rPr sz="3800"/>
              <a:t>Texte niveau 4</a:t>
            </a:r>
            <a:endParaRPr sz="3800"/>
          </a:p>
          <a:p>
            <a:pPr lvl="4">
              <a:defRPr sz="1800"/>
            </a:pPr>
            <a:r>
              <a:rPr sz="3800"/>
              <a:t>Texte niveau 5</a:t>
            </a:r>
          </a:p>
        </p:txBody>
      </p:sp>
      <p:sp>
        <p:nvSpPr>
          <p:cNvPr id="47" name="Shape 47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06400" y="25654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406400" y="2616200"/>
            <a:ext cx="12192001" cy="1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rgbClr val="7996B9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355600" y="444500"/>
            <a:ext cx="12293600" cy="204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Texte du titre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800"/>
              <a:t>Texte niveau 1</a:t>
            </a:r>
            <a:endParaRPr sz="3800"/>
          </a:p>
          <a:p>
            <a:pPr lvl="1">
              <a:defRPr sz="1800"/>
            </a:pPr>
            <a:r>
              <a:rPr sz="3800"/>
              <a:t>Texte niveau 2</a:t>
            </a:r>
            <a:endParaRPr sz="3800"/>
          </a:p>
          <a:p>
            <a:pPr lvl="2">
              <a:defRPr sz="1800"/>
            </a:pPr>
            <a:r>
              <a:rPr sz="3800"/>
              <a:t>Texte niveau 3</a:t>
            </a:r>
            <a:endParaRPr sz="3800"/>
          </a:p>
          <a:p>
            <a:pPr lvl="3">
              <a:defRPr sz="1800"/>
            </a:pPr>
            <a:r>
              <a:rPr sz="3800"/>
              <a:t>Texte niveau 4</a:t>
            </a:r>
            <a:endParaRPr sz="3800"/>
          </a:p>
          <a:p>
            <a:pPr lvl="4">
              <a:defRPr sz="1800"/>
            </a:pPr>
            <a:r>
              <a:rPr sz="3800"/>
              <a:t>Texte niveau 5</a:t>
            </a:r>
          </a:p>
        </p:txBody>
      </p:sp>
      <p:sp>
        <p:nvSpPr>
          <p:cNvPr id="6" name="Shape 6"/>
          <p:cNvSpPr/>
          <p:nvPr/>
        </p:nvSpPr>
        <p:spPr>
          <a:xfrm>
            <a:off x="257607" y="9008660"/>
            <a:ext cx="1214203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Presentación - Situación - Cultura -Lugares - Monumentos - Conclusion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med" advClick="1"/>
  <p:txStyles>
    <p:titleStyle>
      <a:lvl1pPr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1pPr>
      <a:lvl2pPr indent="2286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2pPr>
      <a:lvl3pPr indent="4572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3pPr>
      <a:lvl4pPr indent="6858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4pPr>
      <a:lvl5pPr indent="9144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5pPr>
      <a:lvl6pPr indent="11430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6pPr>
      <a:lvl7pPr indent="13716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7pPr>
      <a:lvl8pPr indent="16002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8pPr>
      <a:lvl9pPr indent="1828800" defTabSz="584200">
        <a:defRPr spc="-128" sz="6400">
          <a:solidFill>
            <a:srgbClr val="314864"/>
          </a:solidFill>
          <a:latin typeface="+mn-lt"/>
          <a:ea typeface="+mn-ea"/>
          <a:cs typeface="+mn-cs"/>
          <a:sym typeface="Didot"/>
        </a:defRPr>
      </a:lvl9pPr>
    </p:titleStyle>
    <p:bodyStyle>
      <a:lvl1pPr marL="508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1pPr>
      <a:lvl2pPr marL="1016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2pPr>
      <a:lvl3pPr marL="1524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3pPr>
      <a:lvl4pPr marL="2032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4pPr>
      <a:lvl5pPr marL="2540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5pPr>
      <a:lvl6pPr marL="3048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6pPr>
      <a:lvl7pPr marL="3556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7pPr>
      <a:lvl8pPr marL="4064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8pPr>
      <a:lvl9pPr marL="4572000" indent="-508000" defTabSz="584200">
        <a:spcBef>
          <a:spcPts val="4200"/>
        </a:spcBef>
        <a:buClr>
          <a:srgbClr val="5C86B9"/>
        </a:buClr>
        <a:buSzPct val="70000"/>
        <a:buFont typeface="Zapf Dingbats"/>
        <a:buChar char="✤"/>
        <a:defRPr sz="3800">
          <a:latin typeface="Palatino"/>
          <a:ea typeface="Palatino"/>
          <a:cs typeface="Palatino"/>
          <a:sym typeface="Palatino"/>
        </a:defRPr>
      </a:lvl9pPr>
    </p:bodyStyle>
    <p:otherStyle>
      <a:lvl1pPr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612" y="584200"/>
            <a:ext cx="12121576" cy="436028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/>
          <p:nvPr/>
        </p:nvSpPr>
        <p:spPr>
          <a:xfrm>
            <a:off x="4506856" y="5130800"/>
            <a:ext cx="399108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BUENOS AIRES </a:t>
            </a:r>
            <a:endParaRPr sz="3000">
              <a:solidFill>
                <a:srgbClr val="32486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La París de Suramérica</a:t>
            </a:r>
          </a:p>
        </p:txBody>
      </p:sp>
      <p:sp>
        <p:nvSpPr>
          <p:cNvPr id="61" name="Shape 61"/>
          <p:cNvSpPr/>
          <p:nvPr/>
        </p:nvSpPr>
        <p:spPr>
          <a:xfrm>
            <a:off x="211896" y="6291764"/>
            <a:ext cx="1472742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324863"/>
                </a:solidFill>
              </a:rPr>
              <a:t>BAYLE Pierre</a:t>
            </a:r>
            <a:endParaRPr sz="1700">
              <a:solidFill>
                <a:srgbClr val="324863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324863"/>
                </a:solidFill>
              </a:rPr>
              <a:t>BACAL Theo</a:t>
            </a:r>
            <a:endParaRPr sz="1700">
              <a:solidFill>
                <a:srgbClr val="324863"/>
              </a:solidFill>
            </a:endParaRPr>
          </a:p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324863"/>
                </a:solidFill>
              </a:rPr>
              <a:t>……       Celia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asted-image.png"/>
          <p:cNvPicPr/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7321603" y="2072402"/>
            <a:ext cx="5406435" cy="6379970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hape 64"/>
          <p:cNvSpPr/>
          <p:nvPr/>
        </p:nvSpPr>
        <p:spPr>
          <a:xfrm>
            <a:off x="1184338" y="9464287"/>
            <a:ext cx="281490" cy="259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" name="Shape 65"/>
          <p:cNvSpPr/>
          <p:nvPr/>
        </p:nvSpPr>
        <p:spPr>
          <a:xfrm>
            <a:off x="550962" y="876416"/>
            <a:ext cx="4961840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rPr>
              <a:t>Buenos Aires</a:t>
            </a:r>
            <a:endParaRPr spc="-128" sz="6400">
              <a:solidFill>
                <a:srgbClr val="314864"/>
              </a:solidFill>
              <a:latin typeface="+mn-lt"/>
              <a:ea typeface="+mn-ea"/>
              <a:cs typeface="+mn-cs"/>
              <a:sym typeface="Didot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324863"/>
                </a:solidFill>
              </a:rPr>
              <a:t>Argentina </a:t>
            </a:r>
          </a:p>
        </p:txBody>
      </p:sp>
      <p:pic>
        <p:nvPicPr>
          <p:cNvPr id="66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94768" y="2026208"/>
            <a:ext cx="575879" cy="360885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505933" y="3198682"/>
            <a:ext cx="1638301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1 </a:t>
            </a:r>
            <a:endParaRPr sz="3000">
              <a:solidFill>
                <a:srgbClr val="324863"/>
              </a:solidFill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2</a:t>
            </a:r>
            <a:endParaRPr sz="3000">
              <a:solidFill>
                <a:srgbClr val="324863"/>
              </a:solidFill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15</a:t>
            </a:r>
            <a:endParaRPr sz="3000">
              <a:solidFill>
                <a:srgbClr val="324863"/>
              </a:solidFill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38 </a:t>
            </a:r>
            <a:endParaRPr sz="3000">
              <a:solidFill>
                <a:srgbClr val="324863"/>
              </a:solidFill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48</a:t>
            </a:r>
            <a:endParaRPr sz="3000">
              <a:solidFill>
                <a:srgbClr val="324863"/>
              </a:solidFill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114</a:t>
            </a:r>
            <a:endParaRPr sz="3000">
              <a:solidFill>
                <a:srgbClr val="324863"/>
              </a:solidFill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1913</a:t>
            </a:r>
            <a:endParaRPr sz="3000">
              <a:solidFill>
                <a:srgbClr val="324863"/>
              </a:solidFill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15 000</a:t>
            </a:r>
            <a:endParaRPr sz="3000">
              <a:solidFill>
                <a:srgbClr val="324863"/>
              </a:solidFill>
            </a:endParaRPr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324863"/>
                </a:solidFill>
              </a:rPr>
              <a:t>3 000 000</a:t>
            </a:r>
          </a:p>
        </p:txBody>
      </p:sp>
      <p:sp>
        <p:nvSpPr>
          <p:cNvPr id="68" name="Shape 68"/>
          <p:cNvSpPr/>
          <p:nvPr/>
        </p:nvSpPr>
        <p:spPr>
          <a:xfrm>
            <a:off x="2165292" y="2755911"/>
            <a:ext cx="173317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324863"/>
                </a:solidFill>
              </a:rPr>
              <a:t>En Cifras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asted-image.png"/>
          <p:cNvPicPr/>
          <p:nvPr/>
        </p:nvPicPr>
        <p:blipFill>
          <a:blip r:embed="rId2">
            <a:extLst/>
          </a:blip>
          <a:srcRect l="0" t="11206" r="0" b="11206"/>
          <a:stretch>
            <a:fillRect/>
          </a:stretch>
        </p:blipFill>
        <p:spPr>
          <a:xfrm>
            <a:off x="1742479" y="472683"/>
            <a:ext cx="9519926" cy="4907788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>
            <p:ph type="title"/>
          </p:nvPr>
        </p:nvSpPr>
        <p:spPr>
          <a:xfrm>
            <a:off x="181823" y="5256392"/>
            <a:ext cx="12293601" cy="1104901"/>
          </a:xfrm>
          <a:prstGeom prst="rect">
            <a:avLst/>
          </a:prstGeom>
        </p:spPr>
        <p:txBody>
          <a:bodyPr/>
          <a:lstStyle>
            <a:lvl1pPr defTabSz="572516">
              <a:defRPr spc="-125" sz="6272"/>
            </a:lvl1pPr>
          </a:lstStyle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5" sz="6272">
                <a:solidFill>
                  <a:srgbClr val="314864"/>
                </a:solidFill>
              </a:rPr>
              <a:t>Situación actual</a:t>
            </a:r>
          </a:p>
        </p:txBody>
      </p:sp>
      <p:sp>
        <p:nvSpPr>
          <p:cNvPr id="72" name="Shape 72"/>
          <p:cNvSpPr/>
          <p:nvPr/>
        </p:nvSpPr>
        <p:spPr>
          <a:xfrm>
            <a:off x="1731892" y="101520"/>
            <a:ext cx="293225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El Congreso, Buenos Aires</a:t>
            </a:r>
          </a:p>
        </p:txBody>
      </p:sp>
      <p:sp>
        <p:nvSpPr>
          <p:cNvPr id="73" name="Shape 73"/>
          <p:cNvSpPr/>
          <p:nvPr/>
        </p:nvSpPr>
        <p:spPr>
          <a:xfrm>
            <a:off x="3343338" y="9464287"/>
            <a:ext cx="281490" cy="259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" name="Shape 74"/>
          <p:cNvSpPr/>
          <p:nvPr/>
        </p:nvSpPr>
        <p:spPr>
          <a:xfrm>
            <a:off x="7035364" y="6214950"/>
            <a:ext cx="3009393" cy="14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Economia de servicios</a:t>
            </a:r>
            <a:endParaRPr sz="2200"/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Industria de la cultura </a:t>
            </a:r>
            <a:endParaRPr sz="2200"/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Películas/Telenovelas</a:t>
            </a:r>
          </a:p>
        </p:txBody>
      </p:sp>
      <p:sp>
        <p:nvSpPr>
          <p:cNvPr id="75" name="Shape 75"/>
          <p:cNvSpPr/>
          <p:nvPr/>
        </p:nvSpPr>
        <p:spPr>
          <a:xfrm>
            <a:off x="334802" y="6223994"/>
            <a:ext cx="3447046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1994, Gobierno Autónomo</a:t>
            </a:r>
            <a:endParaRPr sz="2200"/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Division del Poder</a:t>
            </a:r>
            <a:endParaRPr sz="2200"/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Mauricio Macrio</a:t>
            </a:r>
            <a:endParaRPr sz="2200"/>
          </a:p>
          <a:p>
            <a:pPr lvl="0" algn="l">
              <a:spcBef>
                <a:spcPts val="1000"/>
              </a:spcBef>
              <a:defRPr sz="1800">
                <a:solidFill>
                  <a:srgbClr val="000000"/>
                </a:solidFill>
              </a:defRPr>
            </a:pPr>
            <a:r>
              <a:rPr sz="2200"/>
              <a:t> 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type="title"/>
          </p:nvPr>
        </p:nvSpPr>
        <p:spPr>
          <a:xfrm>
            <a:off x="355599" y="-328410"/>
            <a:ext cx="12293601" cy="2044701"/>
          </a:xfrm>
          <a:prstGeom prst="rect">
            <a:avLst/>
          </a:prstGeom>
        </p:spPr>
        <p:txBody>
          <a:bodyPr/>
          <a:lstStyle/>
          <a:p>
            <a:pPr lvl="0">
              <a:defRPr spc="0"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</a:rPr>
              <a:t>Una ciudad multicultural</a:t>
            </a:r>
          </a:p>
        </p:txBody>
      </p:sp>
      <p:sp>
        <p:nvSpPr>
          <p:cNvPr id="78" name="Shape 78"/>
          <p:cNvSpPr/>
          <p:nvPr/>
        </p:nvSpPr>
        <p:spPr>
          <a:xfrm>
            <a:off x="5159438" y="9464287"/>
            <a:ext cx="281490" cy="259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9" name="Shape 79"/>
          <p:cNvSpPr/>
          <p:nvPr/>
        </p:nvSpPr>
        <p:spPr>
          <a:xfrm>
            <a:off x="88661" y="4138132"/>
            <a:ext cx="2568186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Suprema y papas fritas</a:t>
            </a:r>
          </a:p>
        </p:txBody>
      </p:sp>
      <p:pic>
        <p:nvPicPr>
          <p:cNvPr id="80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59" y="1460786"/>
            <a:ext cx="3993876" cy="2659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17781" y="1465272"/>
            <a:ext cx="3826042" cy="2650109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4652572" y="4138132"/>
            <a:ext cx="153158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Carne assada</a:t>
            </a:r>
          </a:p>
        </p:txBody>
      </p:sp>
      <p:pic>
        <p:nvPicPr>
          <p:cNvPr id="83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7134" y="1465272"/>
            <a:ext cx="3576053" cy="2974123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9147150" y="4138132"/>
            <a:ext cx="1269549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Empanada</a:t>
            </a:r>
          </a:p>
        </p:txBody>
      </p:sp>
      <p:pic>
        <p:nvPicPr>
          <p:cNvPr id="85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8297" y="5295885"/>
            <a:ext cx="4248747" cy="2974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73224" y="4668383"/>
            <a:ext cx="2807631" cy="4229126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5027986" y="7755657"/>
            <a:ext cx="1207810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Eva Perón</a:t>
            </a:r>
          </a:p>
        </p:txBody>
      </p:sp>
      <p:sp>
        <p:nvSpPr>
          <p:cNvPr id="88" name="Shape 88"/>
          <p:cNvSpPr/>
          <p:nvPr/>
        </p:nvSpPr>
        <p:spPr>
          <a:xfrm>
            <a:off x="10677546" y="8478408"/>
            <a:ext cx="1918159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324863"/>
                </a:solidFill>
              </a:rPr>
              <a:t>Diego Maradona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asted-image.png"/>
          <p:cNvPicPr/>
          <p:nvPr/>
        </p:nvPicPr>
        <p:blipFill>
          <a:blip r:embed="rId2">
            <a:extLst/>
          </a:blip>
          <a:srcRect l="10314" t="0" r="10314" b="0"/>
          <a:stretch>
            <a:fillRect/>
          </a:stretch>
        </p:blipFill>
        <p:spPr>
          <a:xfrm>
            <a:off x="6515918" y="5033481"/>
            <a:ext cx="5836039" cy="3485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pasted-image.png"/>
          <p:cNvPicPr/>
          <p:nvPr/>
        </p:nvPicPr>
        <p:blipFill>
          <a:blip r:embed="rId3">
            <a:extLst/>
          </a:blip>
          <a:srcRect l="3420" t="0" r="3420" b="0"/>
          <a:stretch>
            <a:fillRect/>
          </a:stretch>
        </p:blipFill>
        <p:spPr>
          <a:xfrm>
            <a:off x="6494883" y="752653"/>
            <a:ext cx="5877968" cy="4195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pasted-image-small.png"/>
          <p:cNvPicPr/>
          <p:nvPr/>
        </p:nvPicPr>
        <p:blipFill>
          <a:blip r:embed="rId4">
            <a:extLst/>
          </a:blip>
          <a:srcRect l="12132" t="0" r="12132" b="0"/>
          <a:stretch>
            <a:fillRect/>
          </a:stretch>
        </p:blipFill>
        <p:spPr>
          <a:xfrm>
            <a:off x="776712" y="3614336"/>
            <a:ext cx="5584126" cy="4849433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hape 93"/>
          <p:cNvSpPr/>
          <p:nvPr/>
        </p:nvSpPr>
        <p:spPr>
          <a:xfrm>
            <a:off x="6758332" y="9482052"/>
            <a:ext cx="281490" cy="259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5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" name="Shape 94"/>
          <p:cNvSpPr/>
          <p:nvPr/>
        </p:nvSpPr>
        <p:spPr>
          <a:xfrm>
            <a:off x="1088621" y="930165"/>
            <a:ext cx="4960214" cy="2139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rPr>
              <a:t>Los lugares</a:t>
            </a:r>
            <a:endParaRPr spc="-128" sz="6400">
              <a:solidFill>
                <a:srgbClr val="314864"/>
              </a:solidFill>
              <a:latin typeface="+mn-lt"/>
              <a:ea typeface="+mn-ea"/>
              <a:cs typeface="+mn-cs"/>
              <a:sym typeface="Didot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pc="-128" sz="6400">
                <a:solidFill>
                  <a:srgbClr val="314864"/>
                </a:solidFill>
                <a:latin typeface="+mn-lt"/>
                <a:ea typeface="+mn-ea"/>
                <a:cs typeface="+mn-cs"/>
                <a:sym typeface="Didot"/>
              </a:rPr>
              <a:t>emblemáticos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369422" y="8807450"/>
            <a:ext cx="12255501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defRPr i="1" sz="1800">
                <a:solidFill>
                  <a:srgbClr val="5C86B9"/>
                </a:solidFill>
              </a:defRPr>
            </a:lvl1pPr>
          </a:lstStyle>
          <a:p>
            <a:pPr lvl="0">
              <a:defRPr i="0">
                <a:solidFill>
                  <a:srgbClr val="000000"/>
                </a:solidFill>
              </a:defRPr>
            </a:pPr>
            <a:r>
              <a:rPr i="1">
                <a:solidFill>
                  <a:srgbClr val="5C86B9"/>
                </a:solidFill>
              </a:rPr>
              <a:t>Date</a:t>
            </a:r>
          </a:p>
        </p:txBody>
      </p:sp>
      <p:pic>
        <p:nvPicPr>
          <p:cNvPr id="97" name="pasted-image.png"/>
          <p:cNvPicPr/>
          <p:nvPr/>
        </p:nvPicPr>
        <p:blipFill>
          <a:blip r:embed="rId2">
            <a:extLst/>
          </a:blip>
          <a:srcRect l="0" t="0" r="0" b="5728"/>
          <a:stretch>
            <a:fillRect/>
          </a:stretch>
        </p:blipFill>
        <p:spPr>
          <a:xfrm>
            <a:off x="1509675" y="489237"/>
            <a:ext cx="9985450" cy="6279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9590" y="6861873"/>
            <a:ext cx="1186054" cy="1186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65754" y="6791800"/>
            <a:ext cx="1326200" cy="132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54519" y="6791800"/>
            <a:ext cx="1326200" cy="132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8748066" y="9484549"/>
            <a:ext cx="281490" cy="259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asted-image.png"/>
          <p:cNvPicPr/>
          <p:nvPr/>
        </p:nvPicPr>
        <p:blipFill>
          <a:blip r:embed="rId2">
            <a:extLst/>
          </a:blip>
          <a:srcRect l="17179" t="0" r="17179" b="0"/>
          <a:stretch>
            <a:fillRect/>
          </a:stretch>
        </p:blipFill>
        <p:spPr>
          <a:xfrm>
            <a:off x="0" y="224215"/>
            <a:ext cx="13004801" cy="799052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11270765" y="9484549"/>
            <a:ext cx="281490" cy="259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324863"/>
      </a:dk1>
      <a:lt1>
        <a:srgbClr val="634D31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7996B9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Editorial">
  <a:themeElements>
    <a:clrScheme name="Editorial">
      <a:dk1>
        <a:srgbClr val="000000"/>
      </a:dk1>
      <a:lt1>
        <a:srgbClr val="FFFFFF"/>
      </a:lt1>
      <a:dk2>
        <a:srgbClr val="615F5C"/>
      </a:dk2>
      <a:lt2>
        <a:srgbClr val="D6D3CB"/>
      </a:lt2>
      <a:accent1>
        <a:srgbClr val="4D76A4"/>
      </a:accent1>
      <a:accent2>
        <a:srgbClr val="729460"/>
      </a:accent2>
      <a:accent3>
        <a:srgbClr val="D6AD40"/>
      </a:accent3>
      <a:accent4>
        <a:srgbClr val="DC7D39"/>
      </a:accent4>
      <a:accent5>
        <a:srgbClr val="C36061"/>
      </a:accent5>
      <a:accent6>
        <a:srgbClr val="7E649B"/>
      </a:accent6>
      <a:hlink>
        <a:srgbClr val="0000FF"/>
      </a:hlink>
      <a:folHlink>
        <a:srgbClr val="FF00FF"/>
      </a:folHlink>
    </a:clrScheme>
    <a:fontScheme name="Editorial">
      <a:majorFont>
        <a:latin typeface="Didot"/>
        <a:ea typeface="Didot"/>
        <a:cs typeface="Didot"/>
      </a:majorFont>
      <a:minorFont>
        <a:latin typeface="Didot"/>
        <a:ea typeface="Didot"/>
        <a:cs typeface="Didot"/>
      </a:minorFont>
    </a:fontScheme>
    <a:fmtScheme name="Edito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7996B9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24863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