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docProps/app.xml" ContentType="application/vnd.openxmlformats-officedocument.extended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Masters/slideMaster1.xml" ContentType="application/vnd.openxmlformats-officedocument.presentationml.slideMaster+xml"/>
  <Override PartName="/docProps/core.xml" ContentType="application/vnd.openxmlformats-package.core-properties+xml"/>
  <Default Extension="bin" ContentType="application/vnd.openxmlformats-officedocument.presentationml.printerSettings"/>
  <Default Extension="rels" ContentType="application/vnd.openxmlformats-package.relationships+xml"/>
  <Override PartName="/ppt/slides/slide6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ldMasterIdLst>
    <p:sldMasterId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3004800" cy="9753600"/>
  <p:notesSz cx="6858000" cy="9144000"/>
  <p:defaultTextStyle>
    <a:lvl1pPr algn="ctr" defTabSz="584200">
      <a:defRPr sz="3000">
        <a:solidFill>
          <a:srgbClr val="324863"/>
        </a:solidFill>
        <a:latin typeface="Palatino"/>
        <a:ea typeface="Palatino"/>
        <a:cs typeface="Palatino"/>
        <a:sym typeface="Palatino"/>
      </a:defRPr>
    </a:lvl1pPr>
    <a:lvl2pPr indent="228600" algn="ctr" defTabSz="584200">
      <a:defRPr sz="3000">
        <a:solidFill>
          <a:srgbClr val="324863"/>
        </a:solidFill>
        <a:latin typeface="Palatino"/>
        <a:ea typeface="Palatino"/>
        <a:cs typeface="Palatino"/>
        <a:sym typeface="Palatino"/>
      </a:defRPr>
    </a:lvl2pPr>
    <a:lvl3pPr indent="457200" algn="ctr" defTabSz="584200">
      <a:defRPr sz="3000">
        <a:solidFill>
          <a:srgbClr val="324863"/>
        </a:solidFill>
        <a:latin typeface="Palatino"/>
        <a:ea typeface="Palatino"/>
        <a:cs typeface="Palatino"/>
        <a:sym typeface="Palatino"/>
      </a:defRPr>
    </a:lvl3pPr>
    <a:lvl4pPr indent="685800" algn="ctr" defTabSz="584200">
      <a:defRPr sz="3000">
        <a:solidFill>
          <a:srgbClr val="324863"/>
        </a:solidFill>
        <a:latin typeface="Palatino"/>
        <a:ea typeface="Palatino"/>
        <a:cs typeface="Palatino"/>
        <a:sym typeface="Palatino"/>
      </a:defRPr>
    </a:lvl4pPr>
    <a:lvl5pPr indent="914400" algn="ctr" defTabSz="584200">
      <a:defRPr sz="3000">
        <a:solidFill>
          <a:srgbClr val="324863"/>
        </a:solidFill>
        <a:latin typeface="Palatino"/>
        <a:ea typeface="Palatino"/>
        <a:cs typeface="Palatino"/>
        <a:sym typeface="Palatino"/>
      </a:defRPr>
    </a:lvl5pPr>
    <a:lvl6pPr indent="1143000" algn="ctr" defTabSz="584200">
      <a:defRPr sz="3000">
        <a:solidFill>
          <a:srgbClr val="324863"/>
        </a:solidFill>
        <a:latin typeface="Palatino"/>
        <a:ea typeface="Palatino"/>
        <a:cs typeface="Palatino"/>
        <a:sym typeface="Palatino"/>
      </a:defRPr>
    </a:lvl6pPr>
    <a:lvl7pPr indent="1371600" algn="ctr" defTabSz="584200">
      <a:defRPr sz="3000">
        <a:solidFill>
          <a:srgbClr val="324863"/>
        </a:solidFill>
        <a:latin typeface="Palatino"/>
        <a:ea typeface="Palatino"/>
        <a:cs typeface="Palatino"/>
        <a:sym typeface="Palatino"/>
      </a:defRPr>
    </a:lvl7pPr>
    <a:lvl8pPr indent="1600200" algn="ctr" defTabSz="584200">
      <a:defRPr sz="3000">
        <a:solidFill>
          <a:srgbClr val="324863"/>
        </a:solidFill>
        <a:latin typeface="Palatino"/>
        <a:ea typeface="Palatino"/>
        <a:cs typeface="Palatino"/>
        <a:sym typeface="Palatino"/>
      </a:defRPr>
    </a:lvl8pPr>
    <a:lvl9pPr indent="1828800" algn="ctr" defTabSz="584200">
      <a:defRPr sz="3000">
        <a:solidFill>
          <a:srgbClr val="324863"/>
        </a:solidFill>
        <a:latin typeface="Palatino"/>
        <a:ea typeface="Palatino"/>
        <a:cs typeface="Palatino"/>
        <a:sym typeface="Palatino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solidFill>
                <a:srgbClr val="7695B6"/>
              </a:solidFill>
              <a:prstDash val="solid"/>
              <a:miter lim="400000"/>
            </a:ln>
          </a:left>
          <a:right>
            <a:ln w="12700" cap="flat">
              <a:solidFill>
                <a:srgbClr val="7695B6"/>
              </a:solidFill>
              <a:prstDash val="solid"/>
              <a:miter lim="400000"/>
            </a:ln>
          </a:right>
          <a:top>
            <a:ln w="12700" cap="flat">
              <a:solidFill>
                <a:srgbClr val="7695B6"/>
              </a:solidFill>
              <a:prstDash val="solid"/>
              <a:miter lim="400000"/>
            </a:ln>
          </a:top>
          <a:bottom>
            <a:ln w="12700" cap="flat">
              <a:solidFill>
                <a:srgbClr val="7695B6"/>
              </a:solidFill>
              <a:prstDash val="solid"/>
              <a:miter lim="400000"/>
            </a:ln>
          </a:bottom>
          <a:insideH>
            <a:ln w="12700" cap="flat">
              <a:solidFill>
                <a:srgbClr val="7695B6"/>
              </a:solidFill>
              <a:prstDash val="solid"/>
              <a:miter lim="400000"/>
            </a:ln>
          </a:insideH>
          <a:insideV>
            <a:ln w="12700" cap="flat">
              <a:solidFill>
                <a:srgbClr val="7695B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solidFill>
                <a:srgbClr val="7695B6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D6D3CB">
                  <a:alpha val="85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D6D3CB">
                  <a:alpha val="85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D6D3CB">
                  <a:alpha val="85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695B6"/>
              </a:solidFill>
              <a:prstDash val="solid"/>
              <a:miter lim="400000"/>
            </a:ln>
          </a:insideV>
        </a:tcBdr>
      </a:tcStyle>
    </a:firstCol>
    <a:lastRow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695B6"/>
              </a:solidFill>
              <a:prstDash val="solid"/>
              <a:miter lim="400000"/>
            </a:ln>
          </a:top>
          <a:bottom>
            <a:ln w="12700" cap="flat">
              <a:solidFill>
                <a:srgbClr val="7695B6"/>
              </a:solidFill>
              <a:prstDash val="solid"/>
              <a:miter lim="400000"/>
            </a:ln>
          </a:bottom>
          <a:insideH>
            <a:ln w="12700" cap="flat">
              <a:solidFill>
                <a:srgbClr val="7695B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695B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7695B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firstRow>
  </a:tblStyle>
  <a:tblStyle styleId="{C7B018BB-80A7-4F77-B60F-C8B233D01FF8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EEBE2">
              <a:alpha val="8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firstCol>
    <a:lastRow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firstRow>
  </a:tblStyle>
  <a:tblStyle styleId="{EEE7283C-3CF3-47DC-8721-378D4A62B228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BD8CD">
              <a:alpha val="8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EEBE2">
              <a:alpha val="85000"/>
            </a:srgbClr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firstRow>
  </a:tblStyle>
  <a:tblStyle styleId="{CF821DB8-F4EB-4A41-A1BA-3FCAFE7338EE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solidFill>
                <a:srgbClr val="A8A49D"/>
              </a:solidFill>
              <a:prstDash val="solid"/>
              <a:miter lim="400000"/>
            </a:ln>
          </a:left>
          <a:right>
            <a:ln w="12700" cap="flat">
              <a:solidFill>
                <a:srgbClr val="A8A49D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A8A49D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4C1BA">
              <a:alpha val="8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</a:tcStyle>
    </a:firstCol>
    <a:la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lastRow>
    <a:fir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firstRow>
  </a:tblStyle>
  <a:tblStyle styleId="{33BA23B1-9221-436E-865A-0063620EA4FD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EEBE2">
              <a:alpha val="8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D6D3CB"/>
              </a:solidFill>
              <a:prstDash val="solid"/>
              <a:miter lim="400000"/>
            </a:ln>
          </a:insideV>
        </a:tcBdr>
        <a:fill>
          <a:solidFill>
            <a:srgbClr val="8C8982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D6D3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8A49D"/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D6D3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8A49D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EEBE2">
              <a:alpha val="8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D6D3CB"/>
              </a:solidFill>
              <a:prstDash val="solid"/>
              <a:miter lim="400000"/>
            </a:ln>
          </a:right>
          <a:top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D6D3CB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D6D3CB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3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D6D3CB"/>
              </a:solidFill>
              <a:prstDash val="solid"/>
              <a:miter lim="400000"/>
            </a:ln>
          </a:bottom>
          <a:insideH>
            <a:ln w="25400" cap="flat">
              <a:solidFill>
                <a:srgbClr val="D6D3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4660"/>
  </p:normalViewPr>
  <p:slideViewPr>
    <p:cSldViewPr snapToObjects="1">
      <p:cViewPr varScale="1">
        <p:scale>
          <a:sx n="69" d="100"/>
          <a:sy n="69" d="100"/>
        </p:scale>
        <p:origin x="-640" y="-104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4" Type="http://schemas.openxmlformats.org/officeDocument/2006/relationships/tableStyles" Target="tableStyles.xml"/><Relationship Id="rId4" Type="http://schemas.openxmlformats.org/officeDocument/2006/relationships/slide" Target="slides/slide3.xml"/><Relationship Id="rId7" Type="http://schemas.openxmlformats.org/officeDocument/2006/relationships/slide" Target="slides/slide6.xml"/><Relationship Id="rId1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10" Type="http://schemas.openxmlformats.org/officeDocument/2006/relationships/printerSettings" Target="printerSettings/printerSettings1.bin"/><Relationship Id="rId5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9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7" name="Shape 5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x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/>
        </p:nvSpPr>
        <p:spPr>
          <a:xfrm>
            <a:off x="406400" y="8623300"/>
            <a:ext cx="12192001" cy="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9" name="Shape 9"/>
          <p:cNvSpPr/>
          <p:nvPr/>
        </p:nvSpPr>
        <p:spPr>
          <a:xfrm>
            <a:off x="406400" y="8674100"/>
            <a:ext cx="12192001" cy="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xfrm>
            <a:off x="355600" y="5905500"/>
            <a:ext cx="12293600" cy="2108200"/>
          </a:xfrm>
          <a:prstGeom prst="rect">
            <a:avLst/>
          </a:prstGeom>
        </p:spPr>
        <p:txBody>
          <a:bodyPr anchor="b"/>
          <a:lstStyle/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6400" spc="-128">
                <a:solidFill>
                  <a:srgbClr val="314864"/>
                </a:solidFill>
              </a:rPr>
              <a:t>Texte du titre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xfrm>
            <a:off x="355600" y="8001000"/>
            <a:ext cx="12293600" cy="5080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1pPr>
            <a:lvl2pPr marL="0" indent="2286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2pPr>
            <a:lvl3pPr marL="0" indent="4572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3pPr>
            <a:lvl4pPr marL="0" indent="6858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4pPr>
            <a:lvl5pPr marL="0" indent="9144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Texte niveau 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Texte niveau 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Texte niveau 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Texte niveau 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Texte niveau 5</a:t>
            </a:r>
          </a:p>
        </p:txBody>
      </p:sp>
      <p:sp>
        <p:nvSpPr>
          <p:cNvPr id="12" name="Shape 12"/>
          <p:cNvSpPr/>
          <p:nvPr/>
        </p:nvSpPr>
        <p:spPr>
          <a:xfrm>
            <a:off x="258923" y="9000066"/>
            <a:ext cx="12293602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/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24863"/>
                </a:solidFill>
              </a:rPr>
              <a:t>Presentación - Situación - Cultura -Lugares - Monumentos - Conclusion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x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/>
        </p:nvSpPr>
        <p:spPr>
          <a:xfrm>
            <a:off x="257607" y="9008660"/>
            <a:ext cx="12142032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24863"/>
                </a:solidFill>
              </a:rPr>
              <a:t>Presentación - Situación - Cultura -Lugares - Monumentos - Conclusion</a:t>
            </a:r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/>
        </p:nvSpPr>
        <p:spPr>
          <a:xfrm>
            <a:off x="257607" y="9008660"/>
            <a:ext cx="12142032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24863"/>
                </a:solidFill>
              </a:rPr>
              <a:t>Presentación - Situación - Cultura -Lugares - Monumentos - Conclusion</a:t>
            </a:r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x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/>
        </p:nvSpPr>
        <p:spPr>
          <a:xfrm>
            <a:off x="257607" y="9008660"/>
            <a:ext cx="12142032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24863"/>
                </a:solidFill>
              </a:rPr>
              <a:t>Presentación - Situación - Cultura -Lugares - Monumentos - Conclusion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x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/>
        </p:nvSpPr>
        <p:spPr>
          <a:xfrm>
            <a:off x="406400" y="8623300"/>
            <a:ext cx="12192001" cy="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" name="Shape 15"/>
          <p:cNvSpPr/>
          <p:nvPr/>
        </p:nvSpPr>
        <p:spPr>
          <a:xfrm>
            <a:off x="406400" y="8674100"/>
            <a:ext cx="12192001" cy="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xfrm>
            <a:off x="355600" y="6908800"/>
            <a:ext cx="12293600" cy="1104900"/>
          </a:xfrm>
          <a:prstGeom prst="rect">
            <a:avLst/>
          </a:prstGeom>
        </p:spPr>
        <p:txBody>
          <a:bodyPr anchor="b"/>
          <a:lstStyle/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6400" spc="-128">
                <a:solidFill>
                  <a:srgbClr val="314864"/>
                </a:solidFill>
              </a:rPr>
              <a:t>Texte du titre</a:t>
            </a:r>
          </a:p>
        </p:txBody>
      </p:sp>
      <p:sp>
        <p:nvSpPr>
          <p:cNvPr id="17" name="Shape 17"/>
          <p:cNvSpPr>
            <a:spLocks noGrp="1"/>
          </p:cNvSpPr>
          <p:nvPr>
            <p:ph type="body" idx="1"/>
          </p:nvPr>
        </p:nvSpPr>
        <p:spPr>
          <a:xfrm>
            <a:off x="355600" y="8001000"/>
            <a:ext cx="12293600" cy="5080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1pPr>
            <a:lvl2pPr marL="0" indent="2286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2pPr>
            <a:lvl3pPr marL="0" indent="4572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3pPr>
            <a:lvl4pPr marL="0" indent="6858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4pPr>
            <a:lvl5pPr marL="0" indent="9144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Texte niveau 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Texte niveau 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Texte niveau 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Texte niveau 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Texte niveau 5</a:t>
            </a:r>
          </a:p>
        </p:txBody>
      </p:sp>
      <p:sp>
        <p:nvSpPr>
          <p:cNvPr id="18" name="Shape 18"/>
          <p:cNvSpPr/>
          <p:nvPr/>
        </p:nvSpPr>
        <p:spPr>
          <a:xfrm>
            <a:off x="257607" y="9008660"/>
            <a:ext cx="12142032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24863"/>
                </a:solidFill>
              </a:rPr>
              <a:t>Presentación - Situación - Cultura -Lugares - Monumentos - Conclusion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x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/>
        </p:nvSpPr>
        <p:spPr>
          <a:xfrm>
            <a:off x="406400" y="4864100"/>
            <a:ext cx="12192001" cy="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1" name="Shape 21"/>
          <p:cNvSpPr/>
          <p:nvPr/>
        </p:nvSpPr>
        <p:spPr>
          <a:xfrm>
            <a:off x="406400" y="4914900"/>
            <a:ext cx="12192001" cy="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355600" y="2628900"/>
            <a:ext cx="12293600" cy="2108200"/>
          </a:xfrm>
          <a:prstGeom prst="rect">
            <a:avLst/>
          </a:prstGeom>
        </p:spPr>
        <p:txBody>
          <a:bodyPr anchor="b"/>
          <a:lstStyle/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6400" spc="-128">
                <a:solidFill>
                  <a:srgbClr val="314864"/>
                </a:solidFill>
              </a:rPr>
              <a:t>Texte du titre</a:t>
            </a:r>
          </a:p>
        </p:txBody>
      </p:sp>
      <p:sp>
        <p:nvSpPr>
          <p:cNvPr id="23" name="Shape 23"/>
          <p:cNvSpPr/>
          <p:nvPr/>
        </p:nvSpPr>
        <p:spPr>
          <a:xfrm>
            <a:off x="431384" y="4572000"/>
            <a:ext cx="12142032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24863"/>
                </a:solidFill>
              </a:rPr>
              <a:t>Presentación - Situación - Cultura -Lugares - Monumentos - Conclusion</a:t>
            </a:r>
          </a:p>
        </p:txBody>
      </p:sp>
      <p:sp>
        <p:nvSpPr>
          <p:cNvPr id="24" name="Shape 24"/>
          <p:cNvSpPr/>
          <p:nvPr/>
        </p:nvSpPr>
        <p:spPr>
          <a:xfrm>
            <a:off x="257607" y="9008660"/>
            <a:ext cx="12142032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24863"/>
                </a:solidFill>
              </a:rPr>
              <a:t>Presentación - Situación - Cultura -Lugares - Monumentos - Conclusion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x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/>
        </p:nvSpPr>
        <p:spPr>
          <a:xfrm>
            <a:off x="406400" y="5270500"/>
            <a:ext cx="5689600" cy="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7" name="Shape 27"/>
          <p:cNvSpPr/>
          <p:nvPr/>
        </p:nvSpPr>
        <p:spPr>
          <a:xfrm>
            <a:off x="406400" y="5321300"/>
            <a:ext cx="5689600" cy="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8" name="Shape 28"/>
          <p:cNvSpPr>
            <a:spLocks noGrp="1"/>
          </p:cNvSpPr>
          <p:nvPr>
            <p:ph type="title"/>
          </p:nvPr>
        </p:nvSpPr>
        <p:spPr>
          <a:xfrm>
            <a:off x="355600" y="1930400"/>
            <a:ext cx="5816600" cy="3238500"/>
          </a:xfrm>
          <a:prstGeom prst="rect">
            <a:avLst/>
          </a:prstGeom>
        </p:spPr>
        <p:txBody>
          <a:bodyPr anchor="b"/>
          <a:lstStyle/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6400" spc="-128">
                <a:solidFill>
                  <a:srgbClr val="314864"/>
                </a:solidFill>
              </a:rPr>
              <a:t>Texte du titre</a:t>
            </a:r>
          </a:p>
        </p:txBody>
      </p:sp>
      <p:sp>
        <p:nvSpPr>
          <p:cNvPr id="29" name="Shape 29"/>
          <p:cNvSpPr>
            <a:spLocks noGrp="1"/>
          </p:cNvSpPr>
          <p:nvPr>
            <p:ph type="body" idx="1"/>
          </p:nvPr>
        </p:nvSpPr>
        <p:spPr>
          <a:xfrm>
            <a:off x="355600" y="5410200"/>
            <a:ext cx="5816600" cy="33655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1pPr>
            <a:lvl2pPr marL="0" indent="2286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2pPr>
            <a:lvl3pPr marL="0" indent="4572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3pPr>
            <a:lvl4pPr marL="0" indent="6858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4pPr>
            <a:lvl5pPr marL="0" indent="9144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Texte niveau 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Texte niveau 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Texte niveau 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Texte niveau 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Texte niveau 5</a:t>
            </a:r>
          </a:p>
        </p:txBody>
      </p:sp>
      <p:sp>
        <p:nvSpPr>
          <p:cNvPr id="30" name="Shape 30"/>
          <p:cNvSpPr/>
          <p:nvPr/>
        </p:nvSpPr>
        <p:spPr>
          <a:xfrm>
            <a:off x="257607" y="9008660"/>
            <a:ext cx="12142032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24863"/>
                </a:solidFill>
              </a:rPr>
              <a:t>Presentación - Situación - Cultura -Lugares - Monumentos - Conclusion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x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>
            <a:off x="406399" y="1301336"/>
            <a:ext cx="12192002" cy="1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3" name="Shape 33"/>
          <p:cNvSpPr/>
          <p:nvPr/>
        </p:nvSpPr>
        <p:spPr>
          <a:xfrm>
            <a:off x="406399" y="1384236"/>
            <a:ext cx="12192002" cy="1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xfrm>
            <a:off x="355599" y="-266120"/>
            <a:ext cx="12293601" cy="2044701"/>
          </a:xfrm>
          <a:prstGeom prst="rect">
            <a:avLst/>
          </a:prstGeom>
        </p:spPr>
        <p:txBody>
          <a:bodyPr/>
          <a:lstStyle/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6400" spc="-128">
                <a:solidFill>
                  <a:srgbClr val="314864"/>
                </a:solidFill>
              </a:rPr>
              <a:t>Texte du titre</a:t>
            </a:r>
          </a:p>
        </p:txBody>
      </p:sp>
      <p:sp>
        <p:nvSpPr>
          <p:cNvPr id="35" name="Shape 35"/>
          <p:cNvSpPr/>
          <p:nvPr/>
        </p:nvSpPr>
        <p:spPr>
          <a:xfrm>
            <a:off x="257607" y="9008660"/>
            <a:ext cx="12142032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24863"/>
                </a:solidFill>
              </a:rPr>
              <a:t>Presentación - Situación - Cultura -Lugares - Monumentos - Conclusion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6400" spc="-128">
                <a:solidFill>
                  <a:srgbClr val="314864"/>
                </a:solidFill>
              </a:rPr>
              <a:t>Texte du titre</a:t>
            </a:r>
          </a:p>
        </p:txBody>
      </p:sp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800"/>
              <a:t>Texte niveau 1</a:t>
            </a:r>
          </a:p>
          <a:p>
            <a:pPr lvl="1">
              <a:defRPr sz="1800"/>
            </a:pPr>
            <a:r>
              <a:rPr sz="3800"/>
              <a:t>Texte niveau 2</a:t>
            </a:r>
          </a:p>
          <a:p>
            <a:pPr lvl="2">
              <a:defRPr sz="1800"/>
            </a:pPr>
            <a:r>
              <a:rPr sz="3800"/>
              <a:t>Texte niveau 3</a:t>
            </a:r>
          </a:p>
          <a:p>
            <a:pPr lvl="3">
              <a:defRPr sz="1800"/>
            </a:pPr>
            <a:r>
              <a:rPr sz="3800"/>
              <a:t>Texte niveau 4</a:t>
            </a:r>
          </a:p>
          <a:p>
            <a:pPr lvl="4">
              <a:defRPr sz="1800"/>
            </a:pPr>
            <a:r>
              <a:rPr sz="3800"/>
              <a:t>Texte niveau 5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x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406400" y="2565400"/>
            <a:ext cx="5689600" cy="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1" name="Shape 41"/>
          <p:cNvSpPr/>
          <p:nvPr/>
        </p:nvSpPr>
        <p:spPr>
          <a:xfrm>
            <a:off x="406400" y="2616200"/>
            <a:ext cx="5689600" cy="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2" name="Shape 42"/>
          <p:cNvSpPr>
            <a:spLocks noGrp="1"/>
          </p:cNvSpPr>
          <p:nvPr>
            <p:ph type="title"/>
          </p:nvPr>
        </p:nvSpPr>
        <p:spPr>
          <a:xfrm>
            <a:off x="355600" y="444500"/>
            <a:ext cx="5816600" cy="2044700"/>
          </a:xfrm>
          <a:prstGeom prst="rect">
            <a:avLst/>
          </a:prstGeom>
        </p:spPr>
        <p:txBody>
          <a:bodyPr/>
          <a:lstStyle/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6400" spc="-128">
                <a:solidFill>
                  <a:srgbClr val="314864"/>
                </a:solidFill>
              </a:rPr>
              <a:t>Texte du titre</a:t>
            </a:r>
          </a:p>
        </p:txBody>
      </p:sp>
      <p:sp>
        <p:nvSpPr>
          <p:cNvPr id="43" name="Shape 43"/>
          <p:cNvSpPr>
            <a:spLocks noGrp="1"/>
          </p:cNvSpPr>
          <p:nvPr>
            <p:ph type="body" idx="1"/>
          </p:nvPr>
        </p:nvSpPr>
        <p:spPr>
          <a:xfrm>
            <a:off x="355600" y="2984500"/>
            <a:ext cx="5816600" cy="6324600"/>
          </a:xfrm>
          <a:prstGeom prst="rect">
            <a:avLst/>
          </a:prstGeom>
        </p:spPr>
        <p:txBody>
          <a:bodyPr/>
          <a:lstStyle>
            <a:lvl1pPr marL="381000" indent="-381000">
              <a:spcBef>
                <a:spcPts val="3800"/>
              </a:spcBef>
              <a:defRPr sz="3000"/>
            </a:lvl1pPr>
            <a:lvl2pPr marL="762000" indent="-381000">
              <a:spcBef>
                <a:spcPts val="3800"/>
              </a:spcBef>
              <a:defRPr sz="3000"/>
            </a:lvl2pPr>
            <a:lvl3pPr marL="1143000" indent="-381000">
              <a:spcBef>
                <a:spcPts val="3800"/>
              </a:spcBef>
              <a:defRPr sz="3000"/>
            </a:lvl3pPr>
            <a:lvl4pPr marL="1524000" indent="-381000">
              <a:spcBef>
                <a:spcPts val="3800"/>
              </a:spcBef>
              <a:defRPr sz="3000"/>
            </a:lvl4pPr>
            <a:lvl5pPr marL="1905000" indent="-381000">
              <a:spcBef>
                <a:spcPts val="3800"/>
              </a:spcBef>
              <a:defRPr sz="3000"/>
            </a:lvl5pPr>
          </a:lstStyle>
          <a:p>
            <a:pPr lvl="0">
              <a:defRPr sz="1800"/>
            </a:pPr>
            <a:r>
              <a:rPr sz="3000"/>
              <a:t>Texte niveau 1</a:t>
            </a:r>
          </a:p>
          <a:p>
            <a:pPr lvl="1">
              <a:defRPr sz="1800"/>
            </a:pPr>
            <a:r>
              <a:rPr sz="3000"/>
              <a:t>Texte niveau 2</a:t>
            </a:r>
          </a:p>
          <a:p>
            <a:pPr lvl="2">
              <a:defRPr sz="1800"/>
            </a:pPr>
            <a:r>
              <a:rPr sz="3000"/>
              <a:t>Texte niveau 3</a:t>
            </a:r>
          </a:p>
          <a:p>
            <a:pPr lvl="3">
              <a:defRPr sz="1800"/>
            </a:pPr>
            <a:r>
              <a:rPr sz="3000"/>
              <a:t>Texte niveau 4</a:t>
            </a:r>
          </a:p>
          <a:p>
            <a:pPr lvl="4">
              <a:defRPr sz="1800"/>
            </a:pPr>
            <a:r>
              <a:rPr sz="3000"/>
              <a:t>Texte niveau 5</a:t>
            </a:r>
          </a:p>
        </p:txBody>
      </p:sp>
      <p:sp>
        <p:nvSpPr>
          <p:cNvPr id="44" name="Shape 44"/>
          <p:cNvSpPr/>
          <p:nvPr/>
        </p:nvSpPr>
        <p:spPr>
          <a:xfrm>
            <a:off x="257607" y="9008660"/>
            <a:ext cx="12142032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24863"/>
                </a:solidFill>
              </a:rPr>
              <a:t>Presentación - Situación - Cultura -Lugares - Monumentos - Conclusion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x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body" idx="1"/>
          </p:nvPr>
        </p:nvSpPr>
        <p:spPr>
          <a:xfrm>
            <a:off x="355600" y="444500"/>
            <a:ext cx="12293600" cy="88646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800"/>
              <a:t>Texte niveau 1</a:t>
            </a:r>
          </a:p>
          <a:p>
            <a:pPr lvl="1">
              <a:defRPr sz="1800"/>
            </a:pPr>
            <a:r>
              <a:rPr sz="3800"/>
              <a:t>Texte niveau 2</a:t>
            </a:r>
          </a:p>
          <a:p>
            <a:pPr lvl="2">
              <a:defRPr sz="1800"/>
            </a:pPr>
            <a:r>
              <a:rPr sz="3800"/>
              <a:t>Texte niveau 3</a:t>
            </a:r>
          </a:p>
          <a:p>
            <a:pPr lvl="3">
              <a:defRPr sz="1800"/>
            </a:pPr>
            <a:r>
              <a:rPr sz="3800"/>
              <a:t>Texte niveau 4</a:t>
            </a:r>
          </a:p>
          <a:p>
            <a:pPr lvl="4">
              <a:defRPr sz="1800"/>
            </a:pPr>
            <a:r>
              <a:rPr sz="3800"/>
              <a:t>Texte niveau 5</a:t>
            </a:r>
          </a:p>
        </p:txBody>
      </p:sp>
      <p:sp>
        <p:nvSpPr>
          <p:cNvPr id="47" name="Shape 47"/>
          <p:cNvSpPr/>
          <p:nvPr/>
        </p:nvSpPr>
        <p:spPr>
          <a:xfrm>
            <a:off x="257607" y="9008660"/>
            <a:ext cx="12142032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24863"/>
                </a:solidFill>
              </a:rPr>
              <a:t>Presentación - Situación - Cultura -Lugares - Monumentos - Conclusion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x">
  <p:cSld name="Photo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257607" y="9008660"/>
            <a:ext cx="12142032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24863"/>
                </a:solidFill>
              </a:rPr>
              <a:t>Presentación - Situación - Cultura -Lugares - Monumentos - Conclusion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406400" y="2565400"/>
            <a:ext cx="12192001" cy="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Shape 3"/>
          <p:cNvSpPr/>
          <p:nvPr/>
        </p:nvSpPr>
        <p:spPr>
          <a:xfrm>
            <a:off x="406400" y="2616200"/>
            <a:ext cx="12192001" cy="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" name="Shape 4"/>
          <p:cNvSpPr>
            <a:spLocks noGrp="1"/>
          </p:cNvSpPr>
          <p:nvPr>
            <p:ph type="title"/>
          </p:nvPr>
        </p:nvSpPr>
        <p:spPr>
          <a:xfrm>
            <a:off x="355600" y="444500"/>
            <a:ext cx="12293600" cy="204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6400" spc="-128">
                <a:solidFill>
                  <a:srgbClr val="314864"/>
                </a:solidFill>
              </a:rPr>
              <a:t>Texte du titre</a:t>
            </a:r>
          </a:p>
        </p:txBody>
      </p:sp>
      <p:sp>
        <p:nvSpPr>
          <p:cNvPr id="5" name="Shape 5"/>
          <p:cNvSpPr>
            <a:spLocks noGrp="1"/>
          </p:cNvSpPr>
          <p:nvPr>
            <p:ph type="body" idx="1"/>
          </p:nvPr>
        </p:nvSpPr>
        <p:spPr>
          <a:xfrm>
            <a:off x="355600" y="2984500"/>
            <a:ext cx="12293600" cy="632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3800"/>
              <a:t>Texte niveau 1</a:t>
            </a:r>
          </a:p>
          <a:p>
            <a:pPr lvl="1">
              <a:defRPr sz="1800"/>
            </a:pPr>
            <a:r>
              <a:rPr sz="3800"/>
              <a:t>Texte niveau 2</a:t>
            </a:r>
          </a:p>
          <a:p>
            <a:pPr lvl="2">
              <a:defRPr sz="1800"/>
            </a:pPr>
            <a:r>
              <a:rPr sz="3800"/>
              <a:t>Texte niveau 3</a:t>
            </a:r>
          </a:p>
          <a:p>
            <a:pPr lvl="3">
              <a:defRPr sz="1800"/>
            </a:pPr>
            <a:r>
              <a:rPr sz="3800"/>
              <a:t>Texte niveau 4</a:t>
            </a:r>
          </a:p>
          <a:p>
            <a:pPr lvl="4">
              <a:defRPr sz="1800"/>
            </a:pPr>
            <a:r>
              <a:rPr sz="3800"/>
              <a:t>Texte niveau 5</a:t>
            </a:r>
          </a:p>
        </p:txBody>
      </p:sp>
      <p:sp>
        <p:nvSpPr>
          <p:cNvPr id="6" name="Shape 6"/>
          <p:cNvSpPr/>
          <p:nvPr/>
        </p:nvSpPr>
        <p:spPr>
          <a:xfrm>
            <a:off x="257607" y="9008660"/>
            <a:ext cx="12142032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24863"/>
                </a:solidFill>
              </a:rPr>
              <a:t>Presentación - Situación - Cultura -Lugares - Monumentos - Conclusion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  <p:sldLayoutId r:id="rId12"/>
  </p:sldLayoutIdLst>
  <p:transition spd="med"/>
  <p:txStyles>
    <p:titleStyle>
      <a:lvl1pPr defTabSz="584200">
        <a:defRPr sz="6400" spc="-128">
          <a:solidFill>
            <a:srgbClr val="314864"/>
          </a:solidFill>
          <a:latin typeface="+mn-lt"/>
          <a:ea typeface="+mn-ea"/>
          <a:cs typeface="+mn-cs"/>
          <a:sym typeface="Didot"/>
        </a:defRPr>
      </a:lvl1pPr>
      <a:lvl2pPr indent="228600" defTabSz="584200">
        <a:defRPr sz="6400" spc="-128">
          <a:solidFill>
            <a:srgbClr val="314864"/>
          </a:solidFill>
          <a:latin typeface="+mn-lt"/>
          <a:ea typeface="+mn-ea"/>
          <a:cs typeface="+mn-cs"/>
          <a:sym typeface="Didot"/>
        </a:defRPr>
      </a:lvl2pPr>
      <a:lvl3pPr indent="457200" defTabSz="584200">
        <a:defRPr sz="6400" spc="-128">
          <a:solidFill>
            <a:srgbClr val="314864"/>
          </a:solidFill>
          <a:latin typeface="+mn-lt"/>
          <a:ea typeface="+mn-ea"/>
          <a:cs typeface="+mn-cs"/>
          <a:sym typeface="Didot"/>
        </a:defRPr>
      </a:lvl3pPr>
      <a:lvl4pPr indent="685800" defTabSz="584200">
        <a:defRPr sz="6400" spc="-128">
          <a:solidFill>
            <a:srgbClr val="314864"/>
          </a:solidFill>
          <a:latin typeface="+mn-lt"/>
          <a:ea typeface="+mn-ea"/>
          <a:cs typeface="+mn-cs"/>
          <a:sym typeface="Didot"/>
        </a:defRPr>
      </a:lvl4pPr>
      <a:lvl5pPr indent="914400" defTabSz="584200">
        <a:defRPr sz="6400" spc="-128">
          <a:solidFill>
            <a:srgbClr val="314864"/>
          </a:solidFill>
          <a:latin typeface="+mn-lt"/>
          <a:ea typeface="+mn-ea"/>
          <a:cs typeface="+mn-cs"/>
          <a:sym typeface="Didot"/>
        </a:defRPr>
      </a:lvl5pPr>
      <a:lvl6pPr indent="1143000" defTabSz="584200">
        <a:defRPr sz="6400" spc="-128">
          <a:solidFill>
            <a:srgbClr val="314864"/>
          </a:solidFill>
          <a:latin typeface="+mn-lt"/>
          <a:ea typeface="+mn-ea"/>
          <a:cs typeface="+mn-cs"/>
          <a:sym typeface="Didot"/>
        </a:defRPr>
      </a:lvl6pPr>
      <a:lvl7pPr indent="1371600" defTabSz="584200">
        <a:defRPr sz="6400" spc="-128">
          <a:solidFill>
            <a:srgbClr val="314864"/>
          </a:solidFill>
          <a:latin typeface="+mn-lt"/>
          <a:ea typeface="+mn-ea"/>
          <a:cs typeface="+mn-cs"/>
          <a:sym typeface="Didot"/>
        </a:defRPr>
      </a:lvl7pPr>
      <a:lvl8pPr indent="1600200" defTabSz="584200">
        <a:defRPr sz="6400" spc="-128">
          <a:solidFill>
            <a:srgbClr val="314864"/>
          </a:solidFill>
          <a:latin typeface="+mn-lt"/>
          <a:ea typeface="+mn-ea"/>
          <a:cs typeface="+mn-cs"/>
          <a:sym typeface="Didot"/>
        </a:defRPr>
      </a:lvl8pPr>
      <a:lvl9pPr indent="1828800" defTabSz="584200">
        <a:defRPr sz="6400" spc="-128">
          <a:solidFill>
            <a:srgbClr val="314864"/>
          </a:solidFill>
          <a:latin typeface="+mn-lt"/>
          <a:ea typeface="+mn-ea"/>
          <a:cs typeface="+mn-cs"/>
          <a:sym typeface="Didot"/>
        </a:defRPr>
      </a:lvl9pPr>
    </p:titleStyle>
    <p:bodyStyle>
      <a:lvl1pPr marL="508000" indent="-508000" defTabSz="584200">
        <a:spcBef>
          <a:spcPts val="4200"/>
        </a:spcBef>
        <a:buClr>
          <a:srgbClr val="5C86B9"/>
        </a:buClr>
        <a:buSzPct val="70000"/>
        <a:buFont typeface="Zapf Dingbats"/>
        <a:buChar char="✤"/>
        <a:defRPr sz="3800">
          <a:latin typeface="Palatino"/>
          <a:ea typeface="Palatino"/>
          <a:cs typeface="Palatino"/>
          <a:sym typeface="Palatino"/>
        </a:defRPr>
      </a:lvl1pPr>
      <a:lvl2pPr marL="1016000" indent="-508000" defTabSz="584200">
        <a:spcBef>
          <a:spcPts val="4200"/>
        </a:spcBef>
        <a:buClr>
          <a:srgbClr val="5C86B9"/>
        </a:buClr>
        <a:buSzPct val="70000"/>
        <a:buFont typeface="Zapf Dingbats"/>
        <a:buChar char="✤"/>
        <a:defRPr sz="3800">
          <a:latin typeface="Palatino"/>
          <a:ea typeface="Palatino"/>
          <a:cs typeface="Palatino"/>
          <a:sym typeface="Palatino"/>
        </a:defRPr>
      </a:lvl2pPr>
      <a:lvl3pPr marL="1524000" indent="-508000" defTabSz="584200">
        <a:spcBef>
          <a:spcPts val="4200"/>
        </a:spcBef>
        <a:buClr>
          <a:srgbClr val="5C86B9"/>
        </a:buClr>
        <a:buSzPct val="70000"/>
        <a:buFont typeface="Zapf Dingbats"/>
        <a:buChar char="✤"/>
        <a:defRPr sz="3800">
          <a:latin typeface="Palatino"/>
          <a:ea typeface="Palatino"/>
          <a:cs typeface="Palatino"/>
          <a:sym typeface="Palatino"/>
        </a:defRPr>
      </a:lvl3pPr>
      <a:lvl4pPr marL="2032000" indent="-508000" defTabSz="584200">
        <a:spcBef>
          <a:spcPts val="4200"/>
        </a:spcBef>
        <a:buClr>
          <a:srgbClr val="5C86B9"/>
        </a:buClr>
        <a:buSzPct val="70000"/>
        <a:buFont typeface="Zapf Dingbats"/>
        <a:buChar char="✤"/>
        <a:defRPr sz="3800">
          <a:latin typeface="Palatino"/>
          <a:ea typeface="Palatino"/>
          <a:cs typeface="Palatino"/>
          <a:sym typeface="Palatino"/>
        </a:defRPr>
      </a:lvl4pPr>
      <a:lvl5pPr marL="2540000" indent="-508000" defTabSz="584200">
        <a:spcBef>
          <a:spcPts val="4200"/>
        </a:spcBef>
        <a:buClr>
          <a:srgbClr val="5C86B9"/>
        </a:buClr>
        <a:buSzPct val="70000"/>
        <a:buFont typeface="Zapf Dingbats"/>
        <a:buChar char="✤"/>
        <a:defRPr sz="3800">
          <a:latin typeface="Palatino"/>
          <a:ea typeface="Palatino"/>
          <a:cs typeface="Palatino"/>
          <a:sym typeface="Palatino"/>
        </a:defRPr>
      </a:lvl5pPr>
      <a:lvl6pPr marL="3048000" indent="-508000" defTabSz="584200">
        <a:spcBef>
          <a:spcPts val="4200"/>
        </a:spcBef>
        <a:buClr>
          <a:srgbClr val="5C86B9"/>
        </a:buClr>
        <a:buSzPct val="70000"/>
        <a:buFont typeface="Zapf Dingbats"/>
        <a:buChar char="✤"/>
        <a:defRPr sz="3800">
          <a:latin typeface="Palatino"/>
          <a:ea typeface="Palatino"/>
          <a:cs typeface="Palatino"/>
          <a:sym typeface="Palatino"/>
        </a:defRPr>
      </a:lvl6pPr>
      <a:lvl7pPr marL="3556000" indent="-508000" defTabSz="584200">
        <a:spcBef>
          <a:spcPts val="4200"/>
        </a:spcBef>
        <a:buClr>
          <a:srgbClr val="5C86B9"/>
        </a:buClr>
        <a:buSzPct val="70000"/>
        <a:buFont typeface="Zapf Dingbats"/>
        <a:buChar char="✤"/>
        <a:defRPr sz="3800">
          <a:latin typeface="Palatino"/>
          <a:ea typeface="Palatino"/>
          <a:cs typeface="Palatino"/>
          <a:sym typeface="Palatino"/>
        </a:defRPr>
      </a:lvl7pPr>
      <a:lvl8pPr marL="4064000" indent="-508000" defTabSz="584200">
        <a:spcBef>
          <a:spcPts val="4200"/>
        </a:spcBef>
        <a:buClr>
          <a:srgbClr val="5C86B9"/>
        </a:buClr>
        <a:buSzPct val="70000"/>
        <a:buFont typeface="Zapf Dingbats"/>
        <a:buChar char="✤"/>
        <a:defRPr sz="3800">
          <a:latin typeface="Palatino"/>
          <a:ea typeface="Palatino"/>
          <a:cs typeface="Palatino"/>
          <a:sym typeface="Palatino"/>
        </a:defRPr>
      </a:lvl8pPr>
      <a:lvl9pPr marL="4572000" indent="-508000" defTabSz="584200">
        <a:spcBef>
          <a:spcPts val="4200"/>
        </a:spcBef>
        <a:buClr>
          <a:srgbClr val="5C86B9"/>
        </a:buClr>
        <a:buSzPct val="70000"/>
        <a:buFont typeface="Zapf Dingbats"/>
        <a:buChar char="✤"/>
        <a:defRPr sz="3800">
          <a:latin typeface="Palatino"/>
          <a:ea typeface="Palatino"/>
          <a:cs typeface="Palatino"/>
          <a:sym typeface="Palatino"/>
        </a:defRPr>
      </a:lvl9pPr>
    </p:bodyStyle>
    <p:otherStyle>
      <a:lvl1pPr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Palatino"/>
        </a:defRPr>
      </a:lvl1pPr>
      <a:lvl2pPr indent="2286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Palatino"/>
        </a:defRPr>
      </a:lvl2pPr>
      <a:lvl3pPr indent="4572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Palatino"/>
        </a:defRPr>
      </a:lvl3pPr>
      <a:lvl4pPr indent="6858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Palatino"/>
        </a:defRPr>
      </a:lvl4pPr>
      <a:lvl5pPr indent="9144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Palatino"/>
        </a:defRPr>
      </a:lvl5pPr>
      <a:lvl6pPr indent="11430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Palatino"/>
        </a:defRPr>
      </a:lvl6pPr>
      <a:lvl7pPr indent="13716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Palatino"/>
        </a:defRPr>
      </a:lvl7pPr>
      <a:lvl8pPr indent="16002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Palatino"/>
        </a:defRPr>
      </a:lvl8pPr>
      <a:lvl9pPr indent="18288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3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Relationship Id="rId3" Type="http://schemas.openxmlformats.org/officeDocument/2006/relationships/image" Target="../media/image8.png"/><Relationship Id="rId6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5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8.png"/><Relationship Id="rId5" Type="http://schemas.openxmlformats.org/officeDocument/2006/relationships/image" Target="../media/image5.png"/><Relationship Id="rId7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6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3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1612" y="584200"/>
            <a:ext cx="12121576" cy="4360280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Shape 60"/>
          <p:cNvSpPr/>
          <p:nvPr/>
        </p:nvSpPr>
        <p:spPr>
          <a:xfrm>
            <a:off x="4506856" y="5130800"/>
            <a:ext cx="3991088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24863"/>
                </a:solidFill>
              </a:rPr>
              <a:t>BUENOS AIRES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24863"/>
                </a:solidFill>
              </a:rPr>
              <a:t>La París de Suramérica</a:t>
            </a:r>
          </a:p>
        </p:txBody>
      </p:sp>
      <p:sp>
        <p:nvSpPr>
          <p:cNvPr id="61" name="Shape 61"/>
          <p:cNvSpPr/>
          <p:nvPr/>
        </p:nvSpPr>
        <p:spPr>
          <a:xfrm>
            <a:off x="211896" y="6291764"/>
            <a:ext cx="1419797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324863"/>
                </a:solidFill>
              </a:rPr>
              <a:t>BAYLE Pierre</a:t>
            </a:r>
          </a:p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324863"/>
                </a:solidFill>
              </a:rPr>
              <a:t>BACAL </a:t>
            </a:r>
            <a:r>
              <a:rPr sz="1700" dirty="0" smtClean="0">
                <a:solidFill>
                  <a:srgbClr val="324863"/>
                </a:solidFill>
              </a:rPr>
              <a:t>Theo</a:t>
            </a:r>
            <a:endParaRPr lang="fr-FR" sz="1700" dirty="0" smtClean="0">
              <a:solidFill>
                <a:srgbClr val="324863"/>
              </a:solidFill>
            </a:endParaRPr>
          </a:p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lang="fr-FR" sz="1700" dirty="0" err="1" smtClean="0">
                <a:solidFill>
                  <a:schemeClr val="tx1">
                    <a:lumMod val="75000"/>
                  </a:schemeClr>
                </a:solidFill>
              </a:rPr>
              <a:t>Mutelet</a:t>
            </a:r>
            <a:r>
              <a:rPr sz="17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sz="1700" dirty="0" smtClean="0">
                <a:solidFill>
                  <a:srgbClr val="324863"/>
                </a:solidFill>
              </a:rPr>
              <a:t>Celia</a:t>
            </a:r>
            <a:endParaRPr sz="1700" dirty="0">
              <a:solidFill>
                <a:srgbClr val="324863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asted-image.png"/>
          <p:cNvPicPr/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7321603" y="2072402"/>
            <a:ext cx="5406435" cy="6379970"/>
          </a:xfrm>
          <a:prstGeom prst="rect">
            <a:avLst/>
          </a:prstGeom>
          <a:ln w="12700">
            <a:miter lim="400000"/>
          </a:ln>
        </p:spPr>
      </p:pic>
      <p:sp>
        <p:nvSpPr>
          <p:cNvPr id="64" name="Shape 64"/>
          <p:cNvSpPr/>
          <p:nvPr/>
        </p:nvSpPr>
        <p:spPr>
          <a:xfrm>
            <a:off x="1184338" y="9464287"/>
            <a:ext cx="281490" cy="2590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lv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5" name="Shape 65"/>
          <p:cNvSpPr/>
          <p:nvPr/>
        </p:nvSpPr>
        <p:spPr>
          <a:xfrm>
            <a:off x="550962" y="876416"/>
            <a:ext cx="4961840" cy="149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6400" spc="-128" dirty="0">
                <a:solidFill>
                  <a:srgbClr val="314864"/>
                </a:solidFill>
                <a:latin typeface="+mn-lt"/>
                <a:ea typeface="+mn-ea"/>
                <a:cs typeface="+mn-cs"/>
                <a:sym typeface="Didot"/>
              </a:rPr>
              <a:t>Buenos Aires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200" dirty="0">
                <a:solidFill>
                  <a:srgbClr val="324863"/>
                </a:solidFill>
              </a:rPr>
              <a:t>Argentina </a:t>
            </a:r>
          </a:p>
        </p:txBody>
      </p:sp>
      <p:pic>
        <p:nvPicPr>
          <p:cNvPr id="66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94768" y="2026208"/>
            <a:ext cx="575879" cy="360885"/>
          </a:xfrm>
          <a:prstGeom prst="rect">
            <a:avLst/>
          </a:prstGeom>
          <a:ln w="12700">
            <a:miter lim="400000"/>
          </a:ln>
        </p:spPr>
      </p:pic>
      <p:sp>
        <p:nvSpPr>
          <p:cNvPr id="67" name="Shape 67"/>
          <p:cNvSpPr/>
          <p:nvPr/>
        </p:nvSpPr>
        <p:spPr>
          <a:xfrm>
            <a:off x="505933" y="3198682"/>
            <a:ext cx="1638301" cy="568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spcBef>
                <a:spcPts val="1000"/>
              </a:spcBef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24863"/>
                </a:solidFill>
              </a:rPr>
              <a:t>1 </a:t>
            </a:r>
          </a:p>
          <a:p>
            <a:pPr lvl="0" algn="l">
              <a:spcBef>
                <a:spcPts val="1000"/>
              </a:spcBef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24863"/>
                </a:solidFill>
              </a:rPr>
              <a:t>2</a:t>
            </a:r>
          </a:p>
          <a:p>
            <a:pPr lvl="0" algn="l">
              <a:spcBef>
                <a:spcPts val="1000"/>
              </a:spcBef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24863"/>
                </a:solidFill>
              </a:rPr>
              <a:t>15</a:t>
            </a:r>
          </a:p>
          <a:p>
            <a:pPr lvl="0" algn="l">
              <a:spcBef>
                <a:spcPts val="1000"/>
              </a:spcBef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24863"/>
                </a:solidFill>
              </a:rPr>
              <a:t>38 </a:t>
            </a:r>
          </a:p>
          <a:p>
            <a:pPr lvl="0" algn="l">
              <a:spcBef>
                <a:spcPts val="1000"/>
              </a:spcBef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24863"/>
                </a:solidFill>
              </a:rPr>
              <a:t>48</a:t>
            </a:r>
          </a:p>
          <a:p>
            <a:pPr lvl="0" algn="l">
              <a:spcBef>
                <a:spcPts val="1000"/>
              </a:spcBef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24863"/>
                </a:solidFill>
              </a:rPr>
              <a:t>114</a:t>
            </a:r>
          </a:p>
          <a:p>
            <a:pPr lvl="0" algn="l">
              <a:spcBef>
                <a:spcPts val="1000"/>
              </a:spcBef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24863"/>
                </a:solidFill>
              </a:rPr>
              <a:t>1913</a:t>
            </a:r>
          </a:p>
          <a:p>
            <a:pPr lvl="0" algn="l">
              <a:spcBef>
                <a:spcPts val="1000"/>
              </a:spcBef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24863"/>
                </a:solidFill>
              </a:rPr>
              <a:t>15 000</a:t>
            </a:r>
          </a:p>
          <a:p>
            <a:pPr lvl="0" algn="l">
              <a:spcBef>
                <a:spcPts val="1000"/>
              </a:spcBef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24863"/>
                </a:solidFill>
              </a:rPr>
              <a:t>3 000 000</a:t>
            </a:r>
          </a:p>
        </p:txBody>
      </p:sp>
      <p:sp>
        <p:nvSpPr>
          <p:cNvPr id="68" name="Shape 68"/>
          <p:cNvSpPr/>
          <p:nvPr/>
        </p:nvSpPr>
        <p:spPr>
          <a:xfrm>
            <a:off x="2165292" y="2755911"/>
            <a:ext cx="1733179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000" b="1">
                <a:solidFill>
                  <a:srgbClr val="324863"/>
                </a:solidFill>
              </a:rPr>
              <a:t>En Cifras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asted-image.png"/>
          <p:cNvPicPr/>
          <p:nvPr/>
        </p:nvPicPr>
        <p:blipFill>
          <a:blip r:embed="rId2">
            <a:extLst/>
          </a:blip>
          <a:srcRect t="11206" b="11206"/>
          <a:stretch>
            <a:fillRect/>
          </a:stretch>
        </p:blipFill>
        <p:spPr>
          <a:xfrm>
            <a:off x="1742479" y="472683"/>
            <a:ext cx="9519926" cy="4907788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Shape 71"/>
          <p:cNvSpPr>
            <a:spLocks noGrp="1"/>
          </p:cNvSpPr>
          <p:nvPr>
            <p:ph type="title"/>
          </p:nvPr>
        </p:nvSpPr>
        <p:spPr>
          <a:xfrm>
            <a:off x="181823" y="5256392"/>
            <a:ext cx="12293601" cy="1104901"/>
          </a:xfrm>
          <a:prstGeom prst="rect">
            <a:avLst/>
          </a:prstGeom>
        </p:spPr>
        <p:txBody>
          <a:bodyPr/>
          <a:lstStyle>
            <a:lvl1pPr defTabSz="572516">
              <a:defRPr sz="6272" spc="-125"/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6272" spc="-125">
                <a:solidFill>
                  <a:srgbClr val="314864"/>
                </a:solidFill>
              </a:rPr>
              <a:t>Situación actual</a:t>
            </a:r>
          </a:p>
        </p:txBody>
      </p:sp>
      <p:sp>
        <p:nvSpPr>
          <p:cNvPr id="72" name="Shape 72"/>
          <p:cNvSpPr/>
          <p:nvPr/>
        </p:nvSpPr>
        <p:spPr>
          <a:xfrm>
            <a:off x="1731892" y="101520"/>
            <a:ext cx="2932256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9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900">
                <a:solidFill>
                  <a:srgbClr val="324863"/>
                </a:solidFill>
              </a:rPr>
              <a:t>El Congreso, Buenos Aires</a:t>
            </a:r>
          </a:p>
        </p:txBody>
      </p:sp>
      <p:sp>
        <p:nvSpPr>
          <p:cNvPr id="73" name="Shape 73"/>
          <p:cNvSpPr/>
          <p:nvPr/>
        </p:nvSpPr>
        <p:spPr>
          <a:xfrm>
            <a:off x="3343338" y="9464287"/>
            <a:ext cx="281490" cy="2590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lv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4" name="Shape 74"/>
          <p:cNvSpPr/>
          <p:nvPr/>
        </p:nvSpPr>
        <p:spPr>
          <a:xfrm>
            <a:off x="7035364" y="6214950"/>
            <a:ext cx="3009393" cy="146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spcBef>
                <a:spcPts val="1000"/>
              </a:spcBef>
              <a:defRPr sz="1800">
                <a:solidFill>
                  <a:srgbClr val="000000"/>
                </a:solidFill>
              </a:defRPr>
            </a:pPr>
            <a:r>
              <a:rPr sz="2200"/>
              <a:t>Economia de servicios</a:t>
            </a:r>
          </a:p>
          <a:p>
            <a:pPr lvl="0" algn="l">
              <a:spcBef>
                <a:spcPts val="1000"/>
              </a:spcBef>
              <a:defRPr sz="1800">
                <a:solidFill>
                  <a:srgbClr val="000000"/>
                </a:solidFill>
              </a:defRPr>
            </a:pPr>
            <a:r>
              <a:rPr sz="2200"/>
              <a:t>Industria de la cultura </a:t>
            </a:r>
          </a:p>
          <a:p>
            <a:pPr lvl="0" algn="l">
              <a:spcBef>
                <a:spcPts val="1000"/>
              </a:spcBef>
              <a:defRPr sz="1800">
                <a:solidFill>
                  <a:srgbClr val="000000"/>
                </a:solidFill>
              </a:defRPr>
            </a:pPr>
            <a:r>
              <a:rPr sz="2200"/>
              <a:t>Películas/Telenovelas</a:t>
            </a:r>
          </a:p>
        </p:txBody>
      </p:sp>
      <p:sp>
        <p:nvSpPr>
          <p:cNvPr id="75" name="Shape 75"/>
          <p:cNvSpPr/>
          <p:nvPr/>
        </p:nvSpPr>
        <p:spPr>
          <a:xfrm>
            <a:off x="334802" y="6223994"/>
            <a:ext cx="3447046" cy="195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spcBef>
                <a:spcPts val="1000"/>
              </a:spcBef>
              <a:defRPr sz="1800">
                <a:solidFill>
                  <a:srgbClr val="000000"/>
                </a:solidFill>
              </a:defRPr>
            </a:pPr>
            <a:r>
              <a:rPr sz="2200"/>
              <a:t>1994, Gobierno Autónomo</a:t>
            </a:r>
          </a:p>
          <a:p>
            <a:pPr lvl="0" algn="l">
              <a:spcBef>
                <a:spcPts val="1000"/>
              </a:spcBef>
              <a:defRPr sz="1800">
                <a:solidFill>
                  <a:srgbClr val="000000"/>
                </a:solidFill>
              </a:defRPr>
            </a:pPr>
            <a:r>
              <a:rPr sz="2200"/>
              <a:t>Division del Poder</a:t>
            </a:r>
          </a:p>
          <a:p>
            <a:pPr lvl="0" algn="l">
              <a:spcBef>
                <a:spcPts val="1000"/>
              </a:spcBef>
              <a:defRPr sz="1800">
                <a:solidFill>
                  <a:srgbClr val="000000"/>
                </a:solidFill>
              </a:defRPr>
            </a:pPr>
            <a:r>
              <a:rPr sz="2200"/>
              <a:t>Mauricio Macrio</a:t>
            </a:r>
          </a:p>
          <a:p>
            <a:pPr lvl="0" algn="l">
              <a:spcBef>
                <a:spcPts val="1000"/>
              </a:spcBef>
              <a:defRPr sz="1800">
                <a:solidFill>
                  <a:srgbClr val="000000"/>
                </a:solidFill>
              </a:defRPr>
            </a:pPr>
            <a:r>
              <a:rPr sz="2200"/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/>
          </p:cNvSpPr>
          <p:nvPr>
            <p:ph type="title"/>
          </p:nvPr>
        </p:nvSpPr>
        <p:spPr>
          <a:xfrm>
            <a:off x="355599" y="-328410"/>
            <a:ext cx="12293601" cy="2044701"/>
          </a:xfrm>
          <a:prstGeom prst="rect">
            <a:avLst/>
          </a:prstGeom>
        </p:spPr>
        <p:txBody>
          <a:bodyPr/>
          <a:lstStyle/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6400" spc="-128">
                <a:solidFill>
                  <a:srgbClr val="314864"/>
                </a:solidFill>
              </a:rPr>
              <a:t>Una ciudad multicultural</a:t>
            </a:r>
          </a:p>
        </p:txBody>
      </p:sp>
      <p:sp>
        <p:nvSpPr>
          <p:cNvPr id="78" name="Shape 78"/>
          <p:cNvSpPr/>
          <p:nvPr/>
        </p:nvSpPr>
        <p:spPr>
          <a:xfrm>
            <a:off x="5159438" y="9464287"/>
            <a:ext cx="281490" cy="2590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lv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9" name="Shape 79"/>
          <p:cNvSpPr/>
          <p:nvPr/>
        </p:nvSpPr>
        <p:spPr>
          <a:xfrm>
            <a:off x="88661" y="4138132"/>
            <a:ext cx="2568186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9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900">
                <a:solidFill>
                  <a:srgbClr val="324863"/>
                </a:solidFill>
              </a:rPr>
              <a:t>Suprema y papas fritas</a:t>
            </a:r>
          </a:p>
        </p:txBody>
      </p:sp>
      <p:pic>
        <p:nvPicPr>
          <p:cNvPr id="80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059" y="1460786"/>
            <a:ext cx="3993876" cy="2659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81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17781" y="1465272"/>
            <a:ext cx="3826042" cy="2650109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Shape 82"/>
          <p:cNvSpPr/>
          <p:nvPr/>
        </p:nvSpPr>
        <p:spPr>
          <a:xfrm>
            <a:off x="4652572" y="4138132"/>
            <a:ext cx="1531585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9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900">
                <a:solidFill>
                  <a:srgbClr val="324863"/>
                </a:solidFill>
              </a:rPr>
              <a:t>Carne assada</a:t>
            </a:r>
          </a:p>
        </p:txBody>
      </p:sp>
      <p:pic>
        <p:nvPicPr>
          <p:cNvPr id="83" name="pasted-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007134" y="1465272"/>
            <a:ext cx="3576053" cy="2974123"/>
          </a:xfrm>
          <a:prstGeom prst="rect">
            <a:avLst/>
          </a:prstGeom>
          <a:ln w="12700">
            <a:miter lim="400000"/>
          </a:ln>
        </p:spPr>
      </p:pic>
      <p:sp>
        <p:nvSpPr>
          <p:cNvPr id="84" name="Shape 84"/>
          <p:cNvSpPr/>
          <p:nvPr/>
        </p:nvSpPr>
        <p:spPr>
          <a:xfrm>
            <a:off x="9147150" y="4138132"/>
            <a:ext cx="1269549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9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900">
                <a:solidFill>
                  <a:srgbClr val="324863"/>
                </a:solidFill>
              </a:rPr>
              <a:t>Empanada</a:t>
            </a:r>
          </a:p>
        </p:txBody>
      </p:sp>
      <p:pic>
        <p:nvPicPr>
          <p:cNvPr id="85" name="pasted-image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08297" y="5295885"/>
            <a:ext cx="4248747" cy="2974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86" name="pasted-image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873224" y="4668383"/>
            <a:ext cx="2807631" cy="4229126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Shape 87"/>
          <p:cNvSpPr/>
          <p:nvPr/>
        </p:nvSpPr>
        <p:spPr>
          <a:xfrm>
            <a:off x="5027986" y="7755657"/>
            <a:ext cx="1207810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9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900">
                <a:solidFill>
                  <a:srgbClr val="324863"/>
                </a:solidFill>
              </a:rPr>
              <a:t>Eva Perón</a:t>
            </a:r>
          </a:p>
        </p:txBody>
      </p:sp>
      <p:sp>
        <p:nvSpPr>
          <p:cNvPr id="88" name="Shape 88"/>
          <p:cNvSpPr/>
          <p:nvPr/>
        </p:nvSpPr>
        <p:spPr>
          <a:xfrm>
            <a:off x="10677546" y="8478408"/>
            <a:ext cx="1918159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9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900">
                <a:solidFill>
                  <a:srgbClr val="324863"/>
                </a:solidFill>
              </a:rPr>
              <a:t>Diego Maradona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asted-image.png"/>
          <p:cNvPicPr/>
          <p:nvPr/>
        </p:nvPicPr>
        <p:blipFill>
          <a:blip r:embed="rId2">
            <a:extLst/>
          </a:blip>
          <a:srcRect l="10314" r="10314"/>
          <a:stretch>
            <a:fillRect/>
          </a:stretch>
        </p:blipFill>
        <p:spPr>
          <a:xfrm>
            <a:off x="6515918" y="5033481"/>
            <a:ext cx="5836039" cy="3485290"/>
          </a:xfrm>
          <a:prstGeom prst="rect">
            <a:avLst/>
          </a:prstGeom>
          <a:ln w="12700">
            <a:miter lim="400000"/>
          </a:ln>
        </p:spPr>
      </p:pic>
      <p:pic>
        <p:nvPicPr>
          <p:cNvPr id="91" name="pasted-image.png"/>
          <p:cNvPicPr/>
          <p:nvPr/>
        </p:nvPicPr>
        <p:blipFill>
          <a:blip r:embed="rId3">
            <a:extLst/>
          </a:blip>
          <a:srcRect l="3420" r="3420"/>
          <a:stretch>
            <a:fillRect/>
          </a:stretch>
        </p:blipFill>
        <p:spPr>
          <a:xfrm>
            <a:off x="6494883" y="752653"/>
            <a:ext cx="5877968" cy="4195064"/>
          </a:xfrm>
          <a:prstGeom prst="rect">
            <a:avLst/>
          </a:prstGeom>
          <a:ln w="12700">
            <a:miter lim="400000"/>
          </a:ln>
        </p:spPr>
      </p:pic>
      <p:pic>
        <p:nvPicPr>
          <p:cNvPr id="92" name="pasted-image-small.png"/>
          <p:cNvPicPr/>
          <p:nvPr/>
        </p:nvPicPr>
        <p:blipFill>
          <a:blip r:embed="rId4">
            <a:extLst/>
          </a:blip>
          <a:srcRect l="12132" r="12132"/>
          <a:stretch>
            <a:fillRect/>
          </a:stretch>
        </p:blipFill>
        <p:spPr>
          <a:xfrm>
            <a:off x="776712" y="3614336"/>
            <a:ext cx="5584126" cy="4849433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Shape 93"/>
          <p:cNvSpPr/>
          <p:nvPr/>
        </p:nvSpPr>
        <p:spPr>
          <a:xfrm>
            <a:off x="6758332" y="9482052"/>
            <a:ext cx="281490" cy="2590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blipFill>
            <a:blip r:embed="rId5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lv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4" name="Shape 94"/>
          <p:cNvSpPr/>
          <p:nvPr/>
        </p:nvSpPr>
        <p:spPr>
          <a:xfrm>
            <a:off x="1088621" y="930165"/>
            <a:ext cx="4960214" cy="21394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6400" spc="-128">
                <a:solidFill>
                  <a:srgbClr val="314864"/>
                </a:solidFill>
                <a:latin typeface="+mn-lt"/>
                <a:ea typeface="+mn-ea"/>
                <a:cs typeface="+mn-cs"/>
                <a:sym typeface="Didot"/>
              </a:rPr>
              <a:t>Los lugares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6400" spc="-128">
                <a:solidFill>
                  <a:srgbClr val="314864"/>
                </a:solidFill>
                <a:latin typeface="+mn-lt"/>
                <a:ea typeface="+mn-ea"/>
                <a:cs typeface="+mn-cs"/>
                <a:sym typeface="Didot"/>
              </a:rPr>
              <a:t>emblemáticos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/>
        </p:nvSpPr>
        <p:spPr>
          <a:xfrm>
            <a:off x="369422" y="8807450"/>
            <a:ext cx="12255501" cy="40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defRPr sz="1800" i="1">
                <a:solidFill>
                  <a:srgbClr val="5C86B9"/>
                </a:solidFill>
              </a:defRPr>
            </a:lvl1pPr>
          </a:lstStyle>
          <a:p>
            <a:pPr lvl="0">
              <a:defRPr i="0">
                <a:solidFill>
                  <a:srgbClr val="000000"/>
                </a:solidFill>
              </a:defRPr>
            </a:pPr>
            <a:r>
              <a:rPr i="1">
                <a:solidFill>
                  <a:srgbClr val="5C86B9"/>
                </a:solidFill>
              </a:rPr>
              <a:t>Date</a:t>
            </a:r>
          </a:p>
        </p:txBody>
      </p:sp>
      <p:pic>
        <p:nvPicPr>
          <p:cNvPr id="97" name="pasted-image.png"/>
          <p:cNvPicPr/>
          <p:nvPr/>
        </p:nvPicPr>
        <p:blipFill>
          <a:blip r:embed="rId2">
            <a:extLst/>
          </a:blip>
          <a:srcRect b="5728"/>
          <a:stretch>
            <a:fillRect/>
          </a:stretch>
        </p:blipFill>
        <p:spPr>
          <a:xfrm>
            <a:off x="330827" y="228600"/>
            <a:ext cx="5638173" cy="4200115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58412" y="7302946"/>
            <a:ext cx="1186054" cy="11860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137493" y="7162800"/>
            <a:ext cx="1326200" cy="1326200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Shape 101"/>
          <p:cNvSpPr/>
          <p:nvPr/>
        </p:nvSpPr>
        <p:spPr>
          <a:xfrm>
            <a:off x="8748066" y="9484549"/>
            <a:ext cx="281490" cy="2590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blipFill>
            <a:blip r:embed="rId5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lvl="0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8" name="Image 7" descr="Puerto_Madero_-_Buenos_Aires_Argentina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0477" y="228600"/>
            <a:ext cx="5594446" cy="4200115"/>
          </a:xfrm>
          <a:prstGeom prst="rect">
            <a:avLst/>
          </a:prstGeom>
        </p:spPr>
      </p:pic>
      <p:pic>
        <p:nvPicPr>
          <p:cNvPr id="9" name="Image 8" descr="Teatro-Colon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422" y="4956873"/>
            <a:ext cx="7340600" cy="3698833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0" y="228600"/>
            <a:ext cx="525893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dirty="0" smtClean="0"/>
              <a:t>El </a:t>
            </a:r>
            <a:r>
              <a:rPr lang="fr-FR" dirty="0" err="1" smtClean="0"/>
              <a:t>Obelisco</a:t>
            </a:r>
            <a:endParaRPr kumimoji="0" lang="fr-FR" sz="3000" b="0" i="0" u="none" strike="noStrike" cap="none" spc="0" normalizeH="0" baseline="0" dirty="0">
              <a:ln>
                <a:noFill/>
              </a:ln>
              <a:solidFill>
                <a:srgbClr val="324863"/>
              </a:solidFill>
              <a:effectLst/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7327493" y="4956873"/>
            <a:ext cx="381000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3000" b="0" i="0" u="none" strike="noStrike" cap="none" spc="0" normalizeH="0" baseline="0" dirty="0" smtClean="0">
                <a:ln>
                  <a:noFill/>
                </a:ln>
                <a:solidFill>
                  <a:srgbClr val="324863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El </a:t>
            </a:r>
            <a:r>
              <a:rPr kumimoji="0" lang="fr-FR" sz="3000" b="0" i="0" u="none" strike="noStrike" cap="none" spc="0" normalizeH="0" baseline="0" dirty="0" err="1" smtClean="0">
                <a:ln>
                  <a:noFill/>
                </a:ln>
                <a:solidFill>
                  <a:srgbClr val="324863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Teatro</a:t>
            </a:r>
            <a:r>
              <a:rPr kumimoji="0" lang="fr-FR" sz="3000" b="0" i="0" u="none" strike="noStrike" cap="none" spc="0" normalizeH="0" baseline="0" dirty="0" smtClean="0">
                <a:ln>
                  <a:noFill/>
                </a:ln>
                <a:solidFill>
                  <a:srgbClr val="324863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 Colon</a:t>
            </a:r>
            <a:endParaRPr kumimoji="0" lang="fr-FR" sz="3000" b="0" i="0" u="none" strike="noStrike" cap="none" spc="0" normalizeH="0" baseline="0" dirty="0">
              <a:ln>
                <a:noFill/>
              </a:ln>
              <a:solidFill>
                <a:srgbClr val="324863"/>
              </a:solidFill>
              <a:effectLst/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8102600" y="228600"/>
            <a:ext cx="3657601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3000" b="0" i="0" u="none" strike="noStrike" cap="none" spc="0" normalizeH="0" baseline="0" dirty="0" smtClean="0">
                <a:ln>
                  <a:noFill/>
                </a:ln>
                <a:solidFill>
                  <a:srgbClr val="324863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El </a:t>
            </a:r>
            <a:r>
              <a:rPr kumimoji="0" lang="fr-FR" sz="3000" b="0" i="0" u="none" strike="noStrike" cap="none" spc="0" normalizeH="0" baseline="0" dirty="0" err="1" smtClean="0">
                <a:ln>
                  <a:noFill/>
                </a:ln>
                <a:solidFill>
                  <a:srgbClr val="324863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Puerto</a:t>
            </a:r>
            <a:r>
              <a:rPr kumimoji="0" lang="fr-FR" sz="3000" b="0" i="0" u="none" strike="noStrike" cap="none" spc="0" normalizeH="0" dirty="0" smtClean="0">
                <a:ln>
                  <a:noFill/>
                </a:ln>
                <a:solidFill>
                  <a:srgbClr val="324863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 Madero</a:t>
            </a:r>
            <a:endParaRPr kumimoji="0" lang="fr-FR" sz="3000" b="0" i="0" u="none" strike="noStrike" cap="none" spc="0" normalizeH="0" baseline="0" dirty="0">
              <a:ln>
                <a:noFill/>
              </a:ln>
              <a:solidFill>
                <a:srgbClr val="324863"/>
              </a:solidFill>
              <a:effectLst/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asted-image.png"/>
          <p:cNvPicPr/>
          <p:nvPr/>
        </p:nvPicPr>
        <p:blipFill>
          <a:blip r:embed="rId2">
            <a:extLst/>
          </a:blip>
          <a:srcRect l="17179" r="17179"/>
          <a:stretch>
            <a:fillRect/>
          </a:stretch>
        </p:blipFill>
        <p:spPr>
          <a:xfrm>
            <a:off x="0" y="224215"/>
            <a:ext cx="13004801" cy="7990524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Shape 104"/>
          <p:cNvSpPr/>
          <p:nvPr/>
        </p:nvSpPr>
        <p:spPr>
          <a:xfrm>
            <a:off x="11270765" y="9484549"/>
            <a:ext cx="281490" cy="2590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lv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" name="ZoneTexte 3"/>
          <p:cNvSpPr txBox="1"/>
          <p:nvPr/>
        </p:nvSpPr>
        <p:spPr>
          <a:xfrm>
            <a:off x="406400" y="1676400"/>
            <a:ext cx="7010400" cy="148758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3000" b="0" i="0" u="none" strike="noStrike" cap="none" spc="0" normalizeH="0" baseline="0" dirty="0" smtClean="0">
                <a:ln>
                  <a:noFill/>
                </a:ln>
                <a:solidFill>
                  <a:srgbClr val="324863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Porque es un </a:t>
            </a:r>
            <a:r>
              <a:rPr kumimoji="0" lang="fr-FR" sz="3000" b="0" i="0" u="none" strike="noStrike" cap="none" spc="0" normalizeH="0" baseline="0" dirty="0" err="1" smtClean="0">
                <a:ln>
                  <a:noFill/>
                </a:ln>
                <a:solidFill>
                  <a:srgbClr val="324863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sitio</a:t>
            </a:r>
            <a:r>
              <a:rPr kumimoji="0" lang="fr-FR" sz="3000" b="0" i="0" u="none" strike="noStrike" cap="none" spc="0" normalizeH="0" baseline="0" dirty="0" smtClean="0">
                <a:ln>
                  <a:noFill/>
                </a:ln>
                <a:solidFill>
                  <a:srgbClr val="324863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kumimoji="0" lang="fr-FR" sz="3000" b="0" i="0" u="none" strike="noStrike" cap="none" spc="0" normalizeH="0" baseline="0" smtClean="0">
                <a:ln>
                  <a:noFill/>
                </a:ln>
                <a:solidFill>
                  <a:srgbClr val="324863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auténtico</a:t>
            </a:r>
            <a:r>
              <a:rPr kumimoji="0" lang="fr-FR" sz="3000" b="0" i="0" u="none" strike="noStrike" cap="none" spc="0" normalizeH="0" baseline="0" dirty="0" smtClean="0">
                <a:ln>
                  <a:noFill/>
                </a:ln>
                <a:solidFill>
                  <a:srgbClr val="324863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?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000" b="0" i="0" u="none" strike="noStrike" cap="none" spc="0" normalizeH="0" baseline="0" dirty="0" smtClean="0">
              <a:ln>
                <a:noFill/>
              </a:ln>
              <a:solidFill>
                <a:srgbClr val="324863"/>
              </a:solidFill>
              <a:effectLst/>
              <a:uFillTx/>
              <a:latin typeface="Palatino"/>
              <a:ea typeface="Palatino"/>
              <a:cs typeface="Palatino"/>
              <a:sym typeface="Palatino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dirty="0" smtClean="0"/>
              <a:t>Porque </a:t>
            </a:r>
            <a:r>
              <a:rPr lang="fr-FR" dirty="0" err="1" smtClean="0"/>
              <a:t>debe</a:t>
            </a:r>
            <a:r>
              <a:rPr lang="fr-FR" dirty="0" smtClean="0"/>
              <a:t> </a:t>
            </a:r>
            <a:r>
              <a:rPr lang="fr-FR" dirty="0" err="1" smtClean="0"/>
              <a:t>ser</a:t>
            </a:r>
            <a:r>
              <a:rPr lang="fr-FR" dirty="0" smtClean="0"/>
              <a:t> </a:t>
            </a:r>
            <a:r>
              <a:rPr lang="fr-FR" dirty="0" err="1" smtClean="0"/>
              <a:t>visitado</a:t>
            </a:r>
            <a:r>
              <a:rPr lang="fr-FR" dirty="0" smtClean="0"/>
              <a:t>? </a:t>
            </a:r>
            <a:endParaRPr kumimoji="0" lang="fr-FR" sz="3000" b="0" i="0" u="none" strike="noStrike" cap="none" spc="0" normalizeH="0" baseline="0" dirty="0">
              <a:ln>
                <a:noFill/>
              </a:ln>
              <a:solidFill>
                <a:srgbClr val="324863"/>
              </a:solidFill>
              <a:effectLst/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Editorial">
  <a:themeElements>
    <a:clrScheme name="Editorial">
      <a:dk1>
        <a:srgbClr val="324863"/>
      </a:dk1>
      <a:lt1>
        <a:srgbClr val="634D31"/>
      </a:lt1>
      <a:dk2>
        <a:srgbClr val="615F5C"/>
      </a:dk2>
      <a:lt2>
        <a:srgbClr val="D6D3CB"/>
      </a:lt2>
      <a:accent1>
        <a:srgbClr val="4D76A4"/>
      </a:accent1>
      <a:accent2>
        <a:srgbClr val="729460"/>
      </a:accent2>
      <a:accent3>
        <a:srgbClr val="D6AD40"/>
      </a:accent3>
      <a:accent4>
        <a:srgbClr val="DC7D39"/>
      </a:accent4>
      <a:accent5>
        <a:srgbClr val="C36061"/>
      </a:accent5>
      <a:accent6>
        <a:srgbClr val="7E649B"/>
      </a:accent6>
      <a:hlink>
        <a:srgbClr val="0000FF"/>
      </a:hlink>
      <a:folHlink>
        <a:srgbClr val="FF00FF"/>
      </a:folHlink>
    </a:clrScheme>
    <a:fontScheme name="Editorial">
      <a:majorFont>
        <a:latin typeface="Didot"/>
        <a:ea typeface="Didot"/>
        <a:cs typeface="Didot"/>
      </a:majorFont>
      <a:minorFont>
        <a:latin typeface="Didot"/>
        <a:ea typeface="Didot"/>
        <a:cs typeface="Didot"/>
      </a:minorFont>
    </a:fontScheme>
    <a:fmtScheme name="Edito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7996B9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324863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Editorial">
  <a:themeElements>
    <a:clrScheme name="Editorial">
      <a:dk1>
        <a:srgbClr val="000000"/>
      </a:dk1>
      <a:lt1>
        <a:srgbClr val="FFFFFF"/>
      </a:lt1>
      <a:dk2>
        <a:srgbClr val="615F5C"/>
      </a:dk2>
      <a:lt2>
        <a:srgbClr val="D6D3CB"/>
      </a:lt2>
      <a:accent1>
        <a:srgbClr val="4D76A4"/>
      </a:accent1>
      <a:accent2>
        <a:srgbClr val="729460"/>
      </a:accent2>
      <a:accent3>
        <a:srgbClr val="D6AD40"/>
      </a:accent3>
      <a:accent4>
        <a:srgbClr val="DC7D39"/>
      </a:accent4>
      <a:accent5>
        <a:srgbClr val="C36061"/>
      </a:accent5>
      <a:accent6>
        <a:srgbClr val="7E649B"/>
      </a:accent6>
      <a:hlink>
        <a:srgbClr val="0000FF"/>
      </a:hlink>
      <a:folHlink>
        <a:srgbClr val="FF00FF"/>
      </a:folHlink>
    </a:clrScheme>
    <a:fontScheme name="Editorial">
      <a:majorFont>
        <a:latin typeface="Didot"/>
        <a:ea typeface="Didot"/>
        <a:cs typeface="Didot"/>
      </a:majorFont>
      <a:minorFont>
        <a:latin typeface="Didot"/>
        <a:ea typeface="Didot"/>
        <a:cs typeface="Didot"/>
      </a:minorFont>
    </a:fontScheme>
    <a:fmtScheme name="Edito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7996B9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324863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93</Words>
  <PresentationFormat>Personnalisé</PresentationFormat>
  <Paragraphs>41</Paragraphs>
  <Slides>7</Slides>
  <Notes>0</Notes>
  <HiddenSlides>0</HiddenSlides>
  <MMClips>0</MMClips>
  <ScaleCrop>false</ScaleCrop>
  <HeadingPairs>
    <vt:vector size="4" baseType="variant">
      <vt:variant>
        <vt:lpstr>Modèle de conception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8" baseType="lpstr">
      <vt:lpstr>Editorial</vt:lpstr>
      <vt:lpstr>Diapositive 1</vt:lpstr>
      <vt:lpstr>Diapositive 2</vt:lpstr>
      <vt:lpstr>Situación actual</vt:lpstr>
      <vt:lpstr>Una ciudad multicultural</vt:lpstr>
      <vt:lpstr>Diapositive 5</vt:lpstr>
      <vt:lpstr>Diapositive 6</vt:lpstr>
      <vt:lpstr>Diapositive 7</vt:lpstr>
    </vt:vector>
  </TitlesOfParts>
  <LinksUpToDate>false</LinksUpToDate>
  <SharedDoc>false</SharedDoc>
  <HyperlinksChanged>false</HyperlinksChanged>
  <AppVersion>12.0001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cp:lastModifiedBy>Célia</cp:lastModifiedBy>
  <cp:revision>20</cp:revision>
  <dcterms:created xsi:type="dcterms:W3CDTF">2015-11-17T13:58:12Z</dcterms:created>
  <dcterms:modified xsi:type="dcterms:W3CDTF">2015-11-17T14:39:17Z</dcterms:modified>
</cp:coreProperties>
</file>