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8" r:id="rId3"/>
    <p:sldId id="259" r:id="rId4"/>
    <p:sldId id="289" r:id="rId5"/>
    <p:sldId id="288" r:id="rId6"/>
    <p:sldId id="261" r:id="rId7"/>
    <p:sldId id="290" r:id="rId8"/>
    <p:sldId id="260" r:id="rId9"/>
    <p:sldId id="263" r:id="rId10"/>
    <p:sldId id="262" r:id="rId11"/>
    <p:sldId id="271" r:id="rId12"/>
    <p:sldId id="287" r:id="rId13"/>
    <p:sldId id="265" r:id="rId14"/>
    <p:sldId id="283" r:id="rId15"/>
    <p:sldId id="272" r:id="rId16"/>
    <p:sldId id="285" r:id="rId17"/>
    <p:sldId id="266" r:id="rId18"/>
    <p:sldId id="268" r:id="rId19"/>
    <p:sldId id="264" r:id="rId20"/>
    <p:sldId id="270" r:id="rId21"/>
    <p:sldId id="284" r:id="rId22"/>
    <p:sldId id="291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CC00"/>
    <a:srgbClr val="990000"/>
    <a:srgbClr val="CC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6" autoAdjust="0"/>
    <p:restoredTop sz="93716" autoAdjust="0"/>
  </p:normalViewPr>
  <p:slideViewPr>
    <p:cSldViewPr>
      <p:cViewPr varScale="1">
        <p:scale>
          <a:sx n="70" d="100"/>
          <a:sy n="70" d="100"/>
        </p:scale>
        <p:origin x="142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96617-CA49-4A13-B88F-E51C5FEEE505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DC3C2-02F5-49DC-8166-884767965059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78885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D4C950-D986-41EA-B009-A27C449161CA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405095-3831-480E-ADDF-F81B5AD74F6F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39322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405095-3831-480E-ADDF-F81B5AD74F6F}" type="slidenum">
              <a:rPr lang="fr-BE" smtClean="0"/>
              <a:pPr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6719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39419-1156-43BF-9495-EAE485857006}" type="datetimeFigureOut">
              <a:rPr lang="fr-FR" smtClean="0"/>
              <a:pPr/>
              <a:t>10/06/2015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C0FE4-134C-4C8A-9988-763CE887D943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slow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 dirty="0"/>
          </a:p>
        </p:txBody>
      </p:sp>
      <p:pic>
        <p:nvPicPr>
          <p:cNvPr id="4" name="Espace réservé du contenu 3" descr="33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ZoneTexte 2"/>
          <p:cNvSpPr txBox="1"/>
          <p:nvPr/>
        </p:nvSpPr>
        <p:spPr>
          <a:xfrm>
            <a:off x="2411760" y="3645024"/>
            <a:ext cx="4608512" cy="585356"/>
          </a:xfrm>
          <a:prstGeom prst="rect">
            <a:avLst/>
          </a:prstGeom>
          <a:noFill/>
        </p:spPr>
        <p:txBody>
          <a:bodyPr wrap="square" rtlCol="0">
            <a:prstTxWarp prst="textPlain">
              <a:avLst>
                <a:gd name="adj" fmla="val 50296"/>
              </a:avLst>
            </a:prstTxWarp>
            <a:spAutoFit/>
          </a:bodyPr>
          <a:lstStyle/>
          <a:p>
            <a:r>
              <a:rPr lang="fr-BE" u="sng" dirty="0" err="1" smtClean="0">
                <a:solidFill>
                  <a:srgbClr val="FFFF99"/>
                </a:solidFill>
              </a:rPr>
              <a:t>Citytrip</a:t>
            </a:r>
            <a:r>
              <a:rPr lang="fr-BE" dirty="0" smtClean="0">
                <a:solidFill>
                  <a:srgbClr val="FFFF99"/>
                </a:solidFill>
              </a:rPr>
              <a:t> </a:t>
            </a:r>
            <a:endParaRPr lang="fr-BE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99123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rmAutofit/>
          </a:bodyPr>
          <a:lstStyle/>
          <a:p>
            <a:pPr algn="l"/>
            <a:r>
              <a:rPr lang="fr-BE" sz="4000" b="1" u="sng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Sky</a:t>
            </a:r>
            <a:r>
              <a:rPr lang="fr-BE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 </a:t>
            </a:r>
            <a:r>
              <a:rPr lang="fr-BE" sz="4000" b="1" u="sng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Apart</a:t>
            </a:r>
            <a:r>
              <a:rPr lang="fr-BE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 </a:t>
            </a:r>
            <a:r>
              <a:rPr lang="fr-BE" sz="4000" b="1" u="sng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Hotel</a:t>
            </a:r>
            <a:endParaRPr lang="fr-BE" sz="40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 CENA" pitchFamily="2" charset="0"/>
            </a:endParaRPr>
          </a:p>
        </p:txBody>
      </p:sp>
      <p:pic>
        <p:nvPicPr>
          <p:cNvPr id="8" name="Espace réservé du contenu 7" descr="lkjgfdf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27584" y="2276872"/>
            <a:ext cx="7620000" cy="4095750"/>
          </a:xfrm>
        </p:spPr>
      </p:pic>
      <p:sp>
        <p:nvSpPr>
          <p:cNvPr id="12" name="ZoneTexte 11"/>
          <p:cNvSpPr txBox="1"/>
          <p:nvPr/>
        </p:nvSpPr>
        <p:spPr>
          <a:xfrm>
            <a:off x="1979712" y="1282816"/>
            <a:ext cx="6143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Dieleghemse</a:t>
            </a:r>
            <a:r>
              <a:rPr lang="fr-BE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32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Steenweg</a:t>
            </a:r>
            <a:r>
              <a:rPr lang="fr-BE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116</a:t>
            </a:r>
            <a:r>
              <a:rPr lang="fr-B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1090 </a:t>
            </a:r>
            <a:r>
              <a:rPr lang="fr-BE" sz="3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Brussel</a:t>
            </a:r>
            <a:endParaRPr lang="fr-BE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kk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"/>
            <a:ext cx="3929058" cy="685799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1434"/>
            <a:ext cx="5218318" cy="415481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prstTxWarp prst="textChevron">
              <a:avLst/>
            </a:prstTxWarp>
            <a:normAutofit/>
          </a:bodyPr>
          <a:lstStyle/>
          <a:p>
            <a:pPr algn="l"/>
            <a:r>
              <a:rPr lang="fr-BE" sz="4000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Restaurant Le Centenaire</a:t>
            </a:r>
            <a:endParaRPr lang="fr-BE" sz="4000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 CENA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583048"/>
            <a:ext cx="6156176" cy="2571768"/>
          </a:xfrm>
          <a:solidFill>
            <a:schemeClr val="bg1">
              <a:alpha val="42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BE" sz="1900" dirty="0" smtClean="0">
                <a:latin typeface="Arial Black" panose="020B0A04020102020204" pitchFamily="34" charset="0"/>
              </a:rPr>
              <a:t> Van 12.00 </a:t>
            </a:r>
            <a:r>
              <a:rPr lang="fr-BE" sz="1900" dirty="0" err="1" smtClean="0">
                <a:latin typeface="Arial Black" panose="020B0A04020102020204" pitchFamily="34" charset="0"/>
              </a:rPr>
              <a:t>tot</a:t>
            </a:r>
            <a:r>
              <a:rPr lang="fr-BE" sz="1900" dirty="0" smtClean="0">
                <a:latin typeface="Arial Black" panose="020B0A04020102020204" pitchFamily="34" charset="0"/>
              </a:rPr>
              <a:t> 14.30 &amp; van 18.30 </a:t>
            </a:r>
            <a:r>
              <a:rPr lang="fr-BE" sz="1900" dirty="0" err="1" smtClean="0">
                <a:latin typeface="Arial Black" panose="020B0A04020102020204" pitchFamily="34" charset="0"/>
              </a:rPr>
              <a:t>tot</a:t>
            </a:r>
            <a:r>
              <a:rPr lang="fr-BE" sz="1900" dirty="0" smtClean="0">
                <a:latin typeface="Arial Black" panose="020B0A04020102020204" pitchFamily="34" charset="0"/>
              </a:rPr>
              <a:t> 22.30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1900" dirty="0" smtClean="0">
                <a:latin typeface="Arial Black" panose="020B0A04020102020204" pitchFamily="34" charset="0"/>
              </a:rPr>
              <a:t> </a:t>
            </a:r>
            <a:r>
              <a:rPr lang="fr-BE" sz="1900" dirty="0" err="1" smtClean="0">
                <a:latin typeface="Arial Black" panose="020B0A04020102020204" pitchFamily="34" charset="0"/>
              </a:rPr>
              <a:t>Toe</a:t>
            </a:r>
            <a:r>
              <a:rPr lang="fr-BE" sz="1900" dirty="0" smtClean="0">
                <a:latin typeface="Arial Black" panose="020B0A04020102020204" pitchFamily="34" charset="0"/>
              </a:rPr>
              <a:t> op </a:t>
            </a:r>
            <a:r>
              <a:rPr lang="fr-BE" sz="1900" dirty="0" err="1" smtClean="0">
                <a:latin typeface="Arial Black" panose="020B0A04020102020204" pitchFamily="34" charset="0"/>
              </a:rPr>
              <a:t>maandag</a:t>
            </a:r>
            <a:endParaRPr lang="fr-BE" sz="1900" dirty="0" smtClean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BE" sz="1900" dirty="0" smtClean="0">
                <a:latin typeface="Arial Black" panose="020B0A04020102020204" pitchFamily="34" charset="0"/>
              </a:rPr>
              <a:t> </a:t>
            </a:r>
            <a:r>
              <a:rPr lang="fr-BE" sz="1900" dirty="0" err="1" smtClean="0">
                <a:latin typeface="Arial Black" panose="020B0A04020102020204" pitchFamily="34" charset="0"/>
              </a:rPr>
              <a:t>Adress</a:t>
            </a:r>
            <a:r>
              <a:rPr lang="fr-BE" sz="1900" dirty="0" smtClean="0">
                <a:latin typeface="Arial Black" panose="020B0A04020102020204" pitchFamily="34" charset="0"/>
              </a:rPr>
              <a:t>: Jan </a:t>
            </a:r>
            <a:r>
              <a:rPr lang="fr-BE" sz="1900" dirty="0" err="1" smtClean="0">
                <a:latin typeface="Arial Black" panose="020B0A04020102020204" pitchFamily="34" charset="0"/>
              </a:rPr>
              <a:t>Sobieskilaan</a:t>
            </a:r>
            <a:r>
              <a:rPr lang="fr-BE" sz="1900" dirty="0" smtClean="0">
                <a:latin typeface="Arial Black" panose="020B0A04020102020204" pitchFamily="34" charset="0"/>
              </a:rPr>
              <a:t> 84, 1020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1900" dirty="0" smtClean="0">
                <a:latin typeface="Arial Black" panose="020B0A04020102020204" pitchFamily="34" charset="0"/>
              </a:rPr>
              <a:t> </a:t>
            </a:r>
            <a:r>
              <a:rPr lang="fr-BE" sz="1900" dirty="0" err="1" smtClean="0">
                <a:latin typeface="Arial Black" panose="020B0A04020102020204" pitchFamily="34" charset="0"/>
              </a:rPr>
              <a:t>Kindermenus</a:t>
            </a:r>
            <a:r>
              <a:rPr lang="fr-BE" sz="1900" dirty="0" smtClean="0">
                <a:latin typeface="Arial Black" panose="020B0A04020102020204" pitchFamily="34" charset="0"/>
              </a:rPr>
              <a:t>, </a:t>
            </a:r>
            <a:r>
              <a:rPr lang="fr-BE" sz="1900" dirty="0" err="1" smtClean="0">
                <a:latin typeface="Arial Black" panose="020B0A04020102020204" pitchFamily="34" charset="0"/>
              </a:rPr>
              <a:t>ontbijt</a:t>
            </a:r>
            <a:r>
              <a:rPr lang="fr-BE" sz="1900" dirty="0" smtClean="0">
                <a:latin typeface="Arial Black" panose="020B0A04020102020204" pitchFamily="34" charset="0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1900" dirty="0" smtClean="0">
                <a:latin typeface="Arial Black" panose="020B0A04020102020204" pitchFamily="34" charset="0"/>
              </a:rPr>
              <a:t> Parking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1900" dirty="0" smtClean="0">
                <a:latin typeface="Arial Black" panose="020B0A04020102020204" pitchFamily="34" charset="0"/>
              </a:rPr>
              <a:t> </a:t>
            </a:r>
            <a:r>
              <a:rPr lang="fr-BE" sz="1900" dirty="0" err="1" smtClean="0">
                <a:latin typeface="Arial Black" panose="020B0A04020102020204" pitchFamily="34" charset="0"/>
              </a:rPr>
              <a:t>Terasse</a:t>
            </a:r>
            <a:endParaRPr lang="fr-BE" sz="1900" dirty="0" smtClean="0">
              <a:latin typeface="Arial Black" panose="020B0A040201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fr-BE" sz="1900" dirty="0" smtClean="0">
                <a:latin typeface="Arial Black" panose="020B0A04020102020204" pitchFamily="34" charset="0"/>
              </a:rPr>
              <a:t> </a:t>
            </a:r>
            <a:r>
              <a:rPr lang="fr-BE" sz="1900" dirty="0" err="1" smtClean="0">
                <a:latin typeface="Arial Black" panose="020B0A04020102020204" pitchFamily="34" charset="0"/>
              </a:rPr>
              <a:t>Wi-fi</a:t>
            </a:r>
            <a:endParaRPr lang="fr-BE" sz="1900" dirty="0" smtClean="0">
              <a:latin typeface="Arial Black" panose="020B0A04020102020204" pitchFamily="34" charset="0"/>
            </a:endParaRPr>
          </a:p>
          <a:p>
            <a:pPr>
              <a:buNone/>
            </a:pPr>
            <a:endParaRPr lang="fr-BE" sz="1900" dirty="0" smtClean="0">
              <a:latin typeface="AR CENA" pitchFamily="2" charset="0"/>
            </a:endParaRPr>
          </a:p>
          <a:p>
            <a:pPr>
              <a:buFontTx/>
              <a:buChar char="-"/>
            </a:pPr>
            <a:endParaRPr lang="fr-BE" sz="1900" dirty="0">
              <a:latin typeface="AR CENA" pitchFamily="2" charset="0"/>
            </a:endParaRPr>
          </a:p>
        </p:txBody>
      </p:sp>
      <p:pic>
        <p:nvPicPr>
          <p:cNvPr id="5" name="Image 4" descr="jhbnj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43381"/>
            <a:ext cx="5214942" cy="271462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35000"/>
            </a:schemeClr>
          </a:solidFill>
        </p:spPr>
        <p:txBody>
          <a:bodyPr/>
          <a:lstStyle/>
          <a:p>
            <a:pPr algn="l"/>
            <a:r>
              <a:rPr lang="fr-BE" b="1" u="sng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Route met de bus/tram</a:t>
            </a:r>
            <a:endParaRPr lang="fr-BE" b="1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solidFill>
            <a:schemeClr val="bg1">
              <a:alpha val="56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nl-NL" sz="2400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Bus 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1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Sky</a:t>
            </a:r>
            <a:r>
              <a:rPr lang="fr-BE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1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Apart</a:t>
            </a:r>
            <a:r>
              <a:rPr lang="fr-BE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1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Hotel</a:t>
            </a:r>
            <a:r>
              <a:rPr lang="fr-BE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-&gt; Restaurant Le Centenaire</a:t>
            </a:r>
            <a:endParaRPr lang="nl-NL" sz="18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Stappen naar halte </a:t>
            </a:r>
            <a:r>
              <a:rPr lang="nl-NL" sz="1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Ancienne</a:t>
            </a: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Barrière, gelegen aan De PLAATS VAN DE OUDE POORT.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Bus </a:t>
            </a:r>
            <a:r>
              <a:rPr lang="nl-NL" sz="18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13 </a:t>
            </a: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nemen richting Simonis.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Afstappen bij de halte SPIEGEL, gelegen aan de	</a:t>
            </a:r>
            <a:r>
              <a:rPr lang="nl-NL" sz="18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Jetteslaan</a:t>
            </a: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,</a:t>
            </a:r>
            <a:r>
              <a:rPr lang="nl-NL" sz="18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230</a:t>
            </a: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  <a:p>
            <a:pPr marL="0" indent="0">
              <a:buNone/>
            </a:pPr>
            <a:r>
              <a:rPr lang="nl-NL" sz="2400" u="sng" dirty="0" smtClean="0">
                <a:latin typeface="Aharoni" panose="02010803020104030203" pitchFamily="2" charset="-79"/>
                <a:cs typeface="Aharoni" panose="02010803020104030203" pitchFamily="2" charset="-79"/>
              </a:rPr>
              <a:t>Tram :</a:t>
            </a:r>
            <a:endParaRPr lang="nl-NL" sz="2400" u="sng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Neem de tram </a:t>
            </a:r>
            <a:r>
              <a:rPr lang="nl-NL" sz="18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19 </a:t>
            </a: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richting DE WAND.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Afstappen aan de halte EEUWFEEST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nl-NL" sz="1800" dirty="0" smtClean="0">
                <a:latin typeface="Aharoni" panose="02010803020104030203" pitchFamily="2" charset="-79"/>
                <a:cs typeface="Aharoni" panose="02010803020104030203" pitchFamily="2" charset="-79"/>
              </a:rPr>
              <a:t>Je komt aan ,aan de </a:t>
            </a:r>
            <a:r>
              <a:rPr lang="fr-BE" sz="1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Jan </a:t>
            </a:r>
            <a:r>
              <a:rPr lang="fr-BE" sz="1800" b="1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Sobieskilaan</a:t>
            </a:r>
            <a:r>
              <a:rPr lang="fr-BE" sz="1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1800" b="1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84</a:t>
            </a:r>
            <a:r>
              <a:rPr lang="nl-NL" sz="1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.    </a:t>
            </a:r>
          </a:p>
          <a:p>
            <a:pPr>
              <a:buNone/>
            </a:pPr>
            <a:endParaRPr lang="nl-NL" sz="2000" dirty="0" smtClean="0">
              <a:latin typeface="AR CENA" pitchFamily="2" charset="0"/>
            </a:endParaRPr>
          </a:p>
          <a:p>
            <a:pPr>
              <a:buNone/>
            </a:pPr>
            <a:r>
              <a:rPr lang="nl-NL" sz="2000" dirty="0" smtClean="0">
                <a:latin typeface="AR CENA" pitchFamily="2" charset="0"/>
              </a:rPr>
              <a:t> </a:t>
            </a:r>
          </a:p>
          <a:p>
            <a:pPr>
              <a:buNone/>
            </a:pPr>
            <a:endParaRPr lang="nl-NL" sz="2000" dirty="0" smtClean="0">
              <a:latin typeface="AR CENA" pitchFamily="2" charset="0"/>
            </a:endParaRPr>
          </a:p>
          <a:p>
            <a:pPr>
              <a:buNone/>
            </a:pPr>
            <a:endParaRPr lang="fr-BE" sz="2000" dirty="0"/>
          </a:p>
        </p:txBody>
      </p:sp>
      <p:pic>
        <p:nvPicPr>
          <p:cNvPr id="4" name="Image 3" descr="busss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64" y="142852"/>
            <a:ext cx="2381256" cy="1464471"/>
          </a:xfrm>
          <a:prstGeom prst="rect">
            <a:avLst/>
          </a:prstGeom>
        </p:spPr>
      </p:pic>
      <p:pic>
        <p:nvPicPr>
          <p:cNvPr id="7" name="Image 6" descr="iuuuuu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4029" y="3573016"/>
            <a:ext cx="3409971" cy="328498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74ef97db93f229d87f23aebe288f691e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15797" y="831"/>
            <a:ext cx="9159797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4290"/>
            <a:ext cx="8229600" cy="1143000"/>
          </a:xfrm>
        </p:spPr>
        <p:txBody>
          <a:bodyPr>
            <a:prstTxWarp prst="textPlain">
              <a:avLst/>
            </a:prstTxWarp>
          </a:bodyPr>
          <a:lstStyle/>
          <a:p>
            <a:pPr algn="l"/>
            <a:r>
              <a:rPr lang="fr-BE" u="sng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Mini-Europa</a:t>
            </a:r>
            <a:endParaRPr lang="fr-BE" u="sng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584" y="1340768"/>
            <a:ext cx="4211960" cy="2246769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nl-NL" sz="2000" dirty="0" smtClean="0">
                <a:latin typeface="AR CENA" pitchFamily="2" charset="0"/>
              </a:rPr>
              <a:t>Mini-Europa is een miniatuurpark, 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nl-NL" sz="2000" dirty="0" err="1" smtClean="0">
                <a:latin typeface="AR CENA" pitchFamily="2" charset="0"/>
              </a:rPr>
              <a:t>Adress</a:t>
            </a:r>
            <a:r>
              <a:rPr lang="nl-NL" sz="2000" dirty="0" smtClean="0">
                <a:latin typeface="AR CENA" pitchFamily="2" charset="0"/>
              </a:rPr>
              <a:t>: Avenue du Football 1, 1020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nl-BE" sz="2000" dirty="0" smtClean="0">
                <a:solidFill>
                  <a:srgbClr val="252525"/>
                </a:solidFill>
                <a:latin typeface="AR CENA"/>
              </a:rPr>
              <a:t>Monumenten </a:t>
            </a:r>
            <a:r>
              <a:rPr lang="nl-BE" sz="2000" dirty="0">
                <a:solidFill>
                  <a:srgbClr val="252525"/>
                </a:solidFill>
                <a:latin typeface="AR CENA"/>
              </a:rPr>
              <a:t>van </a:t>
            </a:r>
            <a:r>
              <a:rPr lang="nl-BE" sz="2000" dirty="0" smtClean="0">
                <a:solidFill>
                  <a:srgbClr val="252525"/>
                </a:solidFill>
                <a:latin typeface="AR CENA"/>
              </a:rPr>
              <a:t>de Europese</a:t>
            </a:r>
            <a:endParaRPr lang="nl-NL" sz="2000" dirty="0" smtClean="0">
              <a:latin typeface="AR CENA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nl-BE" sz="2000" dirty="0">
                <a:latin typeface="AR CENA"/>
              </a:rPr>
              <a:t>V</a:t>
            </a:r>
            <a:r>
              <a:rPr lang="nl-BE" sz="2000" dirty="0" smtClean="0">
                <a:latin typeface="AR CENA"/>
              </a:rPr>
              <a:t>oorbeeld van het Nederlandse</a:t>
            </a:r>
            <a:r>
              <a:rPr lang="nl-BE" sz="2000" dirty="0">
                <a:latin typeface="AR CENA"/>
              </a:rPr>
              <a:t> Madurodam</a:t>
            </a:r>
            <a:endParaRPr lang="nl-NL" sz="2000" dirty="0">
              <a:latin typeface="AR CENA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nl-NL" sz="2000" dirty="0" smtClean="0">
                <a:latin typeface="AR CENA" pitchFamily="2" charset="0"/>
              </a:rPr>
              <a:t>Prijs: kinderen:      </a:t>
            </a:r>
            <a:r>
              <a:rPr lang="fr-BE" sz="2000" dirty="0" smtClean="0">
                <a:latin typeface="AR CENA" pitchFamily="2" charset="0"/>
              </a:rPr>
              <a:t>€ 10,70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fr-BE" sz="2000" dirty="0">
                <a:latin typeface="AR CENA" pitchFamily="2" charset="0"/>
              </a:rPr>
              <a:t> </a:t>
            </a:r>
            <a:r>
              <a:rPr lang="fr-BE" sz="2000" dirty="0" smtClean="0">
                <a:latin typeface="AR CENA" pitchFamily="2" charset="0"/>
              </a:rPr>
              <a:t>     </a:t>
            </a:r>
            <a:r>
              <a:rPr lang="fr-BE" sz="2000" dirty="0" err="1" smtClean="0">
                <a:latin typeface="AR CENA" pitchFamily="2" charset="0"/>
              </a:rPr>
              <a:t>volwassenen</a:t>
            </a:r>
            <a:r>
              <a:rPr lang="fr-BE" sz="2000" dirty="0" smtClean="0">
                <a:latin typeface="AR CENA" pitchFamily="2" charset="0"/>
              </a:rPr>
              <a:t>:  € 14,30</a:t>
            </a:r>
          </a:p>
          <a:p>
            <a:endParaRPr lang="fr-BE" sz="2000" dirty="0" smtClean="0">
              <a:latin typeface="AR CENA" pitchFamily="2" charset="0"/>
            </a:endParaRPr>
          </a:p>
        </p:txBody>
      </p:sp>
      <p:pic>
        <p:nvPicPr>
          <p:cNvPr id="3" name="Mini-Europe Brussels (Nl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31640" y="3416424"/>
            <a:ext cx="6480720" cy="3261789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2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fr-BE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Route met de tram</a:t>
            </a:r>
            <a:endParaRPr lang="fr-BE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00034" y="1643050"/>
            <a:ext cx="8229600" cy="4525963"/>
          </a:xfrm>
          <a:solidFill>
            <a:schemeClr val="bg1">
              <a:alpha val="48000"/>
            </a:scheme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AR CENA" pitchFamily="2" charset="0"/>
              </a:rPr>
              <a:t>-&gt; </a:t>
            </a:r>
            <a:r>
              <a:rPr lang="fr-BE" sz="1800" dirty="0" smtClean="0">
                <a:latin typeface="AR CENA" pitchFamily="2" charset="0"/>
              </a:rPr>
              <a:t>Restaurant Le Centenaire -&gt; Mini-Europa .</a:t>
            </a:r>
            <a:endParaRPr lang="nl-NL" sz="1800" dirty="0" smtClean="0">
              <a:latin typeface="AR CENA" pitchFamily="2" charset="0"/>
            </a:endParaRPr>
          </a:p>
          <a:p>
            <a:pPr>
              <a:buNone/>
            </a:pPr>
            <a:r>
              <a:rPr lang="nl-NL" sz="1800" dirty="0" smtClean="0">
                <a:latin typeface="AR CENA" pitchFamily="2" charset="0"/>
              </a:rPr>
              <a:t>Stap naar de halte EEUWFEEST, gesitueerd aan de Sint-Lambertplaats.</a:t>
            </a:r>
          </a:p>
          <a:p>
            <a:pPr>
              <a:buNone/>
            </a:pPr>
            <a:r>
              <a:rPr lang="nl-NL" sz="1800" dirty="0" smtClean="0">
                <a:latin typeface="AR CENA" pitchFamily="2" charset="0"/>
              </a:rPr>
              <a:t>Neem de  tram 7 richting </a:t>
            </a:r>
            <a:r>
              <a:rPr lang="nl-NL" sz="1800" dirty="0" err="1" smtClean="0">
                <a:latin typeface="AR CENA" pitchFamily="2" charset="0"/>
              </a:rPr>
              <a:t>Heizel</a:t>
            </a:r>
            <a:r>
              <a:rPr lang="nl-NL" sz="1800" dirty="0" smtClean="0">
                <a:latin typeface="AR CENA" pitchFamily="2" charset="0"/>
              </a:rPr>
              <a:t>. Stap af bij de halte </a:t>
            </a:r>
            <a:r>
              <a:rPr lang="nl-NL" sz="1800" dirty="0" err="1" smtClean="0">
                <a:latin typeface="AR CENA" pitchFamily="2" charset="0"/>
              </a:rPr>
              <a:t>Heizel</a:t>
            </a:r>
            <a:r>
              <a:rPr lang="nl-NL" sz="1800" dirty="0" smtClean="0">
                <a:latin typeface="AR CENA" pitchFamily="2" charset="0"/>
              </a:rPr>
              <a:t>.</a:t>
            </a:r>
          </a:p>
          <a:p>
            <a:pPr>
              <a:buNone/>
            </a:pPr>
            <a:r>
              <a:rPr lang="nl-NL" sz="1800" dirty="0" smtClean="0">
                <a:latin typeface="AR CENA" pitchFamily="2" charset="0"/>
              </a:rPr>
              <a:t>Je komt aan ,aan  </a:t>
            </a:r>
            <a:r>
              <a:rPr lang="nl-NL" sz="1800" b="1" dirty="0" smtClean="0">
                <a:latin typeface="AR CENA" pitchFamily="2" charset="0"/>
              </a:rPr>
              <a:t>Avenue du Football 1.</a:t>
            </a:r>
            <a:endParaRPr lang="fr-BE" sz="1800" b="1" dirty="0">
              <a:latin typeface="AR CENA" pitchFamily="2" charset="0"/>
            </a:endParaRPr>
          </a:p>
        </p:txBody>
      </p:sp>
      <p:pic>
        <p:nvPicPr>
          <p:cNvPr id="6" name="Image 5" descr="tramm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581128"/>
            <a:ext cx="2750363" cy="1399084"/>
          </a:xfrm>
          <a:prstGeom prst="rect">
            <a:avLst/>
          </a:prstGeom>
        </p:spPr>
      </p:pic>
      <p:pic>
        <p:nvPicPr>
          <p:cNvPr id="7" name="Image 6" descr="osss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829" y="0"/>
            <a:ext cx="3145171" cy="257174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pl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229600" cy="11430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l"/>
            <a:r>
              <a:rPr lang="fr-BE" sz="4000" u="sng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Planetarium</a:t>
            </a:r>
            <a:endParaRPr lang="fr-BE" sz="4000" u="sng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2338596"/>
            <a:ext cx="8229600" cy="4519404"/>
          </a:xfrm>
          <a:solidFill>
            <a:schemeClr val="bg1">
              <a:alpha val="31000"/>
            </a:scheme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nl-NL" sz="1900" dirty="0" smtClean="0">
                <a:latin typeface="AR CENA" pitchFamily="2" charset="0"/>
              </a:rPr>
              <a:t>-</a:t>
            </a:r>
            <a:r>
              <a:rPr lang="nl-NL" sz="1900" dirty="0" err="1" smtClean="0">
                <a:latin typeface="AR CENA" pitchFamily="2" charset="0"/>
              </a:rPr>
              <a:t>Adress</a:t>
            </a:r>
            <a:r>
              <a:rPr lang="nl-NL" sz="1900" dirty="0" smtClean="0">
                <a:latin typeface="AR CENA" pitchFamily="2" charset="0"/>
              </a:rPr>
              <a:t>: </a:t>
            </a:r>
            <a:r>
              <a:rPr lang="nl-NL" sz="1900" dirty="0" err="1" smtClean="0">
                <a:latin typeface="AR CENA" pitchFamily="2" charset="0"/>
              </a:rPr>
              <a:t>Boechoutlaan</a:t>
            </a:r>
            <a:r>
              <a:rPr lang="nl-NL" sz="1900" dirty="0" smtClean="0">
                <a:latin typeface="AR CENA" pitchFamily="2" charset="0"/>
              </a:rPr>
              <a:t> 10, 1020 Brussel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900" dirty="0" smtClean="0">
                <a:latin typeface="AR CENA" pitchFamily="2" charset="0"/>
              </a:rPr>
              <a:t>Toegankelijk: -alle werkdagen van 9u00 tot 17u00</a:t>
            </a:r>
          </a:p>
          <a:p>
            <a:pPr marL="0" indent="0">
              <a:buNone/>
            </a:pPr>
            <a:r>
              <a:rPr lang="nl-NL" sz="1900" dirty="0" smtClean="0">
                <a:latin typeface="AR CENA" pitchFamily="2" charset="0"/>
              </a:rPr>
              <a:t>                   -weekends, feestdagen en schoolvakanties van 10u tot 17u00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900" dirty="0" smtClean="0">
                <a:latin typeface="AR CENA" pitchFamily="2" charset="0"/>
              </a:rPr>
              <a:t>-Gesloten op: 24, 25 en 31 december, evenals 1 januari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1900" dirty="0" smtClean="0">
                <a:latin typeface="AR CENA" pitchFamily="2" charset="0"/>
              </a:rPr>
              <a:t>-Prijzen voor 1 planetariumfilm :</a:t>
            </a:r>
            <a:br>
              <a:rPr lang="nl-NL" sz="1900" dirty="0" smtClean="0">
                <a:latin typeface="AR CENA" pitchFamily="2" charset="0"/>
              </a:rPr>
            </a:br>
            <a:r>
              <a:rPr lang="nl-NL" sz="1900" dirty="0" smtClean="0">
                <a:latin typeface="AR CENA" pitchFamily="2" charset="0"/>
              </a:rPr>
              <a:t>* volwassenen : €7</a:t>
            </a:r>
            <a:br>
              <a:rPr lang="nl-NL" sz="1900" dirty="0" smtClean="0">
                <a:latin typeface="AR CENA" pitchFamily="2" charset="0"/>
              </a:rPr>
            </a:br>
            <a:r>
              <a:rPr lang="nl-NL" sz="1900" dirty="0" smtClean="0">
                <a:latin typeface="AR CENA" pitchFamily="2" charset="0"/>
              </a:rPr>
              <a:t>* kinderen en studenten, 60-plussers, groepen (vanaf 20 pers.): € 5</a:t>
            </a:r>
            <a:endParaRPr lang="nl-NL" sz="2200" dirty="0" smtClean="0">
              <a:latin typeface="AR CENA" pitchFamily="2" charset="0"/>
            </a:endParaRPr>
          </a:p>
          <a:p>
            <a:endParaRPr lang="fr-BE" sz="4000" dirty="0">
              <a:latin typeface="AR CENA" pitchFamily="2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" y="3084"/>
            <a:ext cx="9143994" cy="685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  <a:normAutofit/>
          </a:bodyPr>
          <a:lstStyle/>
          <a:p>
            <a:pPr algn="l"/>
            <a:r>
              <a:rPr lang="fr-BE" sz="4000" u="sng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L’arbre d’Or/De </a:t>
            </a:r>
            <a:r>
              <a:rPr lang="fr-BE" sz="4000" u="sng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Gouden</a:t>
            </a:r>
            <a:r>
              <a:rPr lang="fr-BE" sz="4000" u="sng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 Boom</a:t>
            </a:r>
            <a:endParaRPr lang="fr-BE" sz="4000" u="sng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solidFill>
            <a:schemeClr val="bg1">
              <a:alpha val="27000"/>
            </a:schemeClr>
          </a:solidFill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fr-BE" sz="2800" dirty="0" smtClean="0">
                <a:latin typeface="AR CENA" pitchFamily="2" charset="0"/>
              </a:rPr>
              <a:t>Taverne</a:t>
            </a:r>
          </a:p>
          <a:p>
            <a:pPr>
              <a:buFontTx/>
              <a:buChar char="-"/>
            </a:pPr>
            <a:r>
              <a:rPr lang="fr-BE" sz="2800" dirty="0" err="1" smtClean="0">
                <a:latin typeface="AR CENA" pitchFamily="2" charset="0"/>
              </a:rPr>
              <a:t>Brouwerij</a:t>
            </a:r>
            <a:endParaRPr lang="fr-BE" sz="2800" dirty="0" smtClean="0">
              <a:latin typeface="AR CENA" pitchFamily="2" charset="0"/>
            </a:endParaRPr>
          </a:p>
          <a:p>
            <a:pPr>
              <a:buFontTx/>
              <a:buChar char="-"/>
            </a:pPr>
            <a:r>
              <a:rPr lang="fr-BE" sz="2800" dirty="0" err="1" smtClean="0">
                <a:latin typeface="AR CENA" pitchFamily="2" charset="0"/>
              </a:rPr>
              <a:t>Adress</a:t>
            </a:r>
            <a:r>
              <a:rPr lang="fr-BE" sz="2800" dirty="0" smtClean="0">
                <a:latin typeface="AR CENA" pitchFamily="2" charset="0"/>
              </a:rPr>
              <a:t>: 20 </a:t>
            </a:r>
            <a:r>
              <a:rPr lang="fr-BE" sz="2800" dirty="0" err="1" smtClean="0">
                <a:latin typeface="AR CENA" pitchFamily="2" charset="0"/>
              </a:rPr>
              <a:t>Eeuwfeestlaan</a:t>
            </a:r>
            <a:r>
              <a:rPr lang="fr-BE" sz="2800" dirty="0" smtClean="0">
                <a:latin typeface="AR CENA" pitchFamily="2" charset="0"/>
              </a:rPr>
              <a:t>, 1020 </a:t>
            </a:r>
            <a:endParaRPr lang="fr-BE" sz="2800" dirty="0">
              <a:latin typeface="AR CENA" pitchFamily="2" charset="0"/>
            </a:endParaRPr>
          </a:p>
        </p:txBody>
      </p:sp>
      <p:pic>
        <p:nvPicPr>
          <p:cNvPr id="7" name="Image 6" descr="larb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0570"/>
            <a:ext cx="5429256" cy="235743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417636"/>
            <a:ext cx="3146840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attt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229600" cy="11430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l"/>
            <a:r>
              <a:rPr lang="fr-BE" sz="4000" u="sng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Atomium</a:t>
            </a:r>
            <a:endParaRPr lang="fr-BE" sz="4000" u="sng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14282" y="1928803"/>
            <a:ext cx="7382054" cy="4801314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nl-NL" dirty="0">
                <a:latin typeface="AR CENA" pitchFamily="2" charset="0"/>
              </a:rPr>
              <a:t>Het </a:t>
            </a:r>
            <a:r>
              <a:rPr lang="nl-NL" dirty="0" err="1">
                <a:latin typeface="AR CENA" pitchFamily="2" charset="0"/>
              </a:rPr>
              <a:t>Atomium</a:t>
            </a:r>
            <a:r>
              <a:rPr lang="nl-NL" dirty="0">
                <a:latin typeface="AR CENA" pitchFamily="2" charset="0"/>
              </a:rPr>
              <a:t> is een </a:t>
            </a:r>
            <a:r>
              <a:rPr lang="nl-NL" dirty="0" smtClean="0">
                <a:latin typeface="AR CENA" pitchFamily="2" charset="0"/>
              </a:rPr>
              <a:t>monument van 9 bollen</a:t>
            </a:r>
            <a:r>
              <a:rPr lang="nl-NL" dirty="0">
                <a:latin typeface="AR CENA" pitchFamily="2" charset="0"/>
              </a:rPr>
              <a:t> 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>
                <a:latin typeface="AR CENA" pitchFamily="2" charset="0"/>
              </a:rPr>
              <a:t>Brusselse</a:t>
            </a:r>
            <a:r>
              <a:rPr lang="nl-NL" dirty="0">
                <a:latin typeface="AR CENA" pitchFamily="2" charset="0"/>
              </a:rPr>
              <a:t> Wereldtentoonstelling in 1958</a:t>
            </a:r>
            <a:r>
              <a:rPr lang="nl-NL" dirty="0" smtClean="0">
                <a:latin typeface="AR CENA" pitchFamily="2" charset="0"/>
              </a:rPr>
              <a:t>,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>
                <a:latin typeface="AR CENA" pitchFamily="2" charset="0"/>
              </a:rPr>
              <a:t> </a:t>
            </a:r>
            <a:r>
              <a:rPr lang="nl-NL" dirty="0">
                <a:latin typeface="AR CENA" pitchFamily="2" charset="0"/>
              </a:rPr>
              <a:t>de zogenaamde Expo 58</a:t>
            </a:r>
            <a:r>
              <a:rPr lang="nl-NL" dirty="0" smtClean="0">
                <a:latin typeface="AR CENA" pitchFamily="2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>
                <a:latin typeface="AR CENA"/>
              </a:rPr>
              <a:t>      basisbol : waarin </a:t>
            </a:r>
            <a:r>
              <a:rPr lang="nl-NL" dirty="0">
                <a:latin typeface="AR CENA"/>
              </a:rPr>
              <a:t>permanent </a:t>
            </a:r>
            <a:r>
              <a:rPr lang="nl-NL" i="1" dirty="0">
                <a:latin typeface="AR CENA"/>
              </a:rPr>
              <a:t>Expo 58: de tentoonstelling</a:t>
            </a:r>
            <a:r>
              <a:rPr lang="nl-NL" dirty="0">
                <a:latin typeface="AR CENA"/>
              </a:rPr>
              <a:t> en een terugblik naar de jaren 50 is te </a:t>
            </a:r>
            <a:r>
              <a:rPr lang="nl-NL" dirty="0" smtClean="0">
                <a:latin typeface="AR CENA"/>
              </a:rPr>
              <a:t>zien</a:t>
            </a:r>
            <a:endParaRPr lang="nl-NL" dirty="0">
              <a:latin typeface="AR CEN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dirty="0">
                <a:latin typeface="AR CENA"/>
              </a:rPr>
              <a:t> </a:t>
            </a:r>
            <a:r>
              <a:rPr lang="nl-NL" dirty="0" smtClean="0">
                <a:latin typeface="AR CENA"/>
              </a:rPr>
              <a:t>     tentoonstellingsbol : </a:t>
            </a:r>
            <a:r>
              <a:rPr lang="nl-NL" dirty="0">
                <a:latin typeface="AR CENA"/>
              </a:rPr>
              <a:t>met tijdelijke </a:t>
            </a:r>
            <a:r>
              <a:rPr lang="nl-NL" dirty="0" smtClean="0">
                <a:latin typeface="AR CENA"/>
              </a:rPr>
              <a:t>tentoonstellingen</a:t>
            </a:r>
            <a:endParaRPr lang="nl-NL" dirty="0">
              <a:latin typeface="AR CEN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>
                <a:latin typeface="AR CENA"/>
              </a:rPr>
              <a:t>      centrale </a:t>
            </a:r>
            <a:r>
              <a:rPr lang="nl-NL" dirty="0" err="1" smtClean="0">
                <a:latin typeface="AR CENA"/>
              </a:rPr>
              <a:t>bol,waar</a:t>
            </a:r>
            <a:r>
              <a:rPr lang="nl-NL" dirty="0" smtClean="0">
                <a:latin typeface="AR CENA"/>
              </a:rPr>
              <a:t> </a:t>
            </a:r>
            <a:r>
              <a:rPr lang="nl-NL" dirty="0">
                <a:latin typeface="AR CENA"/>
              </a:rPr>
              <a:t>een snackbar is </a:t>
            </a:r>
            <a:r>
              <a:rPr lang="nl-NL" dirty="0" smtClean="0">
                <a:latin typeface="AR CENA"/>
              </a:rPr>
              <a:t>ondergebracht</a:t>
            </a:r>
            <a:endParaRPr lang="nl-NL" dirty="0">
              <a:latin typeface="AR CENA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dirty="0" smtClean="0">
                <a:latin typeface="AR CENA"/>
              </a:rPr>
              <a:t>      kinderbol : deze </a:t>
            </a:r>
            <a:r>
              <a:rPr lang="nl-NL" dirty="0">
                <a:latin typeface="AR CENA"/>
              </a:rPr>
              <a:t>is niet algemeen toegankelijk voor het publiek, enkel voor schoolgroepen die er in </a:t>
            </a:r>
            <a:r>
              <a:rPr lang="nl-NL" dirty="0" smtClean="0">
                <a:latin typeface="AR CENA"/>
              </a:rPr>
              <a:t>        kunnen </a:t>
            </a:r>
            <a:r>
              <a:rPr lang="nl-NL" dirty="0">
                <a:latin typeface="AR CENA"/>
              </a:rPr>
              <a:t>overnachten.</a:t>
            </a:r>
          </a:p>
          <a:p>
            <a:endParaRPr lang="nl-NL" dirty="0">
              <a:latin typeface="AR CENA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nl-NL" dirty="0" smtClean="0">
              <a:latin typeface="AR CENA" pitchFamily="2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nl-NL" dirty="0" smtClean="0">
                <a:latin typeface="AR CENA" pitchFamily="2" charset="0"/>
              </a:rPr>
              <a:t>Prijs: Kinderen:       €6</a:t>
            </a:r>
          </a:p>
          <a:p>
            <a:r>
              <a:rPr lang="nl-NL" dirty="0" smtClean="0">
                <a:latin typeface="AR CENA" pitchFamily="2" charset="0"/>
              </a:rPr>
              <a:t>        Volwassenen:         €11</a:t>
            </a:r>
          </a:p>
          <a:p>
            <a:r>
              <a:rPr lang="nl-NL" dirty="0" smtClean="0">
                <a:latin typeface="AR CENA" pitchFamily="2" charset="0"/>
              </a:rPr>
              <a:t>        Senioren          :        €8</a:t>
            </a:r>
          </a:p>
          <a:p>
            <a:endParaRPr lang="nl-NL" dirty="0">
              <a:latin typeface="AR CENA" pitchFamily="2" charset="0"/>
            </a:endParaRPr>
          </a:p>
          <a:p>
            <a:r>
              <a:rPr lang="nl-NL" dirty="0" smtClean="0">
                <a:latin typeface="AR CENA" pitchFamily="2" charset="0"/>
              </a:rPr>
              <a:t> </a:t>
            </a:r>
          </a:p>
          <a:p>
            <a:endParaRPr lang="nl-NL" dirty="0">
              <a:latin typeface="AR CENA" pitchFamily="2" charset="0"/>
            </a:endParaRPr>
          </a:p>
          <a:p>
            <a:endParaRPr lang="nl-NL" dirty="0">
              <a:latin typeface="AR CENA" pitchFamily="2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mljh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Autofit/>
          </a:bodyPr>
          <a:lstStyle/>
          <a:p>
            <a:pPr algn="l"/>
            <a:r>
              <a:rPr lang="fr-BE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 CENA" pitchFamily="2" charset="0"/>
              </a:rPr>
              <a:t>Voetbalmatch</a:t>
            </a:r>
            <a:r>
              <a:rPr lang="fr-BE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 CENA" pitchFamily="2" charset="0"/>
              </a:rPr>
              <a:t>, Koning </a:t>
            </a:r>
            <a:r>
              <a:rPr lang="fr-BE" sz="40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 CENA" pitchFamily="2" charset="0"/>
              </a:rPr>
              <a:t>Boudewijnstadion</a:t>
            </a:r>
            <a:endParaRPr lang="fr-BE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85720" y="1428736"/>
            <a:ext cx="5854488" cy="1938992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 CENA" pitchFamily="2" charset="0"/>
              </a:rPr>
              <a:t>Het Koning Boudewijnstadion is een multifunctioneel sportstadion.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 CENA" pitchFamily="2" charset="0"/>
              </a:rPr>
              <a:t> 50.122 zitplaatsen</a:t>
            </a:r>
            <a:endParaRPr lang="nl-NL" sz="2000" dirty="0">
              <a:latin typeface="AR CENA" pitchFamily="2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 CENA" pitchFamily="2" charset="0"/>
              </a:rPr>
              <a:t> Is het </a:t>
            </a:r>
            <a:r>
              <a:rPr lang="nl-NL" sz="2000" dirty="0" err="1" smtClean="0">
                <a:latin typeface="AR CENA" pitchFamily="2" charset="0"/>
              </a:rPr>
              <a:t>het</a:t>
            </a:r>
            <a:r>
              <a:rPr lang="nl-NL" sz="2000" dirty="0" smtClean="0">
                <a:latin typeface="AR CENA" pitchFamily="2" charset="0"/>
              </a:rPr>
              <a:t> grootste stadion in </a:t>
            </a:r>
            <a:r>
              <a:rPr lang="nl-NL" sz="2000" dirty="0" err="1" smtClean="0">
                <a:latin typeface="AR CENA" pitchFamily="2" charset="0"/>
              </a:rPr>
              <a:t>Belgie</a:t>
            </a:r>
            <a:r>
              <a:rPr lang="nl-NL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nl-NL" sz="2000" dirty="0" smtClea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000" dirty="0" smtClean="0">
                <a:latin typeface="AR CENA" pitchFamily="2" charset="0"/>
              </a:rPr>
              <a:t>Prijs: </a:t>
            </a:r>
            <a:r>
              <a:rPr lang="fr-BE" sz="2000" dirty="0" smtClean="0">
                <a:latin typeface="AR CENA" pitchFamily="2" charset="0"/>
              </a:rPr>
              <a:t> - </a:t>
            </a:r>
            <a:r>
              <a:rPr lang="fr-BE" sz="2000" dirty="0" err="1" smtClean="0">
                <a:latin typeface="AR CENA" pitchFamily="2" charset="0"/>
              </a:rPr>
              <a:t>volwassenen</a:t>
            </a:r>
            <a:r>
              <a:rPr lang="fr-BE" sz="2000" dirty="0" smtClean="0">
                <a:latin typeface="AR CENA" pitchFamily="2" charset="0"/>
              </a:rPr>
              <a:t>:   € 6</a:t>
            </a:r>
            <a:br>
              <a:rPr lang="fr-BE" sz="2000" dirty="0" smtClean="0">
                <a:latin typeface="AR CENA" pitchFamily="2" charset="0"/>
              </a:rPr>
            </a:br>
            <a:r>
              <a:rPr lang="fr-BE" sz="2000" dirty="0" smtClean="0">
                <a:latin typeface="AR CENA" pitchFamily="2" charset="0"/>
              </a:rPr>
              <a:t>           - </a:t>
            </a:r>
            <a:r>
              <a:rPr lang="fr-BE" sz="2000" dirty="0" err="1" smtClean="0">
                <a:latin typeface="AR CENA" pitchFamily="2" charset="0"/>
              </a:rPr>
              <a:t>kinderen</a:t>
            </a:r>
            <a:r>
              <a:rPr lang="fr-BE" sz="2000" dirty="0" smtClean="0">
                <a:latin typeface="AR CENA" pitchFamily="2" charset="0"/>
              </a:rPr>
              <a:t>:            € 4</a:t>
            </a:r>
            <a:endParaRPr lang="fr-BE" sz="2000" dirty="0">
              <a:latin typeface="AR CENA" pitchFamily="2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 descr="kipkot.jp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524" t="-281"/>
          <a:stretch/>
        </p:blipFill>
        <p:spPr>
          <a:xfrm>
            <a:off x="11184" y="-2"/>
            <a:ext cx="9135944" cy="6858002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1430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l"/>
            <a:r>
              <a:rPr lang="fr-BE" sz="4000" u="sng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 CENA" pitchFamily="2" charset="0"/>
              </a:rPr>
              <a:t>Kip’Kot</a:t>
            </a:r>
            <a:endParaRPr lang="fr-BE" sz="4000" u="sng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 CENA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9515" y="2132856"/>
            <a:ext cx="4707419" cy="267765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400" dirty="0" smtClean="0">
                <a:latin typeface="AR CENA" pitchFamily="2" charset="0"/>
              </a:rPr>
              <a:t>Fastfood rond het thema van de kip.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400" dirty="0" smtClean="0">
                <a:latin typeface="AR CENA" pitchFamily="2" charset="0"/>
              </a:rPr>
              <a:t>Gelegen in </a:t>
            </a:r>
            <a:r>
              <a:rPr lang="nl-NL" sz="2400" dirty="0" err="1" smtClean="0">
                <a:latin typeface="AR CENA" pitchFamily="2" charset="0"/>
              </a:rPr>
              <a:t>Brupark</a:t>
            </a:r>
            <a:r>
              <a:rPr lang="nl-NL" sz="2400" dirty="0" smtClean="0">
                <a:latin typeface="AR CENA" pitchFamily="2" charset="0"/>
              </a:rPr>
              <a:t>, dicht bij het </a:t>
            </a:r>
            <a:r>
              <a:rPr lang="nl-NL" sz="2400" dirty="0" err="1" smtClean="0">
                <a:latin typeface="AR CENA" pitchFamily="2" charset="0"/>
              </a:rPr>
              <a:t>Atomium</a:t>
            </a:r>
            <a:r>
              <a:rPr lang="nl-NL" sz="2400" dirty="0" smtClean="0">
                <a:latin typeface="AR CENA" pitchFamily="2" charset="0"/>
              </a:rPr>
              <a:t> en Mini Europa.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nl-NL" sz="2400" dirty="0" smtClean="0">
                <a:latin typeface="AR CENA" pitchFamily="2" charset="0"/>
              </a:rPr>
              <a:t>Eerder gereserveerd voor toeristen.</a:t>
            </a:r>
          </a:p>
          <a:p>
            <a:endParaRPr lang="nl-NL" sz="2400" dirty="0" smtClean="0">
              <a:latin typeface="AR CENA" pitchFamily="2" charset="0"/>
            </a:endParaRPr>
          </a:p>
          <a:p>
            <a:endParaRPr lang="nl-NL" sz="2400" dirty="0" smtClean="0">
              <a:latin typeface="AR CENA" pitchFamily="2" charset="0"/>
            </a:endParaRPr>
          </a:p>
          <a:p>
            <a:r>
              <a:rPr lang="fr-BE" sz="2400" dirty="0" err="1" smtClean="0">
                <a:latin typeface="AR CENA" pitchFamily="2" charset="0"/>
              </a:rPr>
              <a:t>Adress</a:t>
            </a:r>
            <a:r>
              <a:rPr lang="fr-BE" sz="2400" dirty="0" smtClean="0">
                <a:latin typeface="AR CENA" pitchFamily="2" charset="0"/>
              </a:rPr>
              <a:t>: </a:t>
            </a:r>
            <a:r>
              <a:rPr lang="fr-BE" sz="2400" dirty="0" err="1" smtClean="0">
                <a:latin typeface="AR CENA" pitchFamily="2" charset="0"/>
              </a:rPr>
              <a:t>Eeuwfeestlaan</a:t>
            </a:r>
            <a:r>
              <a:rPr lang="fr-BE" sz="2400" dirty="0" smtClean="0">
                <a:latin typeface="AR CENA" pitchFamily="2" charset="0"/>
              </a:rPr>
              <a:t> 38, 1020 Brussel</a:t>
            </a:r>
          </a:p>
        </p:txBody>
      </p:sp>
      <p:pic>
        <p:nvPicPr>
          <p:cNvPr id="9" name="Image 8" descr="kiko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467" y="2132856"/>
            <a:ext cx="1928794" cy="1435919"/>
          </a:xfrm>
          <a:prstGeom prst="rect">
            <a:avLst/>
          </a:prstGeom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832" y="0"/>
            <a:ext cx="9168831" cy="68463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BE" sz="4000" u="sng" dirty="0" err="1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 CENA" pitchFamily="2" charset="0"/>
              </a:rPr>
              <a:t>Vliegtuig</a:t>
            </a:r>
            <a:r>
              <a:rPr lang="fr-BE" sz="4000" u="sng" dirty="0" smtClean="0">
                <a:solidFill>
                  <a:schemeClr val="tx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AR CENA" pitchFamily="2" charset="0"/>
              </a:rPr>
              <a:t> ticket</a:t>
            </a:r>
            <a:endParaRPr lang="fr-BE" sz="4000" u="sng" dirty="0">
              <a:solidFill>
                <a:schemeClr val="tx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AR CENA" pitchFamily="2" charset="0"/>
            </a:endParaRPr>
          </a:p>
        </p:txBody>
      </p:sp>
      <p:pic>
        <p:nvPicPr>
          <p:cNvPr id="5" name="Image 4" descr="v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6644" y="214290"/>
            <a:ext cx="1409701" cy="1057276"/>
          </a:xfrm>
          <a:prstGeom prst="rect">
            <a:avLst/>
          </a:prstGeom>
        </p:spPr>
      </p:pic>
      <p:pic>
        <p:nvPicPr>
          <p:cNvPr id="18" name="Espace réservé du contenu 17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6102" t="11770" r="7958" b="26181"/>
          <a:stretch/>
        </p:blipFill>
        <p:spPr>
          <a:xfrm>
            <a:off x="5881518" y="1485856"/>
            <a:ext cx="3033881" cy="284019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5"/>
          <a:srcRect l="66446" t="12373" r="7643" b="25590"/>
          <a:stretch/>
        </p:blipFill>
        <p:spPr>
          <a:xfrm>
            <a:off x="5910858" y="4298328"/>
            <a:ext cx="3024336" cy="2520280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449930" y="1772816"/>
            <a:ext cx="4986166" cy="3785652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Alicante </a:t>
            </a: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 Brussel Zaventem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fr-BE" sz="2400" dirty="0">
              <a:latin typeface="Aharoni" panose="02010803020104030203" pitchFamily="2" charset="-79"/>
              <a:cs typeface="Aharoni" panose="02010803020104030203" pitchFamily="2" charset="-79"/>
              <a:sym typeface="Wingdings" panose="05000000000000000000" pitchFamily="2" charset="2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 sz="2400" dirty="0" err="1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Heenvlucht</a:t>
            </a: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  </a:t>
            </a:r>
            <a:r>
              <a:rPr lang="fr-BE" sz="2400" dirty="0" err="1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p.p</a:t>
            </a: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 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  <a:sym typeface="Wingdings" panose="05000000000000000000" pitchFamily="2" charset="2"/>
              </a:rPr>
              <a:t>€ 93,99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 sz="2400" dirty="0" err="1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Terugvlucht</a:t>
            </a: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 </a:t>
            </a:r>
            <a:r>
              <a:rPr lang="fr-BE" sz="2400" dirty="0" err="1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p.p</a:t>
            </a: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 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  <a:sym typeface="Wingdings" panose="05000000000000000000" pitchFamily="2" charset="2"/>
              </a:rPr>
              <a:t>€149,99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Bijkosten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  :     € 15,00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fr-BE" sz="2400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fr-BE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fr-BE" sz="2400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fr-BE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Totaal</a:t>
            </a: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24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voor</a:t>
            </a: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4</a:t>
            </a:r>
            <a:r>
              <a:rPr lang="fr-BE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pers 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:€990,92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endParaRPr lang="fr-BE" sz="24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>
            <a:off x="3563888" y="3933056"/>
            <a:ext cx="15841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3563888" y="2564904"/>
            <a:ext cx="0" cy="1512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932040" y="2564904"/>
            <a:ext cx="0" cy="15121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ZoneTexte 27"/>
          <p:cNvSpPr txBox="1"/>
          <p:nvPr/>
        </p:nvSpPr>
        <p:spPr>
          <a:xfrm>
            <a:off x="3563888" y="364502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latin typeface="Arial Black" panose="020B0A04020102020204" pitchFamily="34" charset="0"/>
              </a:rPr>
              <a:t>X           4</a:t>
            </a:r>
            <a:endParaRPr lang="fr-BE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944" cy="6858000"/>
          </a:xfrm>
          <a:prstGeom prst="rect">
            <a:avLst/>
          </a:prstGeom>
          <a:solidFill>
            <a:schemeClr val="bg1">
              <a:alpha val="52000"/>
            </a:schemeClr>
          </a:solidFill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61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fr-BE" sz="4000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MGM Karaoké</a:t>
            </a:r>
            <a:endParaRPr lang="fr-BE" sz="4000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pic>
        <p:nvPicPr>
          <p:cNvPr id="4" name="Espace réservé du contenu 3" descr="mmm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603734" y="27332"/>
            <a:ext cx="3536210" cy="2439990"/>
          </a:xfrm>
        </p:spPr>
      </p:pic>
      <p:sp>
        <p:nvSpPr>
          <p:cNvPr id="6" name="ZoneTexte 5"/>
          <p:cNvSpPr txBox="1"/>
          <p:nvPr/>
        </p:nvSpPr>
        <p:spPr>
          <a:xfrm>
            <a:off x="428596" y="1571612"/>
            <a:ext cx="3441968" cy="3693319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>
                <a:latin typeface="AR CENA" pitchFamily="2" charset="0"/>
              </a:rPr>
              <a:t>Bar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>
                <a:latin typeface="AR CENA" pitchFamily="2" charset="0"/>
              </a:rPr>
              <a:t> Café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>
                <a:latin typeface="AR CENA" pitchFamily="2" charset="0"/>
              </a:rPr>
              <a:t>Karaoké</a:t>
            </a:r>
          </a:p>
          <a:p>
            <a:pPr>
              <a:buFontTx/>
              <a:buChar char="-"/>
            </a:pPr>
            <a:endParaRPr lang="fr-BE" sz="2000" dirty="0" smtClean="0">
              <a:latin typeface="AR CEN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>
                <a:latin typeface="AR CENA" pitchFamily="2" charset="0"/>
              </a:rPr>
              <a:t>Open van </a:t>
            </a:r>
            <a:r>
              <a:rPr lang="fr-BE" sz="2000" dirty="0" err="1" smtClean="0">
                <a:latin typeface="AR CENA" pitchFamily="2" charset="0"/>
              </a:rPr>
              <a:t>maandag</a:t>
            </a:r>
            <a:r>
              <a:rPr lang="fr-BE" sz="2000" dirty="0" smtClean="0">
                <a:latin typeface="AR CENA" pitchFamily="2" charset="0"/>
              </a:rPr>
              <a:t> </a:t>
            </a:r>
            <a:r>
              <a:rPr lang="fr-BE" sz="2000" dirty="0" err="1" smtClean="0">
                <a:latin typeface="AR CENA" pitchFamily="2" charset="0"/>
              </a:rPr>
              <a:t>tot</a:t>
            </a:r>
            <a:r>
              <a:rPr lang="fr-BE" sz="2000" dirty="0" smtClean="0">
                <a:latin typeface="AR CENA" pitchFamily="2" charset="0"/>
              </a:rPr>
              <a:t> </a:t>
            </a:r>
            <a:r>
              <a:rPr lang="fr-BE" sz="2000" dirty="0" err="1" smtClean="0">
                <a:latin typeface="AR CENA" pitchFamily="2" charset="0"/>
              </a:rPr>
              <a:t>zondag</a:t>
            </a:r>
            <a:r>
              <a:rPr lang="fr-BE" sz="2000" dirty="0" smtClean="0">
                <a:latin typeface="AR CENA" pitchFamily="2" charset="0"/>
              </a:rPr>
              <a:t> </a:t>
            </a:r>
            <a:r>
              <a:rPr lang="fr-BE" sz="2000" dirty="0" err="1" smtClean="0">
                <a:latin typeface="AR CENA" pitchFamily="2" charset="0"/>
              </a:rPr>
              <a:t>vanaf</a:t>
            </a:r>
            <a:r>
              <a:rPr lang="fr-BE" sz="2000" dirty="0" smtClean="0">
                <a:latin typeface="AR CENA" pitchFamily="2" charset="0"/>
              </a:rPr>
              <a:t> 20 </a:t>
            </a:r>
            <a:r>
              <a:rPr lang="fr-BE" sz="2000" dirty="0" err="1" smtClean="0">
                <a:latin typeface="AR CENA" pitchFamily="2" charset="0"/>
              </a:rPr>
              <a:t>uur</a:t>
            </a:r>
            <a:endParaRPr lang="fr-BE" sz="2000" dirty="0" smtClean="0">
              <a:latin typeface="AR CENA" pitchFamily="2" charset="0"/>
            </a:endParaRPr>
          </a:p>
          <a:p>
            <a:r>
              <a:rPr lang="fr-BE" sz="2000" dirty="0" smtClean="0">
                <a:latin typeface="AR CENA" pitchFamily="2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 smtClean="0">
                <a:latin typeface="AR CENA" pitchFamily="2" charset="0"/>
              </a:rPr>
              <a:t>Vrijdag</a:t>
            </a:r>
            <a:r>
              <a:rPr lang="fr-BE" sz="2000" dirty="0" smtClean="0">
                <a:latin typeface="AR CENA" pitchFamily="2" charset="0"/>
              </a:rPr>
              <a:t>, </a:t>
            </a:r>
            <a:r>
              <a:rPr lang="fr-BE" sz="2000" dirty="0" err="1" smtClean="0">
                <a:latin typeface="AR CENA" pitchFamily="2" charset="0"/>
              </a:rPr>
              <a:t>zaterdag</a:t>
            </a:r>
            <a:r>
              <a:rPr lang="fr-BE" sz="2000" dirty="0" smtClean="0">
                <a:latin typeface="AR CENA" pitchFamily="2" charset="0"/>
              </a:rPr>
              <a:t> en </a:t>
            </a:r>
            <a:r>
              <a:rPr lang="fr-BE" sz="2000" dirty="0" err="1" smtClean="0">
                <a:latin typeface="AR CENA" pitchFamily="2" charset="0"/>
              </a:rPr>
              <a:t>zondag</a:t>
            </a:r>
            <a:r>
              <a:rPr lang="fr-BE" sz="2000" dirty="0" smtClean="0">
                <a:latin typeface="AR CENA" pitchFamily="2" charset="0"/>
              </a:rPr>
              <a:t> ‘s </a:t>
            </a:r>
            <a:r>
              <a:rPr lang="fr-BE" sz="2000" dirty="0" err="1" smtClean="0">
                <a:latin typeface="AR CENA" pitchFamily="2" charset="0"/>
              </a:rPr>
              <a:t>nacht</a:t>
            </a:r>
            <a:r>
              <a:rPr lang="fr-BE" sz="2000" dirty="0" smtClean="0">
                <a:latin typeface="AR CENA" pitchFamily="2" charset="0"/>
              </a:rPr>
              <a:t>: techno, r&amp;b en latino</a:t>
            </a:r>
            <a:r>
              <a:rPr lang="fr-BE" dirty="0" smtClean="0"/>
              <a:t>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B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BE" sz="2000" dirty="0" err="1">
                <a:latin typeface="AR CENA"/>
              </a:rPr>
              <a:t>Adress</a:t>
            </a:r>
            <a:r>
              <a:rPr lang="fr-BE" sz="2000" dirty="0">
                <a:latin typeface="AR CENA"/>
              </a:rPr>
              <a:t>: </a:t>
            </a:r>
            <a:r>
              <a:rPr lang="fr-BE" sz="2000" dirty="0" err="1">
                <a:latin typeface="AR CENA"/>
              </a:rPr>
              <a:t>Bruparck</a:t>
            </a:r>
            <a:r>
              <a:rPr lang="fr-BE" sz="2000" dirty="0">
                <a:latin typeface="AR CENA"/>
              </a:rPr>
              <a:t>, Pavillon 28, 1020 </a:t>
            </a:r>
          </a:p>
          <a:p>
            <a:pPr>
              <a:buFontTx/>
              <a:buChar char="-"/>
            </a:pPr>
            <a:endParaRPr lang="fr-BE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kiujtgdjhn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28000"/>
            </a:schemeClr>
          </a:solidFill>
        </p:spPr>
        <p:txBody>
          <a:bodyPr>
            <a:prstTxWarp prst="textChevron">
              <a:avLst/>
            </a:prstTxWarp>
            <a:normAutofit/>
          </a:bodyPr>
          <a:lstStyle/>
          <a:p>
            <a:pPr algn="l"/>
            <a:r>
              <a:rPr lang="fr-BE" sz="4000" u="sng" dirty="0" smtClean="0">
                <a:solidFill>
                  <a:srgbClr val="FFCC00"/>
                </a:solidFill>
                <a:latin typeface="AR CENA" pitchFamily="2" charset="0"/>
              </a:rPr>
              <a:t>Dag 3: </a:t>
            </a:r>
            <a:r>
              <a:rPr lang="fr-BE" sz="4000" u="sng" dirty="0" err="1" smtClean="0">
                <a:solidFill>
                  <a:srgbClr val="FFCC00"/>
                </a:solidFill>
                <a:latin typeface="AR CENA" pitchFamily="2" charset="0"/>
              </a:rPr>
              <a:t>Jubelpark</a:t>
            </a:r>
            <a:r>
              <a:rPr lang="fr-BE" sz="4000" u="sng" dirty="0" smtClean="0">
                <a:solidFill>
                  <a:srgbClr val="FFCC00"/>
                </a:solidFill>
                <a:latin typeface="AR CENA" pitchFamily="2" charset="0"/>
              </a:rPr>
              <a:t> </a:t>
            </a:r>
            <a:r>
              <a:rPr lang="fr-BE" sz="4000" u="sng" dirty="0" err="1" smtClean="0">
                <a:solidFill>
                  <a:srgbClr val="FFCC00"/>
                </a:solidFill>
                <a:latin typeface="AR CENA" pitchFamily="2" charset="0"/>
              </a:rPr>
              <a:t>omgeving</a:t>
            </a:r>
            <a:r>
              <a:rPr lang="fr-BE" sz="4000" u="sng" dirty="0" smtClean="0">
                <a:solidFill>
                  <a:srgbClr val="FFCC00"/>
                </a:solidFill>
                <a:latin typeface="AR CENA" pitchFamily="2" charset="0"/>
              </a:rPr>
              <a:t> </a:t>
            </a:r>
            <a:endParaRPr lang="fr-BE" sz="4000" u="sng" dirty="0">
              <a:solidFill>
                <a:srgbClr val="FFCC00"/>
              </a:solidFill>
              <a:latin typeface="AR CENA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solidFill>
            <a:schemeClr val="bg1">
              <a:alpha val="51000"/>
            </a:schemeClr>
          </a:solidFill>
        </p:spPr>
        <p:txBody>
          <a:bodyPr>
            <a:normAutofit fontScale="92500" lnSpcReduction="10000"/>
          </a:bodyPr>
          <a:lstStyle/>
          <a:p>
            <a:r>
              <a:rPr lang="fr-BE" dirty="0" err="1" smtClean="0">
                <a:latin typeface="AR CENA" pitchFamily="2" charset="0"/>
              </a:rPr>
              <a:t>Voormiddag</a:t>
            </a:r>
            <a:endParaRPr lang="fr-BE" sz="2000" dirty="0" smtClean="0">
              <a:latin typeface="AR CENA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fr-BE" sz="2200" dirty="0" smtClean="0">
                <a:latin typeface="AR CENA" pitchFamily="2" charset="0"/>
              </a:rPr>
              <a:t>7u: </a:t>
            </a:r>
            <a:r>
              <a:rPr lang="fr-BE" sz="2200" dirty="0" err="1" smtClean="0">
                <a:latin typeface="AR CENA" pitchFamily="2" charset="0"/>
              </a:rPr>
              <a:t>Opstaan</a:t>
            </a:r>
            <a:endParaRPr lang="fr-BE" sz="2200" dirty="0" smtClean="0">
              <a:latin typeface="AR CENA" pitchFamily="2" charset="0"/>
            </a:endParaRPr>
          </a:p>
          <a:p>
            <a:pPr>
              <a:buFont typeface="Wingdings" pitchFamily="2" charset="2"/>
              <a:buChar char="Ø"/>
            </a:pPr>
            <a:r>
              <a:rPr lang="fr-BE" sz="2200" dirty="0" smtClean="0">
                <a:latin typeface="AR CENA" pitchFamily="2" charset="0"/>
              </a:rPr>
              <a:t>7u30 : </a:t>
            </a:r>
            <a:r>
              <a:rPr lang="fr-BE" sz="2200" dirty="0" err="1" smtClean="0">
                <a:latin typeface="AR CENA" pitchFamily="2" charset="0"/>
              </a:rPr>
              <a:t>Ontbijt</a:t>
            </a:r>
            <a:endParaRPr lang="fr-BE" sz="2200" dirty="0" smtClean="0">
              <a:latin typeface="AR CENA" pitchFamily="2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fr-BE" sz="2200" dirty="0" smtClean="0">
                <a:latin typeface="AR CENA" pitchFamily="2" charset="0"/>
              </a:rPr>
              <a:t>  8u00 : </a:t>
            </a:r>
            <a:r>
              <a:rPr lang="fr-BE" sz="2200" dirty="0" err="1" smtClean="0">
                <a:latin typeface="AR CENA" pitchFamily="2" charset="0"/>
              </a:rPr>
              <a:t>Vertrekken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naar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Jubelpark</a:t>
            </a:r>
            <a:r>
              <a:rPr lang="fr-BE" sz="2200" dirty="0" smtClean="0">
                <a:latin typeface="AR CENA" pitchFamily="2" charset="0"/>
              </a:rPr>
              <a:t>.</a:t>
            </a:r>
          </a:p>
          <a:p>
            <a:pPr marL="0" indent="0">
              <a:buFont typeface="Wingdings" pitchFamily="2" charset="2"/>
              <a:buChar char="Ø"/>
            </a:pPr>
            <a:r>
              <a:rPr lang="fr-BE" sz="2200" dirty="0" smtClean="0">
                <a:latin typeface="AR CENA" pitchFamily="2" charset="0"/>
              </a:rPr>
              <a:t>  9u00 : </a:t>
            </a:r>
            <a:r>
              <a:rPr lang="fr-BE" sz="2200" dirty="0" err="1" smtClean="0">
                <a:latin typeface="AR CENA" pitchFamily="2" charset="0"/>
              </a:rPr>
              <a:t>Jubelpark</a:t>
            </a:r>
            <a:r>
              <a:rPr lang="fr-BE" sz="2200" dirty="0" smtClean="0">
                <a:latin typeface="AR CENA" pitchFamily="2" charset="0"/>
              </a:rPr>
              <a:t> (</a:t>
            </a:r>
            <a:r>
              <a:rPr lang="fr-BE" sz="2200" dirty="0" err="1" smtClean="0">
                <a:latin typeface="AR CENA" pitchFamily="2" charset="0"/>
              </a:rPr>
              <a:t>gaan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genieten</a:t>
            </a:r>
            <a:r>
              <a:rPr lang="fr-BE" sz="2200" dirty="0" smtClean="0">
                <a:latin typeface="AR CENA" pitchFamily="2" charset="0"/>
              </a:rPr>
              <a:t> van </a:t>
            </a:r>
            <a:r>
              <a:rPr lang="fr-BE" sz="2200" dirty="0" err="1" smtClean="0">
                <a:latin typeface="AR CENA" pitchFamily="2" charset="0"/>
              </a:rPr>
              <a:t>het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groen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tot</a:t>
            </a:r>
            <a:r>
              <a:rPr lang="fr-BE" sz="2200" dirty="0" smtClean="0">
                <a:latin typeface="AR CENA" pitchFamily="2" charset="0"/>
              </a:rPr>
              <a:t> 10u.)</a:t>
            </a:r>
          </a:p>
          <a:p>
            <a:pPr marL="0" indent="0">
              <a:buFont typeface="Wingdings" pitchFamily="2" charset="2"/>
              <a:buChar char="Ø"/>
            </a:pPr>
            <a:r>
              <a:rPr lang="fr-BE" sz="2200" dirty="0" smtClean="0">
                <a:latin typeface="AR CENA" pitchFamily="2" charset="0"/>
              </a:rPr>
              <a:t>  10u00: </a:t>
            </a:r>
            <a:r>
              <a:rPr lang="fr-BE" sz="2200" dirty="0" err="1" smtClean="0">
                <a:latin typeface="AR CENA" pitchFamily="2" charset="0"/>
              </a:rPr>
              <a:t>Museum</a:t>
            </a:r>
            <a:r>
              <a:rPr lang="fr-BE" sz="2200" dirty="0" smtClean="0">
                <a:latin typeface="AR CENA" pitchFamily="2" charset="0"/>
              </a:rPr>
              <a:t> van </a:t>
            </a:r>
            <a:r>
              <a:rPr lang="fr-BE" sz="2200" dirty="0" err="1" smtClean="0">
                <a:latin typeface="AR CENA" pitchFamily="2" charset="0"/>
              </a:rPr>
              <a:t>Het</a:t>
            </a:r>
            <a:r>
              <a:rPr lang="fr-BE" sz="2200" dirty="0" smtClean="0">
                <a:latin typeface="AR CENA" pitchFamily="2" charset="0"/>
              </a:rPr>
              <a:t> Leger en de </a:t>
            </a:r>
            <a:r>
              <a:rPr lang="fr-BE" sz="2200" dirty="0" err="1" smtClean="0">
                <a:latin typeface="AR CENA" pitchFamily="2" charset="0"/>
              </a:rPr>
              <a:t>Krijgskunde</a:t>
            </a:r>
            <a:endParaRPr lang="fr-BE" sz="2200" dirty="0" smtClean="0">
              <a:latin typeface="AR CENA" pitchFamily="2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fr-BE" sz="2200" dirty="0" smtClean="0">
                <a:latin typeface="AR CENA" pitchFamily="2" charset="0"/>
              </a:rPr>
              <a:t>  12u00: </a:t>
            </a:r>
            <a:r>
              <a:rPr lang="fr-BE" sz="2200" dirty="0" err="1" smtClean="0">
                <a:latin typeface="AR CENA" pitchFamily="2" charset="0"/>
              </a:rPr>
              <a:t>Sky</a:t>
            </a:r>
            <a:r>
              <a:rPr lang="fr-BE" sz="2200" dirty="0" smtClean="0">
                <a:latin typeface="AR CENA" pitchFamily="2" charset="0"/>
              </a:rPr>
              <a:t> café</a:t>
            </a:r>
          </a:p>
          <a:p>
            <a:pPr marL="0" indent="0">
              <a:buNone/>
            </a:pPr>
            <a:endParaRPr lang="fr-BE" sz="2000" dirty="0" smtClean="0">
              <a:latin typeface="AR CENA" pitchFamily="2" charset="0"/>
            </a:endParaRPr>
          </a:p>
          <a:p>
            <a:pPr marL="0" indent="0"/>
            <a:r>
              <a:rPr lang="fr-BE" dirty="0" smtClean="0">
                <a:latin typeface="AR CENA" pitchFamily="2" charset="0"/>
              </a:rPr>
              <a:t>  </a:t>
            </a:r>
            <a:r>
              <a:rPr lang="fr-BE" dirty="0" err="1" smtClean="0">
                <a:latin typeface="AR CENA" pitchFamily="2" charset="0"/>
              </a:rPr>
              <a:t>Namiddag</a:t>
            </a:r>
            <a:endParaRPr lang="fr-BE" dirty="0" smtClean="0">
              <a:latin typeface="AR CENA" pitchFamily="2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fr-BE" sz="2000" dirty="0" smtClean="0">
                <a:latin typeface="AR CENA" pitchFamily="2" charset="0"/>
              </a:rPr>
              <a:t>  </a:t>
            </a:r>
            <a:r>
              <a:rPr lang="fr-BE" sz="2200" dirty="0" smtClean="0">
                <a:latin typeface="AR CENA" pitchFamily="2" charset="0"/>
              </a:rPr>
              <a:t>12u30: </a:t>
            </a:r>
            <a:r>
              <a:rPr lang="fr-BE" sz="2200" dirty="0" err="1" smtClean="0">
                <a:latin typeface="AR CENA" pitchFamily="2" charset="0"/>
              </a:rPr>
              <a:t>Autoworld</a:t>
            </a:r>
            <a:endParaRPr lang="fr-BE" sz="2200" dirty="0" smtClean="0">
              <a:latin typeface="AR CENA" pitchFamily="2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fr-BE" sz="2200" dirty="0" smtClean="0">
                <a:latin typeface="AR CENA" pitchFamily="2" charset="0"/>
              </a:rPr>
              <a:t>  14u30: </a:t>
            </a:r>
            <a:r>
              <a:rPr lang="fr-BE" sz="2200" dirty="0" err="1" smtClean="0">
                <a:latin typeface="AR CENA" pitchFamily="2" charset="0"/>
              </a:rPr>
              <a:t>Museum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voor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Kunst</a:t>
            </a:r>
            <a:r>
              <a:rPr lang="fr-BE" sz="2200" dirty="0" smtClean="0">
                <a:latin typeface="AR CENA" pitchFamily="2" charset="0"/>
              </a:rPr>
              <a:t> en </a:t>
            </a:r>
            <a:r>
              <a:rPr lang="fr-BE" sz="2200" dirty="0" err="1" smtClean="0">
                <a:latin typeface="AR CENA" pitchFamily="2" charset="0"/>
              </a:rPr>
              <a:t>Geschiedenis</a:t>
            </a:r>
            <a:endParaRPr lang="fr-BE" sz="2200" dirty="0" smtClean="0">
              <a:latin typeface="AR CENA" pitchFamily="2" charset="0"/>
            </a:endParaRPr>
          </a:p>
          <a:p>
            <a:pPr marL="0" indent="0">
              <a:buFont typeface="Wingdings" pitchFamily="2" charset="2"/>
              <a:buChar char="Ø"/>
            </a:pPr>
            <a:r>
              <a:rPr lang="fr-BE" sz="2200" dirty="0" smtClean="0">
                <a:latin typeface="AR CENA" pitchFamily="2" charset="0"/>
              </a:rPr>
              <a:t>  17u00: </a:t>
            </a:r>
            <a:r>
              <a:rPr lang="fr-BE" sz="2200" dirty="0" err="1" smtClean="0">
                <a:latin typeface="AR CENA" pitchFamily="2" charset="0"/>
              </a:rPr>
              <a:t>Terug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naar</a:t>
            </a:r>
            <a:r>
              <a:rPr lang="fr-BE" sz="2200" dirty="0" smtClean="0">
                <a:latin typeface="AR CENA" pitchFamily="2" charset="0"/>
              </a:rPr>
              <a:t> </a:t>
            </a:r>
            <a:r>
              <a:rPr lang="fr-BE" sz="2200" dirty="0" err="1" smtClean="0">
                <a:latin typeface="AR CENA" pitchFamily="2" charset="0"/>
              </a:rPr>
              <a:t>Hotel</a:t>
            </a:r>
            <a:endParaRPr lang="fr-BE" sz="2200" dirty="0" smtClean="0">
              <a:latin typeface="AR CENA" pitchFamily="2" charset="0"/>
            </a:endParaRPr>
          </a:p>
          <a:p>
            <a:pPr marL="0" indent="0">
              <a:buFont typeface="Wingdings" pitchFamily="2" charset="2"/>
              <a:buChar char="Ø"/>
            </a:pPr>
            <a:endParaRPr lang="fr-BE" sz="2000" dirty="0" smtClean="0">
              <a:latin typeface="AR CENA" pitchFamily="2" charset="0"/>
            </a:endParaRPr>
          </a:p>
          <a:p>
            <a:pPr>
              <a:buNone/>
            </a:pPr>
            <a:endParaRPr lang="fr-BE" sz="1900" dirty="0">
              <a:latin typeface="AR CENA" pitchFamily="2" charset="0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vliegtuig.png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840" t="13418" r="22324" b="24522"/>
          <a:stretch/>
        </p:blipFill>
        <p:spPr>
          <a:xfrm>
            <a:off x="3131840" y="2708920"/>
            <a:ext cx="3024336" cy="2736304"/>
          </a:xfrm>
        </p:spPr>
      </p:pic>
    </p:spTree>
  </p:cSld>
  <p:clrMapOvr>
    <a:masterClrMapping/>
  </p:clrMapOvr>
  <p:transition spd="slow">
    <p:dissolve/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71667 -0.7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00" y="-37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aiii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340768"/>
            <a:ext cx="8229600" cy="11430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pPr algn="l"/>
            <a:r>
              <a:rPr lang="fr-BE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 CENA" pitchFamily="2" charset="0"/>
              </a:rPr>
              <a:t>Aankomst</a:t>
            </a:r>
            <a:r>
              <a:rPr lang="fr-BE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 CENA" pitchFamily="2" charset="0"/>
              </a:rPr>
              <a:t> </a:t>
            </a:r>
            <a:r>
              <a:rPr lang="fr-BE" sz="40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 CENA" pitchFamily="2" charset="0"/>
              </a:rPr>
              <a:t>luchthaven</a:t>
            </a:r>
            <a:r>
              <a:rPr lang="fr-BE" sz="40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 CENA" pitchFamily="2" charset="0"/>
              </a:rPr>
              <a:t> Zaventem</a:t>
            </a:r>
            <a:endParaRPr lang="fr-BE" sz="4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 CENA" pitchFamily="2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30" y="0"/>
            <a:ext cx="913342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53000"/>
            </a:schemeClr>
          </a:solidFill>
        </p:spPr>
        <p:txBody>
          <a:bodyPr>
            <a:normAutofit/>
          </a:bodyPr>
          <a:lstStyle/>
          <a:p>
            <a:pPr algn="l"/>
            <a:r>
              <a:rPr lang="fr-BE" sz="4000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Luchthaven</a:t>
            </a:r>
            <a:r>
              <a:rPr lang="fr-BE" sz="4000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 –&gt; </a:t>
            </a:r>
            <a:r>
              <a:rPr lang="fr-BE" sz="4000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Sky</a:t>
            </a:r>
            <a:r>
              <a:rPr lang="fr-BE" sz="4000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 </a:t>
            </a:r>
            <a:r>
              <a:rPr lang="fr-BE" sz="4000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Apart</a:t>
            </a:r>
            <a:r>
              <a:rPr lang="fr-BE" sz="4000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 </a:t>
            </a:r>
            <a:r>
              <a:rPr lang="fr-BE" sz="4000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Hotel</a:t>
            </a:r>
            <a:endParaRPr lang="fr-BE" sz="4000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pic>
        <p:nvPicPr>
          <p:cNvPr id="4" name="Espace réservé du contenu 3" descr="taxiii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00430" y="1285860"/>
            <a:ext cx="5867429" cy="4400571"/>
          </a:xfr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L -1.06198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00" y="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solidFill>
            <a:schemeClr val="bg1">
              <a:alpha val="38000"/>
            </a:schemeClr>
          </a:solidFill>
        </p:spPr>
        <p:txBody>
          <a:bodyPr>
            <a:normAutofit/>
          </a:bodyPr>
          <a:lstStyle/>
          <a:p>
            <a:r>
              <a:rPr lang="fr-BE" sz="4000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Hotel</a:t>
            </a:r>
            <a:r>
              <a:rPr lang="fr-BE" sz="4000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 </a:t>
            </a:r>
            <a:r>
              <a:rPr lang="fr-BE" sz="4000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Sky</a:t>
            </a:r>
            <a:r>
              <a:rPr lang="fr-BE" sz="4000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 </a:t>
            </a:r>
            <a:r>
              <a:rPr lang="fr-BE" sz="4000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Apart</a:t>
            </a:r>
            <a:endParaRPr lang="fr-BE" sz="4000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57224" y="2798991"/>
            <a:ext cx="7429552" cy="2677656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</a:rPr>
              <a:t>* 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1,5 km van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Heizel</a:t>
            </a:r>
            <a:endParaRPr lang="fr-BE" sz="2400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* 2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kamers</a:t>
            </a:r>
            <a:endParaRPr lang="fr-BE" sz="2400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* 4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personen</a:t>
            </a:r>
            <a:endParaRPr lang="fr-BE" sz="2400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* € 234 pp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voor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3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nachten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=4pers: €972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* 12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juli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– 15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juli</a:t>
            </a:r>
            <a:endParaRPr lang="fr-BE" sz="2400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*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Niets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inclusief</a:t>
            </a:r>
            <a:endParaRPr lang="fr-BE" sz="2400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342900" indent="-342900">
              <a:buFont typeface="Arial" charset="0"/>
              <a:buChar char="•"/>
            </a:pPr>
            <a:endParaRPr lang="fr-BE" sz="2400" dirty="0" smtClean="0">
              <a:latin typeface="AR CENA" pitchFamily="2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6660232" y="4492277"/>
            <a:ext cx="2191056" cy="2365723"/>
          </a:xfrm>
        </p:spPr>
        <p:txBody>
          <a:bodyPr/>
          <a:lstStyle/>
          <a:p>
            <a:endParaRPr lang="fr-BE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"/>
            <a:ext cx="9144000" cy="685732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BE" sz="4000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Taxi </a:t>
            </a:r>
            <a:r>
              <a:rPr lang="fr-BE" sz="4000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tarief</a:t>
            </a:r>
            <a:endParaRPr lang="fr-BE" sz="4000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solidFill>
            <a:srgbClr val="FFFF00">
              <a:alpha val="63000"/>
            </a:srgbClr>
          </a:solidFill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Privé taxi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Totaal</a:t>
            </a: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: €72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12/07/2014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15/07/2014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BE" sz="2400" dirty="0" smtClean="0">
                <a:latin typeface="Arial Black" panose="020B0A04020102020204" pitchFamily="34" charset="0"/>
                <a:cs typeface="Aharoni" panose="02010803020104030203" pitchFamily="2" charset="-79"/>
              </a:rPr>
              <a:t>4 </a:t>
            </a:r>
            <a:r>
              <a:rPr lang="fr-BE" sz="2400" dirty="0" err="1" smtClean="0">
                <a:latin typeface="Arial Black" panose="020B0A04020102020204" pitchFamily="34" charset="0"/>
                <a:cs typeface="Aharoni" panose="02010803020104030203" pitchFamily="2" charset="-79"/>
              </a:rPr>
              <a:t>personen</a:t>
            </a:r>
            <a:endParaRPr lang="fr-BE" sz="2400" dirty="0" smtClean="0"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>
              <a:buNone/>
            </a:pPr>
            <a:endParaRPr lang="fr-BE" sz="1900" dirty="0" smtClean="0">
              <a:latin typeface="AR CENA" pitchFamily="2" charset="0"/>
            </a:endParaRPr>
          </a:p>
          <a:p>
            <a:pPr>
              <a:buFontTx/>
              <a:buChar char="-"/>
            </a:pPr>
            <a:endParaRPr lang="fr-BE" sz="1900" dirty="0">
              <a:latin typeface="AR CENA" pitchFamily="2" charset="0"/>
            </a:endParaRPr>
          </a:p>
        </p:txBody>
      </p:sp>
      <p:pic>
        <p:nvPicPr>
          <p:cNvPr id="6" name="Image 5" descr="aiaiai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511443"/>
            <a:ext cx="3819532" cy="4555050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prstTxWarp prst="textPlain">
              <a:avLst/>
            </a:prstTxWarp>
            <a:normAutofit/>
          </a:bodyPr>
          <a:lstStyle/>
          <a:p>
            <a:pPr algn="l"/>
            <a:r>
              <a:rPr lang="fr-BE" sz="4000" u="sng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Dag 1: </a:t>
            </a:r>
            <a:r>
              <a:rPr lang="fr-BE" sz="4000" u="sng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Heizel</a:t>
            </a:r>
            <a:r>
              <a:rPr lang="fr-BE" sz="4000" u="sng" dirty="0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 </a:t>
            </a:r>
            <a:r>
              <a:rPr lang="fr-BE" sz="4000" u="sng" dirty="0" err="1" smtClean="0">
                <a:solidFill>
                  <a:schemeClr val="tx2">
                    <a:lumMod val="75000"/>
                  </a:schemeClr>
                </a:solidFill>
                <a:latin typeface="AR CENA" pitchFamily="2" charset="0"/>
              </a:rPr>
              <a:t>vlakte</a:t>
            </a:r>
            <a:endParaRPr lang="fr-BE" sz="4000" u="sng" dirty="0">
              <a:solidFill>
                <a:schemeClr val="tx2">
                  <a:lumMod val="75000"/>
                </a:schemeClr>
              </a:solidFill>
              <a:latin typeface="AR CENA" pitchFamily="2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5963"/>
          </a:xfrm>
          <a:solidFill>
            <a:schemeClr val="bg2">
              <a:alpha val="61000"/>
            </a:schemeClr>
          </a:solidFill>
        </p:spPr>
        <p:txBody>
          <a:bodyPr>
            <a:normAutofit fontScale="25000" lnSpcReduction="20000"/>
          </a:bodyPr>
          <a:lstStyle/>
          <a:p>
            <a:r>
              <a:rPr lang="fr-BE" sz="12800" b="1" i="1" u="sng" dirty="0" err="1" smtClean="0">
                <a:latin typeface="Arial Black" panose="020B0A04020102020204" pitchFamily="34" charset="0"/>
              </a:rPr>
              <a:t>Namiddag</a:t>
            </a:r>
            <a:endParaRPr lang="fr-BE" sz="12800" b="1" i="1" u="sng" dirty="0" smtClean="0">
              <a:latin typeface="Arial Black" panose="020B0A04020102020204" pitchFamily="34" charset="0"/>
            </a:endParaRPr>
          </a:p>
          <a:p>
            <a:pPr>
              <a:buNone/>
            </a:pPr>
            <a:endParaRPr lang="fr-BE" sz="6200" dirty="0" smtClean="0">
              <a:latin typeface="AR CENA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R CENA" pitchFamily="2" charset="0"/>
              </a:rPr>
              <a:t> 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Sky</a:t>
            </a: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Apart</a:t>
            </a: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Hotel</a:t>
            </a: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, bagage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afzetten</a:t>
            </a:r>
            <a:endParaRPr lang="fr-BE" sz="9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Restaurant Le Centenaire</a:t>
            </a: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Mini-Europa</a:t>
            </a: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Planetarium</a:t>
            </a:r>
            <a:endParaRPr lang="fr-BE" sz="9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De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Gouden</a:t>
            </a: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Boom,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een</a:t>
            </a: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bier</a:t>
            </a: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drinken</a:t>
            </a:r>
            <a:endParaRPr lang="fr-BE" sz="9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Atomium</a:t>
            </a: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Voetbalmatch</a:t>
            </a: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, Koning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Boudewijnstadion</a:t>
            </a:r>
            <a:endParaRPr lang="fr-BE" sz="9600" dirty="0" smtClean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</a:t>
            </a:r>
            <a:r>
              <a:rPr lang="fr-BE" sz="9600" dirty="0" err="1" smtClean="0">
                <a:latin typeface="Aharoni" panose="02010803020104030203" pitchFamily="2" charset="-79"/>
                <a:cs typeface="Aharoni" panose="02010803020104030203" pitchFamily="2" charset="-79"/>
              </a:rPr>
              <a:t>Kip’Kot</a:t>
            </a: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fr-BE" sz="9600" dirty="0" smtClean="0">
                <a:latin typeface="Aharoni" panose="02010803020104030203" pitchFamily="2" charset="-79"/>
                <a:cs typeface="Aharoni" panose="02010803020104030203" pitchFamily="2" charset="-79"/>
              </a:rPr>
              <a:t>  MGM karaoké</a:t>
            </a:r>
          </a:p>
          <a:p>
            <a:pPr>
              <a:buFont typeface="Wingdings" pitchFamily="2" charset="2"/>
              <a:buChar char="q"/>
            </a:pPr>
            <a:endParaRPr lang="fr-BE" sz="3500" dirty="0" smtClean="0">
              <a:latin typeface="AR CENA" pitchFamily="2" charset="0"/>
            </a:endParaRPr>
          </a:p>
          <a:p>
            <a:pPr>
              <a:buFont typeface="Wingdings" pitchFamily="2" charset="2"/>
              <a:buChar char="q"/>
            </a:pPr>
            <a:endParaRPr lang="fr-BE" sz="1900" dirty="0" smtClean="0">
              <a:latin typeface="AR CENA" pitchFamily="2" charset="0"/>
            </a:endParaRPr>
          </a:p>
          <a:p>
            <a:pPr>
              <a:buNone/>
            </a:pPr>
            <a:r>
              <a:rPr lang="fr-BE" sz="2800" dirty="0" smtClean="0">
                <a:latin typeface="AR CENA" pitchFamily="2" charset="0"/>
              </a:rPr>
              <a:t>       </a:t>
            </a:r>
          </a:p>
          <a:p>
            <a:pPr>
              <a:buNone/>
            </a:pPr>
            <a:endParaRPr lang="fr-BE" sz="2800" dirty="0" smtClean="0">
              <a:latin typeface="AR CENA" pitchFamily="2" charset="0"/>
            </a:endParaRPr>
          </a:p>
          <a:p>
            <a:pPr>
              <a:buFont typeface="Wingdings" pitchFamily="2" charset="2"/>
              <a:buChar char="q"/>
            </a:pPr>
            <a:endParaRPr lang="fr-BE" sz="1400" dirty="0" smtClean="0">
              <a:latin typeface="AR CENA" pitchFamily="2" charset="0"/>
            </a:endParaRPr>
          </a:p>
          <a:p>
            <a:pPr>
              <a:buNone/>
            </a:pPr>
            <a:endParaRPr lang="fr-BE" sz="2200" dirty="0" smtClean="0">
              <a:latin typeface="AR CENA" pitchFamily="2" charset="0"/>
            </a:endParaRPr>
          </a:p>
          <a:p>
            <a:pPr>
              <a:buNone/>
            </a:pPr>
            <a:endParaRPr lang="fr-BE" sz="1900" dirty="0">
              <a:latin typeface="AR CENA" pitchFamily="2" charset="0"/>
            </a:endParaRPr>
          </a:p>
          <a:p>
            <a:pPr>
              <a:buNone/>
            </a:pPr>
            <a:r>
              <a:rPr lang="fr-BE" sz="1900" dirty="0" smtClean="0">
                <a:latin typeface="AR CENA" pitchFamily="2" charset="0"/>
              </a:rPr>
              <a:t>               </a:t>
            </a:r>
          </a:p>
          <a:p>
            <a:pPr>
              <a:buNone/>
            </a:pPr>
            <a:r>
              <a:rPr lang="fr-BE" sz="1900" dirty="0" smtClean="0">
                <a:latin typeface="AR CENA" pitchFamily="2" charset="0"/>
              </a:rPr>
              <a:t> </a:t>
            </a:r>
          </a:p>
          <a:p>
            <a:pPr>
              <a:buNone/>
            </a:pPr>
            <a:r>
              <a:rPr lang="fr-BE" sz="1900" dirty="0" smtClean="0">
                <a:latin typeface="AR CENA" pitchFamily="2" charset="0"/>
              </a:rPr>
              <a:t>          </a:t>
            </a:r>
            <a:endParaRPr lang="fr-BE" sz="1900" dirty="0">
              <a:latin typeface="AR CENA" pitchFamily="2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06" y="-2"/>
            <a:ext cx="9164006" cy="6858001"/>
          </a:xfrm>
          <a:prstGeom prst="rect">
            <a:avLst/>
          </a:prstGeom>
        </p:spPr>
      </p:pic>
      <p:pic>
        <p:nvPicPr>
          <p:cNvPr id="7" name="Image 6" descr="kitchnet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5074" y="-1"/>
            <a:ext cx="2928926" cy="3567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prstTxWarp prst="textChevron">
              <a:avLst/>
            </a:prstTxWarp>
          </a:bodyPr>
          <a:lstStyle/>
          <a:p>
            <a:pPr algn="l"/>
            <a:r>
              <a:rPr lang="fr-BE" b="1" u="sng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Sky</a:t>
            </a:r>
            <a:r>
              <a:rPr lang="fr-BE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 </a:t>
            </a:r>
            <a:r>
              <a:rPr lang="fr-BE" b="1" u="sng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Apart</a:t>
            </a:r>
            <a:r>
              <a:rPr lang="fr-BE" b="1" u="sng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 </a:t>
            </a:r>
            <a:r>
              <a:rPr lang="fr-BE" b="1" u="sng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 CENA" pitchFamily="2" charset="0"/>
              </a:rPr>
              <a:t>Hotel</a:t>
            </a:r>
            <a:endParaRPr lang="fr-BE" b="1" u="sng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Espace réservé du contenu 3" descr="hoo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571876"/>
            <a:ext cx="4643470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 descr="sk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8" y="3571876"/>
            <a:ext cx="4500562" cy="328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182182" y="1382198"/>
            <a:ext cx="44291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Gratis </a:t>
            </a:r>
            <a:r>
              <a:rPr lang="nl-NL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wifi</a:t>
            </a:r>
            <a:endParaRPr lang="nl-NL" sz="16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Alle </a:t>
            </a:r>
            <a:r>
              <a:rPr lang="nl-NL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kamers zijn uitgerust </a:t>
            </a:r>
            <a:endParaRPr lang="nl-NL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Een </a:t>
            </a:r>
            <a:r>
              <a:rPr lang="nl-NL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telefoon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Een </a:t>
            </a:r>
            <a:r>
              <a:rPr lang="nl-NL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kitchenette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B</a:t>
            </a:r>
            <a:r>
              <a:rPr lang="nl-NL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adkamer </a:t>
            </a:r>
            <a:r>
              <a:rPr lang="nl-NL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met een douche </a:t>
            </a:r>
            <a:endParaRPr lang="nl-NL" sz="2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nl-NL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Een televisie </a:t>
            </a:r>
          </a:p>
          <a:p>
            <a:endParaRPr lang="fr-BE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1751</TotalTime>
  <Words>478</Words>
  <Application>Microsoft Office PowerPoint</Application>
  <PresentationFormat>Affichage à l'écran (4:3)</PresentationFormat>
  <Paragraphs>152</Paragraphs>
  <Slides>22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9" baseType="lpstr">
      <vt:lpstr>Aharoni</vt:lpstr>
      <vt:lpstr>AR CENA</vt:lpstr>
      <vt:lpstr>Arial</vt:lpstr>
      <vt:lpstr>Arial Black</vt:lpstr>
      <vt:lpstr>Calibri</vt:lpstr>
      <vt:lpstr>Wingdings</vt:lpstr>
      <vt:lpstr>Thème Office</vt:lpstr>
      <vt:lpstr>Présentation PowerPoint</vt:lpstr>
      <vt:lpstr>Vliegtuig ticket</vt:lpstr>
      <vt:lpstr>Présentation PowerPoint</vt:lpstr>
      <vt:lpstr>Aankomst luchthaven Zaventem</vt:lpstr>
      <vt:lpstr>Luchthaven –&gt; Sky Apart Hotel</vt:lpstr>
      <vt:lpstr>Hotel Sky Apart</vt:lpstr>
      <vt:lpstr>Taxi tarief</vt:lpstr>
      <vt:lpstr>Dag 1: Heizel vlakte</vt:lpstr>
      <vt:lpstr>Sky Apart Hotel</vt:lpstr>
      <vt:lpstr>Sky Apart Hotel</vt:lpstr>
      <vt:lpstr>Restaurant Le Centenaire</vt:lpstr>
      <vt:lpstr>Route met de bus/tram</vt:lpstr>
      <vt:lpstr>Mini-Europa</vt:lpstr>
      <vt:lpstr>Route met de tram</vt:lpstr>
      <vt:lpstr>Planetarium</vt:lpstr>
      <vt:lpstr>L’arbre d’Or/De Gouden Boom</vt:lpstr>
      <vt:lpstr>Atomium</vt:lpstr>
      <vt:lpstr>Voetbalmatch, Koning Boudewijnstadion</vt:lpstr>
      <vt:lpstr>Kip’Kot</vt:lpstr>
      <vt:lpstr>MGM Karaoké</vt:lpstr>
      <vt:lpstr>Présentation PowerPoint</vt:lpstr>
      <vt:lpstr>Dag 3: Jubelpark omgeving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Narjis</dc:creator>
  <cp:lastModifiedBy>Dana Bsli</cp:lastModifiedBy>
  <cp:revision>341</cp:revision>
  <dcterms:created xsi:type="dcterms:W3CDTF">2014-05-25T12:44:17Z</dcterms:created>
  <dcterms:modified xsi:type="dcterms:W3CDTF">2015-06-10T13:49:32Z</dcterms:modified>
</cp:coreProperties>
</file>