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B0ACCA59-2133-49B3-8EF1-707818AD8597}" type="datetimeFigureOut">
              <a:rPr lang="fr-FR" smtClean="0"/>
              <a:t>09/06/2015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911573A-B4E6-4104-B678-6AF139E92A2B}" type="slidenum">
              <a:rPr lang="fr-FR" smtClean="0"/>
              <a:t>‹N°›</a:t>
            </a:fld>
            <a:endParaRPr lang="fr-FR"/>
          </a:p>
        </p:txBody>
      </p:sp>
    </p:spTree>
    <p:extLst>
      <p:ext uri="{BB962C8B-B14F-4D97-AF65-F5344CB8AC3E}">
        <p14:creationId xmlns:p14="http://schemas.microsoft.com/office/powerpoint/2010/main" val="15713045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0ACCA59-2133-49B3-8EF1-707818AD8597}" type="datetimeFigureOut">
              <a:rPr lang="fr-FR" smtClean="0"/>
              <a:t>09/06/2015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911573A-B4E6-4104-B678-6AF139E92A2B}" type="slidenum">
              <a:rPr lang="fr-FR" smtClean="0"/>
              <a:t>‹N°›</a:t>
            </a:fld>
            <a:endParaRPr lang="fr-FR"/>
          </a:p>
        </p:txBody>
      </p:sp>
    </p:spTree>
    <p:extLst>
      <p:ext uri="{BB962C8B-B14F-4D97-AF65-F5344CB8AC3E}">
        <p14:creationId xmlns:p14="http://schemas.microsoft.com/office/powerpoint/2010/main" val="6997687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0ACCA59-2133-49B3-8EF1-707818AD8597}" type="datetimeFigureOut">
              <a:rPr lang="fr-FR" smtClean="0"/>
              <a:t>09/06/2015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911573A-B4E6-4104-B678-6AF139E92A2B}" type="slidenum">
              <a:rPr lang="fr-FR" smtClean="0"/>
              <a:t>‹N°›</a:t>
            </a:fld>
            <a:endParaRPr lang="fr-FR"/>
          </a:p>
        </p:txBody>
      </p:sp>
    </p:spTree>
    <p:extLst>
      <p:ext uri="{BB962C8B-B14F-4D97-AF65-F5344CB8AC3E}">
        <p14:creationId xmlns:p14="http://schemas.microsoft.com/office/powerpoint/2010/main" val="950794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0ACCA59-2133-49B3-8EF1-707818AD8597}" type="datetimeFigureOut">
              <a:rPr lang="fr-FR" smtClean="0"/>
              <a:t>09/06/2015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911573A-B4E6-4104-B678-6AF139E92A2B}" type="slidenum">
              <a:rPr lang="fr-FR" smtClean="0"/>
              <a:t>‹N°›</a:t>
            </a:fld>
            <a:endParaRPr lang="fr-FR"/>
          </a:p>
        </p:txBody>
      </p:sp>
    </p:spTree>
    <p:extLst>
      <p:ext uri="{BB962C8B-B14F-4D97-AF65-F5344CB8AC3E}">
        <p14:creationId xmlns:p14="http://schemas.microsoft.com/office/powerpoint/2010/main" val="24130384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B0ACCA59-2133-49B3-8EF1-707818AD8597}" type="datetimeFigureOut">
              <a:rPr lang="fr-FR" smtClean="0"/>
              <a:t>09/06/2015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911573A-B4E6-4104-B678-6AF139E92A2B}" type="slidenum">
              <a:rPr lang="fr-FR" smtClean="0"/>
              <a:t>‹N°›</a:t>
            </a:fld>
            <a:endParaRPr lang="fr-FR"/>
          </a:p>
        </p:txBody>
      </p:sp>
    </p:spTree>
    <p:extLst>
      <p:ext uri="{BB962C8B-B14F-4D97-AF65-F5344CB8AC3E}">
        <p14:creationId xmlns:p14="http://schemas.microsoft.com/office/powerpoint/2010/main" val="14882108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B0ACCA59-2133-49B3-8EF1-707818AD8597}" type="datetimeFigureOut">
              <a:rPr lang="fr-FR" smtClean="0"/>
              <a:t>09/06/2015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911573A-B4E6-4104-B678-6AF139E92A2B}" type="slidenum">
              <a:rPr lang="fr-FR" smtClean="0"/>
              <a:t>‹N°›</a:t>
            </a:fld>
            <a:endParaRPr lang="fr-FR"/>
          </a:p>
        </p:txBody>
      </p:sp>
    </p:spTree>
    <p:extLst>
      <p:ext uri="{BB962C8B-B14F-4D97-AF65-F5344CB8AC3E}">
        <p14:creationId xmlns:p14="http://schemas.microsoft.com/office/powerpoint/2010/main" val="22143748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B0ACCA59-2133-49B3-8EF1-707818AD8597}" type="datetimeFigureOut">
              <a:rPr lang="fr-FR" smtClean="0"/>
              <a:t>09/06/2015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7911573A-B4E6-4104-B678-6AF139E92A2B}" type="slidenum">
              <a:rPr lang="fr-FR" smtClean="0"/>
              <a:t>‹N°›</a:t>
            </a:fld>
            <a:endParaRPr lang="fr-FR"/>
          </a:p>
        </p:txBody>
      </p:sp>
    </p:spTree>
    <p:extLst>
      <p:ext uri="{BB962C8B-B14F-4D97-AF65-F5344CB8AC3E}">
        <p14:creationId xmlns:p14="http://schemas.microsoft.com/office/powerpoint/2010/main" val="10567148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B0ACCA59-2133-49B3-8EF1-707818AD8597}" type="datetimeFigureOut">
              <a:rPr lang="fr-FR" smtClean="0"/>
              <a:t>09/06/2015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911573A-B4E6-4104-B678-6AF139E92A2B}" type="slidenum">
              <a:rPr lang="fr-FR" smtClean="0"/>
              <a:t>‹N°›</a:t>
            </a:fld>
            <a:endParaRPr lang="fr-FR"/>
          </a:p>
        </p:txBody>
      </p:sp>
    </p:spTree>
    <p:extLst>
      <p:ext uri="{BB962C8B-B14F-4D97-AF65-F5344CB8AC3E}">
        <p14:creationId xmlns:p14="http://schemas.microsoft.com/office/powerpoint/2010/main" val="2308167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0ACCA59-2133-49B3-8EF1-707818AD8597}" type="datetimeFigureOut">
              <a:rPr lang="fr-FR" smtClean="0"/>
              <a:t>09/06/2015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7911573A-B4E6-4104-B678-6AF139E92A2B}" type="slidenum">
              <a:rPr lang="fr-FR" smtClean="0"/>
              <a:t>‹N°›</a:t>
            </a:fld>
            <a:endParaRPr lang="fr-FR"/>
          </a:p>
        </p:txBody>
      </p:sp>
    </p:spTree>
    <p:extLst>
      <p:ext uri="{BB962C8B-B14F-4D97-AF65-F5344CB8AC3E}">
        <p14:creationId xmlns:p14="http://schemas.microsoft.com/office/powerpoint/2010/main" val="7716543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B0ACCA59-2133-49B3-8EF1-707818AD8597}" type="datetimeFigureOut">
              <a:rPr lang="fr-FR" smtClean="0"/>
              <a:t>09/06/2015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911573A-B4E6-4104-B678-6AF139E92A2B}" type="slidenum">
              <a:rPr lang="fr-FR" smtClean="0"/>
              <a:t>‹N°›</a:t>
            </a:fld>
            <a:endParaRPr lang="fr-FR"/>
          </a:p>
        </p:txBody>
      </p:sp>
    </p:spTree>
    <p:extLst>
      <p:ext uri="{BB962C8B-B14F-4D97-AF65-F5344CB8AC3E}">
        <p14:creationId xmlns:p14="http://schemas.microsoft.com/office/powerpoint/2010/main" val="29405268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B0ACCA59-2133-49B3-8EF1-707818AD8597}" type="datetimeFigureOut">
              <a:rPr lang="fr-FR" smtClean="0"/>
              <a:t>09/06/2015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911573A-B4E6-4104-B678-6AF139E92A2B}" type="slidenum">
              <a:rPr lang="fr-FR" smtClean="0"/>
              <a:t>‹N°›</a:t>
            </a:fld>
            <a:endParaRPr lang="fr-FR"/>
          </a:p>
        </p:txBody>
      </p:sp>
    </p:spTree>
    <p:extLst>
      <p:ext uri="{BB962C8B-B14F-4D97-AF65-F5344CB8AC3E}">
        <p14:creationId xmlns:p14="http://schemas.microsoft.com/office/powerpoint/2010/main" val="25671711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ACCA59-2133-49B3-8EF1-707818AD8597}" type="datetimeFigureOut">
              <a:rPr lang="fr-FR" smtClean="0"/>
              <a:t>09/06/2015</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11573A-B4E6-4104-B678-6AF139E92A2B}" type="slidenum">
              <a:rPr lang="fr-FR" smtClean="0"/>
              <a:t>‹N°›</a:t>
            </a:fld>
            <a:endParaRPr lang="fr-FR"/>
          </a:p>
        </p:txBody>
      </p:sp>
    </p:spTree>
    <p:extLst>
      <p:ext uri="{BB962C8B-B14F-4D97-AF65-F5344CB8AC3E}">
        <p14:creationId xmlns:p14="http://schemas.microsoft.com/office/powerpoint/2010/main" val="7011023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476673"/>
            <a:ext cx="7772400" cy="1584175"/>
          </a:xfrm>
        </p:spPr>
        <p:txBody>
          <a:bodyPr/>
          <a:lstStyle/>
          <a:p>
            <a:r>
              <a:rPr lang="fr-FR" dirty="0" smtClean="0"/>
              <a:t>La chute Oliver </a:t>
            </a:r>
            <a:r>
              <a:rPr lang="fr-FR" dirty="0" err="1" smtClean="0"/>
              <a:t>Hirschbiegel</a:t>
            </a:r>
            <a:endParaRPr lang="fr-FR" dirty="0"/>
          </a:p>
        </p:txBody>
      </p:sp>
      <p:sp>
        <p:nvSpPr>
          <p:cNvPr id="3" name="Sous-titre 2"/>
          <p:cNvSpPr>
            <a:spLocks noGrp="1"/>
          </p:cNvSpPr>
          <p:nvPr>
            <p:ph type="subTitle" idx="1"/>
          </p:nvPr>
        </p:nvSpPr>
        <p:spPr/>
        <p:txBody>
          <a:bodyPr/>
          <a:lstStyle/>
          <a:p>
            <a:r>
              <a:rPr lang="fr-FR" dirty="0" smtClean="0"/>
              <a:t>Maxime </a:t>
            </a:r>
            <a:r>
              <a:rPr lang="fr-FR" dirty="0" err="1" smtClean="0"/>
              <a:t>Mbele</a:t>
            </a:r>
            <a:r>
              <a:rPr lang="fr-FR" dirty="0" smtClean="0"/>
              <a:t> 3</a:t>
            </a:r>
            <a:r>
              <a:rPr lang="fr-FR" baseline="30000" dirty="0" smtClean="0"/>
              <a:t>e</a:t>
            </a:r>
            <a:r>
              <a:rPr lang="fr-FR" dirty="0" smtClean="0"/>
              <a:t>3</a:t>
            </a:r>
          </a:p>
          <a:p>
            <a:endParaRPr lang="fr-FR" dirty="0"/>
          </a:p>
        </p:txBody>
      </p:sp>
    </p:spTree>
    <p:extLst>
      <p:ext uri="{BB962C8B-B14F-4D97-AF65-F5344CB8AC3E}">
        <p14:creationId xmlns:p14="http://schemas.microsoft.com/office/powerpoint/2010/main" val="13033842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Introduction</a:t>
            </a:r>
            <a:endParaRPr lang="fr-FR" dirty="0"/>
          </a:p>
        </p:txBody>
      </p:sp>
      <p:sp>
        <p:nvSpPr>
          <p:cNvPr id="3" name="Espace réservé du contenu 2"/>
          <p:cNvSpPr>
            <a:spLocks noGrp="1"/>
          </p:cNvSpPr>
          <p:nvPr>
            <p:ph idx="1"/>
          </p:nvPr>
        </p:nvSpPr>
        <p:spPr/>
        <p:txBody>
          <a:bodyPr/>
          <a:lstStyle/>
          <a:p>
            <a:r>
              <a:rPr lang="fr-FR" dirty="0" smtClean="0"/>
              <a:t>Je vais commencer par la biographie de l’auteur.</a:t>
            </a:r>
          </a:p>
          <a:p>
            <a:r>
              <a:rPr lang="fr-FR" dirty="0" smtClean="0"/>
              <a:t>Je vais ensuite décrire l’œuvre.</a:t>
            </a:r>
          </a:p>
          <a:p>
            <a:r>
              <a:rPr lang="fr-FR" dirty="0" smtClean="0"/>
              <a:t>Et finalement vous montrez un passage qui m’a marqué.</a:t>
            </a:r>
          </a:p>
          <a:p>
            <a:endParaRPr lang="fr-FR" dirty="0"/>
          </a:p>
        </p:txBody>
      </p:sp>
    </p:spTree>
    <p:extLst>
      <p:ext uri="{BB962C8B-B14F-4D97-AF65-F5344CB8AC3E}">
        <p14:creationId xmlns:p14="http://schemas.microsoft.com/office/powerpoint/2010/main" val="23993583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Biographie de l’auteur </a:t>
            </a:r>
            <a:endParaRPr lang="fr-FR" dirty="0"/>
          </a:p>
        </p:txBody>
      </p:sp>
      <p:sp>
        <p:nvSpPr>
          <p:cNvPr id="3" name="Espace réservé du contenu 2"/>
          <p:cNvSpPr>
            <a:spLocks noGrp="1"/>
          </p:cNvSpPr>
          <p:nvPr>
            <p:ph idx="1"/>
          </p:nvPr>
        </p:nvSpPr>
        <p:spPr/>
        <p:txBody>
          <a:bodyPr>
            <a:normAutofit fontScale="85000" lnSpcReduction="20000"/>
          </a:bodyPr>
          <a:lstStyle/>
          <a:p>
            <a:r>
              <a:rPr lang="fr-FR" dirty="0" smtClean="0"/>
              <a:t>Oliver </a:t>
            </a:r>
            <a:r>
              <a:rPr lang="fr-FR" dirty="0" err="1" smtClean="0"/>
              <a:t>Hirschbiegel</a:t>
            </a:r>
            <a:r>
              <a:rPr lang="fr-FR" dirty="0" smtClean="0"/>
              <a:t> est née en 1957 à Hambourg.</a:t>
            </a:r>
          </a:p>
          <a:p>
            <a:r>
              <a:rPr lang="fr-FR" dirty="0" smtClean="0"/>
              <a:t>Je pense qu’il a fait ce film car il avait une chose qu’il devait dévoilé au grand jour et qui était sûrement lié à sa mère qui faisait partie des Jeunesses Féminines hitlériennes. il a mené des recherches sur cette période pour être capable en fin de compte de se libérer définitivement de ce lourd fardeau.</a:t>
            </a:r>
          </a:p>
          <a:p>
            <a:r>
              <a:rPr lang="fr-FR" dirty="0" smtClean="0"/>
              <a:t>Ce film fait partie de ce processus libératoire.</a:t>
            </a:r>
          </a:p>
          <a:p>
            <a:r>
              <a:rPr lang="fr-FR" dirty="0" smtClean="0"/>
              <a:t>Le mouvement artistique est le Cinéma rétrospectif  qui est en rapport avec le passé et en particulier, ce film traite de la chute d’Hitler en 1945 avec des éléments historiques.</a:t>
            </a:r>
          </a:p>
          <a:p>
            <a:endParaRPr lang="fr-FR" dirty="0" smtClean="0"/>
          </a:p>
          <a:p>
            <a:endParaRPr lang="fr-FR" dirty="0"/>
          </a:p>
        </p:txBody>
      </p:sp>
    </p:spTree>
    <p:extLst>
      <p:ext uri="{BB962C8B-B14F-4D97-AF65-F5344CB8AC3E}">
        <p14:creationId xmlns:p14="http://schemas.microsoft.com/office/powerpoint/2010/main" val="2840060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Description et Interprétation</a:t>
            </a:r>
            <a:endParaRPr lang="fr-FR" dirty="0"/>
          </a:p>
        </p:txBody>
      </p:sp>
      <p:sp>
        <p:nvSpPr>
          <p:cNvPr id="3" name="Espace réservé du contenu 2"/>
          <p:cNvSpPr>
            <a:spLocks noGrp="1"/>
          </p:cNvSpPr>
          <p:nvPr>
            <p:ph idx="1"/>
          </p:nvPr>
        </p:nvSpPr>
        <p:spPr/>
        <p:txBody>
          <a:bodyPr>
            <a:normAutofit fontScale="70000" lnSpcReduction="20000"/>
          </a:bodyPr>
          <a:lstStyle/>
          <a:p>
            <a:r>
              <a:rPr lang="fr-FR" dirty="0" smtClean="0"/>
              <a:t>Le film se déroule à Berlin lorsque les russes opèrent une percée dans Berlin pour faire tomber Hitler le führer.</a:t>
            </a:r>
          </a:p>
          <a:p>
            <a:r>
              <a:rPr lang="fr-FR" dirty="0" smtClean="0"/>
              <a:t>La plupart du temps, la scène se déroule dans un bunker qui est le quartier général où se réfugient Hitler et ses subalternes.</a:t>
            </a:r>
          </a:p>
          <a:p>
            <a:r>
              <a:rPr lang="fr-FR" dirty="0" smtClean="0"/>
              <a:t>Le film commence par un témoignage d’une vieille femme qui travaillait auprès d’Hitler qui regrette de ne pas avoir reconnu le monstre et prend conscience que la jeunesse n’est pas une excuse. </a:t>
            </a:r>
          </a:p>
          <a:p>
            <a:r>
              <a:rPr lang="fr-FR" dirty="0" smtClean="0"/>
              <a:t>Ce film exprime des sentiments </a:t>
            </a:r>
            <a:r>
              <a:rPr lang="fr-FR" dirty="0" err="1" smtClean="0"/>
              <a:t>ambigüs</a:t>
            </a:r>
            <a:r>
              <a:rPr lang="fr-FR" dirty="0" smtClean="0"/>
              <a:t> car l’entourage d’Hitler entre une admiration sans faille et une envie de le trahir.</a:t>
            </a:r>
          </a:p>
          <a:p>
            <a:r>
              <a:rPr lang="fr-FR" dirty="0" smtClean="0"/>
              <a:t>Tant que le discours concernait les juifs, ses proches soutenaient Hitler, mais, à partir du moment où il s’en prend aux allemands eux-mêmes, cela devient problématique. </a:t>
            </a:r>
          </a:p>
          <a:p>
            <a:endParaRPr lang="fr-FR" dirty="0"/>
          </a:p>
        </p:txBody>
      </p:sp>
    </p:spTree>
    <p:extLst>
      <p:ext uri="{BB962C8B-B14F-4D97-AF65-F5344CB8AC3E}">
        <p14:creationId xmlns:p14="http://schemas.microsoft.com/office/powerpoint/2010/main" val="28821212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pt-BR" dirty="0" smtClean="0"/>
              <a:t>La scène retenue </a:t>
            </a:r>
            <a:br>
              <a:rPr lang="pt-BR" dirty="0" smtClean="0"/>
            </a:br>
            <a:r>
              <a:rPr lang="pt-BR" dirty="0" smtClean="0"/>
              <a:t>(1h8m20s – 1h8m40s)</a:t>
            </a:r>
            <a:endParaRPr lang="fr-FR" dirty="0"/>
          </a:p>
        </p:txBody>
      </p:sp>
      <p:sp>
        <p:nvSpPr>
          <p:cNvPr id="3" name="Espace réservé du contenu 2"/>
          <p:cNvSpPr>
            <a:spLocks noGrp="1"/>
          </p:cNvSpPr>
          <p:nvPr>
            <p:ph idx="1"/>
          </p:nvPr>
        </p:nvSpPr>
        <p:spPr/>
        <p:txBody>
          <a:bodyPr>
            <a:normAutofit/>
          </a:bodyPr>
          <a:lstStyle/>
          <a:p>
            <a:r>
              <a:rPr lang="fr-FR" dirty="0" smtClean="0"/>
              <a:t>Hitler reçoit son architecte qui lui dit d’épargner le peuple cependant Hitler ne prête pas attention au peuple. </a:t>
            </a:r>
          </a:p>
          <a:p>
            <a:r>
              <a:rPr lang="fr-FR" dirty="0" smtClean="0"/>
              <a:t>J’ai choisi cette scène car cette dernière fait ressortir le monstre qu’est Hitler.</a:t>
            </a:r>
            <a:endParaRPr lang="fr-FR" dirty="0"/>
          </a:p>
        </p:txBody>
      </p:sp>
    </p:spTree>
    <p:extLst>
      <p:ext uri="{BB962C8B-B14F-4D97-AF65-F5344CB8AC3E}">
        <p14:creationId xmlns:p14="http://schemas.microsoft.com/office/powerpoint/2010/main" val="14683044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Mon avis sur le film</a:t>
            </a:r>
            <a:endParaRPr lang="fr-FR" dirty="0"/>
          </a:p>
        </p:txBody>
      </p:sp>
      <p:sp>
        <p:nvSpPr>
          <p:cNvPr id="3" name="Espace réservé du contenu 2"/>
          <p:cNvSpPr>
            <a:spLocks noGrp="1"/>
          </p:cNvSpPr>
          <p:nvPr>
            <p:ph idx="1"/>
          </p:nvPr>
        </p:nvSpPr>
        <p:spPr/>
        <p:txBody>
          <a:bodyPr/>
          <a:lstStyle/>
          <a:p>
            <a:r>
              <a:rPr lang="fr-FR" dirty="0" smtClean="0"/>
              <a:t>J’ai apprécié qu’aucun personnage ne soit un héros ni un méchant cependant Je n’ai pas aimé certaines scènes très ensanglantées.</a:t>
            </a:r>
          </a:p>
          <a:p>
            <a:r>
              <a:rPr lang="fr-FR" dirty="0" smtClean="0"/>
              <a:t>Le film </a:t>
            </a:r>
            <a:r>
              <a:rPr lang="fr-FR" smtClean="0"/>
              <a:t>est excellent en soit.</a:t>
            </a:r>
            <a:endParaRPr lang="fr-FR" dirty="0"/>
          </a:p>
        </p:txBody>
      </p:sp>
    </p:spTree>
    <p:extLst>
      <p:ext uri="{BB962C8B-B14F-4D97-AF65-F5344CB8AC3E}">
        <p14:creationId xmlns:p14="http://schemas.microsoft.com/office/powerpoint/2010/main" val="239070614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TotalTime>
  <Words>347</Words>
  <Application>Microsoft Office PowerPoint</Application>
  <PresentationFormat>Affichage à l'écran (4:3)</PresentationFormat>
  <Paragraphs>23</Paragraphs>
  <Slides>6</Slides>
  <Notes>0</Notes>
  <HiddenSlides>0</HiddenSlides>
  <MMClips>0</MMClips>
  <ScaleCrop>false</ScaleCrop>
  <HeadingPairs>
    <vt:vector size="4" baseType="variant">
      <vt:variant>
        <vt:lpstr>Thème</vt:lpstr>
      </vt:variant>
      <vt:variant>
        <vt:i4>1</vt:i4>
      </vt:variant>
      <vt:variant>
        <vt:lpstr>Titres des diapositives</vt:lpstr>
      </vt:variant>
      <vt:variant>
        <vt:i4>6</vt:i4>
      </vt:variant>
    </vt:vector>
  </HeadingPairs>
  <TitlesOfParts>
    <vt:vector size="7" baseType="lpstr">
      <vt:lpstr>Thème Office</vt:lpstr>
      <vt:lpstr>La chute Oliver Hirschbiegel</vt:lpstr>
      <vt:lpstr>Introduction</vt:lpstr>
      <vt:lpstr>Biographie de l’auteur </vt:lpstr>
      <vt:lpstr>Description et Interprétation</vt:lpstr>
      <vt:lpstr>La scène retenue  (1h8m20s – 1h8m40s)</vt:lpstr>
      <vt:lpstr>Mon avis sur le film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chute Oliver Hirschbiegel</dc:title>
  <dc:creator>Utilisateur Windows</dc:creator>
  <cp:lastModifiedBy>Utilisateur Windows</cp:lastModifiedBy>
  <cp:revision>3</cp:revision>
  <dcterms:created xsi:type="dcterms:W3CDTF">2015-06-09T15:52:46Z</dcterms:created>
  <dcterms:modified xsi:type="dcterms:W3CDTF">2015-06-09T16:17:16Z</dcterms:modified>
</cp:coreProperties>
</file>