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367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69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92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2405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4650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747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29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3606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551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160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35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4657B-8AF1-4243-96A0-8196E6D9009E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11E47-75A8-404B-BFE9-546AE6F1F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09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2088231"/>
          </a:xfrm>
        </p:spPr>
        <p:txBody>
          <a:bodyPr/>
          <a:lstStyle/>
          <a:p>
            <a:r>
              <a:rPr lang="fr-FR" dirty="0" smtClean="0"/>
              <a:t>IP-Man Wilson </a:t>
            </a:r>
            <a:r>
              <a:rPr lang="fr-FR" dirty="0" err="1" smtClean="0"/>
              <a:t>Yip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4005064"/>
            <a:ext cx="6400800" cy="1752600"/>
          </a:xfrm>
        </p:spPr>
        <p:txBody>
          <a:bodyPr/>
          <a:lstStyle/>
          <a:p>
            <a:r>
              <a:rPr lang="fr-FR" dirty="0" smtClean="0"/>
              <a:t>Maxime </a:t>
            </a:r>
            <a:r>
              <a:rPr lang="fr-FR" dirty="0" err="1" smtClean="0"/>
              <a:t>Mbele</a:t>
            </a:r>
            <a:r>
              <a:rPr lang="fr-FR" dirty="0" smtClean="0"/>
              <a:t> 3</a:t>
            </a:r>
            <a:r>
              <a:rPr lang="fr-FR" baseline="30000" dirty="0" smtClean="0"/>
              <a:t>e</a:t>
            </a:r>
            <a:r>
              <a:rPr lang="fr-FR" dirty="0" smtClean="0"/>
              <a:t>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683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Je vais commencer par la biographie de l’auteur.</a:t>
            </a:r>
          </a:p>
          <a:p>
            <a:r>
              <a:rPr lang="fr-FR" dirty="0" smtClean="0"/>
              <a:t>Je vais ensuite décrire l’œuvre.</a:t>
            </a:r>
          </a:p>
          <a:p>
            <a:r>
              <a:rPr lang="fr-FR" dirty="0" smtClean="0"/>
              <a:t>Et finalement dire ce que j’ai apprécié dans cette œuvre.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056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Biographie de l’auteur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Wilson </a:t>
            </a:r>
            <a:r>
              <a:rPr lang="fr-FR" dirty="0" err="1" smtClean="0"/>
              <a:t>Yip</a:t>
            </a:r>
            <a:r>
              <a:rPr lang="fr-FR" dirty="0" smtClean="0"/>
              <a:t> est un réalisateur et scénariste qui est né en 1963</a:t>
            </a:r>
          </a:p>
          <a:p>
            <a:r>
              <a:rPr lang="fr-FR" dirty="0" smtClean="0"/>
              <a:t>En 1999, il réalise </a:t>
            </a:r>
            <a:r>
              <a:rPr lang="fr-FR" dirty="0" err="1" smtClean="0"/>
              <a:t>Bullets</a:t>
            </a:r>
            <a:r>
              <a:rPr lang="fr-FR" dirty="0" smtClean="0"/>
              <a:t> Over </a:t>
            </a:r>
            <a:r>
              <a:rPr lang="fr-FR" dirty="0" err="1" smtClean="0"/>
              <a:t>Summer</a:t>
            </a:r>
            <a:r>
              <a:rPr lang="fr-FR" dirty="0" smtClean="0"/>
              <a:t>, qui a été un grand pas dans sa carrière de réalisateur.</a:t>
            </a:r>
          </a:p>
          <a:p>
            <a:r>
              <a:rPr lang="fr-FR" dirty="0" smtClean="0"/>
              <a:t>Le mouvement artistique est le Cinéma rétrospectif  qui est en rapport avec le passé et en particulier, ce film traite de l’invasion de l’armée japonaise sur le territoire chinois.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917428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Description et Interprétation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dirty="0" smtClean="0"/>
              <a:t>Dans les débuts des années 1930, Foshan, une ville chinoise où les arts martiaux font ravages.</a:t>
            </a:r>
          </a:p>
          <a:p>
            <a:r>
              <a:rPr lang="fr-FR" dirty="0" smtClean="0"/>
              <a:t>Le plus expérimenté de tous, IP-Man, lui cependant cache son talent dans le </a:t>
            </a:r>
            <a:r>
              <a:rPr lang="fr-FR" dirty="0" err="1" smtClean="0"/>
              <a:t>wing</a:t>
            </a:r>
            <a:r>
              <a:rPr lang="fr-FR" dirty="0" smtClean="0"/>
              <a:t> </a:t>
            </a:r>
            <a:r>
              <a:rPr lang="fr-FR" dirty="0" err="1" smtClean="0"/>
              <a:t>chun</a:t>
            </a:r>
            <a:r>
              <a:rPr lang="fr-FR" dirty="0" smtClean="0"/>
              <a:t>, il n’est donc pas connu de tous.</a:t>
            </a:r>
          </a:p>
          <a:p>
            <a:r>
              <a:rPr lang="fr-FR" dirty="0" smtClean="0"/>
              <a:t>Hélas, un jour, un maître nommé Jin </a:t>
            </a:r>
            <a:r>
              <a:rPr lang="fr-FR" dirty="0" err="1" smtClean="0"/>
              <a:t>Shanzhao</a:t>
            </a:r>
            <a:r>
              <a:rPr lang="fr-FR" dirty="0" smtClean="0"/>
              <a:t> qui voulait évaluer tout les maîtres de la région, rencontra IP-Man qui le battu.</a:t>
            </a:r>
          </a:p>
          <a:p>
            <a:r>
              <a:rPr lang="fr-FR" dirty="0" smtClean="0"/>
              <a:t>Le secret que IP-Man cachait depuis tant de temps fût divulguer au grand jour par lui-même.</a:t>
            </a:r>
          </a:p>
          <a:p>
            <a:r>
              <a:rPr lang="fr-FR" dirty="0" smtClean="0"/>
              <a:t>Durant l’année 1937, la chine eu une invasion de l’Armée Japonaise, ce qui affecta toute la région d’IP-Man. La famille d’IP-Man fut envoyer dans un bidon ville et IP-Man dût travailler dans une usine de charbon.</a:t>
            </a:r>
          </a:p>
          <a:p>
            <a:r>
              <a:rPr lang="fr-FR" dirty="0" err="1" smtClean="0"/>
              <a:t>Miura</a:t>
            </a:r>
            <a:r>
              <a:rPr lang="fr-FR" dirty="0" smtClean="0"/>
              <a:t>, le général de la région envahit par l’armée japonaise a placé une arène à côté de l’usine pour que les ouvriers qui sont près à combattre pour un sac de riz le divertisse.</a:t>
            </a:r>
          </a:p>
          <a:p>
            <a:r>
              <a:rPr lang="fr-FR" dirty="0" smtClean="0"/>
              <a:t>IP-Man qui voit son ami Lin disparaître, il se dirige vers l’arène puis arrivé devant l’arène, il voit que le bras de </a:t>
            </a:r>
            <a:r>
              <a:rPr lang="fr-FR" dirty="0" err="1" smtClean="0"/>
              <a:t>Miura</a:t>
            </a:r>
            <a:r>
              <a:rPr lang="fr-FR" dirty="0" smtClean="0"/>
              <a:t> a tué son ami Lin par pur plaisir, IP-Man décide donc de combattre 10 karateka pour venger son ami mort, il s’en suit qu’IP-Man, les bat tous et quitte l’arène.</a:t>
            </a:r>
          </a:p>
          <a:p>
            <a:r>
              <a:rPr lang="fr-FR" dirty="0" smtClean="0"/>
              <a:t> Le film nous montre comment était la chine durant la période où elle a été envahit par le japon.</a:t>
            </a:r>
          </a:p>
          <a:p>
            <a:r>
              <a:rPr lang="fr-FR" dirty="0" smtClean="0"/>
              <a:t>Le message que voulait faire passer l’auteur était la cruauté des japonais par rapport aux chinois.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8339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Mon avis sur le film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J’ai apprécié IP-Man car j’aime beaucoup les films d’arts martiaux et celui-ci est celui qui m’a le plus marqué. </a:t>
            </a:r>
          </a:p>
          <a:p>
            <a:r>
              <a:rPr lang="fr-FR" dirty="0" smtClean="0"/>
              <a:t>Le scénario est vraiment bien et les personnages sont </a:t>
            </a:r>
            <a:r>
              <a:rPr lang="fr-FR" smtClean="0"/>
              <a:t>tous différents </a:t>
            </a:r>
            <a:r>
              <a:rPr lang="fr-FR" dirty="0" smtClean="0"/>
              <a:t>et </a:t>
            </a:r>
            <a:r>
              <a:rPr lang="fr-FR" smtClean="0"/>
              <a:t>bien joué.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43081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404</Words>
  <Application>Microsoft Office PowerPoint</Application>
  <PresentationFormat>Affichage à l'écran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IP-Man Wilson Yip</vt:lpstr>
      <vt:lpstr>Introduction </vt:lpstr>
      <vt:lpstr>Biographie de l’auteur </vt:lpstr>
      <vt:lpstr>Description et Interprétation</vt:lpstr>
      <vt:lpstr>Mon avis sur le film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IP-Man Wilson Yip</dc:title>
  <dc:creator>Utilisateur Windows</dc:creator>
  <cp:lastModifiedBy>Utilisateur Windows</cp:lastModifiedBy>
  <cp:revision>2</cp:revision>
  <dcterms:created xsi:type="dcterms:W3CDTF">2015-06-09T16:44:51Z</dcterms:created>
  <dcterms:modified xsi:type="dcterms:W3CDTF">2015-06-09T16:59:13Z</dcterms:modified>
</cp:coreProperties>
</file>