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15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14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92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23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79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04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31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61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18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99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51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34DF3-8A06-49F9-856F-23B7C5551582}" type="datetimeFigureOut">
              <a:rPr lang="fr-FR" smtClean="0"/>
              <a:t>09/06/2015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1F538-D693-4FD4-AB45-8EF720B610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72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376263"/>
          </a:xfrm>
        </p:spPr>
        <p:txBody>
          <a:bodyPr/>
          <a:lstStyle/>
          <a:p>
            <a:r>
              <a:rPr lang="fr-FR" dirty="0" err="1" smtClean="0"/>
              <a:t>FullMetal</a:t>
            </a:r>
            <a:r>
              <a:rPr lang="fr-FR" dirty="0" smtClean="0"/>
              <a:t> Alchemist Hiromu Arakawa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Maxime </a:t>
            </a:r>
            <a:r>
              <a:rPr lang="fr-FR" dirty="0" err="1" smtClean="0"/>
              <a:t>Mbele</a:t>
            </a:r>
            <a:r>
              <a:rPr lang="fr-FR" dirty="0" smtClean="0"/>
              <a:t> 3</a:t>
            </a:r>
            <a:r>
              <a:rPr lang="fr-FR" baseline="30000" dirty="0" smtClean="0"/>
              <a:t>e</a:t>
            </a:r>
            <a:r>
              <a:rPr lang="fr-FR" dirty="0" smtClean="0"/>
              <a:t>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92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Je vais commencer par la biographie de l’auteur.</a:t>
            </a:r>
          </a:p>
          <a:p>
            <a:r>
              <a:rPr lang="fr-FR" dirty="0" smtClean="0"/>
              <a:t>Je vais ensuite décrire l’œuvre.</a:t>
            </a:r>
          </a:p>
          <a:p>
            <a:r>
              <a:rPr lang="fr-FR" dirty="0" smtClean="0"/>
              <a:t>Et finalement dire ce que j’ai apprécié dans cette œuvre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9727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Biographie de l’auteur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Hiromu Arakawa est une </a:t>
            </a:r>
            <a:r>
              <a:rPr lang="fr-FR" dirty="0" err="1" smtClean="0"/>
              <a:t>mangaka</a:t>
            </a:r>
            <a:r>
              <a:rPr lang="fr-FR" dirty="0" smtClean="0"/>
              <a:t> née en 1973 au japon.</a:t>
            </a:r>
          </a:p>
          <a:p>
            <a:r>
              <a:rPr lang="fr-FR" dirty="0" smtClean="0"/>
              <a:t>Le manga Fullmetal Alchemist a été un de ces plus grand succès et a été également été adapté en animé en 2009 sous le nom de Fullmetal alchemist Brotherhood </a:t>
            </a:r>
          </a:p>
          <a:p>
            <a:r>
              <a:rPr lang="fr-FR" dirty="0" smtClean="0"/>
              <a:t>Elle a aussi eu beaucoup de succès dans </a:t>
            </a:r>
            <a:r>
              <a:rPr lang="fr-FR" dirty="0" err="1" smtClean="0"/>
              <a:t>Silver</a:t>
            </a:r>
            <a:r>
              <a:rPr lang="fr-FR" dirty="0" smtClean="0"/>
              <a:t> </a:t>
            </a:r>
            <a:r>
              <a:rPr lang="fr-FR" dirty="0" err="1" smtClean="0"/>
              <a:t>Spoon</a:t>
            </a:r>
            <a:r>
              <a:rPr lang="fr-FR" dirty="0" smtClean="0"/>
              <a:t>, un manga dans lequel son enfance est lié à l’histoire. </a:t>
            </a:r>
          </a:p>
          <a:p>
            <a:r>
              <a:rPr lang="fr-FR" dirty="0" smtClean="0"/>
              <a:t>Dans le manga, on se place dans un monde alternatif où la seule différence est l’alchimie.</a:t>
            </a:r>
          </a:p>
          <a:p>
            <a:r>
              <a:rPr lang="fr-FR" dirty="0" smtClean="0"/>
              <a:t>Contrairement à notre monde où l’alchimie était une science occulte du moyen-âge, ici, l’alchimie est la base de la science.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779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et </a:t>
            </a:r>
            <a:r>
              <a:rPr lang="fr-FR" dirty="0" err="1" smtClean="0"/>
              <a:t>Interpretation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47500" lnSpcReduction="20000"/>
          </a:bodyPr>
          <a:lstStyle/>
          <a:p>
            <a:r>
              <a:rPr lang="fr-FR" dirty="0" smtClean="0"/>
              <a:t>Le manga et l’anime se déroule dans le pays d’Amestris. Amestris ressemble à notre Europe, plus particulièrement au deuxième Reich.</a:t>
            </a:r>
          </a:p>
          <a:p>
            <a:r>
              <a:rPr lang="fr-FR" dirty="0" smtClean="0"/>
              <a:t>On suit l’histoire de deux frères orphelins Edward et Alphonse </a:t>
            </a:r>
            <a:r>
              <a:rPr lang="fr-FR" dirty="0" err="1" smtClean="0"/>
              <a:t>Elric</a:t>
            </a:r>
            <a:r>
              <a:rPr lang="fr-FR" dirty="0" smtClean="0"/>
              <a:t> qui ont été abandonné par leur père et après que leur mère soit morte, les deux frères ont essayé de faire ressusciter leur mère à l’aide de l’alchimie.</a:t>
            </a:r>
          </a:p>
          <a:p>
            <a:r>
              <a:rPr lang="fr-FR" dirty="0" smtClean="0"/>
              <a:t>Cependant cette expérience interdite qui est appelée transmutation humaine échouera mais aura, de plus, pour effet de faire perdre sa jambe gauche à Edward et son corps tout entier à Alphonse.</a:t>
            </a:r>
          </a:p>
          <a:p>
            <a:r>
              <a:rPr lang="fr-FR" dirty="0" smtClean="0"/>
              <a:t>En échange de son bras gauche, Edward parvient à sceller l’esprit d’Alphonse dans une armure.</a:t>
            </a:r>
          </a:p>
          <a:p>
            <a:r>
              <a:rPr lang="fr-FR" dirty="0" smtClean="0"/>
              <a:t>Le bras et la jambe d’Alphonse seront ensuite remplacés par des </a:t>
            </a:r>
            <a:r>
              <a:rPr lang="fr-FR" dirty="0" err="1" smtClean="0"/>
              <a:t>automail</a:t>
            </a:r>
            <a:r>
              <a:rPr lang="fr-FR" dirty="0" smtClean="0"/>
              <a:t> (sortes de prothèses bioniques) d’où son nom </a:t>
            </a:r>
            <a:r>
              <a:rPr lang="fr-FR" dirty="0" err="1" smtClean="0"/>
              <a:t>FullMetal</a:t>
            </a:r>
            <a:r>
              <a:rPr lang="fr-FR" dirty="0" smtClean="0"/>
              <a:t> Alchemist, l’alchemist d’acier.</a:t>
            </a:r>
          </a:p>
          <a:p>
            <a:r>
              <a:rPr lang="fr-FR" dirty="0" smtClean="0"/>
              <a:t>La guerre qui a déchiré le peuple d'Amestris et d'</a:t>
            </a:r>
            <a:r>
              <a:rPr lang="fr-FR" dirty="0" err="1" smtClean="0"/>
              <a:t>Ishbal</a:t>
            </a:r>
            <a:r>
              <a:rPr lang="fr-FR" dirty="0" smtClean="0"/>
              <a:t> est une référence à la seconde guerre mondiale. L'anime présente la majorité des soldats ayant participé au massacre comme blonds aux yeux bleus, dirigés par King Bradley aussi appelé « le Führer ». </a:t>
            </a:r>
          </a:p>
          <a:p>
            <a:r>
              <a:rPr lang="fr-FR" dirty="0" smtClean="0"/>
              <a:t>Dans le manga, Les Alchimistes sont plus proches de magicien que de scientifiques. l'Alchimie permet de transmuter n'importe quel objet en un objet de masse équivalente. « Pour obtenir une chose, il faut sacrifier une chose de même valeur  », c’est le principe de l’échange  équivalent.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629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Mon avis sur l’œuvre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J’ai vraiment apprécié ce manga car l’histoire est prenante grâce à son ambiance qui alterne des moments de joie, de peine, d’action et de </a:t>
            </a:r>
            <a:r>
              <a:rPr lang="fr-FR" dirty="0" err="1" smtClean="0"/>
              <a:t>reflection</a:t>
            </a:r>
            <a:r>
              <a:rPr lang="fr-FR"/>
              <a:t>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580256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391</Words>
  <Application>Microsoft Office PowerPoint</Application>
  <PresentationFormat>Affichage à l'écran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FullMetal Alchemist Hiromu Arakawa </vt:lpstr>
      <vt:lpstr>Introduction </vt:lpstr>
      <vt:lpstr>Biographie de l’auteur </vt:lpstr>
      <vt:lpstr>Description et Interpretation</vt:lpstr>
      <vt:lpstr>Mon avis sur l’œuvre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FullMetal Alchemist Hiromu Arakawa</dc:title>
  <dc:creator>Utilisateur Windows</dc:creator>
  <cp:lastModifiedBy>Utilisateur Windows</cp:lastModifiedBy>
  <cp:revision>3</cp:revision>
  <dcterms:created xsi:type="dcterms:W3CDTF">2015-06-09T16:17:32Z</dcterms:created>
  <dcterms:modified xsi:type="dcterms:W3CDTF">2015-06-09T16:44:39Z</dcterms:modified>
</cp:coreProperties>
</file>