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9" r:id="rId3"/>
    <p:sldId id="262" r:id="rId4"/>
    <p:sldId id="260" r:id="rId5"/>
    <p:sldId id="257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94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7B2D-3B6F-4D1B-B063-CBB84AD24A59}" type="datetimeFigureOut">
              <a:rPr lang="fr-FR" smtClean="0"/>
              <a:t>02/06/2015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F9DC-29BB-4842-AE1A-E0D721FC58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9207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7B2D-3B6F-4D1B-B063-CBB84AD24A59}" type="datetimeFigureOut">
              <a:rPr lang="fr-FR" smtClean="0"/>
              <a:t>02/06/2015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F9DC-29BB-4842-AE1A-E0D721FC58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6659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7B2D-3B6F-4D1B-B063-CBB84AD24A59}" type="datetimeFigureOut">
              <a:rPr lang="fr-FR" smtClean="0"/>
              <a:t>02/06/2015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F9DC-29BB-4842-AE1A-E0D721FC58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0027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7B2D-3B6F-4D1B-B063-CBB84AD24A59}" type="datetimeFigureOut">
              <a:rPr lang="fr-FR" smtClean="0"/>
              <a:t>02/06/2015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F9DC-29BB-4842-AE1A-E0D721FC58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7322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7B2D-3B6F-4D1B-B063-CBB84AD24A59}" type="datetimeFigureOut">
              <a:rPr lang="fr-FR" smtClean="0"/>
              <a:t>02/06/2015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F9DC-29BB-4842-AE1A-E0D721FC58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8474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7B2D-3B6F-4D1B-B063-CBB84AD24A59}" type="datetimeFigureOut">
              <a:rPr lang="fr-FR" smtClean="0"/>
              <a:t>02/06/2015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F9DC-29BB-4842-AE1A-E0D721FC58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1882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7B2D-3B6F-4D1B-B063-CBB84AD24A59}" type="datetimeFigureOut">
              <a:rPr lang="fr-FR" smtClean="0"/>
              <a:t>02/06/2015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F9DC-29BB-4842-AE1A-E0D721FC58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0790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7B2D-3B6F-4D1B-B063-CBB84AD24A59}" type="datetimeFigureOut">
              <a:rPr lang="fr-FR" smtClean="0"/>
              <a:t>02/06/2015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F9DC-29BB-4842-AE1A-E0D721FC58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6565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7B2D-3B6F-4D1B-B063-CBB84AD24A59}" type="datetimeFigureOut">
              <a:rPr lang="fr-FR" smtClean="0"/>
              <a:t>02/06/2015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F9DC-29BB-4842-AE1A-E0D721FC58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5719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7B2D-3B6F-4D1B-B063-CBB84AD24A59}" type="datetimeFigureOut">
              <a:rPr lang="fr-FR" smtClean="0"/>
              <a:t>02/06/2015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F9DC-29BB-4842-AE1A-E0D721FC58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1788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27B2D-3B6F-4D1B-B063-CBB84AD24A59}" type="datetimeFigureOut">
              <a:rPr lang="fr-FR" smtClean="0"/>
              <a:t>02/06/2015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1F9DC-29BB-4842-AE1A-E0D721FC58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7415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27B2D-3B6F-4D1B-B063-CBB84AD24A59}" type="datetimeFigureOut">
              <a:rPr lang="fr-FR" smtClean="0"/>
              <a:t>02/06/2015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1F9DC-29BB-4842-AE1A-E0D721FC58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4630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2592288"/>
          </a:xfrm>
        </p:spPr>
        <p:txBody>
          <a:bodyPr/>
          <a:lstStyle/>
          <a:p>
            <a:r>
              <a:rPr lang="fr-FR" dirty="0" smtClean="0"/>
              <a:t>Fullmetal Alchemist de Hiromu Arakawa (manga)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96952"/>
            <a:ext cx="6400800" cy="2641848"/>
          </a:xfrm>
        </p:spPr>
        <p:txBody>
          <a:bodyPr>
            <a:normAutofit/>
          </a:bodyPr>
          <a:lstStyle/>
          <a:p>
            <a:r>
              <a:rPr lang="fr-FR" smtClean="0"/>
              <a:t>Maxime </a:t>
            </a:r>
            <a:r>
              <a:rPr lang="fr-FR" dirty="0" smtClean="0"/>
              <a:t>3e 3</a:t>
            </a:r>
          </a:p>
          <a:p>
            <a:r>
              <a:rPr lang="fr-FR" dirty="0" smtClean="0"/>
              <a:t>Histoire des arts</a:t>
            </a:r>
          </a:p>
          <a:p>
            <a:r>
              <a:rPr lang="fr-FR" dirty="0" smtClean="0"/>
              <a:t>Brevet des collège </a:t>
            </a:r>
          </a:p>
          <a:p>
            <a:r>
              <a:rPr lang="fr-FR" dirty="0" smtClean="0"/>
              <a:t>10 juin 2015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6216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Fullmetal alchimist est un manga de Hiromu Arakawa adapté en dessin animé en 2009 sous le nom de Fullmetal alchemist Brotherhood.</a:t>
            </a:r>
          </a:p>
          <a:p>
            <a:r>
              <a:rPr lang="fr-FR" dirty="0" smtClean="0"/>
              <a:t>Dans le manga, on se place dans un monde alternatif où la seule différence est l’alchimie.</a:t>
            </a:r>
          </a:p>
          <a:p>
            <a:r>
              <a:rPr lang="fr-FR" dirty="0" smtClean="0"/>
              <a:t>Contrairement à notre monde où l’alchimie était une science occulte du moyen-âge, ici, l’alchimie est la base de la science.</a:t>
            </a:r>
          </a:p>
          <a:p>
            <a:r>
              <a:rPr lang="fr-FR" dirty="0" smtClean="0"/>
              <a:t>Le problème est que certaines personnes utilisent l’alchimie à de mauvaises fins.</a:t>
            </a:r>
          </a:p>
        </p:txBody>
      </p:sp>
    </p:spTree>
    <p:extLst>
      <p:ext uri="{BB962C8B-B14F-4D97-AF65-F5344CB8AC3E}">
        <p14:creationId xmlns:p14="http://schemas.microsoft.com/office/powerpoint/2010/main" val="1628858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Description de l’</a:t>
            </a:r>
            <a:r>
              <a:rPr lang="fr-FR" dirty="0" err="1" smtClean="0"/>
              <a:t>oeuvre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77500" lnSpcReduction="20000"/>
          </a:bodyPr>
          <a:lstStyle/>
          <a:p>
            <a:r>
              <a:rPr lang="fr-FR" dirty="0" smtClean="0"/>
              <a:t>Le manga et l’anime se déroule dans le pays d’</a:t>
            </a:r>
            <a:r>
              <a:rPr lang="fr-FR" dirty="0" err="1" smtClean="0"/>
              <a:t>amestris</a:t>
            </a:r>
            <a:r>
              <a:rPr lang="fr-FR" dirty="0" smtClean="0"/>
              <a:t>. </a:t>
            </a:r>
          </a:p>
          <a:p>
            <a:r>
              <a:rPr lang="fr-FR" dirty="0" smtClean="0"/>
              <a:t>On suit l’histoire de deux frères orphelins Edward et Alphonse </a:t>
            </a:r>
            <a:r>
              <a:rPr lang="fr-FR" dirty="0" err="1" smtClean="0"/>
              <a:t>Elric</a:t>
            </a:r>
            <a:r>
              <a:rPr lang="fr-FR" dirty="0" smtClean="0"/>
              <a:t> qui ont été abandonné par leur père et après que leur mère soit morte, les deux frères ont essayé de faire ressusciter leur mère à l’aide de l’alchimie.</a:t>
            </a:r>
          </a:p>
          <a:p>
            <a:r>
              <a:rPr lang="fr-FR" dirty="0" smtClean="0"/>
              <a:t>Cependant cette expérience interdite qui est appelée transmutation humaine échouera mais aura de plus pour effet de faire perdre sa jambe gauche à Edward et son corps tout entier à Alphonse.</a:t>
            </a:r>
          </a:p>
          <a:p>
            <a:r>
              <a:rPr lang="fr-FR" dirty="0" smtClean="0"/>
              <a:t>En échange de son bras gauche, Edward parvient à scellé l’esprit d’Alphonse dans une armure.</a:t>
            </a:r>
          </a:p>
          <a:p>
            <a:r>
              <a:rPr lang="fr-FR" dirty="0" smtClean="0"/>
              <a:t>Le bras et la jambe d’Alphonse seront ensuite remplacés par des </a:t>
            </a:r>
            <a:r>
              <a:rPr lang="fr-FR" dirty="0" err="1" smtClean="0"/>
              <a:t>automail</a:t>
            </a:r>
            <a:r>
              <a:rPr lang="fr-FR" dirty="0"/>
              <a:t> </a:t>
            </a:r>
            <a:r>
              <a:rPr lang="fr-FR" dirty="0" smtClean="0"/>
              <a:t>(sortes de prothèses bioniques) d’où son nom </a:t>
            </a:r>
            <a:r>
              <a:rPr lang="fr-FR" dirty="0" err="1" smtClean="0"/>
              <a:t>FullMetal</a:t>
            </a:r>
            <a:r>
              <a:rPr lang="fr-FR" dirty="0" smtClean="0"/>
              <a:t> Alchemist, l’alchemist d’acier.</a:t>
            </a:r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6675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Biographie de l’auteur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Hiromu Arakawa est une </a:t>
            </a:r>
            <a:r>
              <a:rPr lang="fr-FR" dirty="0" err="1" smtClean="0"/>
              <a:t>mangaka</a:t>
            </a:r>
            <a:r>
              <a:rPr lang="fr-FR" dirty="0" smtClean="0"/>
              <a:t> née le 8 mai 1973 au japon.</a:t>
            </a:r>
          </a:p>
          <a:p>
            <a:r>
              <a:rPr lang="fr-FR" dirty="0" smtClean="0"/>
              <a:t>Le manga Fullmetal Alchemist a été un de ses plus grand succès.</a:t>
            </a:r>
          </a:p>
          <a:p>
            <a:r>
              <a:rPr lang="fr-FR" dirty="0" smtClean="0"/>
              <a:t>Elle a aussi eu beaucoup de succès dans </a:t>
            </a:r>
            <a:r>
              <a:rPr lang="fr-FR" dirty="0" err="1" smtClean="0"/>
              <a:t>Silver</a:t>
            </a:r>
            <a:r>
              <a:rPr lang="fr-FR" dirty="0" smtClean="0"/>
              <a:t> </a:t>
            </a:r>
            <a:r>
              <a:rPr lang="fr-FR" dirty="0" err="1" smtClean="0"/>
              <a:t>Spoon</a:t>
            </a:r>
            <a:r>
              <a:rPr lang="fr-FR" dirty="0" smtClean="0"/>
              <a:t>, un manga dans lequel son enfance est lié à l’histoire. </a:t>
            </a:r>
          </a:p>
          <a:p>
            <a:r>
              <a:rPr lang="fr-FR" dirty="0" smtClean="0"/>
              <a:t>Et tout dernièrement The </a:t>
            </a:r>
            <a:r>
              <a:rPr lang="fr-FR" dirty="0" err="1" smtClean="0"/>
              <a:t>Heroic</a:t>
            </a:r>
            <a:r>
              <a:rPr lang="fr-FR" dirty="0" smtClean="0"/>
              <a:t> </a:t>
            </a:r>
            <a:r>
              <a:rPr lang="fr-FR" dirty="0" err="1" smtClean="0"/>
              <a:t>Legend</a:t>
            </a:r>
            <a:r>
              <a:rPr lang="fr-FR" dirty="0" smtClean="0"/>
              <a:t> of </a:t>
            </a:r>
            <a:r>
              <a:rPr lang="fr-FR" dirty="0" err="1" smtClean="0"/>
              <a:t>Arslan</a:t>
            </a:r>
            <a:r>
              <a:rPr lang="fr-FR" dirty="0" smtClean="0"/>
              <a:t> qui a été adapté en animé en Avril 2015.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8884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L’alchimie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Dans l'anime et le manga, Les Alchimistes sont plus proches de magicien que de scientifiques. l'Alchimie permet de transmuter n'importe quel objet en un objet de masse équivalente. « Pour obtenir une chose, il faut sacrifier une chose de même valeur  », c’est le principe de l’</a:t>
            </a:r>
            <a:r>
              <a:rPr lang="fr-FR" dirty="0"/>
              <a:t>é</a:t>
            </a:r>
            <a:r>
              <a:rPr lang="fr-FR" dirty="0" smtClean="0"/>
              <a:t>change  équivalent.</a:t>
            </a:r>
          </a:p>
          <a:p>
            <a:endParaRPr lang="fr-FR" dirty="0" smtClean="0"/>
          </a:p>
          <a:p>
            <a:r>
              <a:rPr lang="fr-FR" dirty="0" smtClean="0"/>
              <a:t>Cependant, la transmutation dépend du cercle dessiné. Ainsi, selon le résultat que l'alchimiste veut obtenir, il doit tracer un cercle différent.</a:t>
            </a:r>
          </a:p>
          <a:p>
            <a:endParaRPr lang="fr-FR" dirty="0" smtClean="0"/>
          </a:p>
          <a:p>
            <a:r>
              <a:rPr lang="fr-FR" dirty="0" smtClean="0"/>
              <a:t>L'alchimie est donc constitué de certaines règles comme l'utilisation de cercle de transmutation.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6871089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7013</TotalTime>
  <Words>320</Words>
  <Application>Microsoft Office PowerPoint</Application>
  <PresentationFormat>Affichage à l'écran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Fullmetal Alchemist de Hiromu Arakawa (manga)</vt:lpstr>
      <vt:lpstr>Introduction</vt:lpstr>
      <vt:lpstr>Description de l’oeuvre</vt:lpstr>
      <vt:lpstr>Biographie de l’auteur</vt:lpstr>
      <vt:lpstr>L’alchimie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Windows</dc:creator>
  <cp:lastModifiedBy>Utilisateur Windows</cp:lastModifiedBy>
  <cp:revision>15</cp:revision>
  <dcterms:created xsi:type="dcterms:W3CDTF">2015-06-02T21:12:26Z</dcterms:created>
  <dcterms:modified xsi:type="dcterms:W3CDTF">2015-06-07T18:06:24Z</dcterms:modified>
</cp:coreProperties>
</file>