
<file path=[Content_Types].xml><?xml version="1.0" encoding="utf-8"?>
<Types xmlns="http://schemas.openxmlformats.org/package/2006/content-types">
  <Override PartName="/ppt/diagrams/colors22.xml" ContentType="application/vnd.openxmlformats-officedocument.drawingml.diagramColors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rawing29.xml" ContentType="application/vnd.ms-office.drawingml.diagramDrawing+xml"/>
  <Default Extension="xml" ContentType="application/xml"/>
  <Override PartName="/ppt/slides/slide14.xml" ContentType="application/vnd.openxmlformats-officedocument.presentationml.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layout24.xml" ContentType="application/vnd.openxmlformats-officedocument.drawingml.diagramLayout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diagrams/colors3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Default Extension="png" ContentType="image/png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diagrams/quickStyle29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tags/tag1.xml" ContentType="application/vnd.openxmlformats-officedocument.presentationml.tags+xml"/>
  <Override PartName="/ppt/diagrams/layout29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rawing8.xml" ContentType="application/vnd.ms-office.drawingml.diagramDrawing+xml"/>
  <Default Extension="gif" ContentType="image/gif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3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diagrams/drawing30.xml" ContentType="application/vnd.ms-office.drawingml.diagramDrawing+xml"/>
  <Override PartName="/ppt/diagrams/layout33.xml" ContentType="application/vnd.openxmlformats-officedocument.drawingml.diagram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layout34.xml" ContentType="application/vnd.openxmlformats-officedocument.drawingml.diagramLayout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80" r:id="rId17"/>
    <p:sldId id="269" r:id="rId18"/>
    <p:sldId id="270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42" y="-1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079608-CEE0-456D-AAA5-71DFCE954E0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CDEA0FE-6D74-43F5-86BA-0729E859CAE0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fr-FR" b="1" u="sng" dirty="0" smtClean="0">
              <a:solidFill>
                <a:schemeClr val="bg1"/>
              </a:solidFill>
            </a:rPr>
            <a:t>Batterie</a:t>
          </a:r>
          <a:endParaRPr lang="fr-FR" b="1" u="sng" dirty="0">
            <a:solidFill>
              <a:schemeClr val="bg1"/>
            </a:solidFill>
          </a:endParaRPr>
        </a:p>
      </dgm:t>
    </dgm:pt>
    <dgm:pt modelId="{146504D1-1EC2-4A97-9476-C2DF236B6C95}" type="parTrans" cxnId="{E6FB0085-6053-42E2-A5BB-79BE687EF938}">
      <dgm:prSet/>
      <dgm:spPr/>
      <dgm:t>
        <a:bodyPr/>
        <a:lstStyle/>
        <a:p>
          <a:endParaRPr lang="fr-FR"/>
        </a:p>
      </dgm:t>
    </dgm:pt>
    <dgm:pt modelId="{561C5AFD-2C52-47C8-A7C4-A06743EDF454}" type="sibTrans" cxnId="{E6FB0085-6053-42E2-A5BB-79BE687EF938}">
      <dgm:prSet/>
      <dgm:spPr/>
      <dgm:t>
        <a:bodyPr/>
        <a:lstStyle/>
        <a:p>
          <a:endParaRPr lang="fr-FR"/>
        </a:p>
      </dgm:t>
    </dgm:pt>
    <dgm:pt modelId="{6E5CC813-0047-40C2-99D7-15F37E5E667A}" type="pres">
      <dgm:prSet presAssocID="{78079608-CEE0-456D-AAA5-71DFCE954E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D2B53C9-86CA-490C-9185-CE9591F7F013}" type="pres">
      <dgm:prSet presAssocID="{1CDEA0FE-6D74-43F5-86BA-0729E859CAE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62B76F3C-26A0-468E-9082-1AAC42792ACD}" type="presOf" srcId="{1CDEA0FE-6D74-43F5-86BA-0729E859CAE0}" destId="{7D2B53C9-86CA-490C-9185-CE9591F7F013}" srcOrd="0" destOrd="0" presId="urn:microsoft.com/office/officeart/2005/8/layout/vList2"/>
    <dgm:cxn modelId="{E6FB0085-6053-42E2-A5BB-79BE687EF938}" srcId="{78079608-CEE0-456D-AAA5-71DFCE954E06}" destId="{1CDEA0FE-6D74-43F5-86BA-0729E859CAE0}" srcOrd="0" destOrd="0" parTransId="{146504D1-1EC2-4A97-9476-C2DF236B6C95}" sibTransId="{561C5AFD-2C52-47C8-A7C4-A06743EDF454}"/>
    <dgm:cxn modelId="{B63BB6A7-61EB-4A56-9B61-2508A6691B53}" type="presOf" srcId="{78079608-CEE0-456D-AAA5-71DFCE954E06}" destId="{6E5CC813-0047-40C2-99D7-15F37E5E667A}" srcOrd="0" destOrd="0" presId="urn:microsoft.com/office/officeart/2005/8/layout/vList2"/>
    <dgm:cxn modelId="{6323B020-A9F5-4563-9082-466C1DA7A911}" type="presParOf" srcId="{6E5CC813-0047-40C2-99D7-15F37E5E667A}" destId="{7D2B53C9-86CA-490C-9185-CE9591F7F0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E4F1317-465A-4975-95C5-F5EA46C994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66B53BC8-ECDE-444B-851D-50A757D398EB}">
      <dgm:prSet/>
      <dgm:spPr/>
      <dgm:t>
        <a:bodyPr/>
        <a:lstStyle/>
        <a:p>
          <a:pPr rtl="0"/>
          <a:r>
            <a:rPr lang="fr-FR" dirty="0" smtClean="0"/>
            <a:t>FS1: Récupération tension, courant.</a:t>
          </a:r>
          <a:endParaRPr lang="fr-FR" dirty="0"/>
        </a:p>
      </dgm:t>
    </dgm:pt>
    <dgm:pt modelId="{18F5B6ED-B91B-4F5D-AFEC-FD375ADE7C76}" type="parTrans" cxnId="{0C99DDD7-5D5F-473F-A0FA-427BB626F36D}">
      <dgm:prSet/>
      <dgm:spPr/>
      <dgm:t>
        <a:bodyPr/>
        <a:lstStyle/>
        <a:p>
          <a:endParaRPr lang="fr-FR"/>
        </a:p>
      </dgm:t>
    </dgm:pt>
    <dgm:pt modelId="{07AA24A1-9028-4FC2-AF85-0BF3CFF2BC41}" type="sibTrans" cxnId="{0C99DDD7-5D5F-473F-A0FA-427BB626F36D}">
      <dgm:prSet/>
      <dgm:spPr/>
      <dgm:t>
        <a:bodyPr/>
        <a:lstStyle/>
        <a:p>
          <a:endParaRPr lang="fr-FR"/>
        </a:p>
      </dgm:t>
    </dgm:pt>
    <dgm:pt modelId="{24ED507B-642B-4A41-92D5-02A9E3D8D17D}" type="pres">
      <dgm:prSet presAssocID="{BE4F1317-465A-4975-95C5-F5EA46C994A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9D2D11F-5787-4EFB-A720-189984F0B9A3}" type="pres">
      <dgm:prSet presAssocID="{66B53BC8-ECDE-444B-851D-50A757D398E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2A18F17-E86D-45D0-ABC3-7E9725F0345A}" type="presOf" srcId="{BE4F1317-465A-4975-95C5-F5EA46C994A8}" destId="{24ED507B-642B-4A41-92D5-02A9E3D8D17D}" srcOrd="0" destOrd="0" presId="urn:microsoft.com/office/officeart/2005/8/layout/vList2"/>
    <dgm:cxn modelId="{0C99DDD7-5D5F-473F-A0FA-427BB626F36D}" srcId="{BE4F1317-465A-4975-95C5-F5EA46C994A8}" destId="{66B53BC8-ECDE-444B-851D-50A757D398EB}" srcOrd="0" destOrd="0" parTransId="{18F5B6ED-B91B-4F5D-AFEC-FD375ADE7C76}" sibTransId="{07AA24A1-9028-4FC2-AF85-0BF3CFF2BC41}"/>
    <dgm:cxn modelId="{D668FBE7-C817-4D88-968F-F3964CDEE100}" type="presOf" srcId="{66B53BC8-ECDE-444B-851D-50A757D398EB}" destId="{A9D2D11F-5787-4EFB-A720-189984F0B9A3}" srcOrd="0" destOrd="0" presId="urn:microsoft.com/office/officeart/2005/8/layout/vList2"/>
    <dgm:cxn modelId="{8FB71448-CDCC-4BB1-AF4F-3E2CD32817CA}" type="presParOf" srcId="{24ED507B-642B-4A41-92D5-02A9E3D8D17D}" destId="{A9D2D11F-5787-4EFB-A720-189984F0B9A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4790E1D-4C7B-4F44-ABA6-7C0FA07F73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99F9C412-9719-431D-8139-A8EE717F4115}">
      <dgm:prSet/>
      <dgm:spPr/>
      <dgm:t>
        <a:bodyPr/>
        <a:lstStyle/>
        <a:p>
          <a:pPr rtl="0"/>
          <a:r>
            <a:rPr lang="fr-FR" dirty="0" smtClean="0"/>
            <a:t>FS2: Traitement et calcule </a:t>
          </a:r>
          <a:r>
            <a:rPr lang="fr-FR" dirty="0" err="1" smtClean="0"/>
            <a:t>Arduino</a:t>
          </a:r>
          <a:r>
            <a:rPr lang="fr-FR" dirty="0" smtClean="0"/>
            <a:t>.</a:t>
          </a:r>
          <a:endParaRPr lang="fr-FR" dirty="0"/>
        </a:p>
      </dgm:t>
    </dgm:pt>
    <dgm:pt modelId="{6E1D49B2-CED2-4A28-A7CB-1A28F84A8131}" type="parTrans" cxnId="{EBBBEFDB-68E3-46AB-9225-C41622011C41}">
      <dgm:prSet/>
      <dgm:spPr/>
      <dgm:t>
        <a:bodyPr/>
        <a:lstStyle/>
        <a:p>
          <a:endParaRPr lang="fr-FR"/>
        </a:p>
      </dgm:t>
    </dgm:pt>
    <dgm:pt modelId="{41ADED65-26E2-402D-A8EE-3AF6483F0F02}" type="sibTrans" cxnId="{EBBBEFDB-68E3-46AB-9225-C41622011C41}">
      <dgm:prSet/>
      <dgm:spPr/>
      <dgm:t>
        <a:bodyPr/>
        <a:lstStyle/>
        <a:p>
          <a:endParaRPr lang="fr-FR"/>
        </a:p>
      </dgm:t>
    </dgm:pt>
    <dgm:pt modelId="{CE9C89A8-1FA5-46E0-B54F-D058A1A24878}" type="pres">
      <dgm:prSet presAssocID="{84790E1D-4C7B-4F44-ABA6-7C0FA07F73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9573F66-EB1B-417C-A275-94119F2CAE2D}" type="pres">
      <dgm:prSet presAssocID="{99F9C412-9719-431D-8139-A8EE717F411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520E6DE-842D-4E39-9FA9-9FC24FE4F298}" type="presOf" srcId="{99F9C412-9719-431D-8139-A8EE717F4115}" destId="{49573F66-EB1B-417C-A275-94119F2CAE2D}" srcOrd="0" destOrd="0" presId="urn:microsoft.com/office/officeart/2005/8/layout/vList2"/>
    <dgm:cxn modelId="{200AA09F-428C-4DB4-9F94-A7B79028DD07}" type="presOf" srcId="{84790E1D-4C7B-4F44-ABA6-7C0FA07F7368}" destId="{CE9C89A8-1FA5-46E0-B54F-D058A1A24878}" srcOrd="0" destOrd="0" presId="urn:microsoft.com/office/officeart/2005/8/layout/vList2"/>
    <dgm:cxn modelId="{EBBBEFDB-68E3-46AB-9225-C41622011C41}" srcId="{84790E1D-4C7B-4F44-ABA6-7C0FA07F7368}" destId="{99F9C412-9719-431D-8139-A8EE717F4115}" srcOrd="0" destOrd="0" parTransId="{6E1D49B2-CED2-4A28-A7CB-1A28F84A8131}" sibTransId="{41ADED65-26E2-402D-A8EE-3AF6483F0F02}"/>
    <dgm:cxn modelId="{3DA583C5-CBC2-42B5-A313-57A3746F4A16}" type="presParOf" srcId="{CE9C89A8-1FA5-46E0-B54F-D058A1A24878}" destId="{49573F66-EB1B-417C-A275-94119F2CAE2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F0001E0-A00D-4455-A9EF-EBE034F49C9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FA65A049-C693-48DD-87A0-A9B3D7FA008E}">
      <dgm:prSet/>
      <dgm:spPr/>
      <dgm:t>
        <a:bodyPr/>
        <a:lstStyle/>
        <a:p>
          <a:pPr rtl="0"/>
          <a:r>
            <a:rPr lang="fr-FR" dirty="0" smtClean="0"/>
            <a:t>FP2: Afficher la puissance consommé.</a:t>
          </a:r>
          <a:endParaRPr lang="fr-FR" dirty="0"/>
        </a:p>
      </dgm:t>
    </dgm:pt>
    <dgm:pt modelId="{D9A8F626-7BEC-493D-A689-4D2736C5696F}" type="parTrans" cxnId="{6155AA73-0A91-409B-92E8-4300C07AFEAB}">
      <dgm:prSet/>
      <dgm:spPr/>
      <dgm:t>
        <a:bodyPr/>
        <a:lstStyle/>
        <a:p>
          <a:endParaRPr lang="fr-FR"/>
        </a:p>
      </dgm:t>
    </dgm:pt>
    <dgm:pt modelId="{91200024-7668-4DF1-A717-6436DE0D917F}" type="sibTrans" cxnId="{6155AA73-0A91-409B-92E8-4300C07AFEAB}">
      <dgm:prSet/>
      <dgm:spPr/>
      <dgm:t>
        <a:bodyPr/>
        <a:lstStyle/>
        <a:p>
          <a:endParaRPr lang="fr-FR"/>
        </a:p>
      </dgm:t>
    </dgm:pt>
    <dgm:pt modelId="{18EACA89-89ED-43D5-9DD7-779F523F3B12}" type="pres">
      <dgm:prSet presAssocID="{CF0001E0-A00D-4455-A9EF-EBE034F49C9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FC526AB-5E01-489A-AD02-817A00D1CB41}" type="pres">
      <dgm:prSet presAssocID="{FA65A049-C693-48DD-87A0-A9B3D7FA008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45C2452-A52D-4A93-AF0E-46DF8EFE8BC5}" type="presOf" srcId="{CF0001E0-A00D-4455-A9EF-EBE034F49C99}" destId="{18EACA89-89ED-43D5-9DD7-779F523F3B12}" srcOrd="0" destOrd="0" presId="urn:microsoft.com/office/officeart/2005/8/layout/vList2"/>
    <dgm:cxn modelId="{6155AA73-0A91-409B-92E8-4300C07AFEAB}" srcId="{CF0001E0-A00D-4455-A9EF-EBE034F49C99}" destId="{FA65A049-C693-48DD-87A0-A9B3D7FA008E}" srcOrd="0" destOrd="0" parTransId="{D9A8F626-7BEC-493D-A689-4D2736C5696F}" sibTransId="{91200024-7668-4DF1-A717-6436DE0D917F}"/>
    <dgm:cxn modelId="{AA678134-3D5D-410F-830C-5EDBADBF2BF7}" type="presOf" srcId="{FA65A049-C693-48DD-87A0-A9B3D7FA008E}" destId="{5FC526AB-5E01-489A-AD02-817A00D1CB41}" srcOrd="0" destOrd="0" presId="urn:microsoft.com/office/officeart/2005/8/layout/vList2"/>
    <dgm:cxn modelId="{C1918179-D38D-4DA3-B05B-A3ED4038A295}" type="presParOf" srcId="{18EACA89-89ED-43D5-9DD7-779F523F3B12}" destId="{5FC526AB-5E01-489A-AD02-817A00D1CB4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2E47DA6-85A1-4860-93CA-4BFCD35F212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3CE5C75A-5692-4070-893E-E21E399088BD}">
      <dgm:prSet/>
      <dgm:spPr/>
      <dgm:t>
        <a:bodyPr/>
        <a:lstStyle/>
        <a:p>
          <a:pPr rtl="0"/>
          <a:r>
            <a:rPr lang="fr-FR" dirty="0" smtClean="0"/>
            <a:t>Carte </a:t>
          </a:r>
          <a:r>
            <a:rPr lang="fr-FR" dirty="0" err="1" smtClean="0"/>
            <a:t>arduino</a:t>
          </a:r>
          <a:endParaRPr lang="fr-FR" dirty="0"/>
        </a:p>
      </dgm:t>
    </dgm:pt>
    <dgm:pt modelId="{3F5C66F4-83E8-40A2-9F26-E49CFBFA6668}" type="parTrans" cxnId="{40E017F1-4F7E-48F9-A406-E937F1C280A1}">
      <dgm:prSet/>
      <dgm:spPr/>
      <dgm:t>
        <a:bodyPr/>
        <a:lstStyle/>
        <a:p>
          <a:endParaRPr lang="fr-FR"/>
        </a:p>
      </dgm:t>
    </dgm:pt>
    <dgm:pt modelId="{6236886A-5571-4CF1-9B14-E67DD371052E}" type="sibTrans" cxnId="{40E017F1-4F7E-48F9-A406-E937F1C280A1}">
      <dgm:prSet/>
      <dgm:spPr/>
      <dgm:t>
        <a:bodyPr/>
        <a:lstStyle/>
        <a:p>
          <a:endParaRPr lang="fr-FR"/>
        </a:p>
      </dgm:t>
    </dgm:pt>
    <dgm:pt modelId="{CCE75FBA-319D-4D0F-840F-EF57478A5F01}" type="pres">
      <dgm:prSet presAssocID="{42E47DA6-85A1-4860-93CA-4BFCD35F21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149311D-0043-4A91-B2E7-3210D368B11A}" type="pres">
      <dgm:prSet presAssocID="{3CE5C75A-5692-4070-893E-E21E399088B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0E017F1-4F7E-48F9-A406-E937F1C280A1}" srcId="{42E47DA6-85A1-4860-93CA-4BFCD35F212F}" destId="{3CE5C75A-5692-4070-893E-E21E399088BD}" srcOrd="0" destOrd="0" parTransId="{3F5C66F4-83E8-40A2-9F26-E49CFBFA6668}" sibTransId="{6236886A-5571-4CF1-9B14-E67DD371052E}"/>
    <dgm:cxn modelId="{71B178CE-D5FA-4145-A13C-7A19C8CFB2EB}" type="presOf" srcId="{42E47DA6-85A1-4860-93CA-4BFCD35F212F}" destId="{CCE75FBA-319D-4D0F-840F-EF57478A5F01}" srcOrd="0" destOrd="0" presId="urn:microsoft.com/office/officeart/2005/8/layout/vList2"/>
    <dgm:cxn modelId="{0477CA76-A155-4034-B566-8AD183223221}" type="presOf" srcId="{3CE5C75A-5692-4070-893E-E21E399088BD}" destId="{A149311D-0043-4A91-B2E7-3210D368B11A}" srcOrd="0" destOrd="0" presId="urn:microsoft.com/office/officeart/2005/8/layout/vList2"/>
    <dgm:cxn modelId="{058540EB-A178-41B5-88A7-E30D92BB2F9D}" type="presParOf" srcId="{CCE75FBA-319D-4D0F-840F-EF57478A5F01}" destId="{A149311D-0043-4A91-B2E7-3210D368B11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2E47DA6-85A1-4860-93CA-4BFCD35F212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CE5C75A-5692-4070-893E-E21E399088BD}">
      <dgm:prSet custT="1"/>
      <dgm:spPr/>
      <dgm:t>
        <a:bodyPr/>
        <a:lstStyle/>
        <a:p>
          <a:pPr rtl="0"/>
          <a:r>
            <a:rPr lang="fr-FR" sz="1400" dirty="0" smtClean="0"/>
            <a:t>Roue + Motoréducteur</a:t>
          </a:r>
        </a:p>
      </dgm:t>
    </dgm:pt>
    <dgm:pt modelId="{3F5C66F4-83E8-40A2-9F26-E49CFBFA6668}" type="parTrans" cxnId="{40E017F1-4F7E-48F9-A406-E937F1C280A1}">
      <dgm:prSet/>
      <dgm:spPr/>
      <dgm:t>
        <a:bodyPr/>
        <a:lstStyle/>
        <a:p>
          <a:endParaRPr lang="fr-FR"/>
        </a:p>
      </dgm:t>
    </dgm:pt>
    <dgm:pt modelId="{6236886A-5571-4CF1-9B14-E67DD371052E}" type="sibTrans" cxnId="{40E017F1-4F7E-48F9-A406-E937F1C280A1}">
      <dgm:prSet/>
      <dgm:spPr/>
      <dgm:t>
        <a:bodyPr/>
        <a:lstStyle/>
        <a:p>
          <a:endParaRPr lang="fr-FR"/>
        </a:p>
      </dgm:t>
    </dgm:pt>
    <dgm:pt modelId="{CCE75FBA-319D-4D0F-840F-EF57478A5F01}" type="pres">
      <dgm:prSet presAssocID="{42E47DA6-85A1-4860-93CA-4BFCD35F21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149311D-0043-4A91-B2E7-3210D368B11A}" type="pres">
      <dgm:prSet presAssocID="{3CE5C75A-5692-4070-893E-E21E399088BD}" presName="parentText" presStyleLbl="node1" presStyleIdx="0" presStyleCnt="1" custScaleY="225603" custLinFactNeighborY="2292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EA3CBEA-F431-44DF-AC6F-19A6D154850C}" type="presOf" srcId="{3CE5C75A-5692-4070-893E-E21E399088BD}" destId="{A149311D-0043-4A91-B2E7-3210D368B11A}" srcOrd="0" destOrd="0" presId="urn:microsoft.com/office/officeart/2005/8/layout/vList2"/>
    <dgm:cxn modelId="{916532FF-EB79-48AA-A106-C208BED3AC9C}" type="presOf" srcId="{42E47DA6-85A1-4860-93CA-4BFCD35F212F}" destId="{CCE75FBA-319D-4D0F-840F-EF57478A5F01}" srcOrd="0" destOrd="0" presId="urn:microsoft.com/office/officeart/2005/8/layout/vList2"/>
    <dgm:cxn modelId="{40E017F1-4F7E-48F9-A406-E937F1C280A1}" srcId="{42E47DA6-85A1-4860-93CA-4BFCD35F212F}" destId="{3CE5C75A-5692-4070-893E-E21E399088BD}" srcOrd="0" destOrd="0" parTransId="{3F5C66F4-83E8-40A2-9F26-E49CFBFA6668}" sibTransId="{6236886A-5571-4CF1-9B14-E67DD371052E}"/>
    <dgm:cxn modelId="{3EE90C1D-375A-4572-B0D5-9CE4FDA3223C}" type="presParOf" srcId="{CCE75FBA-319D-4D0F-840F-EF57478A5F01}" destId="{A149311D-0043-4A91-B2E7-3210D368B11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2E47DA6-85A1-4860-93CA-4BFCD35F212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CE5C75A-5692-4070-893E-E21E399088BD}">
      <dgm:prSet/>
      <dgm:spPr/>
      <dgm:t>
        <a:bodyPr/>
        <a:lstStyle/>
        <a:p>
          <a:pPr rtl="0"/>
          <a:r>
            <a:rPr lang="fr-FR" dirty="0" smtClean="0"/>
            <a:t>Châssis = 150 €</a:t>
          </a:r>
          <a:endParaRPr lang="fr-FR" dirty="0"/>
        </a:p>
      </dgm:t>
    </dgm:pt>
    <dgm:pt modelId="{3F5C66F4-83E8-40A2-9F26-E49CFBFA6668}" type="parTrans" cxnId="{40E017F1-4F7E-48F9-A406-E937F1C280A1}">
      <dgm:prSet/>
      <dgm:spPr/>
      <dgm:t>
        <a:bodyPr/>
        <a:lstStyle/>
        <a:p>
          <a:endParaRPr lang="fr-FR"/>
        </a:p>
      </dgm:t>
    </dgm:pt>
    <dgm:pt modelId="{6236886A-5571-4CF1-9B14-E67DD371052E}" type="sibTrans" cxnId="{40E017F1-4F7E-48F9-A406-E937F1C280A1}">
      <dgm:prSet/>
      <dgm:spPr/>
      <dgm:t>
        <a:bodyPr/>
        <a:lstStyle/>
        <a:p>
          <a:endParaRPr lang="fr-FR"/>
        </a:p>
      </dgm:t>
    </dgm:pt>
    <dgm:pt modelId="{CCE75FBA-319D-4D0F-840F-EF57478A5F01}" type="pres">
      <dgm:prSet presAssocID="{42E47DA6-85A1-4860-93CA-4BFCD35F21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149311D-0043-4A91-B2E7-3210D368B11A}" type="pres">
      <dgm:prSet presAssocID="{3CE5C75A-5692-4070-893E-E21E399088B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0E017F1-4F7E-48F9-A406-E937F1C280A1}" srcId="{42E47DA6-85A1-4860-93CA-4BFCD35F212F}" destId="{3CE5C75A-5692-4070-893E-E21E399088BD}" srcOrd="0" destOrd="0" parTransId="{3F5C66F4-83E8-40A2-9F26-E49CFBFA6668}" sibTransId="{6236886A-5571-4CF1-9B14-E67DD371052E}"/>
    <dgm:cxn modelId="{343A6A0F-3BD2-41F4-A1F3-164C2C5EC6AC}" type="presOf" srcId="{3CE5C75A-5692-4070-893E-E21E399088BD}" destId="{A149311D-0043-4A91-B2E7-3210D368B11A}" srcOrd="0" destOrd="0" presId="urn:microsoft.com/office/officeart/2005/8/layout/vList2"/>
    <dgm:cxn modelId="{CA04F89A-B03D-4ACB-AD0F-8CDF0F732C73}" type="presOf" srcId="{42E47DA6-85A1-4860-93CA-4BFCD35F212F}" destId="{CCE75FBA-319D-4D0F-840F-EF57478A5F01}" srcOrd="0" destOrd="0" presId="urn:microsoft.com/office/officeart/2005/8/layout/vList2"/>
    <dgm:cxn modelId="{918EE722-DD06-42E2-A6B1-27CD19DC9B28}" type="presParOf" srcId="{CCE75FBA-319D-4D0F-840F-EF57478A5F01}" destId="{A149311D-0043-4A91-B2E7-3210D368B11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2E47DA6-85A1-4860-93CA-4BFCD35F212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CE5C75A-5692-4070-893E-E21E399088BD}">
      <dgm:prSet/>
      <dgm:spPr/>
      <dgm:t>
        <a:bodyPr/>
        <a:lstStyle/>
        <a:p>
          <a:pPr rtl="0"/>
          <a:r>
            <a:rPr lang="fr-FR" dirty="0" smtClean="0"/>
            <a:t>Carte </a:t>
          </a:r>
          <a:r>
            <a:rPr lang="fr-FR" dirty="0" err="1" smtClean="0"/>
            <a:t>arduino</a:t>
          </a:r>
          <a:r>
            <a:rPr lang="fr-FR" dirty="0" smtClean="0"/>
            <a:t> = 19.34 €</a:t>
          </a:r>
          <a:endParaRPr lang="fr-FR" dirty="0"/>
        </a:p>
      </dgm:t>
    </dgm:pt>
    <dgm:pt modelId="{3F5C66F4-83E8-40A2-9F26-E49CFBFA6668}" type="parTrans" cxnId="{40E017F1-4F7E-48F9-A406-E937F1C280A1}">
      <dgm:prSet/>
      <dgm:spPr/>
      <dgm:t>
        <a:bodyPr/>
        <a:lstStyle/>
        <a:p>
          <a:endParaRPr lang="fr-FR"/>
        </a:p>
      </dgm:t>
    </dgm:pt>
    <dgm:pt modelId="{6236886A-5571-4CF1-9B14-E67DD371052E}" type="sibTrans" cxnId="{40E017F1-4F7E-48F9-A406-E937F1C280A1}">
      <dgm:prSet/>
      <dgm:spPr/>
      <dgm:t>
        <a:bodyPr/>
        <a:lstStyle/>
        <a:p>
          <a:endParaRPr lang="fr-FR"/>
        </a:p>
      </dgm:t>
    </dgm:pt>
    <dgm:pt modelId="{CCE75FBA-319D-4D0F-840F-EF57478A5F01}" type="pres">
      <dgm:prSet presAssocID="{42E47DA6-85A1-4860-93CA-4BFCD35F21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149311D-0043-4A91-B2E7-3210D368B11A}" type="pres">
      <dgm:prSet presAssocID="{3CE5C75A-5692-4070-893E-E21E399088B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D4D9B13-5F9A-4790-B070-4550EF790E11}" type="presOf" srcId="{42E47DA6-85A1-4860-93CA-4BFCD35F212F}" destId="{CCE75FBA-319D-4D0F-840F-EF57478A5F01}" srcOrd="0" destOrd="0" presId="urn:microsoft.com/office/officeart/2005/8/layout/vList2"/>
    <dgm:cxn modelId="{40E017F1-4F7E-48F9-A406-E937F1C280A1}" srcId="{42E47DA6-85A1-4860-93CA-4BFCD35F212F}" destId="{3CE5C75A-5692-4070-893E-E21E399088BD}" srcOrd="0" destOrd="0" parTransId="{3F5C66F4-83E8-40A2-9F26-E49CFBFA6668}" sibTransId="{6236886A-5571-4CF1-9B14-E67DD371052E}"/>
    <dgm:cxn modelId="{16AFB7DA-1430-4AB9-8CB1-54465B6880A3}" type="presOf" srcId="{3CE5C75A-5692-4070-893E-E21E399088BD}" destId="{A149311D-0043-4A91-B2E7-3210D368B11A}" srcOrd="0" destOrd="0" presId="urn:microsoft.com/office/officeart/2005/8/layout/vList2"/>
    <dgm:cxn modelId="{5D29BE40-326A-4BE3-9275-94BB8D8962DB}" type="presParOf" srcId="{CCE75FBA-319D-4D0F-840F-EF57478A5F01}" destId="{A149311D-0043-4A91-B2E7-3210D368B11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3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2E47DA6-85A1-4860-93CA-4BFCD35F212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CE5C75A-5692-4070-893E-E21E399088BD}">
      <dgm:prSet custT="1"/>
      <dgm:spPr/>
      <dgm:t>
        <a:bodyPr/>
        <a:lstStyle/>
        <a:p>
          <a:pPr rtl="0"/>
          <a:r>
            <a:rPr lang="fr-FR" sz="1400" dirty="0" smtClean="0"/>
            <a:t>Roue + Motoréducteur = 300 € </a:t>
          </a:r>
        </a:p>
      </dgm:t>
    </dgm:pt>
    <dgm:pt modelId="{3F5C66F4-83E8-40A2-9F26-E49CFBFA6668}" type="parTrans" cxnId="{40E017F1-4F7E-48F9-A406-E937F1C280A1}">
      <dgm:prSet/>
      <dgm:spPr/>
      <dgm:t>
        <a:bodyPr/>
        <a:lstStyle/>
        <a:p>
          <a:endParaRPr lang="fr-FR"/>
        </a:p>
      </dgm:t>
    </dgm:pt>
    <dgm:pt modelId="{6236886A-5571-4CF1-9B14-E67DD371052E}" type="sibTrans" cxnId="{40E017F1-4F7E-48F9-A406-E937F1C280A1}">
      <dgm:prSet/>
      <dgm:spPr/>
      <dgm:t>
        <a:bodyPr/>
        <a:lstStyle/>
        <a:p>
          <a:endParaRPr lang="fr-FR"/>
        </a:p>
      </dgm:t>
    </dgm:pt>
    <dgm:pt modelId="{CCE75FBA-319D-4D0F-840F-EF57478A5F01}" type="pres">
      <dgm:prSet presAssocID="{42E47DA6-85A1-4860-93CA-4BFCD35F21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149311D-0043-4A91-B2E7-3210D368B11A}" type="pres">
      <dgm:prSet presAssocID="{3CE5C75A-5692-4070-893E-E21E399088BD}" presName="parentText" presStyleLbl="node1" presStyleIdx="0" presStyleCnt="1" custScaleY="225603" custLinFactNeighborY="2292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755B77A-8E26-46B7-AE24-06111F65389C}" type="presOf" srcId="{42E47DA6-85A1-4860-93CA-4BFCD35F212F}" destId="{CCE75FBA-319D-4D0F-840F-EF57478A5F01}" srcOrd="0" destOrd="0" presId="urn:microsoft.com/office/officeart/2005/8/layout/vList2"/>
    <dgm:cxn modelId="{35F3A413-5AFF-4919-A18C-EC3527B1941A}" type="presOf" srcId="{3CE5C75A-5692-4070-893E-E21E399088BD}" destId="{A149311D-0043-4A91-B2E7-3210D368B11A}" srcOrd="0" destOrd="0" presId="urn:microsoft.com/office/officeart/2005/8/layout/vList2"/>
    <dgm:cxn modelId="{40E017F1-4F7E-48F9-A406-E937F1C280A1}" srcId="{42E47DA6-85A1-4860-93CA-4BFCD35F212F}" destId="{3CE5C75A-5692-4070-893E-E21E399088BD}" srcOrd="0" destOrd="0" parTransId="{3F5C66F4-83E8-40A2-9F26-E49CFBFA6668}" sibTransId="{6236886A-5571-4CF1-9B14-E67DD371052E}"/>
    <dgm:cxn modelId="{B64AFC41-4813-441F-8F45-82C14E631B93}" type="presParOf" srcId="{CCE75FBA-319D-4D0F-840F-EF57478A5F01}" destId="{A149311D-0043-4A91-B2E7-3210D368B11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2E47DA6-85A1-4860-93CA-4BFCD35F212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CE5C75A-5692-4070-893E-E21E399088BD}">
      <dgm:prSet/>
      <dgm:spPr/>
      <dgm:t>
        <a:bodyPr/>
        <a:lstStyle/>
        <a:p>
          <a:pPr rtl="0"/>
          <a:r>
            <a:rPr lang="fr-FR" dirty="0" smtClean="0"/>
            <a:t>Châssis</a:t>
          </a:r>
          <a:endParaRPr lang="fr-FR" dirty="0"/>
        </a:p>
      </dgm:t>
    </dgm:pt>
    <dgm:pt modelId="{3F5C66F4-83E8-40A2-9F26-E49CFBFA6668}" type="parTrans" cxnId="{40E017F1-4F7E-48F9-A406-E937F1C280A1}">
      <dgm:prSet/>
      <dgm:spPr/>
      <dgm:t>
        <a:bodyPr/>
        <a:lstStyle/>
        <a:p>
          <a:endParaRPr lang="fr-FR"/>
        </a:p>
      </dgm:t>
    </dgm:pt>
    <dgm:pt modelId="{6236886A-5571-4CF1-9B14-E67DD371052E}" type="sibTrans" cxnId="{40E017F1-4F7E-48F9-A406-E937F1C280A1}">
      <dgm:prSet/>
      <dgm:spPr/>
      <dgm:t>
        <a:bodyPr/>
        <a:lstStyle/>
        <a:p>
          <a:endParaRPr lang="fr-FR"/>
        </a:p>
      </dgm:t>
    </dgm:pt>
    <dgm:pt modelId="{CCE75FBA-319D-4D0F-840F-EF57478A5F01}" type="pres">
      <dgm:prSet presAssocID="{42E47DA6-85A1-4860-93CA-4BFCD35F21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149311D-0043-4A91-B2E7-3210D368B11A}" type="pres">
      <dgm:prSet presAssocID="{3CE5C75A-5692-4070-893E-E21E399088B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564985B-D830-4B19-9B61-0D8D89ECBA9C}" type="presOf" srcId="{3CE5C75A-5692-4070-893E-E21E399088BD}" destId="{A149311D-0043-4A91-B2E7-3210D368B11A}" srcOrd="0" destOrd="0" presId="urn:microsoft.com/office/officeart/2005/8/layout/vList2"/>
    <dgm:cxn modelId="{E6D2DE92-5C1A-4626-ACCC-3F45C698AA34}" type="presOf" srcId="{42E47DA6-85A1-4860-93CA-4BFCD35F212F}" destId="{CCE75FBA-319D-4D0F-840F-EF57478A5F01}" srcOrd="0" destOrd="0" presId="urn:microsoft.com/office/officeart/2005/8/layout/vList2"/>
    <dgm:cxn modelId="{40E017F1-4F7E-48F9-A406-E937F1C280A1}" srcId="{42E47DA6-85A1-4860-93CA-4BFCD35F212F}" destId="{3CE5C75A-5692-4070-893E-E21E399088BD}" srcOrd="0" destOrd="0" parTransId="{3F5C66F4-83E8-40A2-9F26-E49CFBFA6668}" sibTransId="{6236886A-5571-4CF1-9B14-E67DD371052E}"/>
    <dgm:cxn modelId="{E76B3C3E-E525-4BE3-A204-946397D24889}" type="presParOf" srcId="{CCE75FBA-319D-4D0F-840F-EF57478A5F01}" destId="{A149311D-0043-4A91-B2E7-3210D368B11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34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2E47DA6-85A1-4860-93CA-4BFCD35F212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CE5C75A-5692-4070-893E-E21E399088BD}">
      <dgm:prSet/>
      <dgm:spPr/>
      <dgm:t>
        <a:bodyPr/>
        <a:lstStyle/>
        <a:p>
          <a:pPr rtl="0"/>
          <a:r>
            <a:rPr lang="fr-FR" dirty="0" smtClean="0"/>
            <a:t>Capteur</a:t>
          </a:r>
          <a:endParaRPr lang="fr-FR" dirty="0"/>
        </a:p>
      </dgm:t>
    </dgm:pt>
    <dgm:pt modelId="{3F5C66F4-83E8-40A2-9F26-E49CFBFA6668}" type="parTrans" cxnId="{40E017F1-4F7E-48F9-A406-E937F1C280A1}">
      <dgm:prSet/>
      <dgm:spPr/>
      <dgm:t>
        <a:bodyPr/>
        <a:lstStyle/>
        <a:p>
          <a:endParaRPr lang="fr-FR"/>
        </a:p>
      </dgm:t>
    </dgm:pt>
    <dgm:pt modelId="{6236886A-5571-4CF1-9B14-E67DD371052E}" type="sibTrans" cxnId="{40E017F1-4F7E-48F9-A406-E937F1C280A1}">
      <dgm:prSet/>
      <dgm:spPr/>
      <dgm:t>
        <a:bodyPr/>
        <a:lstStyle/>
        <a:p>
          <a:endParaRPr lang="fr-FR"/>
        </a:p>
      </dgm:t>
    </dgm:pt>
    <dgm:pt modelId="{CCE75FBA-319D-4D0F-840F-EF57478A5F01}" type="pres">
      <dgm:prSet presAssocID="{42E47DA6-85A1-4860-93CA-4BFCD35F21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149311D-0043-4A91-B2E7-3210D368B11A}" type="pres">
      <dgm:prSet presAssocID="{3CE5C75A-5692-4070-893E-E21E399088B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41F279B-B5D3-4725-8F85-FE740C23DD8B}" type="presOf" srcId="{42E47DA6-85A1-4860-93CA-4BFCD35F212F}" destId="{CCE75FBA-319D-4D0F-840F-EF57478A5F01}" srcOrd="0" destOrd="0" presId="urn:microsoft.com/office/officeart/2005/8/layout/vList2"/>
    <dgm:cxn modelId="{40E017F1-4F7E-48F9-A406-E937F1C280A1}" srcId="{42E47DA6-85A1-4860-93CA-4BFCD35F212F}" destId="{3CE5C75A-5692-4070-893E-E21E399088BD}" srcOrd="0" destOrd="0" parTransId="{3F5C66F4-83E8-40A2-9F26-E49CFBFA6668}" sibTransId="{6236886A-5571-4CF1-9B14-E67DD371052E}"/>
    <dgm:cxn modelId="{35610647-F3CD-4C2A-A207-1438CA02506D}" type="presOf" srcId="{3CE5C75A-5692-4070-893E-E21E399088BD}" destId="{A149311D-0043-4A91-B2E7-3210D368B11A}" srcOrd="0" destOrd="0" presId="urn:microsoft.com/office/officeart/2005/8/layout/vList2"/>
    <dgm:cxn modelId="{2DBD8598-5D54-42F6-AF3C-0E734CD499CC}" type="presParOf" srcId="{CCE75FBA-319D-4D0F-840F-EF57478A5F01}" destId="{A149311D-0043-4A91-B2E7-3210D368B11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3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A3BAFA-1F87-4A4A-8F84-371118C6E3B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547C723-D3DF-40C3-BEDA-AE8B8AD71D4A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fr-FR" b="1" u="sng" dirty="0" smtClean="0">
              <a:solidFill>
                <a:schemeClr val="bg1"/>
              </a:solidFill>
            </a:rPr>
            <a:t>Capteur</a:t>
          </a:r>
          <a:endParaRPr lang="fr-FR" b="1" u="sng" dirty="0">
            <a:solidFill>
              <a:schemeClr val="bg1"/>
            </a:solidFill>
          </a:endParaRPr>
        </a:p>
      </dgm:t>
    </dgm:pt>
    <dgm:pt modelId="{1A66A9F1-94E6-464A-B1D1-2E4257AD6D5B}" type="parTrans" cxnId="{CC656363-4E3F-4431-A513-7F8EA856A229}">
      <dgm:prSet/>
      <dgm:spPr/>
      <dgm:t>
        <a:bodyPr/>
        <a:lstStyle/>
        <a:p>
          <a:endParaRPr lang="fr-FR"/>
        </a:p>
      </dgm:t>
    </dgm:pt>
    <dgm:pt modelId="{3FE5FE23-EE8A-4910-A86F-B869638460C7}" type="sibTrans" cxnId="{CC656363-4E3F-4431-A513-7F8EA856A229}">
      <dgm:prSet/>
      <dgm:spPr/>
      <dgm:t>
        <a:bodyPr/>
        <a:lstStyle/>
        <a:p>
          <a:endParaRPr lang="fr-FR"/>
        </a:p>
      </dgm:t>
    </dgm:pt>
    <dgm:pt modelId="{FAF1D6FF-7D38-45AB-8C8F-BA03715AEAA6}" type="pres">
      <dgm:prSet presAssocID="{1AA3BAFA-1F87-4A4A-8F84-371118C6E3B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02FF9CB-F082-4137-8177-BA13F8D54AD5}" type="pres">
      <dgm:prSet presAssocID="{A547C723-D3DF-40C3-BEDA-AE8B8AD71D4A}" presName="parentText" presStyleLbl="node1" presStyleIdx="0" presStyleCnt="1" custLinFactY="-200000" custLinFactNeighborX="22651" custLinFactNeighborY="-252017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14AFC5B-701E-4B1F-8A69-AA516135AC86}" type="presOf" srcId="{A547C723-D3DF-40C3-BEDA-AE8B8AD71D4A}" destId="{E02FF9CB-F082-4137-8177-BA13F8D54AD5}" srcOrd="0" destOrd="0" presId="urn:microsoft.com/office/officeart/2005/8/layout/vList2"/>
    <dgm:cxn modelId="{AD9DC709-C6B9-4711-8034-C08AD10378AF}" type="presOf" srcId="{1AA3BAFA-1F87-4A4A-8F84-371118C6E3BE}" destId="{FAF1D6FF-7D38-45AB-8C8F-BA03715AEAA6}" srcOrd="0" destOrd="0" presId="urn:microsoft.com/office/officeart/2005/8/layout/vList2"/>
    <dgm:cxn modelId="{CC656363-4E3F-4431-A513-7F8EA856A229}" srcId="{1AA3BAFA-1F87-4A4A-8F84-371118C6E3BE}" destId="{A547C723-D3DF-40C3-BEDA-AE8B8AD71D4A}" srcOrd="0" destOrd="0" parTransId="{1A66A9F1-94E6-464A-B1D1-2E4257AD6D5B}" sibTransId="{3FE5FE23-EE8A-4910-A86F-B869638460C7}"/>
    <dgm:cxn modelId="{116DD43A-FDE0-48EC-AEC8-63780990E085}" type="presParOf" srcId="{FAF1D6FF-7D38-45AB-8C8F-BA03715AEAA6}" destId="{E02FF9CB-F082-4137-8177-BA13F8D54A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5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2E47DA6-85A1-4860-93CA-4BFCD35F212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CE5C75A-5692-4070-893E-E21E399088BD}">
      <dgm:prSet/>
      <dgm:spPr/>
      <dgm:t>
        <a:bodyPr/>
        <a:lstStyle/>
        <a:p>
          <a:pPr rtl="0"/>
          <a:r>
            <a:rPr lang="fr-FR" dirty="0" smtClean="0"/>
            <a:t>Capteur = 15.3 €</a:t>
          </a:r>
          <a:endParaRPr lang="fr-FR" dirty="0"/>
        </a:p>
      </dgm:t>
    </dgm:pt>
    <dgm:pt modelId="{3F5C66F4-83E8-40A2-9F26-E49CFBFA6668}" type="parTrans" cxnId="{40E017F1-4F7E-48F9-A406-E937F1C280A1}">
      <dgm:prSet/>
      <dgm:spPr/>
      <dgm:t>
        <a:bodyPr/>
        <a:lstStyle/>
        <a:p>
          <a:endParaRPr lang="fr-FR"/>
        </a:p>
      </dgm:t>
    </dgm:pt>
    <dgm:pt modelId="{6236886A-5571-4CF1-9B14-E67DD371052E}" type="sibTrans" cxnId="{40E017F1-4F7E-48F9-A406-E937F1C280A1}">
      <dgm:prSet/>
      <dgm:spPr/>
      <dgm:t>
        <a:bodyPr/>
        <a:lstStyle/>
        <a:p>
          <a:endParaRPr lang="fr-FR"/>
        </a:p>
      </dgm:t>
    </dgm:pt>
    <dgm:pt modelId="{CCE75FBA-319D-4D0F-840F-EF57478A5F01}" type="pres">
      <dgm:prSet presAssocID="{42E47DA6-85A1-4860-93CA-4BFCD35F21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149311D-0043-4A91-B2E7-3210D368B11A}" type="pres">
      <dgm:prSet presAssocID="{3CE5C75A-5692-4070-893E-E21E399088B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D879D91-9E4B-41F4-B285-C4125698B709}" type="presOf" srcId="{3CE5C75A-5692-4070-893E-E21E399088BD}" destId="{A149311D-0043-4A91-B2E7-3210D368B11A}" srcOrd="0" destOrd="0" presId="urn:microsoft.com/office/officeart/2005/8/layout/vList2"/>
    <dgm:cxn modelId="{8952D218-341C-408A-93F7-F4CC07AAF19C}" type="presOf" srcId="{42E47DA6-85A1-4860-93CA-4BFCD35F212F}" destId="{CCE75FBA-319D-4D0F-840F-EF57478A5F01}" srcOrd="0" destOrd="0" presId="urn:microsoft.com/office/officeart/2005/8/layout/vList2"/>
    <dgm:cxn modelId="{40E017F1-4F7E-48F9-A406-E937F1C280A1}" srcId="{42E47DA6-85A1-4860-93CA-4BFCD35F212F}" destId="{3CE5C75A-5692-4070-893E-E21E399088BD}" srcOrd="0" destOrd="0" parTransId="{3F5C66F4-83E8-40A2-9F26-E49CFBFA6668}" sibTransId="{6236886A-5571-4CF1-9B14-E67DD371052E}"/>
    <dgm:cxn modelId="{84E0ADF7-DB34-460F-B3D5-0D4B23EE2D1F}" type="presParOf" srcId="{CCE75FBA-319D-4D0F-840F-EF57478A5F01}" destId="{A149311D-0043-4A91-B2E7-3210D368B11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44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2E47DA6-85A1-4860-93CA-4BFCD35F212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CE5C75A-5692-4070-893E-E21E399088BD}">
      <dgm:prSet custT="1"/>
      <dgm:spPr/>
      <dgm:t>
        <a:bodyPr/>
        <a:lstStyle/>
        <a:p>
          <a:pPr rtl="0"/>
          <a:r>
            <a:rPr lang="fr-FR" sz="1400" dirty="0" smtClean="0"/>
            <a:t>Total environ égale à 484.64 €.</a:t>
          </a:r>
        </a:p>
      </dgm:t>
    </dgm:pt>
    <dgm:pt modelId="{3F5C66F4-83E8-40A2-9F26-E49CFBFA6668}" type="parTrans" cxnId="{40E017F1-4F7E-48F9-A406-E937F1C280A1}">
      <dgm:prSet/>
      <dgm:spPr/>
      <dgm:t>
        <a:bodyPr/>
        <a:lstStyle/>
        <a:p>
          <a:endParaRPr lang="fr-FR"/>
        </a:p>
      </dgm:t>
    </dgm:pt>
    <dgm:pt modelId="{6236886A-5571-4CF1-9B14-E67DD371052E}" type="sibTrans" cxnId="{40E017F1-4F7E-48F9-A406-E937F1C280A1}">
      <dgm:prSet/>
      <dgm:spPr/>
      <dgm:t>
        <a:bodyPr/>
        <a:lstStyle/>
        <a:p>
          <a:endParaRPr lang="fr-FR"/>
        </a:p>
      </dgm:t>
    </dgm:pt>
    <dgm:pt modelId="{CCE75FBA-319D-4D0F-840F-EF57478A5F01}" type="pres">
      <dgm:prSet presAssocID="{42E47DA6-85A1-4860-93CA-4BFCD35F21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149311D-0043-4A91-B2E7-3210D368B11A}" type="pres">
      <dgm:prSet presAssocID="{3CE5C75A-5692-4070-893E-E21E399088BD}" presName="parentText" presStyleLbl="node1" presStyleIdx="0" presStyleCnt="1" custScaleY="225603" custLinFactNeighborY="2292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059AA0F-65F9-4E55-9E7B-A5E62B787F12}" type="presOf" srcId="{42E47DA6-85A1-4860-93CA-4BFCD35F212F}" destId="{CCE75FBA-319D-4D0F-840F-EF57478A5F01}" srcOrd="0" destOrd="0" presId="urn:microsoft.com/office/officeart/2005/8/layout/vList2"/>
    <dgm:cxn modelId="{426546B0-77F3-43D7-8F84-B163F61A920B}" type="presOf" srcId="{3CE5C75A-5692-4070-893E-E21E399088BD}" destId="{A149311D-0043-4A91-B2E7-3210D368B11A}" srcOrd="0" destOrd="0" presId="urn:microsoft.com/office/officeart/2005/8/layout/vList2"/>
    <dgm:cxn modelId="{40E017F1-4F7E-48F9-A406-E937F1C280A1}" srcId="{42E47DA6-85A1-4860-93CA-4BFCD35F212F}" destId="{3CE5C75A-5692-4070-893E-E21E399088BD}" srcOrd="0" destOrd="0" parTransId="{3F5C66F4-83E8-40A2-9F26-E49CFBFA6668}" sibTransId="{6236886A-5571-4CF1-9B14-E67DD371052E}"/>
    <dgm:cxn modelId="{6F674D10-1CCC-4E14-8A3F-E9DFE10DAB21}" type="presParOf" srcId="{CCE75FBA-319D-4D0F-840F-EF57478A5F01}" destId="{A149311D-0043-4A91-B2E7-3210D368B11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49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CA0DFEC-F41C-42F4-A5BD-03DEC0913D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B164C3A-1126-4096-88A6-91F96C8E4A68}">
      <dgm:prSet custT="1"/>
      <dgm:spPr/>
      <dgm:t>
        <a:bodyPr/>
        <a:lstStyle/>
        <a:p>
          <a:pPr rtl="0"/>
          <a:r>
            <a:rPr lang="fr-FR" sz="2000" dirty="0" smtClean="0"/>
            <a:t>12 V</a:t>
          </a:r>
        </a:p>
        <a:p>
          <a:pPr rtl="0"/>
          <a:r>
            <a:rPr lang="fr-FR" sz="2000" dirty="0" smtClean="0"/>
            <a:t>0.43 A</a:t>
          </a:r>
          <a:endParaRPr lang="fr-FR" sz="2000" dirty="0"/>
        </a:p>
      </dgm:t>
    </dgm:pt>
    <dgm:pt modelId="{666FF824-A1A8-4980-B9C9-83FD7ED61168}" type="parTrans" cxnId="{9B1ADC53-559E-4C7F-B9ED-AF8055BFA8BF}">
      <dgm:prSet/>
      <dgm:spPr/>
      <dgm:t>
        <a:bodyPr/>
        <a:lstStyle/>
        <a:p>
          <a:endParaRPr lang="fr-FR"/>
        </a:p>
      </dgm:t>
    </dgm:pt>
    <dgm:pt modelId="{3CA51939-4FAC-418B-B99E-471419761A62}" type="sibTrans" cxnId="{9B1ADC53-559E-4C7F-B9ED-AF8055BFA8BF}">
      <dgm:prSet/>
      <dgm:spPr/>
      <dgm:t>
        <a:bodyPr/>
        <a:lstStyle/>
        <a:p>
          <a:endParaRPr lang="fr-FR"/>
        </a:p>
      </dgm:t>
    </dgm:pt>
    <dgm:pt modelId="{27A37E58-7F0D-42CC-90AF-4626F67DEAEC}" type="pres">
      <dgm:prSet presAssocID="{5CA0DFEC-F41C-42F4-A5BD-03DEC0913D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9C45F53-79B5-4B3A-9BE6-30F3EE267551}" type="pres">
      <dgm:prSet presAssocID="{7B164C3A-1126-4096-88A6-91F96C8E4A68}" presName="parentText" presStyleLbl="node1" presStyleIdx="0" presStyleCnt="1" custLinFactNeighborX="45000" custLinFactNeighborY="-25297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B1ADC53-559E-4C7F-B9ED-AF8055BFA8BF}" srcId="{5CA0DFEC-F41C-42F4-A5BD-03DEC0913D33}" destId="{7B164C3A-1126-4096-88A6-91F96C8E4A68}" srcOrd="0" destOrd="0" parTransId="{666FF824-A1A8-4980-B9C9-83FD7ED61168}" sibTransId="{3CA51939-4FAC-418B-B99E-471419761A62}"/>
    <dgm:cxn modelId="{C2FC0CB3-E05F-4FC9-A106-B1A388ECBF56}" type="presOf" srcId="{7B164C3A-1126-4096-88A6-91F96C8E4A68}" destId="{69C45F53-79B5-4B3A-9BE6-30F3EE267551}" srcOrd="0" destOrd="0" presId="urn:microsoft.com/office/officeart/2005/8/layout/vList2"/>
    <dgm:cxn modelId="{EBEB2C7B-7AED-40DE-8CDD-0A04B1678E1D}" type="presOf" srcId="{5CA0DFEC-F41C-42F4-A5BD-03DEC0913D33}" destId="{27A37E58-7F0D-42CC-90AF-4626F67DEAEC}" srcOrd="0" destOrd="0" presId="urn:microsoft.com/office/officeart/2005/8/layout/vList2"/>
    <dgm:cxn modelId="{5D83D488-9D48-4532-8B3C-52B06CB90A95}" type="presParOf" srcId="{27A37E58-7F0D-42CC-90AF-4626F67DEAEC}" destId="{69C45F53-79B5-4B3A-9BE6-30F3EE2675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CA0DFEC-F41C-42F4-A5BD-03DEC0913D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B164C3A-1126-4096-88A6-91F96C8E4A68}">
      <dgm:prSet custT="1"/>
      <dgm:spPr/>
      <dgm:t>
        <a:bodyPr/>
        <a:lstStyle/>
        <a:p>
          <a:pPr rtl="0"/>
          <a:r>
            <a:rPr lang="fr-FR" sz="2000" dirty="0" smtClean="0"/>
            <a:t>0.764 V</a:t>
          </a:r>
        </a:p>
        <a:p>
          <a:pPr rtl="0"/>
          <a:endParaRPr lang="fr-FR" sz="2000" dirty="0" smtClean="0"/>
        </a:p>
        <a:p>
          <a:pPr rtl="0"/>
          <a:r>
            <a:rPr lang="fr-FR" sz="2000" dirty="0" smtClean="0"/>
            <a:t>160 mV </a:t>
          </a:r>
        </a:p>
        <a:p>
          <a:pPr rtl="0"/>
          <a:r>
            <a:rPr lang="fr-FR" sz="2000" dirty="0" smtClean="0"/>
            <a:t>  pour </a:t>
          </a:r>
        </a:p>
        <a:p>
          <a:pPr rtl="0"/>
          <a:r>
            <a:rPr lang="fr-FR" sz="2000" dirty="0" smtClean="0"/>
            <a:t> 4 A </a:t>
          </a:r>
          <a:endParaRPr lang="fr-FR" sz="2000" dirty="0"/>
        </a:p>
      </dgm:t>
    </dgm:pt>
    <dgm:pt modelId="{666FF824-A1A8-4980-B9C9-83FD7ED61168}" type="parTrans" cxnId="{9B1ADC53-559E-4C7F-B9ED-AF8055BFA8BF}">
      <dgm:prSet/>
      <dgm:spPr/>
      <dgm:t>
        <a:bodyPr/>
        <a:lstStyle/>
        <a:p>
          <a:endParaRPr lang="fr-FR"/>
        </a:p>
      </dgm:t>
    </dgm:pt>
    <dgm:pt modelId="{3CA51939-4FAC-418B-B99E-471419761A62}" type="sibTrans" cxnId="{9B1ADC53-559E-4C7F-B9ED-AF8055BFA8BF}">
      <dgm:prSet/>
      <dgm:spPr/>
      <dgm:t>
        <a:bodyPr/>
        <a:lstStyle/>
        <a:p>
          <a:endParaRPr lang="fr-FR"/>
        </a:p>
      </dgm:t>
    </dgm:pt>
    <dgm:pt modelId="{27A37E58-7F0D-42CC-90AF-4626F67DEAEC}" type="pres">
      <dgm:prSet presAssocID="{5CA0DFEC-F41C-42F4-A5BD-03DEC0913D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9C45F53-79B5-4B3A-9BE6-30F3EE267551}" type="pres">
      <dgm:prSet presAssocID="{7B164C3A-1126-4096-88A6-91F96C8E4A68}" presName="parentText" presStyleLbl="node1" presStyleIdx="0" presStyleCnt="1" custScaleY="413444" custLinFactNeighborY="-2217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DAD500D-9066-4105-B7B0-A2C9725B9F3D}" type="presOf" srcId="{5CA0DFEC-F41C-42F4-A5BD-03DEC0913D33}" destId="{27A37E58-7F0D-42CC-90AF-4626F67DEAEC}" srcOrd="0" destOrd="0" presId="urn:microsoft.com/office/officeart/2005/8/layout/vList2"/>
    <dgm:cxn modelId="{9B1ADC53-559E-4C7F-B9ED-AF8055BFA8BF}" srcId="{5CA0DFEC-F41C-42F4-A5BD-03DEC0913D33}" destId="{7B164C3A-1126-4096-88A6-91F96C8E4A68}" srcOrd="0" destOrd="0" parTransId="{666FF824-A1A8-4980-B9C9-83FD7ED61168}" sibTransId="{3CA51939-4FAC-418B-B99E-471419761A62}"/>
    <dgm:cxn modelId="{DC86E33D-8670-4AE8-A8BB-B2297DAFA423}" type="presOf" srcId="{7B164C3A-1126-4096-88A6-91F96C8E4A68}" destId="{69C45F53-79B5-4B3A-9BE6-30F3EE267551}" srcOrd="0" destOrd="0" presId="urn:microsoft.com/office/officeart/2005/8/layout/vList2"/>
    <dgm:cxn modelId="{FCFCE534-4389-4CE7-9394-CFC7A016A31C}" type="presParOf" srcId="{27A37E58-7F0D-42CC-90AF-4626F67DEAEC}" destId="{69C45F53-79B5-4B3A-9BE6-30F3EE2675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3DA79641-3B21-4E5C-8529-52B2B681110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1065086-E1B4-428F-8A86-1DCDED819BE7}">
      <dgm:prSet/>
      <dgm:spPr/>
      <dgm:t>
        <a:bodyPr/>
        <a:lstStyle/>
        <a:p>
          <a:pPr rtl="0"/>
          <a:r>
            <a:rPr lang="fr-FR" dirty="0" smtClean="0"/>
            <a:t>Pont diviseur </a:t>
          </a:r>
        </a:p>
        <a:p>
          <a:pPr rtl="0"/>
          <a:r>
            <a:rPr lang="fr-FR" dirty="0" smtClean="0"/>
            <a:t>          V</a:t>
          </a:r>
          <a:endParaRPr lang="fr-FR" dirty="0"/>
        </a:p>
      </dgm:t>
    </dgm:pt>
    <dgm:pt modelId="{CFAB15D8-EAFD-4D34-BAEA-FCF395AAF5BE}" type="parTrans" cxnId="{868BAB4E-063C-44AA-93F0-7E23A3A8AB04}">
      <dgm:prSet/>
      <dgm:spPr/>
      <dgm:t>
        <a:bodyPr/>
        <a:lstStyle/>
        <a:p>
          <a:endParaRPr lang="fr-FR"/>
        </a:p>
      </dgm:t>
    </dgm:pt>
    <dgm:pt modelId="{94EE67DF-C42E-471D-9640-A46898A028E3}" type="sibTrans" cxnId="{868BAB4E-063C-44AA-93F0-7E23A3A8AB04}">
      <dgm:prSet/>
      <dgm:spPr/>
      <dgm:t>
        <a:bodyPr/>
        <a:lstStyle/>
        <a:p>
          <a:endParaRPr lang="fr-FR"/>
        </a:p>
      </dgm:t>
    </dgm:pt>
    <dgm:pt modelId="{BB2B008C-66BE-4827-8329-097E7437A38C}" type="pres">
      <dgm:prSet presAssocID="{3DA79641-3B21-4E5C-8529-52B2B68111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F1B9A37-B601-4A70-B374-864C4868EADD}" type="pres">
      <dgm:prSet presAssocID="{71065086-E1B4-428F-8A86-1DCDED819BE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1296ED5-6688-40B6-B289-AD3B0388A7B0}" type="presOf" srcId="{71065086-E1B4-428F-8A86-1DCDED819BE7}" destId="{8F1B9A37-B601-4A70-B374-864C4868EADD}" srcOrd="0" destOrd="0" presId="urn:microsoft.com/office/officeart/2005/8/layout/vList2"/>
    <dgm:cxn modelId="{57B26FDD-2FA4-4439-81A4-94ACFA2DD5CE}" type="presOf" srcId="{3DA79641-3B21-4E5C-8529-52B2B681110F}" destId="{BB2B008C-66BE-4827-8329-097E7437A38C}" srcOrd="0" destOrd="0" presId="urn:microsoft.com/office/officeart/2005/8/layout/vList2"/>
    <dgm:cxn modelId="{868BAB4E-063C-44AA-93F0-7E23A3A8AB04}" srcId="{3DA79641-3B21-4E5C-8529-52B2B681110F}" destId="{71065086-E1B4-428F-8A86-1DCDED819BE7}" srcOrd="0" destOrd="0" parTransId="{CFAB15D8-EAFD-4D34-BAEA-FCF395AAF5BE}" sibTransId="{94EE67DF-C42E-471D-9640-A46898A028E3}"/>
    <dgm:cxn modelId="{2DA0B2A3-BD72-4F91-895B-4944E830ECD9}" type="presParOf" srcId="{BB2B008C-66BE-4827-8329-097E7437A38C}" destId="{8F1B9A37-B601-4A70-B374-864C4868EAD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3DA79641-3B21-4E5C-8529-52B2B681110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1065086-E1B4-428F-8A86-1DCDED819BE7}">
      <dgm:prSet/>
      <dgm:spPr/>
      <dgm:t>
        <a:bodyPr/>
        <a:lstStyle/>
        <a:p>
          <a:pPr rtl="0"/>
          <a:r>
            <a:rPr lang="fr-FR" dirty="0" smtClean="0"/>
            <a:t>Autre système</a:t>
          </a:r>
        </a:p>
        <a:p>
          <a:pPr rtl="0"/>
          <a:r>
            <a:rPr lang="fr-FR" dirty="0" smtClean="0"/>
            <a:t>           A</a:t>
          </a:r>
          <a:endParaRPr lang="fr-FR" dirty="0"/>
        </a:p>
      </dgm:t>
    </dgm:pt>
    <dgm:pt modelId="{CFAB15D8-EAFD-4D34-BAEA-FCF395AAF5BE}" type="parTrans" cxnId="{868BAB4E-063C-44AA-93F0-7E23A3A8AB04}">
      <dgm:prSet/>
      <dgm:spPr/>
      <dgm:t>
        <a:bodyPr/>
        <a:lstStyle/>
        <a:p>
          <a:endParaRPr lang="fr-FR"/>
        </a:p>
      </dgm:t>
    </dgm:pt>
    <dgm:pt modelId="{94EE67DF-C42E-471D-9640-A46898A028E3}" type="sibTrans" cxnId="{868BAB4E-063C-44AA-93F0-7E23A3A8AB04}">
      <dgm:prSet/>
      <dgm:spPr/>
      <dgm:t>
        <a:bodyPr/>
        <a:lstStyle/>
        <a:p>
          <a:endParaRPr lang="fr-FR"/>
        </a:p>
      </dgm:t>
    </dgm:pt>
    <dgm:pt modelId="{BB2B008C-66BE-4827-8329-097E7437A38C}" type="pres">
      <dgm:prSet presAssocID="{3DA79641-3B21-4E5C-8529-52B2B68111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F1B9A37-B601-4A70-B374-864C4868EADD}" type="pres">
      <dgm:prSet presAssocID="{71065086-E1B4-428F-8A86-1DCDED819BE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B945179-6A12-4A06-BB9C-48509B22AC5B}" type="presOf" srcId="{71065086-E1B4-428F-8A86-1DCDED819BE7}" destId="{8F1B9A37-B601-4A70-B374-864C4868EADD}" srcOrd="0" destOrd="0" presId="urn:microsoft.com/office/officeart/2005/8/layout/vList2"/>
    <dgm:cxn modelId="{CE7AFB1A-C17B-40B2-A8D5-3EBD7AA64CF7}" type="presOf" srcId="{3DA79641-3B21-4E5C-8529-52B2B681110F}" destId="{BB2B008C-66BE-4827-8329-097E7437A38C}" srcOrd="0" destOrd="0" presId="urn:microsoft.com/office/officeart/2005/8/layout/vList2"/>
    <dgm:cxn modelId="{868BAB4E-063C-44AA-93F0-7E23A3A8AB04}" srcId="{3DA79641-3B21-4E5C-8529-52B2B681110F}" destId="{71065086-E1B4-428F-8A86-1DCDED819BE7}" srcOrd="0" destOrd="0" parTransId="{CFAB15D8-EAFD-4D34-BAEA-FCF395AAF5BE}" sibTransId="{94EE67DF-C42E-471D-9640-A46898A028E3}"/>
    <dgm:cxn modelId="{A0CC20B0-5A38-4447-B658-9B335865C1EA}" type="presParOf" srcId="{BB2B008C-66BE-4827-8329-097E7437A38C}" destId="{8F1B9A37-B601-4A70-B374-864C4868EAD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E0A7592-C4DF-44CB-AA9B-97C09FDEEDD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A837DF2-0EFD-4374-8455-200B78EB28DE}">
      <dgm:prSet/>
      <dgm:spPr/>
      <dgm:t>
        <a:bodyPr/>
        <a:lstStyle/>
        <a:p>
          <a:pPr rtl="0"/>
          <a:r>
            <a:rPr lang="fr-FR" dirty="0" smtClean="0"/>
            <a:t>Composants défectueux</a:t>
          </a:r>
          <a:endParaRPr lang="fr-FR" dirty="0"/>
        </a:p>
      </dgm:t>
    </dgm:pt>
    <dgm:pt modelId="{D0039108-A03C-4AC8-A4D1-2F1148F16BBF}" type="parTrans" cxnId="{F6342384-9B94-46A0-8383-F99A0084C8C1}">
      <dgm:prSet/>
      <dgm:spPr/>
      <dgm:t>
        <a:bodyPr/>
        <a:lstStyle/>
        <a:p>
          <a:endParaRPr lang="fr-FR"/>
        </a:p>
      </dgm:t>
    </dgm:pt>
    <dgm:pt modelId="{E988100B-347C-41C4-936A-6FCC3F55BE81}" type="sibTrans" cxnId="{F6342384-9B94-46A0-8383-F99A0084C8C1}">
      <dgm:prSet/>
      <dgm:spPr/>
      <dgm:t>
        <a:bodyPr/>
        <a:lstStyle/>
        <a:p>
          <a:endParaRPr lang="fr-FR"/>
        </a:p>
      </dgm:t>
    </dgm:pt>
    <dgm:pt modelId="{0CB86452-5803-4F46-9D05-1869D53427F4}" type="pres">
      <dgm:prSet presAssocID="{AE0A7592-C4DF-44CB-AA9B-97C09FDEED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894F5C8-453C-475A-9A74-648865BF6FF6}" type="pres">
      <dgm:prSet presAssocID="{9A837DF2-0EFD-4374-8455-200B78EB28DE}" presName="parentText" presStyleLbl="node1" presStyleIdx="0" presStyleCnt="1" custLinFactY="195798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AFD5CD4-D5D9-4D31-B536-B013092BD37E}" type="presOf" srcId="{9A837DF2-0EFD-4374-8455-200B78EB28DE}" destId="{A894F5C8-453C-475A-9A74-648865BF6FF6}" srcOrd="0" destOrd="0" presId="urn:microsoft.com/office/officeart/2005/8/layout/vList2"/>
    <dgm:cxn modelId="{F6342384-9B94-46A0-8383-F99A0084C8C1}" srcId="{AE0A7592-C4DF-44CB-AA9B-97C09FDEEDDD}" destId="{9A837DF2-0EFD-4374-8455-200B78EB28DE}" srcOrd="0" destOrd="0" parTransId="{D0039108-A03C-4AC8-A4D1-2F1148F16BBF}" sibTransId="{E988100B-347C-41C4-936A-6FCC3F55BE81}"/>
    <dgm:cxn modelId="{49902C32-9387-4B02-8940-5EE5A3089E18}" type="presOf" srcId="{AE0A7592-C4DF-44CB-AA9B-97C09FDEEDDD}" destId="{0CB86452-5803-4F46-9D05-1869D53427F4}" srcOrd="0" destOrd="0" presId="urn:microsoft.com/office/officeart/2005/8/layout/vList2"/>
    <dgm:cxn modelId="{71D0F57B-3200-4589-A8CF-0C1E352B70B4}" type="presParOf" srcId="{0CB86452-5803-4F46-9D05-1869D53427F4}" destId="{A894F5C8-453C-475A-9A74-648865BF6F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E0A7592-C4DF-44CB-AA9B-97C09FDEEDD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A837DF2-0EFD-4374-8455-200B78EB28DE}">
      <dgm:prSet/>
      <dgm:spPr/>
      <dgm:t>
        <a:bodyPr/>
        <a:lstStyle/>
        <a:p>
          <a:pPr rtl="0"/>
          <a:r>
            <a:rPr lang="fr-FR" dirty="0" smtClean="0"/>
            <a:t>Vérifier :</a:t>
          </a:r>
          <a:endParaRPr lang="fr-FR" dirty="0"/>
        </a:p>
      </dgm:t>
    </dgm:pt>
    <dgm:pt modelId="{D0039108-A03C-4AC8-A4D1-2F1148F16BBF}" type="parTrans" cxnId="{F6342384-9B94-46A0-8383-F99A0084C8C1}">
      <dgm:prSet/>
      <dgm:spPr/>
      <dgm:t>
        <a:bodyPr/>
        <a:lstStyle/>
        <a:p>
          <a:endParaRPr lang="fr-FR"/>
        </a:p>
      </dgm:t>
    </dgm:pt>
    <dgm:pt modelId="{E988100B-347C-41C4-936A-6FCC3F55BE81}" type="sibTrans" cxnId="{F6342384-9B94-46A0-8383-F99A0084C8C1}">
      <dgm:prSet/>
      <dgm:spPr/>
      <dgm:t>
        <a:bodyPr/>
        <a:lstStyle/>
        <a:p>
          <a:endParaRPr lang="fr-FR"/>
        </a:p>
      </dgm:t>
    </dgm:pt>
    <dgm:pt modelId="{0CB86452-5803-4F46-9D05-1869D53427F4}" type="pres">
      <dgm:prSet presAssocID="{AE0A7592-C4DF-44CB-AA9B-97C09FDEED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894F5C8-453C-475A-9A74-648865BF6FF6}" type="pres">
      <dgm:prSet presAssocID="{9A837DF2-0EFD-4374-8455-200B78EB28DE}" presName="parentText" presStyleLbl="node1" presStyleIdx="0" presStyleCnt="1" custLinFactNeighborX="-7692" custLinFactNeighborY="-2118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2777977-A98B-46B2-8F40-CA1AEF468F9E}" type="presOf" srcId="{AE0A7592-C4DF-44CB-AA9B-97C09FDEEDDD}" destId="{0CB86452-5803-4F46-9D05-1869D53427F4}" srcOrd="0" destOrd="0" presId="urn:microsoft.com/office/officeart/2005/8/layout/vList2"/>
    <dgm:cxn modelId="{F6342384-9B94-46A0-8383-F99A0084C8C1}" srcId="{AE0A7592-C4DF-44CB-AA9B-97C09FDEEDDD}" destId="{9A837DF2-0EFD-4374-8455-200B78EB28DE}" srcOrd="0" destOrd="0" parTransId="{D0039108-A03C-4AC8-A4D1-2F1148F16BBF}" sibTransId="{E988100B-347C-41C4-936A-6FCC3F55BE81}"/>
    <dgm:cxn modelId="{D042E66F-6335-4940-8875-A85AC5E7F738}" type="presOf" srcId="{9A837DF2-0EFD-4374-8455-200B78EB28DE}" destId="{A894F5C8-453C-475A-9A74-648865BF6FF6}" srcOrd="0" destOrd="0" presId="urn:microsoft.com/office/officeart/2005/8/layout/vList2"/>
    <dgm:cxn modelId="{8DBAAC78-B082-42A2-9475-61CF7E0876CD}" type="presParOf" srcId="{0CB86452-5803-4F46-9D05-1869D53427F4}" destId="{A894F5C8-453C-475A-9A74-648865BF6F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E0A7592-C4DF-44CB-AA9B-97C09FDEEDD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A837DF2-0EFD-4374-8455-200B78EB28DE}">
      <dgm:prSet/>
      <dgm:spPr/>
      <dgm:t>
        <a:bodyPr/>
        <a:lstStyle/>
        <a:p>
          <a:pPr rtl="0"/>
          <a:r>
            <a:rPr lang="fr-FR" dirty="0" smtClean="0"/>
            <a:t>Programmation</a:t>
          </a:r>
          <a:endParaRPr lang="fr-FR" dirty="0"/>
        </a:p>
      </dgm:t>
    </dgm:pt>
    <dgm:pt modelId="{D0039108-A03C-4AC8-A4D1-2F1148F16BBF}" type="parTrans" cxnId="{F6342384-9B94-46A0-8383-F99A0084C8C1}">
      <dgm:prSet/>
      <dgm:spPr/>
      <dgm:t>
        <a:bodyPr/>
        <a:lstStyle/>
        <a:p>
          <a:endParaRPr lang="fr-FR"/>
        </a:p>
      </dgm:t>
    </dgm:pt>
    <dgm:pt modelId="{E988100B-347C-41C4-936A-6FCC3F55BE81}" type="sibTrans" cxnId="{F6342384-9B94-46A0-8383-F99A0084C8C1}">
      <dgm:prSet/>
      <dgm:spPr/>
      <dgm:t>
        <a:bodyPr/>
        <a:lstStyle/>
        <a:p>
          <a:endParaRPr lang="fr-FR"/>
        </a:p>
      </dgm:t>
    </dgm:pt>
    <dgm:pt modelId="{0CB86452-5803-4F46-9D05-1869D53427F4}" type="pres">
      <dgm:prSet presAssocID="{AE0A7592-C4DF-44CB-AA9B-97C09FDEED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894F5C8-453C-475A-9A74-648865BF6FF6}" type="pres">
      <dgm:prSet presAssocID="{9A837DF2-0EFD-4374-8455-200B78EB28DE}" presName="parentText" presStyleLbl="node1" presStyleIdx="0" presStyleCnt="1" custLinFactY="3766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D5E77A5-E99D-49FF-8305-7345E0564FC7}" type="presOf" srcId="{9A837DF2-0EFD-4374-8455-200B78EB28DE}" destId="{A894F5C8-453C-475A-9A74-648865BF6FF6}" srcOrd="0" destOrd="0" presId="urn:microsoft.com/office/officeart/2005/8/layout/vList2"/>
    <dgm:cxn modelId="{E5861A7C-DCE1-4665-8866-8A59ABB15405}" type="presOf" srcId="{AE0A7592-C4DF-44CB-AA9B-97C09FDEEDDD}" destId="{0CB86452-5803-4F46-9D05-1869D53427F4}" srcOrd="0" destOrd="0" presId="urn:microsoft.com/office/officeart/2005/8/layout/vList2"/>
    <dgm:cxn modelId="{F6342384-9B94-46A0-8383-F99A0084C8C1}" srcId="{AE0A7592-C4DF-44CB-AA9B-97C09FDEEDDD}" destId="{9A837DF2-0EFD-4374-8455-200B78EB28DE}" srcOrd="0" destOrd="0" parTransId="{D0039108-A03C-4AC8-A4D1-2F1148F16BBF}" sibTransId="{E988100B-347C-41C4-936A-6FCC3F55BE81}"/>
    <dgm:cxn modelId="{18471214-A0BC-4D66-937A-0E584C1520F4}" type="presParOf" srcId="{0CB86452-5803-4F46-9D05-1869D53427F4}" destId="{A894F5C8-453C-475A-9A74-648865BF6F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AE0A7592-C4DF-44CB-AA9B-97C09FDEEDD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A837DF2-0EFD-4374-8455-200B78EB28DE}">
      <dgm:prSet/>
      <dgm:spPr/>
      <dgm:t>
        <a:bodyPr/>
        <a:lstStyle/>
        <a:p>
          <a:pPr rtl="0"/>
          <a:r>
            <a:rPr lang="fr-FR" dirty="0" smtClean="0"/>
            <a:t>Soudures</a:t>
          </a:r>
          <a:endParaRPr lang="fr-FR" dirty="0"/>
        </a:p>
      </dgm:t>
    </dgm:pt>
    <dgm:pt modelId="{D0039108-A03C-4AC8-A4D1-2F1148F16BBF}" type="parTrans" cxnId="{F6342384-9B94-46A0-8383-F99A0084C8C1}">
      <dgm:prSet/>
      <dgm:spPr/>
      <dgm:t>
        <a:bodyPr/>
        <a:lstStyle/>
        <a:p>
          <a:endParaRPr lang="fr-FR"/>
        </a:p>
      </dgm:t>
    </dgm:pt>
    <dgm:pt modelId="{E988100B-347C-41C4-936A-6FCC3F55BE81}" type="sibTrans" cxnId="{F6342384-9B94-46A0-8383-F99A0084C8C1}">
      <dgm:prSet/>
      <dgm:spPr/>
      <dgm:t>
        <a:bodyPr/>
        <a:lstStyle/>
        <a:p>
          <a:endParaRPr lang="fr-FR"/>
        </a:p>
      </dgm:t>
    </dgm:pt>
    <dgm:pt modelId="{0CB86452-5803-4F46-9D05-1869D53427F4}" type="pres">
      <dgm:prSet presAssocID="{AE0A7592-C4DF-44CB-AA9B-97C09FDEED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894F5C8-453C-475A-9A74-648865BF6FF6}" type="pres">
      <dgm:prSet presAssocID="{9A837DF2-0EFD-4374-8455-200B78EB28DE}" presName="parentText" presStyleLbl="node1" presStyleIdx="0" presStyleCnt="1" custLinFactY="-200000" custLinFactNeighborX="37500" custLinFactNeighborY="-29773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86AB2FC-F71E-4A46-94B1-0E6DD944BB7B}" type="presOf" srcId="{AE0A7592-C4DF-44CB-AA9B-97C09FDEEDDD}" destId="{0CB86452-5803-4F46-9D05-1869D53427F4}" srcOrd="0" destOrd="0" presId="urn:microsoft.com/office/officeart/2005/8/layout/vList2"/>
    <dgm:cxn modelId="{F6342384-9B94-46A0-8383-F99A0084C8C1}" srcId="{AE0A7592-C4DF-44CB-AA9B-97C09FDEEDDD}" destId="{9A837DF2-0EFD-4374-8455-200B78EB28DE}" srcOrd="0" destOrd="0" parTransId="{D0039108-A03C-4AC8-A4D1-2F1148F16BBF}" sibTransId="{E988100B-347C-41C4-936A-6FCC3F55BE81}"/>
    <dgm:cxn modelId="{52C38BD9-91B3-4FCF-896C-696739A38727}" type="presOf" srcId="{9A837DF2-0EFD-4374-8455-200B78EB28DE}" destId="{A894F5C8-453C-475A-9A74-648865BF6FF6}" srcOrd="0" destOrd="0" presId="urn:microsoft.com/office/officeart/2005/8/layout/vList2"/>
    <dgm:cxn modelId="{5097F81F-933B-426D-A501-C616D16EB596}" type="presParOf" srcId="{0CB86452-5803-4F46-9D05-1869D53427F4}" destId="{A894F5C8-453C-475A-9A74-648865BF6F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D5047D-D99E-4496-BCBD-51A51D75183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A517778-F55D-4537-A2E4-6D46F8563C54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fr-FR" b="1" u="sng" dirty="0" smtClean="0">
              <a:solidFill>
                <a:schemeClr val="bg1"/>
              </a:solidFill>
            </a:rPr>
            <a:t>Traitement</a:t>
          </a:r>
          <a:endParaRPr lang="fr-FR" b="1" u="sng" dirty="0">
            <a:solidFill>
              <a:schemeClr val="bg1"/>
            </a:solidFill>
          </a:endParaRPr>
        </a:p>
      </dgm:t>
    </dgm:pt>
    <dgm:pt modelId="{3EA519A7-C40B-489B-BD4E-A71B5BFEA702}" type="parTrans" cxnId="{CEFEFF56-6BFF-4057-A2FC-16D13C765467}">
      <dgm:prSet/>
      <dgm:spPr/>
      <dgm:t>
        <a:bodyPr/>
        <a:lstStyle/>
        <a:p>
          <a:endParaRPr lang="fr-FR"/>
        </a:p>
      </dgm:t>
    </dgm:pt>
    <dgm:pt modelId="{E368F992-2846-4AD5-8D8B-C32B41899C9A}" type="sibTrans" cxnId="{CEFEFF56-6BFF-4057-A2FC-16D13C765467}">
      <dgm:prSet/>
      <dgm:spPr/>
      <dgm:t>
        <a:bodyPr/>
        <a:lstStyle/>
        <a:p>
          <a:endParaRPr lang="fr-FR"/>
        </a:p>
      </dgm:t>
    </dgm:pt>
    <dgm:pt modelId="{693D7D32-C2F7-4FA3-B6AF-D7B4864F1E28}" type="pres">
      <dgm:prSet presAssocID="{B0D5047D-D99E-4496-BCBD-51A51D75183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B474D8-EC06-455F-81EE-5D0912A7DC1F}" type="pres">
      <dgm:prSet presAssocID="{2A517778-F55D-4537-A2E4-6D46F8563C5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EFEFF56-6BFF-4057-A2FC-16D13C765467}" srcId="{B0D5047D-D99E-4496-BCBD-51A51D751830}" destId="{2A517778-F55D-4537-A2E4-6D46F8563C54}" srcOrd="0" destOrd="0" parTransId="{3EA519A7-C40B-489B-BD4E-A71B5BFEA702}" sibTransId="{E368F992-2846-4AD5-8D8B-C32B41899C9A}"/>
    <dgm:cxn modelId="{191DDAAE-F219-47ED-A92B-0FA0CF2DDA52}" type="presOf" srcId="{B0D5047D-D99E-4496-BCBD-51A51D751830}" destId="{693D7D32-C2F7-4FA3-B6AF-D7B4864F1E28}" srcOrd="0" destOrd="0" presId="urn:microsoft.com/office/officeart/2005/8/layout/vList2"/>
    <dgm:cxn modelId="{DCCF0F91-75C1-460A-BBFD-E1FA72742A89}" type="presOf" srcId="{2A517778-F55D-4537-A2E4-6D46F8563C54}" destId="{84B474D8-EC06-455F-81EE-5D0912A7DC1F}" srcOrd="0" destOrd="0" presId="urn:microsoft.com/office/officeart/2005/8/layout/vList2"/>
    <dgm:cxn modelId="{D3B3D08E-8B01-444F-8C8C-B526BCFF80CB}" type="presParOf" srcId="{693D7D32-C2F7-4FA3-B6AF-D7B4864F1E28}" destId="{84B474D8-EC06-455F-81EE-5D0912A7DC1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0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AE0A7592-C4DF-44CB-AA9B-97C09FDEEDD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A837DF2-0EFD-4374-8455-200B78EB28DE}">
      <dgm:prSet/>
      <dgm:spPr/>
      <dgm:t>
        <a:bodyPr/>
        <a:lstStyle/>
        <a:p>
          <a:pPr rtl="0"/>
          <a:r>
            <a:rPr lang="fr-FR" dirty="0" smtClean="0"/>
            <a:t>Batterie</a:t>
          </a:r>
          <a:endParaRPr lang="fr-FR" dirty="0"/>
        </a:p>
      </dgm:t>
    </dgm:pt>
    <dgm:pt modelId="{D0039108-A03C-4AC8-A4D1-2F1148F16BBF}" type="parTrans" cxnId="{F6342384-9B94-46A0-8383-F99A0084C8C1}">
      <dgm:prSet/>
      <dgm:spPr/>
      <dgm:t>
        <a:bodyPr/>
        <a:lstStyle/>
        <a:p>
          <a:endParaRPr lang="fr-FR"/>
        </a:p>
      </dgm:t>
    </dgm:pt>
    <dgm:pt modelId="{E988100B-347C-41C4-936A-6FCC3F55BE81}" type="sibTrans" cxnId="{F6342384-9B94-46A0-8383-F99A0084C8C1}">
      <dgm:prSet/>
      <dgm:spPr/>
      <dgm:t>
        <a:bodyPr/>
        <a:lstStyle/>
        <a:p>
          <a:endParaRPr lang="fr-FR"/>
        </a:p>
      </dgm:t>
    </dgm:pt>
    <dgm:pt modelId="{0CB86452-5803-4F46-9D05-1869D53427F4}" type="pres">
      <dgm:prSet presAssocID="{AE0A7592-C4DF-44CB-AA9B-97C09FDEED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894F5C8-453C-475A-9A74-648865BF6FF6}" type="pres">
      <dgm:prSet presAssocID="{9A837DF2-0EFD-4374-8455-200B78EB28D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8C32CD9-C41D-4739-A180-3A8457675638}" type="presOf" srcId="{AE0A7592-C4DF-44CB-AA9B-97C09FDEEDDD}" destId="{0CB86452-5803-4F46-9D05-1869D53427F4}" srcOrd="0" destOrd="0" presId="urn:microsoft.com/office/officeart/2005/8/layout/vList2"/>
    <dgm:cxn modelId="{8F2A9015-CEB9-4042-81CA-199DEA8BCE20}" type="presOf" srcId="{9A837DF2-0EFD-4374-8455-200B78EB28DE}" destId="{A894F5C8-453C-475A-9A74-648865BF6FF6}" srcOrd="0" destOrd="0" presId="urn:microsoft.com/office/officeart/2005/8/layout/vList2"/>
    <dgm:cxn modelId="{F6342384-9B94-46A0-8383-F99A0084C8C1}" srcId="{AE0A7592-C4DF-44CB-AA9B-97C09FDEEDDD}" destId="{9A837DF2-0EFD-4374-8455-200B78EB28DE}" srcOrd="0" destOrd="0" parTransId="{D0039108-A03C-4AC8-A4D1-2F1148F16BBF}" sibTransId="{E988100B-347C-41C4-936A-6FCC3F55BE81}"/>
    <dgm:cxn modelId="{4276CF3C-F935-4BDB-8A9C-A725323D078B}" type="presParOf" srcId="{0CB86452-5803-4F46-9D05-1869D53427F4}" destId="{A894F5C8-453C-475A-9A74-648865BF6F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04F9F60D-659D-42F5-A4A0-BA445E049BC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005B580-E924-4D2D-A1E7-DB3E9E7D7346}">
      <dgm:prSet/>
      <dgm:spPr/>
      <dgm:t>
        <a:bodyPr/>
        <a:lstStyle/>
        <a:p>
          <a:pPr rtl="0"/>
          <a:r>
            <a:rPr lang="fr-FR" dirty="0" smtClean="0"/>
            <a:t>Changer  le calibrage du capteur</a:t>
          </a:r>
          <a:endParaRPr lang="fr-FR" dirty="0"/>
        </a:p>
      </dgm:t>
    </dgm:pt>
    <dgm:pt modelId="{F421682D-3E54-4B04-AD46-64B14131CEE5}" type="parTrans" cxnId="{C6815841-CEC4-4C06-BF97-AE5960E6522D}">
      <dgm:prSet/>
      <dgm:spPr/>
      <dgm:t>
        <a:bodyPr/>
        <a:lstStyle/>
        <a:p>
          <a:endParaRPr lang="fr-FR"/>
        </a:p>
      </dgm:t>
    </dgm:pt>
    <dgm:pt modelId="{EB93DE8B-48E1-4C28-9780-08EA39ED1B41}" type="sibTrans" cxnId="{C6815841-CEC4-4C06-BF97-AE5960E6522D}">
      <dgm:prSet/>
      <dgm:spPr/>
      <dgm:t>
        <a:bodyPr/>
        <a:lstStyle/>
        <a:p>
          <a:endParaRPr lang="fr-FR"/>
        </a:p>
      </dgm:t>
    </dgm:pt>
    <dgm:pt modelId="{8CC84B79-D578-4FF0-9DED-BEED931A098A}" type="pres">
      <dgm:prSet presAssocID="{04F9F60D-659D-42F5-A4A0-BA445E049B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3D7A152-FF4D-42EF-9AF5-69F9976EA643}" type="pres">
      <dgm:prSet presAssocID="{2005B580-E924-4D2D-A1E7-DB3E9E7D734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74EE314-4CE9-4F7A-9267-04DF57BB5511}" type="presOf" srcId="{2005B580-E924-4D2D-A1E7-DB3E9E7D7346}" destId="{43D7A152-FF4D-42EF-9AF5-69F9976EA643}" srcOrd="0" destOrd="0" presId="urn:microsoft.com/office/officeart/2005/8/layout/vList2"/>
    <dgm:cxn modelId="{A165139E-397C-47EC-8426-B658B2113F96}" type="presOf" srcId="{04F9F60D-659D-42F5-A4A0-BA445E049BC7}" destId="{8CC84B79-D578-4FF0-9DED-BEED931A098A}" srcOrd="0" destOrd="0" presId="urn:microsoft.com/office/officeart/2005/8/layout/vList2"/>
    <dgm:cxn modelId="{C6815841-CEC4-4C06-BF97-AE5960E6522D}" srcId="{04F9F60D-659D-42F5-A4A0-BA445E049BC7}" destId="{2005B580-E924-4D2D-A1E7-DB3E9E7D7346}" srcOrd="0" destOrd="0" parTransId="{F421682D-3E54-4B04-AD46-64B14131CEE5}" sibTransId="{EB93DE8B-48E1-4C28-9780-08EA39ED1B41}"/>
    <dgm:cxn modelId="{7B4563BD-E0A4-42BF-BCC4-E46A7CFEB99C}" type="presParOf" srcId="{8CC84B79-D578-4FF0-9DED-BEED931A098A}" destId="{43D7A152-FF4D-42EF-9AF5-69F9976EA64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04F9F60D-659D-42F5-A4A0-BA445E049BC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005B580-E924-4D2D-A1E7-DB3E9E7D7346}">
      <dgm:prSet/>
      <dgm:spPr/>
      <dgm:t>
        <a:bodyPr/>
        <a:lstStyle/>
        <a:p>
          <a:pPr rtl="0"/>
          <a:r>
            <a:rPr lang="fr-FR" dirty="0" smtClean="0"/>
            <a:t>Changer  le LCD pour un meilleur affichage</a:t>
          </a:r>
          <a:endParaRPr lang="fr-FR" dirty="0"/>
        </a:p>
      </dgm:t>
    </dgm:pt>
    <dgm:pt modelId="{F421682D-3E54-4B04-AD46-64B14131CEE5}" type="parTrans" cxnId="{C6815841-CEC4-4C06-BF97-AE5960E6522D}">
      <dgm:prSet/>
      <dgm:spPr/>
      <dgm:t>
        <a:bodyPr/>
        <a:lstStyle/>
        <a:p>
          <a:endParaRPr lang="fr-FR"/>
        </a:p>
      </dgm:t>
    </dgm:pt>
    <dgm:pt modelId="{EB93DE8B-48E1-4C28-9780-08EA39ED1B41}" type="sibTrans" cxnId="{C6815841-CEC4-4C06-BF97-AE5960E6522D}">
      <dgm:prSet/>
      <dgm:spPr/>
      <dgm:t>
        <a:bodyPr/>
        <a:lstStyle/>
        <a:p>
          <a:endParaRPr lang="fr-FR"/>
        </a:p>
      </dgm:t>
    </dgm:pt>
    <dgm:pt modelId="{8CC84B79-D578-4FF0-9DED-BEED931A098A}" type="pres">
      <dgm:prSet presAssocID="{04F9F60D-659D-42F5-A4A0-BA445E049B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3D7A152-FF4D-42EF-9AF5-69F9976EA643}" type="pres">
      <dgm:prSet presAssocID="{2005B580-E924-4D2D-A1E7-DB3E9E7D734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926AEFB-7469-47C8-9906-56E8E7F7A4DA}" type="presOf" srcId="{04F9F60D-659D-42F5-A4A0-BA445E049BC7}" destId="{8CC84B79-D578-4FF0-9DED-BEED931A098A}" srcOrd="0" destOrd="0" presId="urn:microsoft.com/office/officeart/2005/8/layout/vList2"/>
    <dgm:cxn modelId="{EAB9AF5D-A50B-4FD8-81B6-861972524CD8}" type="presOf" srcId="{2005B580-E924-4D2D-A1E7-DB3E9E7D7346}" destId="{43D7A152-FF4D-42EF-9AF5-69F9976EA643}" srcOrd="0" destOrd="0" presId="urn:microsoft.com/office/officeart/2005/8/layout/vList2"/>
    <dgm:cxn modelId="{C6815841-CEC4-4C06-BF97-AE5960E6522D}" srcId="{04F9F60D-659D-42F5-A4A0-BA445E049BC7}" destId="{2005B580-E924-4D2D-A1E7-DB3E9E7D7346}" srcOrd="0" destOrd="0" parTransId="{F421682D-3E54-4B04-AD46-64B14131CEE5}" sibTransId="{EB93DE8B-48E1-4C28-9780-08EA39ED1B41}"/>
    <dgm:cxn modelId="{2EE72085-0855-487A-AF51-CCB1E0EE00B5}" type="presParOf" srcId="{8CC84B79-D578-4FF0-9DED-BEED931A098A}" destId="{43D7A152-FF4D-42EF-9AF5-69F9976EA64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AF549B36-B79D-4264-8E40-DFF9977FF44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E33A409-0069-46D9-9B47-647E924FF866}">
      <dgm:prSet custT="1"/>
      <dgm:spPr/>
      <dgm:t>
        <a:bodyPr/>
        <a:lstStyle/>
        <a:p>
          <a:pPr rtl="0"/>
          <a:r>
            <a:rPr lang="fr-FR" sz="1800" dirty="0" smtClean="0"/>
            <a:t>Prix : 18,32 € (plus élevé) </a:t>
          </a:r>
          <a:endParaRPr lang="fr-FR" sz="1800" dirty="0"/>
        </a:p>
      </dgm:t>
    </dgm:pt>
    <dgm:pt modelId="{2C9DBD5E-DE87-428F-B862-45622C4C48D8}" type="parTrans" cxnId="{3760CB89-B2BE-4E82-A119-0C34BC116DE3}">
      <dgm:prSet/>
      <dgm:spPr/>
      <dgm:t>
        <a:bodyPr/>
        <a:lstStyle/>
        <a:p>
          <a:endParaRPr lang="fr-FR"/>
        </a:p>
      </dgm:t>
    </dgm:pt>
    <dgm:pt modelId="{DA0B8437-0004-4D2D-8D75-D7FEAFAAC21E}" type="sibTrans" cxnId="{3760CB89-B2BE-4E82-A119-0C34BC116DE3}">
      <dgm:prSet/>
      <dgm:spPr/>
      <dgm:t>
        <a:bodyPr/>
        <a:lstStyle/>
        <a:p>
          <a:endParaRPr lang="fr-FR"/>
        </a:p>
      </dgm:t>
    </dgm:pt>
    <dgm:pt modelId="{58BE4DF0-CEAC-4447-9DB3-6BE06D1A48A4}" type="pres">
      <dgm:prSet presAssocID="{AF549B36-B79D-4264-8E40-DFF9977FF44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9C78A66-5850-409B-A624-6FFB3208B665}" type="pres">
      <dgm:prSet presAssocID="{1E33A409-0069-46D9-9B47-647E924FF86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4E006D6-BC18-40D6-9C83-307D91D3A583}" type="presOf" srcId="{1E33A409-0069-46D9-9B47-647E924FF866}" destId="{19C78A66-5850-409B-A624-6FFB3208B665}" srcOrd="0" destOrd="0" presId="urn:microsoft.com/office/officeart/2005/8/layout/vList2"/>
    <dgm:cxn modelId="{FC5D4965-FB62-4CF5-86C4-04FE09BAF47F}" type="presOf" srcId="{AF549B36-B79D-4264-8E40-DFF9977FF44C}" destId="{58BE4DF0-CEAC-4447-9DB3-6BE06D1A48A4}" srcOrd="0" destOrd="0" presId="urn:microsoft.com/office/officeart/2005/8/layout/vList2"/>
    <dgm:cxn modelId="{3760CB89-B2BE-4E82-A119-0C34BC116DE3}" srcId="{AF549B36-B79D-4264-8E40-DFF9977FF44C}" destId="{1E33A409-0069-46D9-9B47-647E924FF866}" srcOrd="0" destOrd="0" parTransId="{2C9DBD5E-DE87-428F-B862-45622C4C48D8}" sibTransId="{DA0B8437-0004-4D2D-8D75-D7FEAFAAC21E}"/>
    <dgm:cxn modelId="{2F8B5CB9-0FDA-495C-9690-B60D0D4D1AAD}" type="presParOf" srcId="{58BE4DF0-CEAC-4447-9DB3-6BE06D1A48A4}" destId="{19C78A66-5850-409B-A624-6FFB3208B66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04F9F60D-659D-42F5-A4A0-BA445E049BC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005B580-E924-4D2D-A1E7-DB3E9E7D7346}">
      <dgm:prSet/>
      <dgm:spPr/>
      <dgm:t>
        <a:bodyPr/>
        <a:lstStyle/>
        <a:p>
          <a:pPr rtl="0"/>
          <a:r>
            <a:rPr lang="fr-FR" dirty="0" smtClean="0"/>
            <a:t>Calibrage 45A / 13,6V </a:t>
          </a:r>
          <a:endParaRPr lang="fr-FR" dirty="0"/>
        </a:p>
      </dgm:t>
    </dgm:pt>
    <dgm:pt modelId="{F421682D-3E54-4B04-AD46-64B14131CEE5}" type="parTrans" cxnId="{C6815841-CEC4-4C06-BF97-AE5960E6522D}">
      <dgm:prSet/>
      <dgm:spPr/>
      <dgm:t>
        <a:bodyPr/>
        <a:lstStyle/>
        <a:p>
          <a:endParaRPr lang="fr-FR"/>
        </a:p>
      </dgm:t>
    </dgm:pt>
    <dgm:pt modelId="{EB93DE8B-48E1-4C28-9780-08EA39ED1B41}" type="sibTrans" cxnId="{C6815841-CEC4-4C06-BF97-AE5960E6522D}">
      <dgm:prSet/>
      <dgm:spPr/>
      <dgm:t>
        <a:bodyPr/>
        <a:lstStyle/>
        <a:p>
          <a:endParaRPr lang="fr-FR"/>
        </a:p>
      </dgm:t>
    </dgm:pt>
    <dgm:pt modelId="{8CC84B79-D578-4FF0-9DED-BEED931A098A}" type="pres">
      <dgm:prSet presAssocID="{04F9F60D-659D-42F5-A4A0-BA445E049B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3D7A152-FF4D-42EF-9AF5-69F9976EA643}" type="pres">
      <dgm:prSet presAssocID="{2005B580-E924-4D2D-A1E7-DB3E9E7D734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6815841-CEC4-4C06-BF97-AE5960E6522D}" srcId="{04F9F60D-659D-42F5-A4A0-BA445E049BC7}" destId="{2005B580-E924-4D2D-A1E7-DB3E9E7D7346}" srcOrd="0" destOrd="0" parTransId="{F421682D-3E54-4B04-AD46-64B14131CEE5}" sibTransId="{EB93DE8B-48E1-4C28-9780-08EA39ED1B41}"/>
    <dgm:cxn modelId="{D4CBD72F-63A9-436B-8A6F-EB198B212191}" type="presOf" srcId="{2005B580-E924-4D2D-A1E7-DB3E9E7D7346}" destId="{43D7A152-FF4D-42EF-9AF5-69F9976EA643}" srcOrd="0" destOrd="0" presId="urn:microsoft.com/office/officeart/2005/8/layout/vList2"/>
    <dgm:cxn modelId="{3AA9189E-EF9F-4C07-ACFF-738F3E40031A}" type="presOf" srcId="{04F9F60D-659D-42F5-A4A0-BA445E049BC7}" destId="{8CC84B79-D578-4FF0-9DED-BEED931A098A}" srcOrd="0" destOrd="0" presId="urn:microsoft.com/office/officeart/2005/8/layout/vList2"/>
    <dgm:cxn modelId="{BBA65544-C494-4A30-8DC7-9CFAD382B667}" type="presParOf" srcId="{8CC84B79-D578-4FF0-9DED-BEED931A098A}" destId="{43D7A152-FF4D-42EF-9AF5-69F9976EA64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9C38ED-5DF5-4E26-A84D-88FBE60E2E3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6A3423F4-7C09-4BC1-8851-56C414ED8CBF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fr-FR" b="1" u="sng" dirty="0" smtClean="0"/>
            <a:t>Affichage</a:t>
          </a:r>
          <a:endParaRPr lang="fr-FR" b="1" u="sng" dirty="0"/>
        </a:p>
      </dgm:t>
    </dgm:pt>
    <dgm:pt modelId="{0181085A-CAF3-46EE-961F-FE7559F3A229}" type="parTrans" cxnId="{53329420-DD24-43CE-9AAD-6CFFEFAAD347}">
      <dgm:prSet/>
      <dgm:spPr/>
      <dgm:t>
        <a:bodyPr/>
        <a:lstStyle/>
        <a:p>
          <a:endParaRPr lang="fr-FR"/>
        </a:p>
      </dgm:t>
    </dgm:pt>
    <dgm:pt modelId="{473D77FF-ACD3-4843-B42D-DC797944A226}" type="sibTrans" cxnId="{53329420-DD24-43CE-9AAD-6CFFEFAAD347}">
      <dgm:prSet/>
      <dgm:spPr/>
      <dgm:t>
        <a:bodyPr/>
        <a:lstStyle/>
        <a:p>
          <a:endParaRPr lang="fr-FR"/>
        </a:p>
      </dgm:t>
    </dgm:pt>
    <dgm:pt modelId="{4A7EFACC-0894-46DF-87FE-04732BFBCFC6}" type="pres">
      <dgm:prSet presAssocID="{BA9C38ED-5DF5-4E26-A84D-88FBE60E2E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2CDE1A5-1D9F-49F8-A8FC-024DB4348263}" type="pres">
      <dgm:prSet presAssocID="{6A3423F4-7C09-4BC1-8851-56C414ED8CBF}" presName="parentText" presStyleLbl="node1" presStyleIdx="0" presStyleCnt="1" custLinFactY="-394229" custLinFactNeighborX="21402" custLinFactNeighborY="-40000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3329420-DD24-43CE-9AAD-6CFFEFAAD347}" srcId="{BA9C38ED-5DF5-4E26-A84D-88FBE60E2E39}" destId="{6A3423F4-7C09-4BC1-8851-56C414ED8CBF}" srcOrd="0" destOrd="0" parTransId="{0181085A-CAF3-46EE-961F-FE7559F3A229}" sibTransId="{473D77FF-ACD3-4843-B42D-DC797944A226}"/>
    <dgm:cxn modelId="{3B432C37-89C2-4E49-A3E5-6079EAAB5FF3}" type="presOf" srcId="{6A3423F4-7C09-4BC1-8851-56C414ED8CBF}" destId="{92CDE1A5-1D9F-49F8-A8FC-024DB4348263}" srcOrd="0" destOrd="0" presId="urn:microsoft.com/office/officeart/2005/8/layout/vList2"/>
    <dgm:cxn modelId="{1873BDAC-7973-48F1-AB7B-C92EAB101BF2}" type="presOf" srcId="{BA9C38ED-5DF5-4E26-A84D-88FBE60E2E39}" destId="{4A7EFACC-0894-46DF-87FE-04732BFBCFC6}" srcOrd="0" destOrd="0" presId="urn:microsoft.com/office/officeart/2005/8/layout/vList2"/>
    <dgm:cxn modelId="{6E4B5455-92CB-4440-B749-0DC9CA78884A}" type="presParOf" srcId="{4A7EFACC-0894-46DF-87FE-04732BFBCFC6}" destId="{92CDE1A5-1D9F-49F8-A8FC-024DB434826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8079608-CEE0-456D-AAA5-71DFCE954E0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CDEA0FE-6D74-43F5-86BA-0729E859CAE0}">
      <dgm:prSet/>
      <dgm:spPr/>
      <dgm:t>
        <a:bodyPr/>
        <a:lstStyle/>
        <a:p>
          <a:pPr rtl="0"/>
          <a:r>
            <a:rPr lang="fr-FR" dirty="0" smtClean="0"/>
            <a:t>Courant et</a:t>
          </a:r>
        </a:p>
        <a:p>
          <a:pPr rtl="0"/>
          <a:r>
            <a:rPr lang="fr-FR" dirty="0" smtClean="0"/>
            <a:t> Tension</a:t>
          </a:r>
          <a:endParaRPr lang="fr-FR" dirty="0"/>
        </a:p>
      </dgm:t>
    </dgm:pt>
    <dgm:pt modelId="{146504D1-1EC2-4A97-9476-C2DF236B6C95}" type="parTrans" cxnId="{E6FB0085-6053-42E2-A5BB-79BE687EF938}">
      <dgm:prSet/>
      <dgm:spPr/>
      <dgm:t>
        <a:bodyPr/>
        <a:lstStyle/>
        <a:p>
          <a:endParaRPr lang="fr-FR"/>
        </a:p>
      </dgm:t>
    </dgm:pt>
    <dgm:pt modelId="{561C5AFD-2C52-47C8-A7C4-A06743EDF454}" type="sibTrans" cxnId="{E6FB0085-6053-42E2-A5BB-79BE687EF938}">
      <dgm:prSet/>
      <dgm:spPr/>
      <dgm:t>
        <a:bodyPr/>
        <a:lstStyle/>
        <a:p>
          <a:endParaRPr lang="fr-FR"/>
        </a:p>
      </dgm:t>
    </dgm:pt>
    <dgm:pt modelId="{6E5CC813-0047-40C2-99D7-15F37E5E667A}" type="pres">
      <dgm:prSet presAssocID="{78079608-CEE0-456D-AAA5-71DFCE954E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D2B53C9-86CA-490C-9185-CE9591F7F013}" type="pres">
      <dgm:prSet presAssocID="{1CDEA0FE-6D74-43F5-86BA-0729E859CAE0}" presName="parentText" presStyleLbl="node1" presStyleIdx="0" presStyleCnt="1" custLinFactNeighborX="31250" custLinFactNeighborY="-2793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6FB0085-6053-42E2-A5BB-79BE687EF938}" srcId="{78079608-CEE0-456D-AAA5-71DFCE954E06}" destId="{1CDEA0FE-6D74-43F5-86BA-0729E859CAE0}" srcOrd="0" destOrd="0" parTransId="{146504D1-1EC2-4A97-9476-C2DF236B6C95}" sibTransId="{561C5AFD-2C52-47C8-A7C4-A06743EDF454}"/>
    <dgm:cxn modelId="{EAC9E8D5-C121-48EA-B7DB-99E03C905AD5}" type="presOf" srcId="{78079608-CEE0-456D-AAA5-71DFCE954E06}" destId="{6E5CC813-0047-40C2-99D7-15F37E5E667A}" srcOrd="0" destOrd="0" presId="urn:microsoft.com/office/officeart/2005/8/layout/vList2"/>
    <dgm:cxn modelId="{1220116C-3A0D-4327-8D18-51E1CBDBF134}" type="presOf" srcId="{1CDEA0FE-6D74-43F5-86BA-0729E859CAE0}" destId="{7D2B53C9-86CA-490C-9185-CE9591F7F013}" srcOrd="0" destOrd="0" presId="urn:microsoft.com/office/officeart/2005/8/layout/vList2"/>
    <dgm:cxn modelId="{B68D898E-502F-4664-B4BC-569EB5595962}" type="presParOf" srcId="{6E5CC813-0047-40C2-99D7-15F37E5E667A}" destId="{7D2B53C9-86CA-490C-9185-CE9591F7F0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3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8079608-CEE0-456D-AAA5-71DFCE954E0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CDEA0FE-6D74-43F5-86BA-0729E859CAE0}">
      <dgm:prSet/>
      <dgm:spPr/>
      <dgm:t>
        <a:bodyPr/>
        <a:lstStyle/>
        <a:p>
          <a:pPr rtl="0"/>
          <a:r>
            <a:rPr lang="fr-FR" dirty="0" smtClean="0"/>
            <a:t>Réduction du courant tentions de sorti de batterie</a:t>
          </a:r>
          <a:endParaRPr lang="fr-FR" dirty="0"/>
        </a:p>
      </dgm:t>
    </dgm:pt>
    <dgm:pt modelId="{146504D1-1EC2-4A97-9476-C2DF236B6C95}" type="parTrans" cxnId="{E6FB0085-6053-42E2-A5BB-79BE687EF938}">
      <dgm:prSet/>
      <dgm:spPr/>
      <dgm:t>
        <a:bodyPr/>
        <a:lstStyle/>
        <a:p>
          <a:endParaRPr lang="fr-FR"/>
        </a:p>
      </dgm:t>
    </dgm:pt>
    <dgm:pt modelId="{561C5AFD-2C52-47C8-A7C4-A06743EDF454}" type="sibTrans" cxnId="{E6FB0085-6053-42E2-A5BB-79BE687EF938}">
      <dgm:prSet/>
      <dgm:spPr/>
      <dgm:t>
        <a:bodyPr/>
        <a:lstStyle/>
        <a:p>
          <a:endParaRPr lang="fr-FR"/>
        </a:p>
      </dgm:t>
    </dgm:pt>
    <dgm:pt modelId="{6E5CC813-0047-40C2-99D7-15F37E5E667A}" type="pres">
      <dgm:prSet presAssocID="{78079608-CEE0-456D-AAA5-71DFCE954E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D2B53C9-86CA-490C-9185-CE9591F7F013}" type="pres">
      <dgm:prSet presAssocID="{1CDEA0FE-6D74-43F5-86BA-0729E859CAE0}" presName="parentText" presStyleLbl="node1" presStyleIdx="0" presStyleCnt="1" custLinFactNeighborY="-489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2163612-BBAC-4685-BC38-755DDD5FE8A5}" type="presOf" srcId="{78079608-CEE0-456D-AAA5-71DFCE954E06}" destId="{6E5CC813-0047-40C2-99D7-15F37E5E667A}" srcOrd="0" destOrd="0" presId="urn:microsoft.com/office/officeart/2005/8/layout/vList2"/>
    <dgm:cxn modelId="{7F738C34-77F3-40C3-AC85-772C865438DF}" type="presOf" srcId="{1CDEA0FE-6D74-43F5-86BA-0729E859CAE0}" destId="{7D2B53C9-86CA-490C-9185-CE9591F7F013}" srcOrd="0" destOrd="0" presId="urn:microsoft.com/office/officeart/2005/8/layout/vList2"/>
    <dgm:cxn modelId="{E6FB0085-6053-42E2-A5BB-79BE687EF938}" srcId="{78079608-CEE0-456D-AAA5-71DFCE954E06}" destId="{1CDEA0FE-6D74-43F5-86BA-0729E859CAE0}" srcOrd="0" destOrd="0" parTransId="{146504D1-1EC2-4A97-9476-C2DF236B6C95}" sibTransId="{561C5AFD-2C52-47C8-A7C4-A06743EDF454}"/>
    <dgm:cxn modelId="{812A71F4-8906-4B79-AE99-8E5EDE683A7A}" type="presParOf" srcId="{6E5CC813-0047-40C2-99D7-15F37E5E667A}" destId="{7D2B53C9-86CA-490C-9185-CE9591F7F0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3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8079608-CEE0-456D-AAA5-71DFCE954E0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CDEA0FE-6D74-43F5-86BA-0729E859CAE0}">
      <dgm:prSet/>
      <dgm:spPr/>
      <dgm:t>
        <a:bodyPr/>
        <a:lstStyle/>
        <a:p>
          <a:pPr rtl="0"/>
          <a:r>
            <a:rPr lang="fr-FR" dirty="0" smtClean="0"/>
            <a:t>Numérique</a:t>
          </a:r>
          <a:endParaRPr lang="fr-FR" dirty="0"/>
        </a:p>
      </dgm:t>
    </dgm:pt>
    <dgm:pt modelId="{146504D1-1EC2-4A97-9476-C2DF236B6C95}" type="parTrans" cxnId="{E6FB0085-6053-42E2-A5BB-79BE687EF938}">
      <dgm:prSet/>
      <dgm:spPr/>
      <dgm:t>
        <a:bodyPr/>
        <a:lstStyle/>
        <a:p>
          <a:endParaRPr lang="fr-FR"/>
        </a:p>
      </dgm:t>
    </dgm:pt>
    <dgm:pt modelId="{561C5AFD-2C52-47C8-A7C4-A06743EDF454}" type="sibTrans" cxnId="{E6FB0085-6053-42E2-A5BB-79BE687EF938}">
      <dgm:prSet/>
      <dgm:spPr/>
      <dgm:t>
        <a:bodyPr/>
        <a:lstStyle/>
        <a:p>
          <a:endParaRPr lang="fr-FR"/>
        </a:p>
      </dgm:t>
    </dgm:pt>
    <dgm:pt modelId="{6E5CC813-0047-40C2-99D7-15F37E5E667A}" type="pres">
      <dgm:prSet presAssocID="{78079608-CEE0-456D-AAA5-71DFCE954E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D2B53C9-86CA-490C-9185-CE9591F7F013}" type="pres">
      <dgm:prSet presAssocID="{1CDEA0FE-6D74-43F5-86BA-0729E859CAE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57CD5B8-1D18-4A0C-8BCB-0CBD466E5E56}" type="presOf" srcId="{78079608-CEE0-456D-AAA5-71DFCE954E06}" destId="{6E5CC813-0047-40C2-99D7-15F37E5E667A}" srcOrd="0" destOrd="0" presId="urn:microsoft.com/office/officeart/2005/8/layout/vList2"/>
    <dgm:cxn modelId="{21FDEB13-6DF0-492F-AE7E-7857A5BB1DBF}" type="presOf" srcId="{1CDEA0FE-6D74-43F5-86BA-0729E859CAE0}" destId="{7D2B53C9-86CA-490C-9185-CE9591F7F013}" srcOrd="0" destOrd="0" presId="urn:microsoft.com/office/officeart/2005/8/layout/vList2"/>
    <dgm:cxn modelId="{E6FB0085-6053-42E2-A5BB-79BE687EF938}" srcId="{78079608-CEE0-456D-AAA5-71DFCE954E06}" destId="{1CDEA0FE-6D74-43F5-86BA-0729E859CAE0}" srcOrd="0" destOrd="0" parTransId="{146504D1-1EC2-4A97-9476-C2DF236B6C95}" sibTransId="{561C5AFD-2C52-47C8-A7C4-A06743EDF454}"/>
    <dgm:cxn modelId="{5802465A-3E89-4023-ADB1-5DC9E7A02043}" type="presParOf" srcId="{6E5CC813-0047-40C2-99D7-15F37E5E667A}" destId="{7D2B53C9-86CA-490C-9185-CE9591F7F0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40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8079608-CEE0-456D-AAA5-71DFCE954E0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CDEA0FE-6D74-43F5-86BA-0729E859CAE0}">
      <dgm:prSet/>
      <dgm:spPr/>
      <dgm:t>
        <a:bodyPr/>
        <a:lstStyle/>
        <a:p>
          <a:pPr rtl="0"/>
          <a:r>
            <a:rPr lang="fr-FR" dirty="0" smtClean="0"/>
            <a:t>Analogique</a:t>
          </a:r>
          <a:endParaRPr lang="fr-FR" dirty="0"/>
        </a:p>
      </dgm:t>
    </dgm:pt>
    <dgm:pt modelId="{146504D1-1EC2-4A97-9476-C2DF236B6C95}" type="parTrans" cxnId="{E6FB0085-6053-42E2-A5BB-79BE687EF938}">
      <dgm:prSet/>
      <dgm:spPr/>
      <dgm:t>
        <a:bodyPr/>
        <a:lstStyle/>
        <a:p>
          <a:endParaRPr lang="fr-FR"/>
        </a:p>
      </dgm:t>
    </dgm:pt>
    <dgm:pt modelId="{561C5AFD-2C52-47C8-A7C4-A06743EDF454}" type="sibTrans" cxnId="{E6FB0085-6053-42E2-A5BB-79BE687EF938}">
      <dgm:prSet/>
      <dgm:spPr/>
      <dgm:t>
        <a:bodyPr/>
        <a:lstStyle/>
        <a:p>
          <a:endParaRPr lang="fr-FR"/>
        </a:p>
      </dgm:t>
    </dgm:pt>
    <dgm:pt modelId="{6E5CC813-0047-40C2-99D7-15F37E5E667A}" type="pres">
      <dgm:prSet presAssocID="{78079608-CEE0-456D-AAA5-71DFCE954E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D2B53C9-86CA-490C-9185-CE9591F7F013}" type="pres">
      <dgm:prSet presAssocID="{1CDEA0FE-6D74-43F5-86BA-0729E859CAE0}" presName="parentText" presStyleLbl="node1" presStyleIdx="0" presStyleCnt="1" custLinFactNeighborY="37555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453B514-F681-4616-9999-B21282F7E226}" type="presOf" srcId="{78079608-CEE0-456D-AAA5-71DFCE954E06}" destId="{6E5CC813-0047-40C2-99D7-15F37E5E667A}" srcOrd="0" destOrd="0" presId="urn:microsoft.com/office/officeart/2005/8/layout/vList2"/>
    <dgm:cxn modelId="{E6FB0085-6053-42E2-A5BB-79BE687EF938}" srcId="{78079608-CEE0-456D-AAA5-71DFCE954E06}" destId="{1CDEA0FE-6D74-43F5-86BA-0729E859CAE0}" srcOrd="0" destOrd="0" parTransId="{146504D1-1EC2-4A97-9476-C2DF236B6C95}" sibTransId="{561C5AFD-2C52-47C8-A7C4-A06743EDF454}"/>
    <dgm:cxn modelId="{D6D898AC-38AA-496C-A500-EFF76244958E}" type="presOf" srcId="{1CDEA0FE-6D74-43F5-86BA-0729E859CAE0}" destId="{7D2B53C9-86CA-490C-9185-CE9591F7F013}" srcOrd="0" destOrd="0" presId="urn:microsoft.com/office/officeart/2005/8/layout/vList2"/>
    <dgm:cxn modelId="{5611F39F-5653-4B28-956C-D78E3EE17393}" type="presParOf" srcId="{6E5CC813-0047-40C2-99D7-15F37E5E667A}" destId="{7D2B53C9-86CA-490C-9185-CE9591F7F0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4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09499E7-64ED-499A-8726-7D0DA5E604B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03E03492-B46B-4DDD-AE4E-D8FD8D8F8A12}">
      <dgm:prSet/>
      <dgm:spPr/>
      <dgm:t>
        <a:bodyPr/>
        <a:lstStyle/>
        <a:p>
          <a:pPr rtl="0"/>
          <a:r>
            <a:rPr lang="fr-FR" dirty="0" smtClean="0"/>
            <a:t>FP1: Mesurer la consommation instantané de la batterie. </a:t>
          </a:r>
          <a:endParaRPr lang="fr-FR" dirty="0"/>
        </a:p>
      </dgm:t>
    </dgm:pt>
    <dgm:pt modelId="{9E0BDC3F-2A2E-4F6E-A293-CCF43CCD6315}" type="parTrans" cxnId="{2DE25C57-E1DB-464D-A8E3-ED534E75EFCD}">
      <dgm:prSet/>
      <dgm:spPr/>
      <dgm:t>
        <a:bodyPr/>
        <a:lstStyle/>
        <a:p>
          <a:endParaRPr lang="fr-FR"/>
        </a:p>
      </dgm:t>
    </dgm:pt>
    <dgm:pt modelId="{423E5598-7AD4-440B-91E6-CA5D14DD2C5C}" type="sibTrans" cxnId="{2DE25C57-E1DB-464D-A8E3-ED534E75EFCD}">
      <dgm:prSet/>
      <dgm:spPr/>
      <dgm:t>
        <a:bodyPr/>
        <a:lstStyle/>
        <a:p>
          <a:endParaRPr lang="fr-FR"/>
        </a:p>
      </dgm:t>
    </dgm:pt>
    <dgm:pt modelId="{249A750B-BA96-469B-B596-5A305BD41DEB}" type="pres">
      <dgm:prSet presAssocID="{509499E7-64ED-499A-8726-7D0DA5E604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714B5F7-80AA-459A-8538-62FBB97F0F38}" type="pres">
      <dgm:prSet presAssocID="{03E03492-B46B-4DDD-AE4E-D8FD8D8F8A12}" presName="parentText" presStyleLbl="node1" presStyleIdx="0" presStyleCnt="1" custLinFactNeighborX="-2439" custLinFactNeighborY="-213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DE25C57-E1DB-464D-A8E3-ED534E75EFCD}" srcId="{509499E7-64ED-499A-8726-7D0DA5E604B3}" destId="{03E03492-B46B-4DDD-AE4E-D8FD8D8F8A12}" srcOrd="0" destOrd="0" parTransId="{9E0BDC3F-2A2E-4F6E-A293-CCF43CCD6315}" sibTransId="{423E5598-7AD4-440B-91E6-CA5D14DD2C5C}"/>
    <dgm:cxn modelId="{62FB557F-70A4-412A-A68E-5F3617339761}" type="presOf" srcId="{509499E7-64ED-499A-8726-7D0DA5E604B3}" destId="{249A750B-BA96-469B-B596-5A305BD41DEB}" srcOrd="0" destOrd="0" presId="urn:microsoft.com/office/officeart/2005/8/layout/vList2"/>
    <dgm:cxn modelId="{337BAA0F-35B2-40B8-AAE7-E73AC46E49A8}" type="presOf" srcId="{03E03492-B46B-4DDD-AE4E-D8FD8D8F8A12}" destId="{E714B5F7-80AA-459A-8538-62FBB97F0F38}" srcOrd="0" destOrd="0" presId="urn:microsoft.com/office/officeart/2005/8/layout/vList2"/>
    <dgm:cxn modelId="{1949563B-DFFC-4D17-A75A-E97D2C19839E}" type="presParOf" srcId="{249A750B-BA96-469B-B596-5A305BD41DEB}" destId="{E714B5F7-80AA-459A-8538-62FBB97F0F3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2B53C9-86CA-490C-9185-CE9591F7F013}">
      <dsp:nvSpPr>
        <dsp:cNvPr id="0" name=""/>
        <dsp:cNvSpPr/>
      </dsp:nvSpPr>
      <dsp:spPr>
        <a:xfrm>
          <a:off x="0" y="4778"/>
          <a:ext cx="936104" cy="359774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b="1" u="sng" kern="1200" dirty="0" smtClean="0">
              <a:solidFill>
                <a:schemeClr val="bg1"/>
              </a:solidFill>
            </a:rPr>
            <a:t>Batterie</a:t>
          </a:r>
          <a:endParaRPr lang="fr-FR" sz="1500" b="1" u="sng" kern="1200" dirty="0">
            <a:solidFill>
              <a:schemeClr val="bg1"/>
            </a:solidFill>
          </a:endParaRPr>
        </a:p>
      </dsp:txBody>
      <dsp:txXfrm>
        <a:off x="0" y="4778"/>
        <a:ext cx="936104" cy="359774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D2D11F-5787-4EFB-A720-189984F0B9A3}">
      <dsp:nvSpPr>
        <dsp:cNvPr id="0" name=""/>
        <dsp:cNvSpPr/>
      </dsp:nvSpPr>
      <dsp:spPr>
        <a:xfrm>
          <a:off x="0" y="8174"/>
          <a:ext cx="3714776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FS1: Récupération tension, courant.</a:t>
          </a:r>
          <a:endParaRPr lang="fr-FR" sz="1600" kern="1200" dirty="0"/>
        </a:p>
      </dsp:txBody>
      <dsp:txXfrm>
        <a:off x="0" y="8174"/>
        <a:ext cx="3714776" cy="38376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573F66-EB1B-417C-A275-94119F2CAE2D}">
      <dsp:nvSpPr>
        <dsp:cNvPr id="0" name=""/>
        <dsp:cNvSpPr/>
      </dsp:nvSpPr>
      <dsp:spPr>
        <a:xfrm>
          <a:off x="0" y="8174"/>
          <a:ext cx="3643338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FS2: Traitement et calcule </a:t>
          </a:r>
          <a:r>
            <a:rPr lang="fr-FR" sz="1600" kern="1200" dirty="0" err="1" smtClean="0"/>
            <a:t>Arduino</a:t>
          </a:r>
          <a:r>
            <a:rPr lang="fr-FR" sz="1600" kern="1200" dirty="0" smtClean="0"/>
            <a:t>.</a:t>
          </a:r>
          <a:endParaRPr lang="fr-FR" sz="1600" kern="1200" dirty="0"/>
        </a:p>
      </dsp:txBody>
      <dsp:txXfrm>
        <a:off x="0" y="8174"/>
        <a:ext cx="3643338" cy="38376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C526AB-5E01-489A-AD02-817A00D1CB41}">
      <dsp:nvSpPr>
        <dsp:cNvPr id="0" name=""/>
        <dsp:cNvSpPr/>
      </dsp:nvSpPr>
      <dsp:spPr>
        <a:xfrm>
          <a:off x="0" y="8174"/>
          <a:ext cx="392909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FP2: Afficher la puissance consommé.</a:t>
          </a:r>
          <a:endParaRPr lang="fr-FR" sz="1600" kern="1200" dirty="0"/>
        </a:p>
      </dsp:txBody>
      <dsp:txXfrm>
        <a:off x="0" y="8174"/>
        <a:ext cx="3929090" cy="383760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49311D-0043-4A91-B2E7-3210D368B11A}">
      <dsp:nvSpPr>
        <dsp:cNvPr id="0" name=""/>
        <dsp:cNvSpPr/>
      </dsp:nvSpPr>
      <dsp:spPr>
        <a:xfrm>
          <a:off x="0" y="1382"/>
          <a:ext cx="1428759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Carte </a:t>
          </a:r>
          <a:r>
            <a:rPr lang="fr-FR" sz="1400" kern="1200" dirty="0" err="1" smtClean="0"/>
            <a:t>arduino</a:t>
          </a:r>
          <a:endParaRPr lang="fr-FR" sz="1400" kern="1200" dirty="0"/>
        </a:p>
      </dsp:txBody>
      <dsp:txXfrm>
        <a:off x="0" y="1382"/>
        <a:ext cx="1428759" cy="335790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49311D-0043-4A91-B2E7-3210D368B11A}">
      <dsp:nvSpPr>
        <dsp:cNvPr id="0" name=""/>
        <dsp:cNvSpPr/>
      </dsp:nvSpPr>
      <dsp:spPr>
        <a:xfrm>
          <a:off x="0" y="348"/>
          <a:ext cx="2214578" cy="3568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Roue + Motoréducteur</a:t>
          </a:r>
        </a:p>
      </dsp:txBody>
      <dsp:txXfrm>
        <a:off x="0" y="348"/>
        <a:ext cx="2214578" cy="356841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49311D-0043-4A91-B2E7-3210D368B11A}">
      <dsp:nvSpPr>
        <dsp:cNvPr id="0" name=""/>
        <dsp:cNvSpPr/>
      </dsp:nvSpPr>
      <dsp:spPr>
        <a:xfrm>
          <a:off x="0" y="1382"/>
          <a:ext cx="1357322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Châssis = 150 €</a:t>
          </a:r>
          <a:endParaRPr lang="fr-FR" sz="1400" kern="1200" dirty="0"/>
        </a:p>
      </dsp:txBody>
      <dsp:txXfrm>
        <a:off x="0" y="1382"/>
        <a:ext cx="1357322" cy="335790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49311D-0043-4A91-B2E7-3210D368B11A}">
      <dsp:nvSpPr>
        <dsp:cNvPr id="0" name=""/>
        <dsp:cNvSpPr/>
      </dsp:nvSpPr>
      <dsp:spPr>
        <a:xfrm>
          <a:off x="0" y="1382"/>
          <a:ext cx="2214578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Carte </a:t>
          </a:r>
          <a:r>
            <a:rPr lang="fr-FR" sz="1400" kern="1200" dirty="0" err="1" smtClean="0"/>
            <a:t>arduino</a:t>
          </a:r>
          <a:r>
            <a:rPr lang="fr-FR" sz="1400" kern="1200" dirty="0" smtClean="0"/>
            <a:t> = 19.34 €</a:t>
          </a:r>
          <a:endParaRPr lang="fr-FR" sz="1400" kern="1200" dirty="0"/>
        </a:p>
      </dsp:txBody>
      <dsp:txXfrm>
        <a:off x="0" y="1382"/>
        <a:ext cx="2214578" cy="335790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49311D-0043-4A91-B2E7-3210D368B11A}">
      <dsp:nvSpPr>
        <dsp:cNvPr id="0" name=""/>
        <dsp:cNvSpPr/>
      </dsp:nvSpPr>
      <dsp:spPr>
        <a:xfrm>
          <a:off x="0" y="348"/>
          <a:ext cx="2786082" cy="3568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Roue + Motoréducteur = 300 € </a:t>
          </a:r>
        </a:p>
      </dsp:txBody>
      <dsp:txXfrm>
        <a:off x="0" y="348"/>
        <a:ext cx="2786082" cy="356841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49311D-0043-4A91-B2E7-3210D368B11A}">
      <dsp:nvSpPr>
        <dsp:cNvPr id="0" name=""/>
        <dsp:cNvSpPr/>
      </dsp:nvSpPr>
      <dsp:spPr>
        <a:xfrm>
          <a:off x="0" y="1382"/>
          <a:ext cx="785818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Châssis</a:t>
          </a:r>
          <a:endParaRPr lang="fr-FR" sz="1400" kern="1200" dirty="0"/>
        </a:p>
      </dsp:txBody>
      <dsp:txXfrm>
        <a:off x="0" y="1382"/>
        <a:ext cx="785818" cy="335790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49311D-0043-4A91-B2E7-3210D368B11A}">
      <dsp:nvSpPr>
        <dsp:cNvPr id="0" name=""/>
        <dsp:cNvSpPr/>
      </dsp:nvSpPr>
      <dsp:spPr>
        <a:xfrm>
          <a:off x="0" y="1382"/>
          <a:ext cx="928694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Capteur</a:t>
          </a:r>
          <a:endParaRPr lang="fr-FR" sz="1400" kern="1200" dirty="0"/>
        </a:p>
      </dsp:txBody>
      <dsp:txXfrm>
        <a:off x="0" y="1382"/>
        <a:ext cx="928694" cy="33579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2FF9CB-F082-4137-8177-BA13F8D54AD5}">
      <dsp:nvSpPr>
        <dsp:cNvPr id="0" name=""/>
        <dsp:cNvSpPr/>
      </dsp:nvSpPr>
      <dsp:spPr>
        <a:xfrm>
          <a:off x="0" y="0"/>
          <a:ext cx="936104" cy="359774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b="1" u="sng" kern="1200" dirty="0" smtClean="0">
              <a:solidFill>
                <a:schemeClr val="bg1"/>
              </a:solidFill>
            </a:rPr>
            <a:t>Capteur</a:t>
          </a:r>
          <a:endParaRPr lang="fr-FR" sz="1500" b="1" u="sng" kern="1200" dirty="0">
            <a:solidFill>
              <a:schemeClr val="bg1"/>
            </a:solidFill>
          </a:endParaRPr>
        </a:p>
      </dsp:txBody>
      <dsp:txXfrm>
        <a:off x="0" y="0"/>
        <a:ext cx="936104" cy="359774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49311D-0043-4A91-B2E7-3210D368B11A}">
      <dsp:nvSpPr>
        <dsp:cNvPr id="0" name=""/>
        <dsp:cNvSpPr/>
      </dsp:nvSpPr>
      <dsp:spPr>
        <a:xfrm>
          <a:off x="0" y="1382"/>
          <a:ext cx="1643074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Capteur = 15.3 €</a:t>
          </a:r>
          <a:endParaRPr lang="fr-FR" sz="1400" kern="1200" dirty="0"/>
        </a:p>
      </dsp:txBody>
      <dsp:txXfrm>
        <a:off x="0" y="1382"/>
        <a:ext cx="1643074" cy="335790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49311D-0043-4A91-B2E7-3210D368B11A}">
      <dsp:nvSpPr>
        <dsp:cNvPr id="0" name=""/>
        <dsp:cNvSpPr/>
      </dsp:nvSpPr>
      <dsp:spPr>
        <a:xfrm>
          <a:off x="0" y="348"/>
          <a:ext cx="3000396" cy="3568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Total environ égale à 484.64 €.</a:t>
          </a:r>
        </a:p>
      </dsp:txBody>
      <dsp:txXfrm>
        <a:off x="0" y="348"/>
        <a:ext cx="3000396" cy="356841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C45F53-79B5-4B3A-9BE6-30F3EE267551}">
      <dsp:nvSpPr>
        <dsp:cNvPr id="0" name=""/>
        <dsp:cNvSpPr/>
      </dsp:nvSpPr>
      <dsp:spPr>
        <a:xfrm>
          <a:off x="0" y="0"/>
          <a:ext cx="1071570" cy="992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12 V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0.43 A</a:t>
          </a:r>
          <a:endParaRPr lang="fr-FR" sz="2000" kern="1200" dirty="0"/>
        </a:p>
      </dsp:txBody>
      <dsp:txXfrm>
        <a:off x="0" y="0"/>
        <a:ext cx="1071570" cy="992160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C45F53-79B5-4B3A-9BE6-30F3EE267551}">
      <dsp:nvSpPr>
        <dsp:cNvPr id="0" name=""/>
        <dsp:cNvSpPr/>
      </dsp:nvSpPr>
      <dsp:spPr>
        <a:xfrm>
          <a:off x="0" y="0"/>
          <a:ext cx="1357322" cy="21410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0.764 V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 smtClean="0"/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160 mV 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  pour 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 4 A </a:t>
          </a:r>
          <a:endParaRPr lang="fr-FR" sz="2000" kern="1200" dirty="0"/>
        </a:p>
      </dsp:txBody>
      <dsp:txXfrm>
        <a:off x="0" y="0"/>
        <a:ext cx="1357322" cy="2141047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1B9A37-B601-4A70-B374-864C4868EADD}">
      <dsp:nvSpPr>
        <dsp:cNvPr id="0" name=""/>
        <dsp:cNvSpPr/>
      </dsp:nvSpPr>
      <dsp:spPr>
        <a:xfrm>
          <a:off x="0" y="2061"/>
          <a:ext cx="1285884" cy="6388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Pont diviseur 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          V</a:t>
          </a:r>
          <a:endParaRPr lang="fr-FR" sz="1400" kern="1200" dirty="0"/>
        </a:p>
      </dsp:txBody>
      <dsp:txXfrm>
        <a:off x="0" y="2061"/>
        <a:ext cx="1285884" cy="638819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1B9A37-B601-4A70-B374-864C4868EADD}">
      <dsp:nvSpPr>
        <dsp:cNvPr id="0" name=""/>
        <dsp:cNvSpPr/>
      </dsp:nvSpPr>
      <dsp:spPr>
        <a:xfrm>
          <a:off x="0" y="2061"/>
          <a:ext cx="1357322" cy="6388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Autre système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           A</a:t>
          </a:r>
          <a:endParaRPr lang="fr-FR" sz="1400" kern="1200" dirty="0"/>
        </a:p>
      </dsp:txBody>
      <dsp:txXfrm>
        <a:off x="0" y="2061"/>
        <a:ext cx="1357322" cy="638819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94F5C8-453C-475A-9A74-648865BF6FF6}">
      <dsp:nvSpPr>
        <dsp:cNvPr id="0" name=""/>
        <dsp:cNvSpPr/>
      </dsp:nvSpPr>
      <dsp:spPr>
        <a:xfrm>
          <a:off x="0" y="9557"/>
          <a:ext cx="2500330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Composants défectueux</a:t>
          </a:r>
          <a:endParaRPr lang="fr-FR" sz="1500" kern="1200" dirty="0"/>
        </a:p>
      </dsp:txBody>
      <dsp:txXfrm>
        <a:off x="0" y="9557"/>
        <a:ext cx="2500330" cy="359774"/>
      </dsp:txXfrm>
    </dsp:sp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94F5C8-453C-475A-9A74-648865BF6FF6}">
      <dsp:nvSpPr>
        <dsp:cNvPr id="0" name=""/>
        <dsp:cNvSpPr/>
      </dsp:nvSpPr>
      <dsp:spPr>
        <a:xfrm>
          <a:off x="0" y="0"/>
          <a:ext cx="928694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Vérifier :</a:t>
          </a:r>
          <a:endParaRPr lang="fr-FR" sz="1500" kern="1200" dirty="0"/>
        </a:p>
      </dsp:txBody>
      <dsp:txXfrm>
        <a:off x="0" y="0"/>
        <a:ext cx="928694" cy="359774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94F5C8-453C-475A-9A74-648865BF6FF6}">
      <dsp:nvSpPr>
        <dsp:cNvPr id="0" name=""/>
        <dsp:cNvSpPr/>
      </dsp:nvSpPr>
      <dsp:spPr>
        <a:xfrm>
          <a:off x="0" y="9557"/>
          <a:ext cx="1643074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Programmation</a:t>
          </a:r>
          <a:endParaRPr lang="fr-FR" sz="1500" kern="1200" dirty="0"/>
        </a:p>
      </dsp:txBody>
      <dsp:txXfrm>
        <a:off x="0" y="9557"/>
        <a:ext cx="1643074" cy="359774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94F5C8-453C-475A-9A74-648865BF6FF6}">
      <dsp:nvSpPr>
        <dsp:cNvPr id="0" name=""/>
        <dsp:cNvSpPr/>
      </dsp:nvSpPr>
      <dsp:spPr>
        <a:xfrm>
          <a:off x="0" y="0"/>
          <a:ext cx="1143008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Soudures</a:t>
          </a:r>
          <a:endParaRPr lang="fr-FR" sz="1500" kern="1200" dirty="0"/>
        </a:p>
      </dsp:txBody>
      <dsp:txXfrm>
        <a:off x="0" y="0"/>
        <a:ext cx="1143008" cy="35977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B474D8-EC06-455F-81EE-5D0912A7DC1F}">
      <dsp:nvSpPr>
        <dsp:cNvPr id="0" name=""/>
        <dsp:cNvSpPr/>
      </dsp:nvSpPr>
      <dsp:spPr>
        <a:xfrm>
          <a:off x="0" y="4778"/>
          <a:ext cx="1224136" cy="359774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b="1" u="sng" kern="1200" dirty="0" smtClean="0">
              <a:solidFill>
                <a:schemeClr val="bg1"/>
              </a:solidFill>
            </a:rPr>
            <a:t>Traitement</a:t>
          </a:r>
          <a:endParaRPr lang="fr-FR" sz="1500" b="1" u="sng" kern="1200" dirty="0">
            <a:solidFill>
              <a:schemeClr val="bg1"/>
            </a:solidFill>
          </a:endParaRPr>
        </a:p>
      </dsp:txBody>
      <dsp:txXfrm>
        <a:off x="0" y="4778"/>
        <a:ext cx="1224136" cy="359774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94F5C8-453C-475A-9A74-648865BF6FF6}">
      <dsp:nvSpPr>
        <dsp:cNvPr id="0" name=""/>
        <dsp:cNvSpPr/>
      </dsp:nvSpPr>
      <dsp:spPr>
        <a:xfrm>
          <a:off x="0" y="4778"/>
          <a:ext cx="928694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Batterie</a:t>
          </a:r>
          <a:endParaRPr lang="fr-FR" sz="1500" kern="1200" dirty="0"/>
        </a:p>
      </dsp:txBody>
      <dsp:txXfrm>
        <a:off x="0" y="4778"/>
        <a:ext cx="928694" cy="359774"/>
      </dsp:txXfrm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D7A152-FF4D-42EF-9AF5-69F9976EA643}">
      <dsp:nvSpPr>
        <dsp:cNvPr id="0" name=""/>
        <dsp:cNvSpPr/>
      </dsp:nvSpPr>
      <dsp:spPr>
        <a:xfrm>
          <a:off x="0" y="4778"/>
          <a:ext cx="3357586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Changer  le calibrage du capteur</a:t>
          </a:r>
          <a:endParaRPr lang="fr-FR" sz="1500" kern="1200" dirty="0"/>
        </a:p>
      </dsp:txBody>
      <dsp:txXfrm>
        <a:off x="0" y="4778"/>
        <a:ext cx="3357586" cy="359774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D7A152-FF4D-42EF-9AF5-69F9976EA643}">
      <dsp:nvSpPr>
        <dsp:cNvPr id="0" name=""/>
        <dsp:cNvSpPr/>
      </dsp:nvSpPr>
      <dsp:spPr>
        <a:xfrm>
          <a:off x="0" y="4778"/>
          <a:ext cx="4214842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Changer  le LCD pour un meilleur affichage</a:t>
          </a:r>
          <a:endParaRPr lang="fr-FR" sz="1500" kern="1200" dirty="0"/>
        </a:p>
      </dsp:txBody>
      <dsp:txXfrm>
        <a:off x="0" y="4778"/>
        <a:ext cx="4214842" cy="359774"/>
      </dsp:txXfrm>
    </dsp:sp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C78A66-5850-409B-A624-6FFB3208B665}">
      <dsp:nvSpPr>
        <dsp:cNvPr id="0" name=""/>
        <dsp:cNvSpPr/>
      </dsp:nvSpPr>
      <dsp:spPr>
        <a:xfrm>
          <a:off x="0" y="133"/>
          <a:ext cx="2857519" cy="3690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Prix : 18,32 € (plus élevé) </a:t>
          </a:r>
          <a:endParaRPr lang="fr-FR" sz="1800" kern="1200" dirty="0"/>
        </a:p>
      </dsp:txBody>
      <dsp:txXfrm>
        <a:off x="0" y="133"/>
        <a:ext cx="2857519" cy="369064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D7A152-FF4D-42EF-9AF5-69F9976EA643}">
      <dsp:nvSpPr>
        <dsp:cNvPr id="0" name=""/>
        <dsp:cNvSpPr/>
      </dsp:nvSpPr>
      <dsp:spPr>
        <a:xfrm>
          <a:off x="0" y="4778"/>
          <a:ext cx="2286016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Calibrage 45A / 13,6V </a:t>
          </a:r>
          <a:endParaRPr lang="fr-FR" sz="1500" kern="1200" dirty="0"/>
        </a:p>
      </dsp:txBody>
      <dsp:txXfrm>
        <a:off x="0" y="4778"/>
        <a:ext cx="2286016" cy="35977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CDE1A5-1D9F-49F8-A8FC-024DB4348263}">
      <dsp:nvSpPr>
        <dsp:cNvPr id="0" name=""/>
        <dsp:cNvSpPr/>
      </dsp:nvSpPr>
      <dsp:spPr>
        <a:xfrm>
          <a:off x="0" y="0"/>
          <a:ext cx="1152128" cy="359774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b="1" u="sng" kern="1200" dirty="0" smtClean="0"/>
            <a:t>Affichage</a:t>
          </a:r>
          <a:endParaRPr lang="fr-FR" sz="1500" b="1" u="sng" kern="1200" dirty="0"/>
        </a:p>
      </dsp:txBody>
      <dsp:txXfrm>
        <a:off x="0" y="0"/>
        <a:ext cx="1152128" cy="35977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2B53C9-86CA-490C-9185-CE9591F7F013}">
      <dsp:nvSpPr>
        <dsp:cNvPr id="0" name=""/>
        <dsp:cNvSpPr/>
      </dsp:nvSpPr>
      <dsp:spPr>
        <a:xfrm>
          <a:off x="0" y="0"/>
          <a:ext cx="1143008" cy="6388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Courant et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 Tension</a:t>
          </a:r>
          <a:endParaRPr lang="fr-FR" sz="1400" kern="1200" dirty="0"/>
        </a:p>
      </dsp:txBody>
      <dsp:txXfrm>
        <a:off x="0" y="0"/>
        <a:ext cx="1143008" cy="63881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2B53C9-86CA-490C-9185-CE9591F7F013}">
      <dsp:nvSpPr>
        <dsp:cNvPr id="0" name=""/>
        <dsp:cNvSpPr/>
      </dsp:nvSpPr>
      <dsp:spPr>
        <a:xfrm>
          <a:off x="0" y="0"/>
          <a:ext cx="2786082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Réduction du courant tentions de sorti de batterie</a:t>
          </a:r>
          <a:endParaRPr lang="fr-FR" sz="1600" kern="1200" dirty="0"/>
        </a:p>
      </dsp:txBody>
      <dsp:txXfrm>
        <a:off x="0" y="0"/>
        <a:ext cx="2786082" cy="63648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2B53C9-86CA-490C-9185-CE9591F7F013}">
      <dsp:nvSpPr>
        <dsp:cNvPr id="0" name=""/>
        <dsp:cNvSpPr/>
      </dsp:nvSpPr>
      <dsp:spPr>
        <a:xfrm>
          <a:off x="0" y="4778"/>
          <a:ext cx="1214446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Numérique</a:t>
          </a:r>
          <a:endParaRPr lang="fr-FR" sz="1500" kern="1200" dirty="0"/>
        </a:p>
      </dsp:txBody>
      <dsp:txXfrm>
        <a:off x="0" y="4778"/>
        <a:ext cx="1214446" cy="359774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2B53C9-86CA-490C-9185-CE9591F7F013}">
      <dsp:nvSpPr>
        <dsp:cNvPr id="0" name=""/>
        <dsp:cNvSpPr/>
      </dsp:nvSpPr>
      <dsp:spPr>
        <a:xfrm>
          <a:off x="0" y="9557"/>
          <a:ext cx="1214446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Analogique</a:t>
          </a:r>
          <a:endParaRPr lang="fr-FR" sz="1500" kern="1200" dirty="0"/>
        </a:p>
      </dsp:txBody>
      <dsp:txXfrm>
        <a:off x="0" y="9557"/>
        <a:ext cx="1214446" cy="359774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14B5F7-80AA-459A-8538-62FBB97F0F38}">
      <dsp:nvSpPr>
        <dsp:cNvPr id="0" name=""/>
        <dsp:cNvSpPr/>
      </dsp:nvSpPr>
      <dsp:spPr>
        <a:xfrm>
          <a:off x="0" y="0"/>
          <a:ext cx="5857916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FP1: Mesurer la consommation instantané de la batterie. </a:t>
          </a:r>
          <a:endParaRPr lang="fr-FR" sz="1600" kern="1200" dirty="0"/>
        </a:p>
      </dsp:txBody>
      <dsp:txXfrm>
        <a:off x="0" y="0"/>
        <a:ext cx="5857916" cy="383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4E95D-E331-4647-BD4E-54F86DFAD411}" type="datetimeFigureOut">
              <a:rPr lang="fr-FR" smtClean="0"/>
              <a:pPr/>
              <a:t>03/03/2015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4EED2-FF5B-4EFD-8ED1-9D3A341E5B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4E95D-E331-4647-BD4E-54F86DFAD411}" type="datetimeFigureOut">
              <a:rPr lang="fr-FR" smtClean="0"/>
              <a:pPr/>
              <a:t>03/03/2015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4EED2-FF5B-4EFD-8ED1-9D3A341E5B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4E95D-E331-4647-BD4E-54F86DFAD411}" type="datetimeFigureOut">
              <a:rPr lang="fr-FR" smtClean="0"/>
              <a:pPr/>
              <a:t>03/03/2015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4EED2-FF5B-4EFD-8ED1-9D3A341E5B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4E95D-E331-4647-BD4E-54F86DFAD411}" type="datetimeFigureOut">
              <a:rPr lang="fr-FR" smtClean="0"/>
              <a:pPr/>
              <a:t>03/03/2015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4EED2-FF5B-4EFD-8ED1-9D3A341E5B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4E95D-E331-4647-BD4E-54F86DFAD411}" type="datetimeFigureOut">
              <a:rPr lang="fr-FR" smtClean="0"/>
              <a:pPr/>
              <a:t>03/03/2015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4EED2-FF5B-4EFD-8ED1-9D3A341E5B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4E95D-E331-4647-BD4E-54F86DFAD411}" type="datetimeFigureOut">
              <a:rPr lang="fr-FR" smtClean="0"/>
              <a:pPr/>
              <a:t>03/03/2015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4EED2-FF5B-4EFD-8ED1-9D3A341E5B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4E95D-E331-4647-BD4E-54F86DFAD411}" type="datetimeFigureOut">
              <a:rPr lang="fr-FR" smtClean="0"/>
              <a:pPr/>
              <a:t>03/03/2015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4EED2-FF5B-4EFD-8ED1-9D3A341E5B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4E95D-E331-4647-BD4E-54F86DFAD411}" type="datetimeFigureOut">
              <a:rPr lang="fr-FR" smtClean="0"/>
              <a:pPr/>
              <a:t>03/03/2015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4EED2-FF5B-4EFD-8ED1-9D3A341E5B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4E95D-E331-4647-BD4E-54F86DFAD411}" type="datetimeFigureOut">
              <a:rPr lang="fr-FR" smtClean="0"/>
              <a:pPr/>
              <a:t>03/03/2015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4EED2-FF5B-4EFD-8ED1-9D3A341E5B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4E95D-E331-4647-BD4E-54F86DFAD411}" type="datetimeFigureOut">
              <a:rPr lang="fr-FR" smtClean="0"/>
              <a:pPr/>
              <a:t>03/03/2015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4EED2-FF5B-4EFD-8ED1-9D3A341E5B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4E95D-E331-4647-BD4E-54F86DFAD411}" type="datetimeFigureOut">
              <a:rPr lang="fr-FR" smtClean="0"/>
              <a:pPr/>
              <a:t>03/03/2015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FC4EED2-FF5B-4EFD-8ED1-9D3A341E5B2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34E95D-E331-4647-BD4E-54F86DFAD411}" type="datetimeFigureOut">
              <a:rPr lang="fr-FR" smtClean="0"/>
              <a:pPr/>
              <a:t>03/03/2015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C4EED2-FF5B-4EFD-8ED1-9D3A341E5B26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13" Type="http://schemas.openxmlformats.org/officeDocument/2006/relationships/diagramLayout" Target="../diagrams/layout11.xml"/><Relationship Id="rId18" Type="http://schemas.openxmlformats.org/officeDocument/2006/relationships/diagramLayout" Target="../diagrams/layout12.xml"/><Relationship Id="rId3" Type="http://schemas.openxmlformats.org/officeDocument/2006/relationships/diagramLayout" Target="../diagrams/layout9.xml"/><Relationship Id="rId21" Type="http://schemas.microsoft.com/office/2007/relationships/diagramDrawing" Target="../diagrams/drawing12.xml"/><Relationship Id="rId7" Type="http://schemas.openxmlformats.org/officeDocument/2006/relationships/diagramData" Target="../diagrams/data10.xml"/><Relationship Id="rId12" Type="http://schemas.openxmlformats.org/officeDocument/2006/relationships/diagramData" Target="../diagrams/data11.xml"/><Relationship Id="rId17" Type="http://schemas.openxmlformats.org/officeDocument/2006/relationships/diagramData" Target="../diagrams/data12.xml"/><Relationship Id="rId2" Type="http://schemas.openxmlformats.org/officeDocument/2006/relationships/diagramData" Target="../diagrams/data9.xml"/><Relationship Id="rId16" Type="http://schemas.microsoft.com/office/2007/relationships/diagramDrawing" Target="../diagrams/drawing11.xml"/><Relationship Id="rId20" Type="http://schemas.openxmlformats.org/officeDocument/2006/relationships/diagramColors" Target="../diagrams/colors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5" Type="http://schemas.openxmlformats.org/officeDocument/2006/relationships/diagramColors" Target="../diagrams/colors11.xml"/><Relationship Id="rId10" Type="http://schemas.openxmlformats.org/officeDocument/2006/relationships/diagramColors" Target="../diagrams/colors10.xml"/><Relationship Id="rId19" Type="http://schemas.openxmlformats.org/officeDocument/2006/relationships/diagramQuickStyle" Target="../diagrams/quickStyle12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Relationship Id="rId14" Type="http://schemas.openxmlformats.org/officeDocument/2006/relationships/diagramQuickStyle" Target="../diagrams/quickStyle11.xml"/></Relationships>
</file>

<file path=ppt/slides/_rels/slide11.xml.rels><?xml version="1.0" encoding="UTF-8" standalone="yes"?>
<Relationships xmlns="http://schemas.openxmlformats.org/package/2006/relationships"><Relationship Id="rId13" Type="http://schemas.microsoft.com/office/2007/relationships/diagramDrawing" Target="../diagrams/drawing14.xml"/><Relationship Id="rId18" Type="http://schemas.microsoft.com/office/2007/relationships/diagramDrawing" Target="../diagrams/drawing15.xml"/><Relationship Id="rId26" Type="http://schemas.openxmlformats.org/officeDocument/2006/relationships/diagramQuickStyle" Target="../diagrams/quickStyle17.xml"/><Relationship Id="rId39" Type="http://schemas.microsoft.com/office/2007/relationships/diagramDrawing" Target="../diagrams/drawing19.xml"/><Relationship Id="rId3" Type="http://schemas.openxmlformats.org/officeDocument/2006/relationships/image" Target="../media/image12.jpeg"/><Relationship Id="rId21" Type="http://schemas.openxmlformats.org/officeDocument/2006/relationships/diagramQuickStyle" Target="../diagrams/quickStyle16.xml"/><Relationship Id="rId34" Type="http://schemas.microsoft.com/office/2007/relationships/diagramDrawing" Target="../diagrams/drawing18.xml"/><Relationship Id="rId42" Type="http://schemas.openxmlformats.org/officeDocument/2006/relationships/diagramQuickStyle" Target="../diagrams/quickStyle20.xml"/><Relationship Id="rId47" Type="http://schemas.openxmlformats.org/officeDocument/2006/relationships/diagramQuickStyle" Target="../diagrams/quickStyle21.xml"/><Relationship Id="rId7" Type="http://schemas.openxmlformats.org/officeDocument/2006/relationships/diagramColors" Target="../diagrams/colors13.xml"/><Relationship Id="rId12" Type="http://schemas.openxmlformats.org/officeDocument/2006/relationships/diagramColors" Target="../diagrams/colors14.xml"/><Relationship Id="rId17" Type="http://schemas.openxmlformats.org/officeDocument/2006/relationships/diagramColors" Target="../diagrams/colors15.xml"/><Relationship Id="rId25" Type="http://schemas.openxmlformats.org/officeDocument/2006/relationships/diagramLayout" Target="../diagrams/layout17.xml"/><Relationship Id="rId33" Type="http://schemas.openxmlformats.org/officeDocument/2006/relationships/diagramColors" Target="../diagrams/colors18.xml"/><Relationship Id="rId38" Type="http://schemas.openxmlformats.org/officeDocument/2006/relationships/diagramColors" Target="../diagrams/colors19.xml"/><Relationship Id="rId46" Type="http://schemas.openxmlformats.org/officeDocument/2006/relationships/diagramLayout" Target="../diagrams/layout21.xml"/><Relationship Id="rId2" Type="http://schemas.openxmlformats.org/officeDocument/2006/relationships/image" Target="../media/image11.png"/><Relationship Id="rId16" Type="http://schemas.openxmlformats.org/officeDocument/2006/relationships/diagramQuickStyle" Target="../diagrams/quickStyle15.xml"/><Relationship Id="rId20" Type="http://schemas.openxmlformats.org/officeDocument/2006/relationships/diagramLayout" Target="../diagrams/layout16.xml"/><Relationship Id="rId29" Type="http://schemas.openxmlformats.org/officeDocument/2006/relationships/image" Target="../media/image13.jpeg"/><Relationship Id="rId41" Type="http://schemas.openxmlformats.org/officeDocument/2006/relationships/diagramLayout" Target="../diagrams/layout2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11" Type="http://schemas.openxmlformats.org/officeDocument/2006/relationships/diagramQuickStyle" Target="../diagrams/quickStyle14.xml"/><Relationship Id="rId24" Type="http://schemas.openxmlformats.org/officeDocument/2006/relationships/diagramData" Target="../diagrams/data17.xml"/><Relationship Id="rId32" Type="http://schemas.openxmlformats.org/officeDocument/2006/relationships/diagramQuickStyle" Target="../diagrams/quickStyle18.xml"/><Relationship Id="rId37" Type="http://schemas.openxmlformats.org/officeDocument/2006/relationships/diagramQuickStyle" Target="../diagrams/quickStyle19.xml"/><Relationship Id="rId40" Type="http://schemas.openxmlformats.org/officeDocument/2006/relationships/diagramData" Target="../diagrams/data20.xml"/><Relationship Id="rId45" Type="http://schemas.openxmlformats.org/officeDocument/2006/relationships/diagramData" Target="../diagrams/data21.xml"/><Relationship Id="rId5" Type="http://schemas.openxmlformats.org/officeDocument/2006/relationships/diagramLayout" Target="../diagrams/layout13.xml"/><Relationship Id="rId15" Type="http://schemas.openxmlformats.org/officeDocument/2006/relationships/diagramLayout" Target="../diagrams/layout15.xml"/><Relationship Id="rId23" Type="http://schemas.microsoft.com/office/2007/relationships/diagramDrawing" Target="../diagrams/drawing16.xml"/><Relationship Id="rId28" Type="http://schemas.microsoft.com/office/2007/relationships/diagramDrawing" Target="../diagrams/drawing17.xml"/><Relationship Id="rId36" Type="http://schemas.openxmlformats.org/officeDocument/2006/relationships/diagramLayout" Target="../diagrams/layout19.xml"/><Relationship Id="rId49" Type="http://schemas.microsoft.com/office/2007/relationships/diagramDrawing" Target="../diagrams/drawing21.xml"/><Relationship Id="rId10" Type="http://schemas.openxmlformats.org/officeDocument/2006/relationships/diagramLayout" Target="../diagrams/layout14.xml"/><Relationship Id="rId19" Type="http://schemas.openxmlformats.org/officeDocument/2006/relationships/diagramData" Target="../diagrams/data16.xml"/><Relationship Id="rId31" Type="http://schemas.openxmlformats.org/officeDocument/2006/relationships/diagramLayout" Target="../diagrams/layout18.xml"/><Relationship Id="rId44" Type="http://schemas.microsoft.com/office/2007/relationships/diagramDrawing" Target="../diagrams/drawing20.xml"/><Relationship Id="rId4" Type="http://schemas.openxmlformats.org/officeDocument/2006/relationships/diagramData" Target="../diagrams/data13.xml"/><Relationship Id="rId9" Type="http://schemas.openxmlformats.org/officeDocument/2006/relationships/diagramData" Target="../diagrams/data14.xml"/><Relationship Id="rId14" Type="http://schemas.openxmlformats.org/officeDocument/2006/relationships/diagramData" Target="../diagrams/data15.xml"/><Relationship Id="rId22" Type="http://schemas.openxmlformats.org/officeDocument/2006/relationships/diagramColors" Target="../diagrams/colors16.xml"/><Relationship Id="rId27" Type="http://schemas.openxmlformats.org/officeDocument/2006/relationships/diagramColors" Target="../diagrams/colors17.xml"/><Relationship Id="rId30" Type="http://schemas.openxmlformats.org/officeDocument/2006/relationships/diagramData" Target="../diagrams/data18.xml"/><Relationship Id="rId35" Type="http://schemas.openxmlformats.org/officeDocument/2006/relationships/diagramData" Target="../diagrams/data19.xml"/><Relationship Id="rId43" Type="http://schemas.openxmlformats.org/officeDocument/2006/relationships/diagramColors" Target="../diagrams/colors20.xml"/><Relationship Id="rId48" Type="http://schemas.openxmlformats.org/officeDocument/2006/relationships/diagramColors" Target="../diagrams/colors21.xml"/><Relationship Id="rId8" Type="http://schemas.microsoft.com/office/2007/relationships/diagramDrawing" Target="../diagrams/drawing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3.xml"/><Relationship Id="rId13" Type="http://schemas.openxmlformats.org/officeDocument/2006/relationships/diagramData" Target="../diagrams/data24.xml"/><Relationship Id="rId18" Type="http://schemas.openxmlformats.org/officeDocument/2006/relationships/diagramData" Target="../diagrams/data25.xml"/><Relationship Id="rId3" Type="http://schemas.openxmlformats.org/officeDocument/2006/relationships/diagramData" Target="../diagrams/data22.xml"/><Relationship Id="rId21" Type="http://schemas.openxmlformats.org/officeDocument/2006/relationships/diagramColors" Target="../diagrams/colors25.xml"/><Relationship Id="rId7" Type="http://schemas.microsoft.com/office/2007/relationships/diagramDrawing" Target="../diagrams/drawing22.xml"/><Relationship Id="rId12" Type="http://schemas.microsoft.com/office/2007/relationships/diagramDrawing" Target="../diagrams/drawing23.xml"/><Relationship Id="rId17" Type="http://schemas.microsoft.com/office/2007/relationships/diagramDrawing" Target="../diagrams/drawing24.xml"/><Relationship Id="rId2" Type="http://schemas.openxmlformats.org/officeDocument/2006/relationships/image" Target="../media/image20.jpeg"/><Relationship Id="rId16" Type="http://schemas.openxmlformats.org/officeDocument/2006/relationships/diagramColors" Target="../diagrams/colors24.xml"/><Relationship Id="rId20" Type="http://schemas.openxmlformats.org/officeDocument/2006/relationships/diagramQuickStyle" Target="../diagrams/quickStyl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11" Type="http://schemas.openxmlformats.org/officeDocument/2006/relationships/diagramColors" Target="../diagrams/colors23.xml"/><Relationship Id="rId5" Type="http://schemas.openxmlformats.org/officeDocument/2006/relationships/diagramQuickStyle" Target="../diagrams/quickStyle22.xml"/><Relationship Id="rId15" Type="http://schemas.openxmlformats.org/officeDocument/2006/relationships/diagramQuickStyle" Target="../diagrams/quickStyle24.xml"/><Relationship Id="rId10" Type="http://schemas.openxmlformats.org/officeDocument/2006/relationships/diagramQuickStyle" Target="../diagrams/quickStyle23.xml"/><Relationship Id="rId19" Type="http://schemas.openxmlformats.org/officeDocument/2006/relationships/diagramLayout" Target="../diagrams/layout25.xml"/><Relationship Id="rId4" Type="http://schemas.openxmlformats.org/officeDocument/2006/relationships/diagramLayout" Target="../diagrams/layout22.xml"/><Relationship Id="rId9" Type="http://schemas.openxmlformats.org/officeDocument/2006/relationships/diagramLayout" Target="../diagrams/layout23.xml"/><Relationship Id="rId14" Type="http://schemas.openxmlformats.org/officeDocument/2006/relationships/diagramLayout" Target="../diagrams/layout24.xml"/><Relationship Id="rId22" Type="http://schemas.microsoft.com/office/2007/relationships/diagramDrawing" Target="../diagrams/drawing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diagramQuickStyle" Target="../diagrams/quickStyle2.xml"/><Relationship Id="rId18" Type="http://schemas.openxmlformats.org/officeDocument/2006/relationships/diagramQuickStyle" Target="../diagrams/quickStyle3.xml"/><Relationship Id="rId26" Type="http://schemas.openxmlformats.org/officeDocument/2006/relationships/diagramData" Target="../diagrams/data5.xml"/><Relationship Id="rId39" Type="http://schemas.openxmlformats.org/officeDocument/2006/relationships/diagramColors" Target="../diagrams/colors7.xml"/><Relationship Id="rId3" Type="http://schemas.openxmlformats.org/officeDocument/2006/relationships/image" Target="../media/image3.jpeg"/><Relationship Id="rId21" Type="http://schemas.openxmlformats.org/officeDocument/2006/relationships/diagramData" Target="../diagrams/data4.xml"/><Relationship Id="rId34" Type="http://schemas.openxmlformats.org/officeDocument/2006/relationships/diagramColors" Target="../diagrams/colors6.xml"/><Relationship Id="rId42" Type="http://schemas.openxmlformats.org/officeDocument/2006/relationships/diagramLayout" Target="../diagrams/layout8.xml"/><Relationship Id="rId7" Type="http://schemas.openxmlformats.org/officeDocument/2006/relationships/diagramLayout" Target="../diagrams/layout1.xml"/><Relationship Id="rId12" Type="http://schemas.openxmlformats.org/officeDocument/2006/relationships/diagramLayout" Target="../diagrams/layout2.xml"/><Relationship Id="rId17" Type="http://schemas.openxmlformats.org/officeDocument/2006/relationships/diagramLayout" Target="../diagrams/layout3.xml"/><Relationship Id="rId25" Type="http://schemas.microsoft.com/office/2007/relationships/diagramDrawing" Target="../diagrams/drawing4.xml"/><Relationship Id="rId33" Type="http://schemas.openxmlformats.org/officeDocument/2006/relationships/diagramQuickStyle" Target="../diagrams/quickStyle6.xml"/><Relationship Id="rId38" Type="http://schemas.openxmlformats.org/officeDocument/2006/relationships/diagramQuickStyle" Target="../diagrams/quickStyle7.xml"/><Relationship Id="rId2" Type="http://schemas.openxmlformats.org/officeDocument/2006/relationships/image" Target="../media/image2.jpeg"/><Relationship Id="rId16" Type="http://schemas.openxmlformats.org/officeDocument/2006/relationships/diagramData" Target="../diagrams/data3.xml"/><Relationship Id="rId20" Type="http://schemas.microsoft.com/office/2007/relationships/diagramDrawing" Target="../diagrams/drawing3.xml"/><Relationship Id="rId29" Type="http://schemas.openxmlformats.org/officeDocument/2006/relationships/diagramColors" Target="../diagrams/colors5.xml"/><Relationship Id="rId41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diagramData" Target="../diagrams/data2.xml"/><Relationship Id="rId24" Type="http://schemas.openxmlformats.org/officeDocument/2006/relationships/diagramColors" Target="../diagrams/colors4.xml"/><Relationship Id="rId32" Type="http://schemas.openxmlformats.org/officeDocument/2006/relationships/diagramLayout" Target="../diagrams/layout6.xml"/><Relationship Id="rId37" Type="http://schemas.openxmlformats.org/officeDocument/2006/relationships/diagramLayout" Target="../diagrams/layout7.xml"/><Relationship Id="rId40" Type="http://schemas.microsoft.com/office/2007/relationships/diagramDrawing" Target="../diagrams/drawing7.xml"/><Relationship Id="rId45" Type="http://schemas.microsoft.com/office/2007/relationships/diagramDrawing" Target="../diagrams/drawing8.xml"/><Relationship Id="rId5" Type="http://schemas.openxmlformats.org/officeDocument/2006/relationships/image" Target="../media/image5.jpeg"/><Relationship Id="rId15" Type="http://schemas.microsoft.com/office/2007/relationships/diagramDrawing" Target="../diagrams/drawing2.xml"/><Relationship Id="rId23" Type="http://schemas.openxmlformats.org/officeDocument/2006/relationships/diagramQuickStyle" Target="../diagrams/quickStyle4.xml"/><Relationship Id="rId28" Type="http://schemas.openxmlformats.org/officeDocument/2006/relationships/diagramQuickStyle" Target="../diagrams/quickStyle5.xml"/><Relationship Id="rId36" Type="http://schemas.openxmlformats.org/officeDocument/2006/relationships/diagramData" Target="../diagrams/data7.xml"/><Relationship Id="rId10" Type="http://schemas.microsoft.com/office/2007/relationships/diagramDrawing" Target="../diagrams/drawing1.xml"/><Relationship Id="rId19" Type="http://schemas.openxmlformats.org/officeDocument/2006/relationships/diagramColors" Target="../diagrams/colors3.xml"/><Relationship Id="rId31" Type="http://schemas.openxmlformats.org/officeDocument/2006/relationships/diagramData" Target="../diagrams/data6.xml"/><Relationship Id="rId44" Type="http://schemas.openxmlformats.org/officeDocument/2006/relationships/diagramColors" Target="../diagrams/colors8.xml"/><Relationship Id="rId4" Type="http://schemas.openxmlformats.org/officeDocument/2006/relationships/image" Target="../media/image4.jpeg"/><Relationship Id="rId9" Type="http://schemas.openxmlformats.org/officeDocument/2006/relationships/diagramColors" Target="../diagrams/colors1.xml"/><Relationship Id="rId14" Type="http://schemas.openxmlformats.org/officeDocument/2006/relationships/diagramColors" Target="../diagrams/colors2.xml"/><Relationship Id="rId22" Type="http://schemas.openxmlformats.org/officeDocument/2006/relationships/diagramLayout" Target="../diagrams/layout4.xml"/><Relationship Id="rId27" Type="http://schemas.openxmlformats.org/officeDocument/2006/relationships/diagramLayout" Target="../diagrams/layout5.xml"/><Relationship Id="rId30" Type="http://schemas.microsoft.com/office/2007/relationships/diagramDrawing" Target="../diagrams/drawing5.xml"/><Relationship Id="rId35" Type="http://schemas.microsoft.com/office/2007/relationships/diagramDrawing" Target="../diagrams/drawing6.xml"/><Relationship Id="rId43" Type="http://schemas.openxmlformats.org/officeDocument/2006/relationships/diagramQuickStyle" Target="../diagrams/quickStyle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7.xml"/><Relationship Id="rId13" Type="http://schemas.openxmlformats.org/officeDocument/2006/relationships/diagramData" Target="../diagrams/data28.xml"/><Relationship Id="rId18" Type="http://schemas.openxmlformats.org/officeDocument/2006/relationships/diagramData" Target="../diagrams/data29.xml"/><Relationship Id="rId26" Type="http://schemas.openxmlformats.org/officeDocument/2006/relationships/diagramColors" Target="../diagrams/colors30.xml"/><Relationship Id="rId3" Type="http://schemas.openxmlformats.org/officeDocument/2006/relationships/diagramData" Target="../diagrams/data26.xml"/><Relationship Id="rId21" Type="http://schemas.openxmlformats.org/officeDocument/2006/relationships/diagramColors" Target="../diagrams/colors29.xml"/><Relationship Id="rId7" Type="http://schemas.microsoft.com/office/2007/relationships/diagramDrawing" Target="../diagrams/drawing26.xml"/><Relationship Id="rId12" Type="http://schemas.microsoft.com/office/2007/relationships/diagramDrawing" Target="../diagrams/drawing27.xml"/><Relationship Id="rId17" Type="http://schemas.microsoft.com/office/2007/relationships/diagramDrawing" Target="../diagrams/drawing28.xml"/><Relationship Id="rId25" Type="http://schemas.openxmlformats.org/officeDocument/2006/relationships/diagramQuickStyle" Target="../diagrams/quickStyle30.xml"/><Relationship Id="rId2" Type="http://schemas.openxmlformats.org/officeDocument/2006/relationships/image" Target="../media/image22.jpeg"/><Relationship Id="rId16" Type="http://schemas.openxmlformats.org/officeDocument/2006/relationships/diagramColors" Target="../diagrams/colors28.xml"/><Relationship Id="rId20" Type="http://schemas.openxmlformats.org/officeDocument/2006/relationships/diagramQuickStyle" Target="../diagrams/quickStyle2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6.xml"/><Relationship Id="rId11" Type="http://schemas.openxmlformats.org/officeDocument/2006/relationships/diagramColors" Target="../diagrams/colors27.xml"/><Relationship Id="rId24" Type="http://schemas.openxmlformats.org/officeDocument/2006/relationships/diagramLayout" Target="../diagrams/layout30.xml"/><Relationship Id="rId5" Type="http://schemas.openxmlformats.org/officeDocument/2006/relationships/diagramQuickStyle" Target="../diagrams/quickStyle26.xml"/><Relationship Id="rId15" Type="http://schemas.openxmlformats.org/officeDocument/2006/relationships/diagramQuickStyle" Target="../diagrams/quickStyle28.xml"/><Relationship Id="rId23" Type="http://schemas.openxmlformats.org/officeDocument/2006/relationships/diagramData" Target="../diagrams/data30.xml"/><Relationship Id="rId10" Type="http://schemas.openxmlformats.org/officeDocument/2006/relationships/diagramQuickStyle" Target="../diagrams/quickStyle27.xml"/><Relationship Id="rId19" Type="http://schemas.openxmlformats.org/officeDocument/2006/relationships/diagramLayout" Target="../diagrams/layout29.xml"/><Relationship Id="rId4" Type="http://schemas.openxmlformats.org/officeDocument/2006/relationships/diagramLayout" Target="../diagrams/layout26.xml"/><Relationship Id="rId9" Type="http://schemas.openxmlformats.org/officeDocument/2006/relationships/diagramLayout" Target="../diagrams/layout27.xml"/><Relationship Id="rId14" Type="http://schemas.openxmlformats.org/officeDocument/2006/relationships/diagramLayout" Target="../diagrams/layout28.xml"/><Relationship Id="rId22" Type="http://schemas.microsoft.com/office/2007/relationships/diagramDrawing" Target="../diagrams/drawing29.xml"/><Relationship Id="rId27" Type="http://schemas.microsoft.com/office/2007/relationships/diagramDrawing" Target="../diagrams/drawing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microsoft.com/office/2007/relationships/diagramDrawing" Target="../diagrams/drawing32.xml"/><Relationship Id="rId18" Type="http://schemas.microsoft.com/office/2007/relationships/diagramDrawing" Target="../diagrams/drawing33.xml"/><Relationship Id="rId3" Type="http://schemas.openxmlformats.org/officeDocument/2006/relationships/diagramData" Target="../diagrams/data31.xml"/><Relationship Id="rId21" Type="http://schemas.openxmlformats.org/officeDocument/2006/relationships/diagramQuickStyle" Target="../diagrams/quickStyle34.xml"/><Relationship Id="rId7" Type="http://schemas.microsoft.com/office/2007/relationships/diagramDrawing" Target="../diagrams/drawing31.xml"/><Relationship Id="rId12" Type="http://schemas.openxmlformats.org/officeDocument/2006/relationships/diagramColors" Target="../diagrams/colors32.xml"/><Relationship Id="rId17" Type="http://schemas.openxmlformats.org/officeDocument/2006/relationships/diagramColors" Target="../diagrams/colors33.xml"/><Relationship Id="rId2" Type="http://schemas.openxmlformats.org/officeDocument/2006/relationships/image" Target="../media/image25.jpeg"/><Relationship Id="rId16" Type="http://schemas.openxmlformats.org/officeDocument/2006/relationships/diagramQuickStyle" Target="../diagrams/quickStyle33.xml"/><Relationship Id="rId20" Type="http://schemas.openxmlformats.org/officeDocument/2006/relationships/diagramLayout" Target="../diagrams/layout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1.xml"/><Relationship Id="rId11" Type="http://schemas.openxmlformats.org/officeDocument/2006/relationships/diagramQuickStyle" Target="../diagrams/quickStyle32.xml"/><Relationship Id="rId5" Type="http://schemas.openxmlformats.org/officeDocument/2006/relationships/diagramQuickStyle" Target="../diagrams/quickStyle31.xml"/><Relationship Id="rId15" Type="http://schemas.openxmlformats.org/officeDocument/2006/relationships/diagramLayout" Target="../diagrams/layout33.xml"/><Relationship Id="rId23" Type="http://schemas.microsoft.com/office/2007/relationships/diagramDrawing" Target="../diagrams/drawing34.xml"/><Relationship Id="rId10" Type="http://schemas.openxmlformats.org/officeDocument/2006/relationships/diagramLayout" Target="../diagrams/layout32.xml"/><Relationship Id="rId19" Type="http://schemas.openxmlformats.org/officeDocument/2006/relationships/diagramData" Target="../diagrams/data34.xml"/><Relationship Id="rId4" Type="http://schemas.openxmlformats.org/officeDocument/2006/relationships/diagramLayout" Target="../diagrams/layout31.xml"/><Relationship Id="rId9" Type="http://schemas.openxmlformats.org/officeDocument/2006/relationships/diagramData" Target="../diagrams/data32.xml"/><Relationship Id="rId14" Type="http://schemas.openxmlformats.org/officeDocument/2006/relationships/diagramData" Target="../diagrams/data33.xml"/><Relationship Id="rId22" Type="http://schemas.openxmlformats.org/officeDocument/2006/relationships/diagramColors" Target="../diagrams/colors3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548680"/>
            <a:ext cx="7851648" cy="2160240"/>
          </a:xfrm>
        </p:spPr>
        <p:txBody>
          <a:bodyPr/>
          <a:lstStyle/>
          <a:p>
            <a:pPr algn="ctr"/>
            <a:r>
              <a:rPr lang="fr-FR" dirty="0" smtClean="0"/>
              <a:t>Compétences évaluées : C08.3 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fr-FR" sz="3600" dirty="0" smtClean="0"/>
              <a:t>Traduire sous forme graphique l'architecture de la chaîne d'information identifiée pour un système et définir les paramètres d'utilisation du simulateur </a:t>
            </a:r>
            <a:endParaRPr lang="fr-FR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 cahier des charges fonctionnel est analysé et reformulé</a:t>
            </a:r>
            <a:endParaRPr lang="fr-FR" dirty="0"/>
          </a:p>
        </p:txBody>
      </p:sp>
      <p:graphicFrame>
        <p:nvGraphicFramePr>
          <p:cNvPr id="4" name="Diagramme 3"/>
          <p:cNvGraphicFramePr/>
          <p:nvPr/>
        </p:nvGraphicFramePr>
        <p:xfrm>
          <a:off x="571472" y="2214554"/>
          <a:ext cx="5857916" cy="400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me 4"/>
          <p:cNvGraphicFramePr/>
          <p:nvPr/>
        </p:nvGraphicFramePr>
        <p:xfrm>
          <a:off x="571472" y="3214686"/>
          <a:ext cx="3714776" cy="400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me 5"/>
          <p:cNvGraphicFramePr/>
          <p:nvPr/>
        </p:nvGraphicFramePr>
        <p:xfrm>
          <a:off x="571472" y="4214818"/>
          <a:ext cx="3643338" cy="400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7" name="Diagramme 6"/>
          <p:cNvGraphicFramePr/>
          <p:nvPr/>
        </p:nvGraphicFramePr>
        <p:xfrm>
          <a:off x="571472" y="5214950"/>
          <a:ext cx="3929090" cy="400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8" name="Flèche vers le bas 7"/>
          <p:cNvSpPr/>
          <p:nvPr/>
        </p:nvSpPr>
        <p:spPr>
          <a:xfrm>
            <a:off x="857224" y="2643182"/>
            <a:ext cx="285752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 vers le bas 8"/>
          <p:cNvSpPr/>
          <p:nvPr/>
        </p:nvSpPr>
        <p:spPr>
          <a:xfrm>
            <a:off x="857224" y="3643314"/>
            <a:ext cx="285752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 vers le bas 9"/>
          <p:cNvSpPr/>
          <p:nvPr/>
        </p:nvSpPr>
        <p:spPr>
          <a:xfrm>
            <a:off x="857224" y="4643446"/>
            <a:ext cx="285752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  <p:bldGraphic spid="6" grpId="0">
        <p:bldAsOne/>
      </p:bldGraphic>
      <p:bldGraphic spid="7" grpId="0">
        <p:bldAsOne/>
      </p:bldGraphic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Les données économiques sont identifiées</a:t>
            </a:r>
            <a:endParaRPr lang="fr-F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00" r="4000" b="6835"/>
          <a:stretch>
            <a:fillRect/>
          </a:stretch>
        </p:blipFill>
        <p:spPr bwMode="auto">
          <a:xfrm>
            <a:off x="3071802" y="2071678"/>
            <a:ext cx="3143272" cy="250033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lèche droite 4"/>
          <p:cNvSpPr/>
          <p:nvPr/>
        </p:nvSpPr>
        <p:spPr>
          <a:xfrm rot="10800000">
            <a:off x="5572132" y="2428868"/>
            <a:ext cx="1357322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arduino-uno-est-passe-en-revision-r3-details-des-differences-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0826" y="4071942"/>
            <a:ext cx="2214546" cy="1530497"/>
          </a:xfrm>
          <a:prstGeom prst="rect">
            <a:avLst/>
          </a:prstGeom>
        </p:spPr>
      </p:pic>
      <p:sp>
        <p:nvSpPr>
          <p:cNvPr id="7" name="Flèche droite 6"/>
          <p:cNvSpPr/>
          <p:nvPr/>
        </p:nvSpPr>
        <p:spPr>
          <a:xfrm rot="20510163">
            <a:off x="5222102" y="5155911"/>
            <a:ext cx="150019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8" name="Diagramme 7"/>
          <p:cNvGraphicFramePr/>
          <p:nvPr/>
        </p:nvGraphicFramePr>
        <p:xfrm>
          <a:off x="4214810" y="5286388"/>
          <a:ext cx="1428760" cy="338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Diagramme 8"/>
          <p:cNvGraphicFramePr/>
          <p:nvPr/>
        </p:nvGraphicFramePr>
        <p:xfrm>
          <a:off x="6429388" y="2357430"/>
          <a:ext cx="2214578" cy="357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0" name="Diagramme 9"/>
          <p:cNvGraphicFramePr/>
          <p:nvPr/>
        </p:nvGraphicFramePr>
        <p:xfrm>
          <a:off x="214282" y="4143380"/>
          <a:ext cx="1357322" cy="338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1" name="Diagramme 10"/>
          <p:cNvGraphicFramePr/>
          <p:nvPr/>
        </p:nvGraphicFramePr>
        <p:xfrm>
          <a:off x="214282" y="5000636"/>
          <a:ext cx="2214578" cy="338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2" name="Diagramme 11"/>
          <p:cNvGraphicFramePr/>
          <p:nvPr/>
        </p:nvGraphicFramePr>
        <p:xfrm>
          <a:off x="214282" y="5429264"/>
          <a:ext cx="2786082" cy="357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  <p:pic>
        <p:nvPicPr>
          <p:cNvPr id="13" name="Image 12" descr="sen09028.jpg"/>
          <p:cNvPicPr>
            <a:picLocks noChangeAspect="1"/>
          </p:cNvPicPr>
          <p:nvPr/>
        </p:nvPicPr>
        <p:blipFill>
          <a:blip r:embed="rId29" cstate="print"/>
          <a:srcRect l="4132" t="12397" r="4958" b="10468"/>
          <a:stretch>
            <a:fillRect/>
          </a:stretch>
        </p:blipFill>
        <p:spPr>
          <a:xfrm>
            <a:off x="214282" y="1785926"/>
            <a:ext cx="1431311" cy="1214446"/>
          </a:xfrm>
          <a:prstGeom prst="rect">
            <a:avLst/>
          </a:prstGeom>
        </p:spPr>
      </p:pic>
      <p:sp>
        <p:nvSpPr>
          <p:cNvPr id="14" name="Flèche droite 13"/>
          <p:cNvSpPr/>
          <p:nvPr/>
        </p:nvSpPr>
        <p:spPr>
          <a:xfrm rot="11107335">
            <a:off x="4938381" y="3008061"/>
            <a:ext cx="178529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5" name="Diagramme 14"/>
          <p:cNvGraphicFramePr/>
          <p:nvPr/>
        </p:nvGraphicFramePr>
        <p:xfrm>
          <a:off x="6429388" y="3071810"/>
          <a:ext cx="785818" cy="338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  <p:sp>
        <p:nvSpPr>
          <p:cNvPr id="16" name="Virage 15"/>
          <p:cNvSpPr/>
          <p:nvPr/>
        </p:nvSpPr>
        <p:spPr>
          <a:xfrm flipH="1">
            <a:off x="1643042" y="2285992"/>
            <a:ext cx="571504" cy="121444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aphicFrame>
        <p:nvGraphicFramePr>
          <p:cNvPr id="17" name="Diagramme 16"/>
          <p:cNvGraphicFramePr/>
          <p:nvPr/>
        </p:nvGraphicFramePr>
        <p:xfrm>
          <a:off x="1643042" y="3286124"/>
          <a:ext cx="928694" cy="338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5" r:lo="rId36" r:qs="rId37" r:cs="rId38"/>
          </a:graphicData>
        </a:graphic>
      </p:graphicFrame>
      <p:graphicFrame>
        <p:nvGraphicFramePr>
          <p:cNvPr id="18" name="Diagramme 17"/>
          <p:cNvGraphicFramePr/>
          <p:nvPr/>
        </p:nvGraphicFramePr>
        <p:xfrm>
          <a:off x="214282" y="4572008"/>
          <a:ext cx="1643074" cy="338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0" r:lo="rId41" r:qs="rId42" r:cs="rId43"/>
          </a:graphicData>
        </a:graphic>
      </p:graphicFrame>
      <p:graphicFrame>
        <p:nvGraphicFramePr>
          <p:cNvPr id="19" name="Diagramme 18"/>
          <p:cNvGraphicFramePr/>
          <p:nvPr/>
        </p:nvGraphicFramePr>
        <p:xfrm>
          <a:off x="214282" y="6143644"/>
          <a:ext cx="3000396" cy="357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5" r:lo="rId46" r:qs="rId47" r:cs="rId48"/>
          </a:graphicData>
        </a:graphic>
      </p:graphicFrame>
      <p:sp>
        <p:nvSpPr>
          <p:cNvPr id="20" name="Flèche vers le bas 19"/>
          <p:cNvSpPr/>
          <p:nvPr/>
        </p:nvSpPr>
        <p:spPr>
          <a:xfrm>
            <a:off x="571472" y="5857892"/>
            <a:ext cx="214314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èche vers le bas 20"/>
          <p:cNvSpPr/>
          <p:nvPr/>
        </p:nvSpPr>
        <p:spPr>
          <a:xfrm>
            <a:off x="2357422" y="5857892"/>
            <a:ext cx="214314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 vers le bas 21"/>
          <p:cNvSpPr/>
          <p:nvPr/>
        </p:nvSpPr>
        <p:spPr>
          <a:xfrm>
            <a:off x="1500166" y="5857892"/>
            <a:ext cx="214314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1" grpId="0">
        <p:bldAsOne/>
      </p:bldGraphic>
      <p:bldGraphic spid="12" grpId="0">
        <p:bldAsOne/>
      </p:bldGraphic>
      <p:bldGraphic spid="18" grpId="0">
        <p:bldAsOne/>
      </p:bldGraphic>
      <p:bldGraphic spid="19" grpId="0">
        <p:bldAsOne/>
      </p:bldGraphic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00776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Les chemins critiques sont mis en évidence et les dates de réunions de projet sont fixées</a:t>
            </a:r>
            <a:endParaRPr lang="fr-FR" dirty="0"/>
          </a:p>
        </p:txBody>
      </p:sp>
      <p:pic>
        <p:nvPicPr>
          <p:cNvPr id="4" name="Image 3" descr="DIDI GANTE REVU 02.jpg"/>
          <p:cNvPicPr>
            <a:picLocks noChangeAspect="1"/>
          </p:cNvPicPr>
          <p:nvPr/>
        </p:nvPicPr>
        <p:blipFill>
          <a:blip r:embed="rId2" cstate="print"/>
          <a:srcRect l="14232" t="8997" r="13143"/>
          <a:stretch>
            <a:fillRect/>
          </a:stretch>
        </p:blipFill>
        <p:spPr>
          <a:xfrm>
            <a:off x="251520" y="2492896"/>
            <a:ext cx="8617426" cy="408798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Compétences évaluées : CO9.2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3996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3600" dirty="0" smtClean="0"/>
              <a:t>Installer, configurer et instrumenter un système réel. Mettre en œuvre la chaîne d'acquisition puis acquérir, traiter, transmettre et restituer l'information</a:t>
            </a:r>
            <a:endParaRPr lang="fr-FR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1176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>La notice du système est correctement interprétée</a:t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>
                <a:solidFill>
                  <a:srgbClr val="FF0000"/>
                </a:solidFill>
              </a:rPr>
              <a:t>Le système est installé et paramétré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>
            <a:noAutofit/>
          </a:bodyPr>
          <a:lstStyle/>
          <a:p>
            <a:pPr algn="ctr"/>
            <a:r>
              <a:rPr lang="fr-FR" sz="3600" b="1" dirty="0" smtClean="0"/>
              <a:t>Les grandeurs caractéristiques sont identifiées et les appareils de mesure sont adaptés	: Câblage</a:t>
            </a:r>
            <a:endParaRPr lang="fr-FR" sz="3600" b="1" dirty="0"/>
          </a:p>
        </p:txBody>
      </p:sp>
      <p:pic>
        <p:nvPicPr>
          <p:cNvPr id="4" name="Image 3" descr="blabla arduino.bmp"/>
          <p:cNvPicPr>
            <a:picLocks noChangeAspect="1"/>
          </p:cNvPicPr>
          <p:nvPr/>
        </p:nvPicPr>
        <p:blipFill>
          <a:blip r:embed="rId2" cstate="print"/>
          <a:srcRect l="2500" t="7291" r="18333" b="14583"/>
          <a:stretch>
            <a:fillRect/>
          </a:stretch>
        </p:blipFill>
        <p:spPr>
          <a:xfrm>
            <a:off x="2857488" y="1785926"/>
            <a:ext cx="5572164" cy="4399077"/>
          </a:xfrm>
          <a:prstGeom prst="rect">
            <a:avLst/>
          </a:prstGeom>
        </p:spPr>
      </p:pic>
      <p:pic>
        <p:nvPicPr>
          <p:cNvPr id="5" name="Image 4" descr="sen09028.jpg"/>
          <p:cNvPicPr>
            <a:picLocks noChangeAspect="1"/>
          </p:cNvPicPr>
          <p:nvPr/>
        </p:nvPicPr>
        <p:blipFill>
          <a:blip r:embed="rId3" cstate="print"/>
          <a:srcRect l="4132" t="12397" r="4958" b="10468"/>
          <a:stretch>
            <a:fillRect/>
          </a:stretch>
        </p:blipFill>
        <p:spPr>
          <a:xfrm>
            <a:off x="500034" y="4929198"/>
            <a:ext cx="1949237" cy="1653898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2285984" y="5786454"/>
            <a:ext cx="164307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>
            <a:off x="2143108" y="5643578"/>
            <a:ext cx="1643074" cy="158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>
            <a:off x="2000232" y="5500702"/>
            <a:ext cx="1571636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 rot="5400000">
            <a:off x="3679025" y="6036487"/>
            <a:ext cx="50006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 rot="5400000">
            <a:off x="3393273" y="6036487"/>
            <a:ext cx="785818" cy="158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 rot="5400000">
            <a:off x="3036083" y="6036487"/>
            <a:ext cx="107157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3929058" y="6286520"/>
            <a:ext cx="364333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3786182" y="6429396"/>
            <a:ext cx="4071966" cy="158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3571868" y="6572272"/>
            <a:ext cx="435771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rot="5400000" flipH="1" flipV="1">
            <a:off x="7322363" y="6036487"/>
            <a:ext cx="500860" cy="7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 rot="5400000" flipH="1" flipV="1">
            <a:off x="7428726" y="6000768"/>
            <a:ext cx="858050" cy="794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 rot="5400000" flipH="1" flipV="1">
            <a:off x="7393007" y="6036487"/>
            <a:ext cx="1072364" cy="79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Image 17" descr="pile ferhdfuihsdru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500306"/>
            <a:ext cx="1857364" cy="1857364"/>
          </a:xfrm>
          <a:prstGeom prst="rect">
            <a:avLst/>
          </a:prstGeom>
        </p:spPr>
      </p:pic>
      <p:cxnSp>
        <p:nvCxnSpPr>
          <p:cNvPr id="19" name="Connecteur droit 18"/>
          <p:cNvCxnSpPr/>
          <p:nvPr/>
        </p:nvCxnSpPr>
        <p:spPr>
          <a:xfrm rot="5400000" flipH="1" flipV="1">
            <a:off x="928662" y="4286256"/>
            <a:ext cx="1143008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 rot="5400000" flipH="1" flipV="1">
            <a:off x="1107257" y="4679165"/>
            <a:ext cx="135732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 flipV="1">
            <a:off x="357158" y="5929330"/>
            <a:ext cx="928694" cy="6429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 rot="5400000" flipH="1" flipV="1">
            <a:off x="250001" y="5607859"/>
            <a:ext cx="785818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5400" u="sng" dirty="0" smtClean="0">
                <a:solidFill>
                  <a:schemeClr val="tx1"/>
                </a:solidFill>
              </a:rPr>
              <a:t>Grandeurs</a:t>
            </a:r>
            <a:endParaRPr lang="fr-FR" dirty="0"/>
          </a:p>
        </p:txBody>
      </p:sp>
      <p:pic>
        <p:nvPicPr>
          <p:cNvPr id="4" name="Picture 2" descr="AA0CA4B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2643182"/>
            <a:ext cx="3929090" cy="294573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Flèche droite 4"/>
          <p:cNvSpPr/>
          <p:nvPr/>
        </p:nvSpPr>
        <p:spPr>
          <a:xfrm>
            <a:off x="2571736" y="3929066"/>
            <a:ext cx="928694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pile ferhdfuihsdru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214686"/>
            <a:ext cx="1928794" cy="192879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Flèche droite 6"/>
          <p:cNvSpPr/>
          <p:nvPr/>
        </p:nvSpPr>
        <p:spPr>
          <a:xfrm>
            <a:off x="7786710" y="3929066"/>
            <a:ext cx="928694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644792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Les grandeurs sont acquises, traitées et transmises </a:t>
            </a:r>
            <a:br>
              <a:rPr lang="fr-FR" dirty="0" smtClean="0"/>
            </a:br>
            <a:endParaRPr lang="fr-FR" dirty="0"/>
          </a:p>
        </p:txBody>
      </p:sp>
      <p:pic>
        <p:nvPicPr>
          <p:cNvPr id="3" name="Image 2" descr="sen090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2143116"/>
            <a:ext cx="2500330" cy="250033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4" name="Diagramme 3"/>
          <p:cNvGraphicFramePr/>
          <p:nvPr/>
        </p:nvGraphicFramePr>
        <p:xfrm>
          <a:off x="785786" y="2857496"/>
          <a:ext cx="1071570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Flèche droite 4"/>
          <p:cNvSpPr/>
          <p:nvPr/>
        </p:nvSpPr>
        <p:spPr>
          <a:xfrm>
            <a:off x="2071670" y="3143248"/>
            <a:ext cx="928694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droite 5"/>
          <p:cNvSpPr/>
          <p:nvPr/>
        </p:nvSpPr>
        <p:spPr>
          <a:xfrm>
            <a:off x="5857884" y="3143248"/>
            <a:ext cx="928694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7" name="Diagramme 6"/>
          <p:cNvGraphicFramePr/>
          <p:nvPr/>
        </p:nvGraphicFramePr>
        <p:xfrm>
          <a:off x="7000892" y="2285992"/>
          <a:ext cx="1357322" cy="2143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Virage 7"/>
          <p:cNvSpPr/>
          <p:nvPr/>
        </p:nvSpPr>
        <p:spPr>
          <a:xfrm rot="10800000">
            <a:off x="3500430" y="4714884"/>
            <a:ext cx="1000132" cy="928694"/>
          </a:xfrm>
          <a:prstGeom prst="bentArrow">
            <a:avLst>
              <a:gd name="adj1" fmla="val 19264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Virage 8"/>
          <p:cNvSpPr/>
          <p:nvPr/>
        </p:nvSpPr>
        <p:spPr>
          <a:xfrm rot="10800000" flipH="1">
            <a:off x="4357686" y="4714884"/>
            <a:ext cx="1000132" cy="928694"/>
          </a:xfrm>
          <a:prstGeom prst="bentArrow">
            <a:avLst>
              <a:gd name="adj1" fmla="val 19264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aphicFrame>
        <p:nvGraphicFramePr>
          <p:cNvPr id="10" name="Diagramme 9"/>
          <p:cNvGraphicFramePr/>
          <p:nvPr/>
        </p:nvGraphicFramePr>
        <p:xfrm>
          <a:off x="2000232" y="5072074"/>
          <a:ext cx="1285884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1" name="Diagramme 10"/>
          <p:cNvGraphicFramePr/>
          <p:nvPr/>
        </p:nvGraphicFramePr>
        <p:xfrm>
          <a:off x="5643570" y="5072074"/>
          <a:ext cx="1357322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428768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Les contraintes temporelles et fréquentielles sont respectées, l'information est restituée</a:t>
            </a:r>
            <a:endParaRPr lang="fr-FR" dirty="0"/>
          </a:p>
        </p:txBody>
      </p:sp>
      <p:pic>
        <p:nvPicPr>
          <p:cNvPr id="3" name="Image 2" descr="mon-serie-01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1071538" y="2427790"/>
            <a:ext cx="7088336" cy="4430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Compétences évaluées : CO9.3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fr-FR" sz="3600" dirty="0" smtClean="0"/>
              <a:t>Rechercher des évolutions de constituants dans le cadre d'une démarche de veille technologique, analyser la structure d'un système pour intervenir sur les constituants dans le cadre d'une opération de maintenance</a:t>
            </a:r>
            <a:endParaRPr lang="fr-FR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788808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La chaîne d'information est modélisée par des diagrammes adaptés (</a:t>
            </a:r>
            <a:r>
              <a:rPr lang="fr-FR" dirty="0" err="1" smtClean="0"/>
              <a:t>SysML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5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173" b="10337"/>
          <a:stretch/>
        </p:blipFill>
        <p:spPr>
          <a:xfrm>
            <a:off x="424606" y="4363964"/>
            <a:ext cx="1545035" cy="1285884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221088"/>
            <a:ext cx="2279784" cy="157558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21" t="11921" r="3738" b="9065"/>
          <a:stretch/>
        </p:blipFill>
        <p:spPr>
          <a:xfrm>
            <a:off x="2281994" y="4363964"/>
            <a:ext cx="1504188" cy="12801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45" t="16603" r="1611" b="16478"/>
          <a:stretch/>
        </p:blipFill>
        <p:spPr>
          <a:xfrm>
            <a:off x="6639712" y="4221088"/>
            <a:ext cx="2230577" cy="1559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Demi-tour 8"/>
          <p:cNvSpPr/>
          <p:nvPr/>
        </p:nvSpPr>
        <p:spPr>
          <a:xfrm flipV="1">
            <a:off x="1496176" y="5649848"/>
            <a:ext cx="1857388" cy="791200"/>
          </a:xfrm>
          <a:prstGeom prst="uturnArrow">
            <a:avLst>
              <a:gd name="adj1" fmla="val 21214"/>
              <a:gd name="adj2" fmla="val 25000"/>
              <a:gd name="adj3" fmla="val 25557"/>
              <a:gd name="adj4" fmla="val 41410"/>
              <a:gd name="adj5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" name="Demi-tour 9"/>
          <p:cNvSpPr/>
          <p:nvPr/>
        </p:nvSpPr>
        <p:spPr>
          <a:xfrm>
            <a:off x="3425002" y="3506708"/>
            <a:ext cx="2071702" cy="792976"/>
          </a:xfrm>
          <a:prstGeom prst="uturnArrow">
            <a:avLst>
              <a:gd name="adj1" fmla="val 24080"/>
              <a:gd name="adj2" fmla="val 25000"/>
              <a:gd name="adj3" fmla="val 24309"/>
              <a:gd name="adj4" fmla="val 37293"/>
              <a:gd name="adj5" fmla="val 808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1" name="Demi-tour 10"/>
          <p:cNvSpPr/>
          <p:nvPr/>
        </p:nvSpPr>
        <p:spPr>
          <a:xfrm flipV="1">
            <a:off x="5853894" y="5792724"/>
            <a:ext cx="1857388" cy="643488"/>
          </a:xfrm>
          <a:prstGeom prst="uturnArrow">
            <a:avLst>
              <a:gd name="adj1" fmla="val 28920"/>
              <a:gd name="adj2" fmla="val 25000"/>
              <a:gd name="adj3" fmla="val 27031"/>
              <a:gd name="adj4" fmla="val 45961"/>
              <a:gd name="adj5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aphicFrame>
        <p:nvGraphicFramePr>
          <p:cNvPr id="12" name="Diagramme 11"/>
          <p:cNvGraphicFramePr/>
          <p:nvPr>
            <p:extLst>
              <p:ext uri="{D42A27DB-BD31-4B8C-83A1-F6EECF244321}">
                <p14:modId xmlns="" xmlns:p14="http://schemas.microsoft.com/office/powerpoint/2010/main" val="128000241"/>
              </p:ext>
            </p:extLst>
          </p:nvPr>
        </p:nvGraphicFramePr>
        <p:xfrm>
          <a:off x="424606" y="5649848"/>
          <a:ext cx="936104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3" name="Diagramme 12"/>
          <p:cNvGraphicFramePr/>
          <p:nvPr>
            <p:extLst>
              <p:ext uri="{D42A27DB-BD31-4B8C-83A1-F6EECF244321}">
                <p14:modId xmlns="" xmlns:p14="http://schemas.microsoft.com/office/powerpoint/2010/main" val="235724566"/>
              </p:ext>
            </p:extLst>
          </p:nvPr>
        </p:nvGraphicFramePr>
        <p:xfrm>
          <a:off x="2281994" y="4006774"/>
          <a:ext cx="936104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4" name="Diagramme 13"/>
          <p:cNvGraphicFramePr/>
          <p:nvPr>
            <p:extLst>
              <p:ext uri="{D42A27DB-BD31-4B8C-83A1-F6EECF244321}">
                <p14:modId xmlns="" xmlns:p14="http://schemas.microsoft.com/office/powerpoint/2010/main" val="963607238"/>
              </p:ext>
            </p:extLst>
          </p:nvPr>
        </p:nvGraphicFramePr>
        <p:xfrm>
          <a:off x="4067944" y="5792724"/>
          <a:ext cx="1224136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graphicFrame>
        <p:nvGraphicFramePr>
          <p:cNvPr id="15" name="Diagramme 14"/>
          <p:cNvGraphicFramePr/>
          <p:nvPr>
            <p:extLst>
              <p:ext uri="{D42A27DB-BD31-4B8C-83A1-F6EECF244321}">
                <p14:modId xmlns="" xmlns:p14="http://schemas.microsoft.com/office/powerpoint/2010/main" val="1415772235"/>
              </p:ext>
            </p:extLst>
          </p:nvPr>
        </p:nvGraphicFramePr>
        <p:xfrm>
          <a:off x="6639712" y="3863898"/>
          <a:ext cx="1152128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  <p:graphicFrame>
        <p:nvGraphicFramePr>
          <p:cNvPr id="16" name="Diagramme 15"/>
          <p:cNvGraphicFramePr/>
          <p:nvPr>
            <p:extLst>
              <p:ext uri="{D42A27DB-BD31-4B8C-83A1-F6EECF244321}">
                <p14:modId xmlns="" xmlns:p14="http://schemas.microsoft.com/office/powerpoint/2010/main" val="128000241"/>
              </p:ext>
            </p:extLst>
          </p:nvPr>
        </p:nvGraphicFramePr>
        <p:xfrm>
          <a:off x="1781928" y="6007038"/>
          <a:ext cx="1143008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6" r:lo="rId27" r:qs="rId28" r:cs="rId29"/>
          </a:graphicData>
        </a:graphic>
      </p:graphicFrame>
      <p:graphicFrame>
        <p:nvGraphicFramePr>
          <p:cNvPr id="17" name="Diagramme 16"/>
          <p:cNvGraphicFramePr/>
          <p:nvPr>
            <p:extLst>
              <p:ext uri="{D42A27DB-BD31-4B8C-83A1-F6EECF244321}">
                <p14:modId xmlns="" xmlns:p14="http://schemas.microsoft.com/office/powerpoint/2010/main" val="128000241"/>
              </p:ext>
            </p:extLst>
          </p:nvPr>
        </p:nvGraphicFramePr>
        <p:xfrm>
          <a:off x="2996374" y="2720890"/>
          <a:ext cx="2786082" cy="655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1" r:lo="rId32" r:qs="rId33" r:cs="rId34"/>
          </a:graphicData>
        </a:graphic>
      </p:graphicFrame>
      <p:graphicFrame>
        <p:nvGraphicFramePr>
          <p:cNvPr id="18" name="Diagramme 17"/>
          <p:cNvGraphicFramePr/>
          <p:nvPr>
            <p:extLst>
              <p:ext uri="{D42A27DB-BD31-4B8C-83A1-F6EECF244321}">
                <p14:modId xmlns="" xmlns:p14="http://schemas.microsoft.com/office/powerpoint/2010/main" val="128000241"/>
              </p:ext>
            </p:extLst>
          </p:nvPr>
        </p:nvGraphicFramePr>
        <p:xfrm>
          <a:off x="6139646" y="6149914"/>
          <a:ext cx="1214446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6" r:lo="rId37" r:qs="rId38" r:cs="rId39"/>
          </a:graphicData>
        </a:graphic>
      </p:graphicFrame>
      <p:graphicFrame>
        <p:nvGraphicFramePr>
          <p:cNvPr id="19" name="Diagramme 18"/>
          <p:cNvGraphicFramePr/>
          <p:nvPr>
            <p:extLst>
              <p:ext uri="{D42A27DB-BD31-4B8C-83A1-F6EECF244321}">
                <p14:modId xmlns="" xmlns:p14="http://schemas.microsoft.com/office/powerpoint/2010/main" val="128000241"/>
              </p:ext>
            </p:extLst>
          </p:nvPr>
        </p:nvGraphicFramePr>
        <p:xfrm>
          <a:off x="3782192" y="3363832"/>
          <a:ext cx="1214446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1" r:lo="rId42" r:qs="rId43" r:cs="rId4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Graphic spid="12" grpId="0">
        <p:bldAsOne/>
      </p:bldGraphic>
      <p:bldGraphic spid="13" grpId="0">
        <p:bldAsOne/>
      </p:bldGraphic>
      <p:bldGraphic spid="14" grpId="0">
        <p:bldAsOne/>
      </p:bldGraphic>
      <p:bldGraphic spid="15" grpId="0">
        <p:bldAsOne/>
      </p:bldGraphic>
      <p:bldGraphic spid="16" grpId="0">
        <p:bldAsOne/>
      </p:bldGraphic>
      <p:bldGraphic spid="17" grpId="0">
        <p:bldAsOne/>
      </p:bldGraphic>
      <p:bldGraphic spid="18" grpId="0">
        <p:bldAsOne/>
      </p:bldGraphic>
      <p:bldGraphic spid="19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00776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Les procédures adaptées d'intervention sur les constituants sont proposées</a:t>
            </a:r>
            <a:endParaRPr lang="fr-FR" dirty="0"/>
          </a:p>
        </p:txBody>
      </p:sp>
      <p:pic>
        <p:nvPicPr>
          <p:cNvPr id="4" name="Picture 2" descr="5CAE69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285992"/>
            <a:ext cx="4990814" cy="3741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5" name="Diagramme 4"/>
          <p:cNvGraphicFramePr/>
          <p:nvPr/>
        </p:nvGraphicFramePr>
        <p:xfrm>
          <a:off x="5786446" y="4500570"/>
          <a:ext cx="2500330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me 5"/>
          <p:cNvGraphicFramePr/>
          <p:nvPr/>
        </p:nvGraphicFramePr>
        <p:xfrm>
          <a:off x="5786446" y="2357430"/>
          <a:ext cx="928694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7" name="Diagramme 6"/>
          <p:cNvGraphicFramePr/>
          <p:nvPr/>
        </p:nvGraphicFramePr>
        <p:xfrm>
          <a:off x="6858016" y="3357562"/>
          <a:ext cx="1643074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8" name="Diagramme 7"/>
          <p:cNvGraphicFramePr/>
          <p:nvPr/>
        </p:nvGraphicFramePr>
        <p:xfrm>
          <a:off x="6858016" y="2857496"/>
          <a:ext cx="1143008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9" name="Diagramme 8"/>
          <p:cNvGraphicFramePr/>
          <p:nvPr/>
        </p:nvGraphicFramePr>
        <p:xfrm>
          <a:off x="6858016" y="2357430"/>
          <a:ext cx="928694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296152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L'intervention de maintenance sur le système est planifiée et la continuité de service assurée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2843808" y="2348880"/>
            <a:ext cx="31683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Vérification Annuelle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2857488" y="5500702"/>
            <a:ext cx="316835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Site maintenance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833142" y="3701400"/>
            <a:ext cx="317901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Technicien à contacter :</a:t>
            </a:r>
            <a:endParaRPr lang="fr-FR" dirty="0"/>
          </a:p>
        </p:txBody>
      </p:sp>
      <p:sp>
        <p:nvSpPr>
          <p:cNvPr id="6" name="Flèche vers le bas 5"/>
          <p:cNvSpPr/>
          <p:nvPr/>
        </p:nvSpPr>
        <p:spPr>
          <a:xfrm>
            <a:off x="4134619" y="2996952"/>
            <a:ext cx="43204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vers le bas 6"/>
          <p:cNvSpPr/>
          <p:nvPr/>
        </p:nvSpPr>
        <p:spPr>
          <a:xfrm>
            <a:off x="4134619" y="4869160"/>
            <a:ext cx="43204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7458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 rapport d'intervention est établi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3347864" y="2926854"/>
            <a:ext cx="2592288" cy="2086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/>
              <a:t>Mesure </a:t>
            </a:r>
            <a:r>
              <a:rPr lang="fr-FR" dirty="0" smtClean="0"/>
              <a:t>incorrecte :</a:t>
            </a:r>
          </a:p>
          <a:p>
            <a:endParaRPr lang="fr-FR" dirty="0" smtClean="0"/>
          </a:p>
          <a:p>
            <a:pPr marL="285750" indent="-285750">
              <a:buFontTx/>
              <a:buChar char="-"/>
            </a:pPr>
            <a:r>
              <a:rPr lang="fr-FR" dirty="0" smtClean="0"/>
              <a:t>Carte </a:t>
            </a:r>
            <a:r>
              <a:rPr lang="fr-FR" dirty="0" err="1" smtClean="0"/>
              <a:t>Arduino</a:t>
            </a:r>
            <a:r>
              <a:rPr lang="fr-FR" dirty="0" smtClean="0"/>
              <a:t> non fonctionnelle</a:t>
            </a:r>
          </a:p>
          <a:p>
            <a:pPr marL="285750" indent="-285750">
              <a:buFontTx/>
              <a:buChar char="-"/>
            </a:pPr>
            <a:r>
              <a:rPr lang="fr-FR" dirty="0" smtClean="0"/>
              <a:t>Carte moteur non fonctionnelle</a:t>
            </a:r>
          </a:p>
          <a:p>
            <a:pPr marL="285750" indent="-285750">
              <a:buFontTx/>
              <a:buChar char="-"/>
            </a:pP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3347864" y="5746576"/>
            <a:ext cx="25922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 smtClean="0"/>
              <a:t>Si le test de la </a:t>
            </a:r>
            <a:r>
              <a:rPr lang="fr-FR" dirty="0" err="1" smtClean="0"/>
              <a:t>led</a:t>
            </a:r>
            <a:r>
              <a:rPr lang="fr-FR" dirty="0" smtClean="0"/>
              <a:t> ne fonctionne pas la carte </a:t>
            </a:r>
            <a:r>
              <a:rPr lang="fr-FR" dirty="0" err="1" smtClean="0"/>
              <a:t>Arduino</a:t>
            </a:r>
            <a:r>
              <a:rPr lang="fr-FR" dirty="0" smtClean="0"/>
              <a:t> est non fonctionnelle</a:t>
            </a:r>
            <a:endParaRPr lang="fr-FR" dirty="0"/>
          </a:p>
        </p:txBody>
      </p:sp>
      <p:sp>
        <p:nvSpPr>
          <p:cNvPr id="15" name="Rectangle 14"/>
          <p:cNvSpPr/>
          <p:nvPr/>
        </p:nvSpPr>
        <p:spPr>
          <a:xfrm>
            <a:off x="3131840" y="1772816"/>
            <a:ext cx="30243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Si Problème au niveau du robot </a:t>
            </a:r>
            <a:endParaRPr lang="fr-FR" dirty="0"/>
          </a:p>
        </p:txBody>
      </p:sp>
      <p:sp>
        <p:nvSpPr>
          <p:cNvPr id="16" name="Flèche vers le bas 15"/>
          <p:cNvSpPr/>
          <p:nvPr/>
        </p:nvSpPr>
        <p:spPr>
          <a:xfrm>
            <a:off x="4427984" y="2348880"/>
            <a:ext cx="43204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lèche vers le bas 16"/>
          <p:cNvSpPr/>
          <p:nvPr/>
        </p:nvSpPr>
        <p:spPr>
          <a:xfrm>
            <a:off x="4427984" y="5085184"/>
            <a:ext cx="43204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Picture 2" descr="C:\Users\Eljam\Desktop\led13b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794841"/>
            <a:ext cx="1470175" cy="9835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r>
              <a:rPr lang="fr-FR" b="1" dirty="0" smtClean="0"/>
              <a:t>Compétences évaluées : CO9.4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fr-FR" sz="3600" dirty="0" smtClean="0"/>
              <a:t>Rechercher et choisir de nouveaux constituants d'un système (ou d'un projet finalisé) au regard d'évolutions technologiques, socio-économiques spécifiées dans un cahier des charges. Organiser le projet permettant de " maquetter " la solution choisie</a:t>
            </a:r>
            <a:endParaRPr lang="fr-FR" sz="36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Les diagrammes comportementaux sont correctement mis à jour</a:t>
            </a:r>
            <a:endParaRPr lang="fr-FR" dirty="0"/>
          </a:p>
        </p:txBody>
      </p:sp>
      <p:pic>
        <p:nvPicPr>
          <p:cNvPr id="4098" name="Picture 2" descr="http://www.ni.com/cms/images/devzone/tut/Project_State_Transition_LVBI_20090827130942_2009092410430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916832"/>
            <a:ext cx="4638675" cy="4219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Des constituants sont choisis et justifiés</a:t>
            </a:r>
            <a:endParaRPr lang="fr-FR" dirty="0"/>
          </a:p>
        </p:txBody>
      </p:sp>
      <p:pic>
        <p:nvPicPr>
          <p:cNvPr id="4" name="Image 3" descr="sen090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785926"/>
            <a:ext cx="2000264" cy="2000264"/>
          </a:xfrm>
          <a:prstGeom prst="roundRect">
            <a:avLst/>
          </a:prstGeom>
        </p:spPr>
      </p:pic>
      <p:graphicFrame>
        <p:nvGraphicFramePr>
          <p:cNvPr id="5" name="Diagramme 4"/>
          <p:cNvGraphicFramePr/>
          <p:nvPr/>
        </p:nvGraphicFramePr>
        <p:xfrm>
          <a:off x="3000364" y="1785926"/>
          <a:ext cx="3357586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Image 5" descr="26934-main.jpg"/>
          <p:cNvPicPr>
            <a:picLocks noChangeAspect="1"/>
          </p:cNvPicPr>
          <p:nvPr/>
        </p:nvPicPr>
        <p:blipFill>
          <a:blip r:embed="rId8" cstate="print"/>
          <a:srcRect l="12490" t="5682" r="14651" b="9090"/>
          <a:stretch>
            <a:fillRect/>
          </a:stretch>
        </p:blipFill>
        <p:spPr>
          <a:xfrm>
            <a:off x="785786" y="4143380"/>
            <a:ext cx="2500330" cy="2143140"/>
          </a:xfrm>
          <a:prstGeom prst="roundRect">
            <a:avLst/>
          </a:prstGeom>
        </p:spPr>
      </p:pic>
      <p:graphicFrame>
        <p:nvGraphicFramePr>
          <p:cNvPr id="7" name="Diagramme 6"/>
          <p:cNvGraphicFramePr/>
          <p:nvPr/>
        </p:nvGraphicFramePr>
        <p:xfrm>
          <a:off x="3500430" y="4071942"/>
          <a:ext cx="4214842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8" name="Virage 7"/>
          <p:cNvSpPr/>
          <p:nvPr/>
        </p:nvSpPr>
        <p:spPr>
          <a:xfrm rot="16200000" flipV="1">
            <a:off x="3464711" y="4536289"/>
            <a:ext cx="535785" cy="607223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Virage 8"/>
          <p:cNvSpPr/>
          <p:nvPr/>
        </p:nvSpPr>
        <p:spPr>
          <a:xfrm rot="16200000" flipV="1">
            <a:off x="2964645" y="2250273"/>
            <a:ext cx="535785" cy="607223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aphicFrame>
        <p:nvGraphicFramePr>
          <p:cNvPr id="10" name="Diagramme 9"/>
          <p:cNvGraphicFramePr/>
          <p:nvPr/>
        </p:nvGraphicFramePr>
        <p:xfrm>
          <a:off x="4286248" y="4643446"/>
          <a:ext cx="2857520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1" name="Diagramme 10"/>
          <p:cNvGraphicFramePr/>
          <p:nvPr/>
        </p:nvGraphicFramePr>
        <p:xfrm>
          <a:off x="3786182" y="2285992"/>
          <a:ext cx="2286016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 prototypage rapide de la solution est organisée</a:t>
            </a:r>
            <a:endParaRPr lang="fr-FR" dirty="0"/>
          </a:p>
        </p:txBody>
      </p:sp>
      <p:pic>
        <p:nvPicPr>
          <p:cNvPr id="2050" name="Picture 2" descr="http://www.mon-club-elec.fr/mes_images/materiel/capteurs/capteur_analogique_courant_5A_ACS714/capteur_analogique_courant_5A_ACS714_arduino_u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060848"/>
            <a:ext cx="6438900" cy="3943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didacte.hamon.monsite-orange.fr/testdeconnaissances/image/11_Nathan_tech_11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6597" y="3476525"/>
            <a:ext cx="5524500" cy="2257426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6"/>
            <a:ext cx="799465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 diagramme états transitions est programmé</a:t>
            </a:r>
            <a:endParaRPr lang="fr-FR" dirty="0"/>
          </a:p>
        </p:txBody>
      </p:sp>
      <p:pic>
        <p:nvPicPr>
          <p:cNvPr id="5" name="Image 4" descr="paint diagramme 23.bmp"/>
          <p:cNvPicPr>
            <a:picLocks noChangeAspect="1"/>
          </p:cNvPicPr>
          <p:nvPr/>
        </p:nvPicPr>
        <p:blipFill>
          <a:blip r:embed="rId2" cstate="print"/>
          <a:srcRect l="52500" t="12500" r="29167" b="44791"/>
          <a:stretch>
            <a:fillRect/>
          </a:stretch>
        </p:blipFill>
        <p:spPr>
          <a:xfrm>
            <a:off x="3347864" y="1916832"/>
            <a:ext cx="2468967" cy="46012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Compétences évaluées : CO8.4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3276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3600" dirty="0" smtClean="0"/>
              <a:t>Identifier les variables simulées et mesurées sur un système pour valider le choix d'une solution</a:t>
            </a:r>
            <a:endParaRPr lang="fr-FR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Les variables caractéristiques du système simulé sont identifiées</a:t>
            </a:r>
            <a:endParaRPr lang="fr-FR" dirty="0"/>
          </a:p>
        </p:txBody>
      </p:sp>
      <p:pic>
        <p:nvPicPr>
          <p:cNvPr id="20486" name="Picture 6" descr="http://nsm03.casimages.com/img/2010/08/03/1008030940049634865084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204864"/>
            <a:ext cx="6438900" cy="4276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453104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>Les variables caractéristiques du système réel sont mesurables</a:t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>
                <a:solidFill>
                  <a:srgbClr val="FF0000"/>
                </a:solidFill>
              </a:rPr>
              <a:t> Les paramètres du système simulé sont affinés pour réduire les écarts avec le système réel </a:t>
            </a:r>
            <a:endParaRPr lang="fr-F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72784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Les conditions de simulation sont argumentées pour valider le choix d'une solution	</a:t>
            </a:r>
            <a:endParaRPr lang="fr-FR" dirty="0"/>
          </a:p>
        </p:txBody>
      </p:sp>
      <p:pic>
        <p:nvPicPr>
          <p:cNvPr id="18434" name="Picture 2" descr="http://www.mon-club-elec.fr/mes_images/schemas/opto/arduino_opto_fourche_ledx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20888"/>
            <a:ext cx="7901940" cy="39700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Compétences évaluées : CO9.1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fr-FR" sz="3600" dirty="0" smtClean="0"/>
              <a:t>Utiliser les outils adaptés pour planifier un projet (diagramme de Gantt, chemin critique, données économiques, réunions de projet)</a:t>
            </a:r>
            <a:endParaRPr lang="fr-FR" sz="36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355</TotalTime>
  <Words>516</Words>
  <Application>Microsoft Office PowerPoint</Application>
  <PresentationFormat>Affichage à l'écran (4:3)</PresentationFormat>
  <Paragraphs>82</Paragraphs>
  <Slides>26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7" baseType="lpstr">
      <vt:lpstr>Débit</vt:lpstr>
      <vt:lpstr>Compétences évaluées : C08.3 </vt:lpstr>
      <vt:lpstr>La chaîne d'information est modélisée par des diagrammes adaptés (SysML)</vt:lpstr>
      <vt:lpstr>Diapositive 3</vt:lpstr>
      <vt:lpstr>Le diagramme états transitions est programmé</vt:lpstr>
      <vt:lpstr>Compétences évaluées : CO8.4 </vt:lpstr>
      <vt:lpstr>Les variables caractéristiques du système simulé sont identifiées</vt:lpstr>
      <vt:lpstr>Les variables caractéristiques du système réel sont mesurables  Les paramètres du système simulé sont affinés pour réduire les écarts avec le système réel </vt:lpstr>
      <vt:lpstr>Les conditions de simulation sont argumentées pour valider le choix d'une solution </vt:lpstr>
      <vt:lpstr>Compétences évaluées : CO9.1 </vt:lpstr>
      <vt:lpstr>Le cahier des charges fonctionnel est analysé et reformulé</vt:lpstr>
      <vt:lpstr>Les données économiques sont identifiées</vt:lpstr>
      <vt:lpstr>Les chemins critiques sont mis en évidence et les dates de réunions de projet sont fixées</vt:lpstr>
      <vt:lpstr>Compétences évaluées : CO9.2 </vt:lpstr>
      <vt:lpstr>La notice du système est correctement interprétée Le système est installé et paramétré </vt:lpstr>
      <vt:lpstr>Les grandeurs caractéristiques sont identifiées et les appareils de mesure sont adaptés : Câblage</vt:lpstr>
      <vt:lpstr>Grandeurs</vt:lpstr>
      <vt:lpstr>Les grandeurs sont acquises, traitées et transmises  </vt:lpstr>
      <vt:lpstr>Les contraintes temporelles et fréquentielles sont respectées, l'information est restituée</vt:lpstr>
      <vt:lpstr>Compétences évaluées : CO9.3 </vt:lpstr>
      <vt:lpstr>Les procédures adaptées d'intervention sur les constituants sont proposées</vt:lpstr>
      <vt:lpstr>L'intervention de maintenance sur le système est planifiée et la continuité de service assurée</vt:lpstr>
      <vt:lpstr>Le rapport d'intervention est établi</vt:lpstr>
      <vt:lpstr>Compétences évaluées : CO9.4 </vt:lpstr>
      <vt:lpstr>Les diagrammes comportementaux sont correctement mis à jour</vt:lpstr>
      <vt:lpstr>Des constituants sont choisis et justifiés</vt:lpstr>
      <vt:lpstr>Le prototypage rapide de la solution est organisée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Compétences évaluées : C08.3 </dc:title>
  <dc:creator>giovanni</dc:creator>
  <cp:lastModifiedBy>giovanni</cp:lastModifiedBy>
  <cp:revision>26</cp:revision>
  <dcterms:created xsi:type="dcterms:W3CDTF">2015-02-25T09:48:31Z</dcterms:created>
  <dcterms:modified xsi:type="dcterms:W3CDTF">2015-03-03T13:10:48Z</dcterms:modified>
</cp:coreProperties>
</file>