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57" r:id="rId4"/>
    <p:sldId id="263" r:id="rId5"/>
    <p:sldId id="264" r:id="rId6"/>
    <p:sldId id="265" r:id="rId7"/>
    <p:sldId id="258" r:id="rId8"/>
    <p:sldId id="266" r:id="rId9"/>
    <p:sldId id="267" r:id="rId10"/>
    <p:sldId id="259" r:id="rId11"/>
    <p:sldId id="268" r:id="rId12"/>
    <p:sldId id="269" r:id="rId13"/>
    <p:sldId id="270" r:id="rId14"/>
    <p:sldId id="271" r:id="rId15"/>
    <p:sldId id="260" r:id="rId16"/>
    <p:sldId id="272" r:id="rId17"/>
    <p:sldId id="273" r:id="rId18"/>
    <p:sldId id="261" r:id="rId19"/>
    <p:sldId id="274" r:id="rId20"/>
    <p:sldId id="275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5F97C-BC77-4964-8BEC-334176EF69E7}" type="datetimeFigureOut">
              <a:rPr lang="fr-FR" smtClean="0"/>
              <a:pPr/>
              <a:t>10/04/2015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F9A9-494D-48FC-B401-35804D49BCD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5F97C-BC77-4964-8BEC-334176EF69E7}" type="datetimeFigureOut">
              <a:rPr lang="fr-FR" smtClean="0"/>
              <a:pPr/>
              <a:t>10/04/2015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F9A9-494D-48FC-B401-35804D49BCD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5F97C-BC77-4964-8BEC-334176EF69E7}" type="datetimeFigureOut">
              <a:rPr lang="fr-FR" smtClean="0"/>
              <a:pPr/>
              <a:t>10/04/2015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F9A9-494D-48FC-B401-35804D49BCD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5F97C-BC77-4964-8BEC-334176EF69E7}" type="datetimeFigureOut">
              <a:rPr lang="fr-FR" smtClean="0"/>
              <a:pPr/>
              <a:t>10/04/2015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F9A9-494D-48FC-B401-35804D49BCD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orme libre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orme libre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orme libre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orme libre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orme libre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orme libre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orme libre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orme libre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orme libre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5F97C-BC77-4964-8BEC-334176EF69E7}" type="datetimeFigureOut">
              <a:rPr lang="fr-FR" smtClean="0"/>
              <a:pPr/>
              <a:t>10/04/2015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F9A9-494D-48FC-B401-35804D49BCD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5F97C-BC77-4964-8BEC-334176EF69E7}" type="datetimeFigureOut">
              <a:rPr lang="fr-FR" smtClean="0"/>
              <a:pPr/>
              <a:t>10/04/2015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F9A9-494D-48FC-B401-35804D49BCD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5F97C-BC77-4964-8BEC-334176EF69E7}" type="datetimeFigureOut">
              <a:rPr lang="fr-FR" smtClean="0"/>
              <a:pPr/>
              <a:t>10/04/2015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F9A9-494D-48FC-B401-35804D49BCD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5F97C-BC77-4964-8BEC-334176EF69E7}" type="datetimeFigureOut">
              <a:rPr lang="fr-FR" smtClean="0"/>
              <a:pPr/>
              <a:t>10/04/2015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F9A9-494D-48FC-B401-35804D49BCD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5F97C-BC77-4964-8BEC-334176EF69E7}" type="datetimeFigureOut">
              <a:rPr lang="fr-FR" smtClean="0"/>
              <a:pPr/>
              <a:t>10/04/2015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F9A9-494D-48FC-B401-35804D49BCD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5F97C-BC77-4964-8BEC-334176EF69E7}" type="datetimeFigureOut">
              <a:rPr lang="fr-FR" smtClean="0"/>
              <a:pPr/>
              <a:t>10/04/2015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F9A9-494D-48FC-B401-35804D49BCD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Connecteur droit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e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Connecteur droit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grpSp>
        <p:nvGrpSpPr>
          <p:cNvPr id="14" name="Groupe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Connecteur droit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e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Connecteur droit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EC5F97C-BC77-4964-8BEC-334176EF69E7}" type="datetimeFigureOut">
              <a:rPr lang="fr-FR" smtClean="0"/>
              <a:pPr/>
              <a:t>10/04/2015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47F9A9-494D-48FC-B401-35804D49BCD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EC5F97C-BC77-4964-8BEC-334176EF69E7}" type="datetimeFigureOut">
              <a:rPr lang="fr-FR" smtClean="0"/>
              <a:pPr/>
              <a:t>10/04/2015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47F9A9-494D-48FC-B401-35804D49BCD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00034" y="0"/>
            <a:ext cx="8358214" cy="1857364"/>
          </a:xfrm>
        </p:spPr>
        <p:txBody>
          <a:bodyPr/>
          <a:lstStyle/>
          <a:p>
            <a:r>
              <a:rPr lang="fr-FR" sz="2400" dirty="0" smtClean="0"/>
              <a:t>C08.3</a:t>
            </a:r>
            <a:br>
              <a:rPr lang="fr-FR" sz="2400" dirty="0" smtClean="0"/>
            </a:br>
            <a:r>
              <a:rPr lang="fr-FR" sz="2400" dirty="0" smtClean="0"/>
              <a:t>Traduire sous forme graphique l'architecture de la chaîne d'information identifiée pour un système et définir les paramètres d'utilisation du simulateur</a:t>
            </a:r>
            <a:endParaRPr lang="fr-FR" sz="2400" dirty="0"/>
          </a:p>
        </p:txBody>
      </p:sp>
      <p:sp>
        <p:nvSpPr>
          <p:cNvPr id="4" name="Sous-titr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57224" y="0"/>
            <a:ext cx="7772400" cy="914400"/>
          </a:xfrm>
        </p:spPr>
        <p:txBody>
          <a:bodyPr/>
          <a:lstStyle/>
          <a:p>
            <a:r>
              <a:rPr lang="fr-FR" sz="2400" b="1" dirty="0" smtClean="0"/>
              <a:t>CO9.2</a:t>
            </a:r>
            <a:br>
              <a:rPr lang="fr-FR" sz="2400" b="1" dirty="0" smtClean="0"/>
            </a:br>
            <a:r>
              <a:rPr lang="fr-FR" sz="2400" dirty="0" smtClean="0"/>
              <a:t>Installer, configurer et instrumenter un système réel. Mettre en œuvre la chaîne d'acquisition puis acquérir, traiter, transmettre et restituer l'information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57224" y="2000240"/>
            <a:ext cx="7772400" cy="4572000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-La notice du système est correctement </a:t>
            </a:r>
            <a:r>
              <a:rPr lang="fr-FR" dirty="0" smtClean="0"/>
              <a:t>interprétée</a:t>
            </a:r>
            <a:endParaRPr lang="fr-FR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-Le système est installé et paramétré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-Les grandeurs caractéristiques sont identifiées et les appareils de mesure sont adaptés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-Les grandeurs sont acquises, traitées et transmises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-Les contraintes temporelles et fréquentielles sont respectées, l'information est restituée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57224" y="0"/>
            <a:ext cx="7772400" cy="914400"/>
          </a:xfrm>
        </p:spPr>
        <p:txBody>
          <a:bodyPr/>
          <a:lstStyle/>
          <a:p>
            <a:r>
              <a:rPr lang="fr-FR" sz="2400" b="1" dirty="0" smtClean="0"/>
              <a:t>CO9.3</a:t>
            </a:r>
            <a:br>
              <a:rPr lang="fr-FR" sz="2400" b="1" dirty="0" smtClean="0"/>
            </a:br>
            <a:r>
              <a:rPr lang="fr-FR" sz="2400" dirty="0" smtClean="0"/>
              <a:t>Rechercher des évolutions de constituants dans le cadre d'une démarche de veille technologique, analyser la structure d'un système pour intervenir sur les constituants dans le cadre d'une opération de maintenance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28662" y="2286000"/>
            <a:ext cx="7772400" cy="4572000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-Les procédures adaptées d'intervention sur les constituants sont </a:t>
            </a:r>
            <a:r>
              <a:rPr lang="fr-FR" dirty="0" smtClean="0"/>
              <a:t>proposées</a:t>
            </a:r>
            <a:endParaRPr lang="fr-FR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-L'intervention de maintenance sur le système est planifiée et la continuité de service assurée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-Le rapport d'intervention est établi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28662" y="0"/>
            <a:ext cx="7772400" cy="914400"/>
          </a:xfrm>
        </p:spPr>
        <p:txBody>
          <a:bodyPr/>
          <a:lstStyle/>
          <a:p>
            <a:r>
              <a:rPr lang="fr-FR" sz="2000" b="1" dirty="0" smtClean="0"/>
              <a:t>CO9.4</a:t>
            </a:r>
            <a:br>
              <a:rPr lang="fr-FR" sz="2000" b="1" dirty="0" smtClean="0"/>
            </a:br>
            <a:r>
              <a:rPr lang="fr-FR" sz="2000" dirty="0" smtClean="0"/>
              <a:t>Rechercher et choisir de nouveaux constituants d'un système (ou d'un projet finalisé) au regard d'évolutions technologiques, socio-économiques spécifiées dans un cahier des charges. Organiser le projet permettant de " maquetter " la solution choisie</a:t>
            </a:r>
            <a:endParaRPr lang="fr-FR" sz="2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28662" y="2000240"/>
            <a:ext cx="7772400" cy="4572000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-Les diagrammes comportementaux sont correctement mis à jour</a:t>
            </a:r>
          </a:p>
          <a:p>
            <a:pPr>
              <a:buNone/>
            </a:pPr>
            <a:endParaRPr lang="fr-FR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-Des constituants sont choisis et justifiés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-Le diagramme états transitions est programmé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-Le prototypage rapide de la solution est organisée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772400" cy="914400"/>
          </a:xfrm>
        </p:spPr>
        <p:txBody>
          <a:bodyPr/>
          <a:lstStyle/>
          <a:p>
            <a:r>
              <a:rPr lang="fr-FR" sz="2400" b="1" dirty="0" smtClean="0"/>
              <a:t>CO8.4</a:t>
            </a:r>
            <a:br>
              <a:rPr lang="fr-FR" sz="2400" b="1" dirty="0" smtClean="0"/>
            </a:br>
            <a:r>
              <a:rPr lang="fr-FR" sz="2400" dirty="0" smtClean="0"/>
              <a:t>Identifier les variables simulées et mesurées sur un système pour valider le choix d'une solution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-Les variables caractéristiques du système simulé sont </a:t>
            </a:r>
            <a:r>
              <a:rPr lang="fr-FR" dirty="0" smtClean="0"/>
              <a:t>identifiées</a:t>
            </a:r>
            <a:endParaRPr lang="fr-FR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-Les variables caractéristiques du système réel sont mesurables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-Les paramètres du système simulé sont affinés pour réduire les écarts avec le système réel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-Les conditions de simulation sont argumentées pour valider le choix d'une solution</a:t>
            </a:r>
            <a:endParaRPr lang="fr-F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85786" y="0"/>
            <a:ext cx="7772400" cy="914400"/>
          </a:xfrm>
        </p:spPr>
        <p:txBody>
          <a:bodyPr/>
          <a:lstStyle/>
          <a:p>
            <a:r>
              <a:rPr lang="fr-FR" sz="2400" b="1" dirty="0" smtClean="0"/>
              <a:t>CO9.1</a:t>
            </a:r>
            <a:br>
              <a:rPr lang="fr-FR" sz="2400" b="1" dirty="0" smtClean="0"/>
            </a:br>
            <a:r>
              <a:rPr lang="fr-FR" sz="2400" dirty="0" smtClean="0"/>
              <a:t>Utiliser les outils adaptés pour planifier un projet (diagramme de Gantt, chemin critique, données économiques, réunions de projet)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-Le cahier des charges fonctionnel est analysé et reformulé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-Les données économiques sont identifiées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-Les chemins critiques sont mis en évidence et les dates de réunions de projet sont fixées</a:t>
            </a:r>
          </a:p>
          <a:p>
            <a:pPr>
              <a:buNone/>
            </a:pP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178</TotalTime>
  <Words>198</Words>
  <Application>Microsoft Office PowerPoint</Application>
  <PresentationFormat>Affichage à l'écran (4:3)</PresentationFormat>
  <Paragraphs>25</Paragraphs>
  <Slides>20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Métro</vt:lpstr>
      <vt:lpstr>C08.3 Traduire sous forme graphique l'architecture de la chaîne d'information identifiée pour un système et définir les paramètres d'utilisation du simulateur</vt:lpstr>
      <vt:lpstr>Diapositive 2</vt:lpstr>
      <vt:lpstr>CO8.4 Identifier les variables simulées et mesurées sur un système pour valider le choix d'une solution</vt:lpstr>
      <vt:lpstr>Diapositive 4</vt:lpstr>
      <vt:lpstr>Diapositive 5</vt:lpstr>
      <vt:lpstr>Diapositive 6</vt:lpstr>
      <vt:lpstr>CO9.1 Utiliser les outils adaptés pour planifier un projet (diagramme de Gantt, chemin critique, données économiques, réunions de projet)</vt:lpstr>
      <vt:lpstr>Diapositive 8</vt:lpstr>
      <vt:lpstr>Diapositive 9</vt:lpstr>
      <vt:lpstr>CO9.2 Installer, configurer et instrumenter un système réel. Mettre en œuvre la chaîne d'acquisition puis acquérir, traiter, transmettre et restituer l'information</vt:lpstr>
      <vt:lpstr>Diapositive 11</vt:lpstr>
      <vt:lpstr>Diapositive 12</vt:lpstr>
      <vt:lpstr>Diapositive 13</vt:lpstr>
      <vt:lpstr>Diapositive 14</vt:lpstr>
      <vt:lpstr>CO9.3 Rechercher des évolutions de constituants dans le cadre d'une démarche de veille technologique, analyser la structure d'un système pour intervenir sur les constituants dans le cadre d'une opération de maintenance</vt:lpstr>
      <vt:lpstr>Diapositive 16</vt:lpstr>
      <vt:lpstr>Diapositive 17</vt:lpstr>
      <vt:lpstr>CO9.4 Rechercher et choisir de nouveaux constituants d'un système (ou d'un projet finalisé) au regard d'évolutions technologiques, socio-économiques spécifiées dans un cahier des charges. Organiser le projet permettant de " maquetter " la solution choisie</vt:lpstr>
      <vt:lpstr>Diapositive 19</vt:lpstr>
      <vt:lpstr>Diapositive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C08.3 Traduire sous forme graphique l'architecture de la chaîne d'information identifiée pour un système et définir les paramètres d'utilisation du simulateur</dc:title>
  <dc:creator>mbausset</dc:creator>
  <cp:lastModifiedBy>mbausset</cp:lastModifiedBy>
  <cp:revision>17</cp:revision>
  <dcterms:created xsi:type="dcterms:W3CDTF">2015-03-04T08:17:42Z</dcterms:created>
  <dcterms:modified xsi:type="dcterms:W3CDTF">2015-04-10T10:56:11Z</dcterms:modified>
</cp:coreProperties>
</file>