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3CD88-F648-4191-AA63-9C794E747724}" type="datetimeFigureOut">
              <a:rPr lang="fr-FR" smtClean="0"/>
              <a:t>18/12/2014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EF7F6-C724-46C3-A37F-5A6BE1FAE3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66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EF7F6-C724-46C3-A37F-5A6BE1FAE3B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58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EF7F6-C724-46C3-A37F-5A6BE1FAE3B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80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8D9-B9F8-4E38-AF92-1FA3DA6FEEC2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FEE3-B019-4A14-9E19-FC5BB3A43C52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0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6BC9-95D1-463D-B37F-23444B433C16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964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ADCD-BD36-4427-B47F-BD7C619CD1BE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5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66A2-0DDA-46AA-8D18-0EA655E018E6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4386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CA01-3897-4247-9876-97A51513593E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27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5CE-63C6-4D01-829C-8F2F340DFE88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7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FF16-01E4-4AAC-9B65-5E48949EB99C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0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E866-97A3-4C9F-9AE0-4555B603FAFA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9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324-A700-4A05-9607-A51A8DD54AC6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0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80A8-A3E1-4AD0-A702-EBFFD8355680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1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820-C3DB-40BA-A5FF-89007F1EE642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9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787F-D6E7-4F74-A223-6CB647410035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9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4FF9-E596-40EA-B82B-B38B3FE90BBD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4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C8E6-2C10-4214-B818-212346BD89F8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3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6C636-35A6-4D83-816D-DF8BA476B08A}" type="datetime1">
              <a:rPr lang="en-US" smtClean="0"/>
              <a:t>12/18/2014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9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1681-A803-46F1-8B63-688805E13E79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Jeunet Antoine,"3 Jours sans frontières",19/12/2014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7067" y="316241"/>
            <a:ext cx="7766936" cy="956504"/>
          </a:xfrm>
        </p:spPr>
        <p:txBody>
          <a:bodyPr/>
          <a:lstStyle/>
          <a:p>
            <a:pPr algn="ctr"/>
            <a:r>
              <a:rPr lang="fr-FR" dirty="0" smtClean="0"/>
              <a:t>3 Jours sans frontière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0570" y="1272745"/>
            <a:ext cx="7766936" cy="1096899"/>
          </a:xfrm>
        </p:spPr>
        <p:txBody>
          <a:bodyPr/>
          <a:lstStyle/>
          <a:p>
            <a:pPr algn="ctr"/>
            <a:r>
              <a:rPr lang="fr-FR" dirty="0" smtClean="0"/>
              <a:t>Projet d’intérêt collectif : </a:t>
            </a:r>
            <a:r>
              <a:rPr lang="fr-FR" dirty="0" err="1" smtClean="0"/>
              <a:t>Polytech</a:t>
            </a:r>
            <a:r>
              <a:rPr lang="fr-FR" dirty="0" smtClean="0"/>
              <a:t> </a:t>
            </a:r>
            <a:r>
              <a:rPr lang="fr-FR" dirty="0" err="1" smtClean="0"/>
              <a:t>Orleans</a:t>
            </a:r>
            <a:r>
              <a:rPr lang="fr-FR" dirty="0" smtClean="0"/>
              <a:t> 2014/2015</a:t>
            </a:r>
            <a:endParaRPr lang="fr-FR" dirty="0"/>
          </a:p>
        </p:txBody>
      </p:sp>
      <p:pic>
        <p:nvPicPr>
          <p:cNvPr id="1026" name="Picture 2" descr="http://www.dimension-ingenieur.com/resources/image/Fiches_Ecoles/logo_polytech_orle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5" y="5988607"/>
            <a:ext cx="1821507" cy="5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niv-orleans.fr/mapmo/membres/lucas/logo-univOrle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24" y="5872939"/>
            <a:ext cx="1236210" cy="79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seau.org/gif/logo_is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27" y="2229249"/>
            <a:ext cx="2380221" cy="259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94426" y="6492875"/>
            <a:ext cx="6297612" cy="365125"/>
          </a:xfrm>
        </p:spPr>
        <p:txBody>
          <a:bodyPr/>
          <a:lstStyle/>
          <a:p>
            <a:r>
              <a:rPr lang="fr-FR" dirty="0" smtClean="0"/>
              <a:t>Jeunet Antoine,"3 Jours sans frontières",19/12/2014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fr-FR" dirty="0" smtClean="0"/>
              <a:t>Les buts du projet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1410" y="2333584"/>
            <a:ext cx="8596668" cy="388077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 La découverte de nouveaux horizons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Une prise de conscience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Des solutions à apporter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73" y="1711949"/>
            <a:ext cx="3243905" cy="432520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55964" y="6223924"/>
            <a:ext cx="41642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Inde, Vallée du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</a:rPr>
              <a:t>Spiti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 ,27/07/2013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1307529" y="6377504"/>
            <a:ext cx="6297612" cy="365125"/>
          </a:xfrm>
        </p:spPr>
        <p:txBody>
          <a:bodyPr/>
          <a:lstStyle/>
          <a:p>
            <a:r>
              <a:rPr lang="fr-FR" dirty="0" smtClean="0"/>
              <a:t>Jeunet Antoine,"3 Jours sans frontières",19/12/2014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Découvrir de nouveaux horizons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75668" y="2630146"/>
            <a:ext cx="8596668" cy="3880773"/>
          </a:xfrm>
        </p:spPr>
        <p:txBody>
          <a:bodyPr/>
          <a:lstStyle/>
          <a:p>
            <a:r>
              <a:rPr lang="fr-FR" dirty="0" smtClean="0"/>
              <a:t> Changer de vision sur le monde</a:t>
            </a:r>
          </a:p>
          <a:p>
            <a:endParaRPr lang="fr-FR" dirty="0"/>
          </a:p>
          <a:p>
            <a:r>
              <a:rPr lang="fr-FR" dirty="0" smtClean="0"/>
              <a:t>Apprendre des autres</a:t>
            </a:r>
          </a:p>
          <a:p>
            <a:endParaRPr lang="fr-FR" dirty="0"/>
          </a:p>
          <a:p>
            <a:r>
              <a:rPr lang="fr-FR" dirty="0" smtClean="0"/>
              <a:t>Etre prêt pour de nouvelles expériences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9" y="1652656"/>
            <a:ext cx="3047372" cy="41098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62991" y="5864588"/>
            <a:ext cx="50177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Marché de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</a:rPr>
              <a:t>Sololà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 , Guatemala,14/08/2014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641510" y="6406487"/>
            <a:ext cx="6297612" cy="365125"/>
          </a:xfrm>
        </p:spPr>
        <p:txBody>
          <a:bodyPr/>
          <a:lstStyle/>
          <a:p>
            <a:r>
              <a:rPr lang="fr-FR" dirty="0" smtClean="0"/>
              <a:t>Jeunet Antoine,"3 Jours sans frontières",19/12/2014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Personnalisé 1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F0F4CF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255</TotalTime>
  <Words>95</Words>
  <Application>Microsoft Office PowerPoint</Application>
  <PresentationFormat>Grand écran</PresentationFormat>
  <Paragraphs>24</Paragraphs>
  <Slides>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Arial</vt:lpstr>
      <vt:lpstr>Calibri</vt:lpstr>
      <vt:lpstr>Trebuchet MS</vt:lpstr>
      <vt:lpstr>Wingdings 3</vt:lpstr>
      <vt:lpstr>Facette</vt:lpstr>
      <vt:lpstr>3 Jours sans frontière</vt:lpstr>
      <vt:lpstr>Les buts du projet :</vt:lpstr>
      <vt:lpstr>Découvrir de nouveaux horizons 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Jours sans frontière</dc:title>
  <dc:creator>antoine Elbryan</dc:creator>
  <cp:lastModifiedBy>antoine Elbryan</cp:lastModifiedBy>
  <cp:revision>7</cp:revision>
  <dcterms:created xsi:type="dcterms:W3CDTF">2014-12-18T14:40:40Z</dcterms:created>
  <dcterms:modified xsi:type="dcterms:W3CDTF">2014-12-18T21:46:23Z</dcterms:modified>
</cp:coreProperties>
</file>