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4" r:id="rId3"/>
    <p:sldId id="265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84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85" r:id="rId22"/>
    <p:sldId id="276" r:id="rId23"/>
    <p:sldId id="277" r:id="rId24"/>
    <p:sldId id="278" r:id="rId25"/>
    <p:sldId id="279" r:id="rId26"/>
    <p:sldId id="280" r:id="rId27"/>
    <p:sldId id="268" r:id="rId28"/>
    <p:sldId id="282" r:id="rId29"/>
    <p:sldId id="281" r:id="rId30"/>
    <p:sldId id="283" r:id="rId31"/>
    <p:sldId id="286" r:id="rId32"/>
    <p:sldId id="287" r:id="rId33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6" autoAdjust="0"/>
    <p:restoredTop sz="94620" autoAdjust="0"/>
  </p:normalViewPr>
  <p:slideViewPr>
    <p:cSldViewPr snapToGrid="0">
      <p:cViewPr>
        <p:scale>
          <a:sx n="62" d="100"/>
          <a:sy n="62" d="100"/>
        </p:scale>
        <p:origin x="-1416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2-13T18:15:36.34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3335 8693 1 0,'0'0'23'16,"0"0"51"-16,0 0 2 15,0 0-69-15,0 0 1 16,0 0 0-16,0 0-2 15,0 0-1-15,7-13-4 16,-7 13-9-16,0 0-15 16,0 0-41-16,0 0-12 15,0 0 39-15,0 0 37 16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3472" units="cm"/>
          <inkml:channel name="Y" type="integer" max="13203" units="cm"/>
          <inkml:channel name="F" type="integer" max="1023" units="dev"/>
          <inkml:channel name="T" type="integer" max="2.14748E9" units="dev"/>
        </inkml:traceFormat>
        <inkml:channelProperties>
          <inkml:channelProperty channel="X" name="resolution" value="1000.08521" units="1/cm"/>
          <inkml:channelProperty channel="Y" name="resolution" value="1000.22729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14-12-17T22:23:09.44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3971 9722 95 0,'0'0'101'0,"-14"0"-7"15,14 0 1-15,0 0-98 16,0 0-3-16,-15-13-5 15,15 13-11-15,-23-6-22 16,9 5-49-16,14 1 1 16,-28 10-2-16,21 3 75 15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E633-2D4D-4131-9641-CB1A7E3EBA12}" type="datetimeFigureOut">
              <a:rPr lang="fr-FR" smtClean="0"/>
              <a:t>21/12/2014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DE72-A076-4311-BF6E-A7AAA6CF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7550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E633-2D4D-4131-9641-CB1A7E3EBA12}" type="datetimeFigureOut">
              <a:rPr lang="fr-FR" smtClean="0"/>
              <a:t>21/12/2014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DE72-A076-4311-BF6E-A7AAA6CF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7535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E633-2D4D-4131-9641-CB1A7E3EBA12}" type="datetimeFigureOut">
              <a:rPr lang="fr-FR" smtClean="0"/>
              <a:t>21/12/2014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DE72-A076-4311-BF6E-A7AAA6CF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9836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E633-2D4D-4131-9641-CB1A7E3EBA12}" type="datetimeFigureOut">
              <a:rPr lang="fr-FR" smtClean="0"/>
              <a:t>21/12/2014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DE72-A076-4311-BF6E-A7AAA6CF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6341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E633-2D4D-4131-9641-CB1A7E3EBA12}" type="datetimeFigureOut">
              <a:rPr lang="fr-FR" smtClean="0"/>
              <a:t>21/12/2014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DE72-A076-4311-BF6E-A7AAA6CF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4010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E633-2D4D-4131-9641-CB1A7E3EBA12}" type="datetimeFigureOut">
              <a:rPr lang="fr-FR" smtClean="0"/>
              <a:t>21/12/2014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DE72-A076-4311-BF6E-A7AAA6CF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715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E633-2D4D-4131-9641-CB1A7E3EBA12}" type="datetimeFigureOut">
              <a:rPr lang="fr-FR" smtClean="0"/>
              <a:t>21/12/2014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DE72-A076-4311-BF6E-A7AAA6CF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2924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E633-2D4D-4131-9641-CB1A7E3EBA12}" type="datetimeFigureOut">
              <a:rPr lang="fr-FR" smtClean="0"/>
              <a:t>21/12/2014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DE72-A076-4311-BF6E-A7AAA6CF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072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E633-2D4D-4131-9641-CB1A7E3EBA12}" type="datetimeFigureOut">
              <a:rPr lang="fr-FR" smtClean="0"/>
              <a:t>21/12/2014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DE72-A076-4311-BF6E-A7AAA6CF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91750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E633-2D4D-4131-9641-CB1A7E3EBA12}" type="datetimeFigureOut">
              <a:rPr lang="fr-FR" smtClean="0"/>
              <a:t>21/12/2014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DE72-A076-4311-BF6E-A7AAA6CF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7517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BE633-2D4D-4131-9641-CB1A7E3EBA12}" type="datetimeFigureOut">
              <a:rPr lang="fr-FR" smtClean="0"/>
              <a:t>21/12/2014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CDE72-A076-4311-BF6E-A7AAA6CF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678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9BE633-2D4D-4131-9641-CB1A7E3EBA12}" type="datetimeFigureOut">
              <a:rPr lang="fr-FR" smtClean="0"/>
              <a:t>21/12/2014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CDE72-A076-4311-BF6E-A7AAA6CF48C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262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mailto:skimedecinebrest@hotmail.fr" TargetMode="Externa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5.emf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cre 1"/>
              <p14:cNvContentPartPr/>
              <p14:nvPr/>
            </p14:nvContentPartPr>
            <p14:xfrm>
              <a:off x="1200600" y="3124800"/>
              <a:ext cx="2880" cy="5040"/>
            </p14:xfrm>
          </p:contentPart>
        </mc:Choice>
        <mc:Fallback xmlns="">
          <p:pic>
            <p:nvPicPr>
              <p:cNvPr id="2" name="Encre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5200" y="3119400"/>
                <a:ext cx="13680" cy="15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2793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683" y="830203"/>
            <a:ext cx="4170317" cy="556042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160" y="4314343"/>
            <a:ext cx="3041246" cy="2280935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47" y="4314343"/>
            <a:ext cx="3391543" cy="2543657"/>
          </a:xfrm>
          <a:prstGeom prst="rect">
            <a:avLst/>
          </a:prstGeom>
        </p:spPr>
      </p:pic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4810" y="1094105"/>
            <a:ext cx="7886700" cy="35475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4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Le Cosy Bar</a:t>
            </a:r>
          </a:p>
          <a:p>
            <a:pPr marL="0" indent="0">
              <a:buNone/>
            </a:pPr>
            <a:r>
              <a:rPr lang="fr-FR" sz="36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Privatisé de 17H30 à 19H (jeux) et de 21H à minuit (soirée)</a:t>
            </a:r>
          </a:p>
          <a:p>
            <a:pPr marL="0" indent="0">
              <a:buNone/>
            </a:pPr>
            <a:r>
              <a:rPr lang="fr-FR" sz="36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Vestiaire : 2€</a:t>
            </a:r>
          </a:p>
          <a:p>
            <a:pPr marL="0" indent="0">
              <a:buNone/>
            </a:pPr>
            <a:r>
              <a:rPr lang="fr-FR" sz="36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Entrée privatisée et gratuite jusqu’à </a:t>
            </a:r>
            <a:r>
              <a:rPr lang="fr-FR" sz="3600" dirty="0" smtClean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minuit, après ouvert à </a:t>
            </a:r>
            <a:r>
              <a:rPr lang="fr-FR" sz="36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tous et payant (!!!)</a:t>
            </a:r>
          </a:p>
          <a:p>
            <a:pPr marL="0" indent="0">
              <a:buNone/>
            </a:pPr>
            <a:endParaRPr lang="fr-FR" sz="3600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marL="0" indent="0">
              <a:buNone/>
            </a:pPr>
            <a:endParaRPr lang="fr-FR" sz="36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99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715587"/>
            <a:ext cx="908304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2800" b="1" dirty="0">
                <a:latin typeface="IrisUPC" panose="020B0604020202020204" pitchFamily="34" charset="-34"/>
                <a:cs typeface="IrisUPC" panose="020B0604020202020204" pitchFamily="34" charset="-34"/>
              </a:rPr>
              <a:t>Quelques informations sur le déroulement général de la semaine </a:t>
            </a:r>
            <a:r>
              <a:rPr lang="fr-FR" sz="2800" b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…</a:t>
            </a:r>
          </a:p>
          <a:p>
            <a:pPr algn="just"/>
            <a:endParaRPr lang="fr-FR" sz="2400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just"/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- Jeux et déguisements rapportent des points ! </a:t>
            </a:r>
            <a:r>
              <a:rPr lang="fr-FR" sz="2400" dirty="0">
                <a:latin typeface="IrisUPC" panose="020B0604020202020204" pitchFamily="34" charset="-34"/>
                <a:cs typeface="IrisUPC" panose="020B0604020202020204" pitchFamily="34" charset="-34"/>
              </a:rPr>
              <a:t>Et si vous nous faites rêver, nous pourrions être plus que généreux … </a:t>
            </a:r>
            <a:endParaRPr lang="fr-FR" sz="2400" dirty="0" smtClean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just"/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- Dès 18h, venez nous prouver que VOTRE ville est la meilleure lors des jeux</a:t>
            </a:r>
          </a:p>
          <a:p>
            <a:pPr algn="just"/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- Le vendredi, la grande finale opposera les 4 meilleures villes : récompenses pour les gagnants !</a:t>
            </a:r>
          </a:p>
          <a:p>
            <a:pPr algn="just"/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- Durant toute la semaine, un jeu « fil rouge » est mis en place</a:t>
            </a:r>
            <a:endParaRPr lang="fr-FR" sz="2400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just"/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- Les jeux auront lieu au bar, ou dehors </a:t>
            </a:r>
          </a:p>
          <a:p>
            <a:pPr algn="just"/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- Les soirées auront lieu dans la boîte</a:t>
            </a:r>
            <a:endParaRPr lang="fr-FR" sz="24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7096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658144" y="3352982"/>
            <a:ext cx="6338700" cy="1325563"/>
          </a:xfrm>
        </p:spPr>
        <p:txBody>
          <a:bodyPr>
            <a:normAutofit/>
          </a:bodyPr>
          <a:lstStyle/>
          <a:p>
            <a:r>
              <a:rPr lang="fr-FR" sz="5400" b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Le déroulement de la semaine</a:t>
            </a:r>
            <a:endParaRPr lang="fr-FR" sz="5400" b="1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577780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contenu 5"/>
          <p:cNvSpPr txBox="1">
            <a:spLocks noGrp="1"/>
          </p:cNvSpPr>
          <p:nvPr>
            <p:ph idx="1"/>
          </p:nvPr>
        </p:nvSpPr>
        <p:spPr>
          <a:xfrm>
            <a:off x="303798" y="1498023"/>
            <a:ext cx="8599570" cy="573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FR" sz="3200" b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Vendredi 23 janvier 2015 à 22h</a:t>
            </a:r>
          </a:p>
          <a:p>
            <a:pPr marL="0" indent="0" algn="r">
              <a:buNone/>
            </a:pPr>
            <a:r>
              <a:rPr lang="fr-FR" sz="4000" i="1" dirty="0" smtClean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Rdv à 21h30 devant la fac !</a:t>
            </a:r>
          </a:p>
          <a:p>
            <a:pPr marL="0" indent="0" algn="ctr">
              <a:buNone/>
            </a:pP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1 seul sac/valise/sac à dos/baluchon par personne </a:t>
            </a:r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(+ skis/</a:t>
            </a:r>
            <a:r>
              <a:rPr lang="fr-FR" sz="2400" dirty="0" err="1" smtClean="0">
                <a:latin typeface="IrisUPC" panose="020B0604020202020204" pitchFamily="34" charset="-34"/>
                <a:cs typeface="IrisUPC" panose="020B0604020202020204" pitchFamily="34" charset="-34"/>
              </a:rPr>
              <a:t>snow</a:t>
            </a:r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/chaussures)</a:t>
            </a:r>
          </a:p>
          <a:p>
            <a:pPr marL="0" indent="0" algn="ctr">
              <a:buNone/>
            </a:pP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Nuit dans le bus </a:t>
            </a:r>
            <a:r>
              <a:rPr lang="fr-FR" sz="3200" b="1" dirty="0" smtClean="0">
                <a:solidFill>
                  <a:srgbClr val="C0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(prévoir un duvet !)</a:t>
            </a:r>
          </a:p>
          <a:p>
            <a:pPr marL="0" indent="0" algn="ctr">
              <a:buNone/>
            </a:pP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Arrivée à la </a:t>
            </a:r>
            <a:r>
              <a:rPr lang="fr-FR" sz="3200" dirty="0" err="1" smtClean="0">
                <a:latin typeface="IrisUPC" panose="020B0604020202020204" pitchFamily="34" charset="-34"/>
                <a:cs typeface="IrisUPC" panose="020B0604020202020204" pitchFamily="34" charset="-34"/>
              </a:rPr>
              <a:t>Plagne</a:t>
            </a: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 samedi 24 vers 12h</a:t>
            </a:r>
          </a:p>
          <a:p>
            <a:pPr marL="0" indent="0" algn="ctr">
              <a:buNone/>
            </a:pP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Bagagerie pour les affaires </a:t>
            </a:r>
            <a:r>
              <a:rPr lang="fr-FR" sz="2400" i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(cc la chaine humaine &lt;3)</a:t>
            </a:r>
            <a:endParaRPr lang="fr-FR" sz="3200" i="1" dirty="0" smtClean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marL="0" indent="0" algn="ctr">
              <a:buNone/>
            </a:pP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Apparts dispos dès 17h</a:t>
            </a:r>
          </a:p>
          <a:p>
            <a:pPr marL="0" indent="0" algn="ctr">
              <a:buNone/>
            </a:pP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Dans l’après-midi, visite de la station </a:t>
            </a:r>
            <a:r>
              <a:rPr lang="fr-FR" sz="2400" i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(premiers vins chauds ..)</a:t>
            </a:r>
          </a:p>
          <a:p>
            <a:pPr marL="0" indent="0" algn="ctr">
              <a:buNone/>
            </a:pP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En fin d’après-midi, distribution des forfaits et location des skis</a:t>
            </a:r>
          </a:p>
          <a:p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303798" y="893242"/>
            <a:ext cx="3161212" cy="604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spcBef>
                <a:spcPts val="1000"/>
              </a:spcBef>
            </a:pPr>
            <a:r>
              <a:rPr lang="fr-FR" sz="3600" b="1" i="1" dirty="0">
                <a:solidFill>
                  <a:prstClr val="black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Départ</a:t>
            </a:r>
          </a:p>
        </p:txBody>
      </p:sp>
    </p:spTree>
    <p:extLst>
      <p:ext uri="{BB962C8B-B14F-4D97-AF65-F5344CB8AC3E}">
        <p14:creationId xmlns:p14="http://schemas.microsoft.com/office/powerpoint/2010/main" val="7989899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000"/>
                            </p:stCondLst>
                            <p:childTnLst>
                              <p:par>
                                <p:cTn id="5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09749" y="3252903"/>
            <a:ext cx="6858000" cy="1655762"/>
          </a:xfrm>
        </p:spPr>
        <p:txBody>
          <a:bodyPr>
            <a:normAutofit/>
          </a:bodyPr>
          <a:lstStyle/>
          <a:p>
            <a:r>
              <a:rPr lang="fr-FR" sz="66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Jeux &amp; Soirées</a:t>
            </a:r>
            <a:endParaRPr lang="fr-FR" sz="66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282997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" y="1005069"/>
            <a:ext cx="4207133" cy="574615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808" y="4048535"/>
            <a:ext cx="5855822" cy="270268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98" y="1044491"/>
            <a:ext cx="5786400" cy="28932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177935" y="3014696"/>
            <a:ext cx="5646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 smtClean="0">
                <a:solidFill>
                  <a:srgbClr val="FF0000"/>
                </a:solidFill>
                <a:latin typeface="Juice ITC" panose="04040403040A02020202" pitchFamily="82" charset="0"/>
                <a:cs typeface="IrisUPC" panose="020B0604020202020204" pitchFamily="34" charset="-34"/>
              </a:rPr>
              <a:t>BEACH PARTY !</a:t>
            </a:r>
            <a:endParaRPr lang="fr-FR" sz="9600" b="1" dirty="0">
              <a:solidFill>
                <a:srgbClr val="FF0000"/>
              </a:solidFill>
              <a:latin typeface="Juice ITC" panose="04040403040A02020202" pitchFamily="82" charset="0"/>
              <a:cs typeface="IrisUPC" panose="020B0604020202020204" pitchFamily="34" charset="-34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422421" y="4261190"/>
            <a:ext cx="26899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smtClean="0">
                <a:latin typeface="Juice ITC" panose="04040403040A02020202" pitchFamily="82" charset="0"/>
              </a:rPr>
              <a:t>Ski, </a:t>
            </a:r>
            <a:r>
              <a:rPr lang="fr-FR" sz="3600" b="1" i="1" dirty="0" err="1" smtClean="0">
                <a:latin typeface="Juice ITC" panose="04040403040A02020202" pitchFamily="82" charset="0"/>
              </a:rPr>
              <a:t>sex</a:t>
            </a:r>
            <a:r>
              <a:rPr lang="fr-FR" sz="3600" b="1" i="1" dirty="0" smtClean="0">
                <a:latin typeface="Juice ITC" panose="04040403040A02020202" pitchFamily="82" charset="0"/>
              </a:rPr>
              <a:t> &amp; </a:t>
            </a:r>
            <a:r>
              <a:rPr lang="fr-FR" sz="3600" b="1" i="1" dirty="0" err="1" smtClean="0">
                <a:latin typeface="Juice ITC" panose="04040403040A02020202" pitchFamily="82" charset="0"/>
              </a:rPr>
              <a:t>sun</a:t>
            </a:r>
            <a:endParaRPr lang="fr-FR" sz="3600" b="1" i="1" dirty="0">
              <a:latin typeface="Juice ITC" panose="04040403040A02020202" pitchFamily="82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7333" y="846257"/>
            <a:ext cx="2940997" cy="1163625"/>
          </a:xfrm>
        </p:spPr>
        <p:txBody>
          <a:bodyPr>
            <a:normAutofit/>
          </a:bodyPr>
          <a:lstStyle/>
          <a:p>
            <a:r>
              <a:rPr lang="fr-FR" sz="60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Samedi 24</a:t>
            </a:r>
            <a:endParaRPr lang="fr-FR" sz="60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748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5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750"/>
                            </p:stCondLst>
                            <p:childTnLst>
                              <p:par>
                                <p:cTn id="23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accel="500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3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750"/>
                            </p:stCondLst>
                            <p:childTnLst>
                              <p:par>
                                <p:cTn id="3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866649"/>
            <a:ext cx="36322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Dimanche 25</a:t>
            </a:r>
            <a:endParaRPr lang="fr-FR" sz="60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82137" y="3000894"/>
            <a:ext cx="448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Epreuve : </a:t>
            </a:r>
          </a:p>
          <a:p>
            <a:r>
              <a:rPr lang="fr-FR" sz="3600" i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Triathlon de l’Amour</a:t>
            </a:r>
            <a:endParaRPr lang="fr-FR" sz="3600" i="1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1223" y="1281668"/>
            <a:ext cx="5429192" cy="503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35492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651759" y="735676"/>
            <a:ext cx="4862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kern="1200" dirty="0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Soirée : Beaufs vs </a:t>
            </a:r>
            <a:r>
              <a:rPr lang="fr-FR" sz="3600" i="1" kern="1200" dirty="0" err="1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Hipsters</a:t>
            </a:r>
            <a:endParaRPr lang="fr-FR" sz="3600" i="1" kern="1200" dirty="0">
              <a:solidFill>
                <a:schemeClr val="tx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4" y="1264747"/>
            <a:ext cx="4347482" cy="290411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588" y="3374513"/>
            <a:ext cx="4804412" cy="2702482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936002" y="3374513"/>
            <a:ext cx="939338" cy="656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dirty="0" smtClean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VS</a:t>
            </a:r>
            <a:endParaRPr lang="fr-FR" sz="3600" b="1" dirty="0">
              <a:solidFill>
                <a:srgbClr val="FF0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88645" y="6134793"/>
            <a:ext cx="72570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« Sandales-chaussettes et coupe mulet, j’</a:t>
            </a:r>
            <a:r>
              <a:rPr lang="fr-FR" sz="2800" dirty="0" err="1" smtClean="0">
                <a:latin typeface="IrisUPC" panose="020B0604020202020204" pitchFamily="34" charset="-34"/>
                <a:cs typeface="IrisUPC" panose="020B0604020202020204" pitchFamily="34" charset="-34"/>
              </a:rPr>
              <a:t>adoooooore</a:t>
            </a:r>
            <a:r>
              <a:rPr lang="fr-FR" sz="28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 le concept »</a:t>
            </a:r>
            <a:endParaRPr lang="fr-FR" sz="28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064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9006" y="862148"/>
            <a:ext cx="323958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Lundi 26</a:t>
            </a:r>
            <a:endParaRPr lang="fr-FR" sz="60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522514" y="3100251"/>
            <a:ext cx="38927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i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Epreuve :</a:t>
            </a:r>
          </a:p>
          <a:p>
            <a:r>
              <a:rPr lang="fr-FR" sz="3600" i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Foot sur neige</a:t>
            </a:r>
            <a:endParaRPr lang="fr-FR" sz="3600" i="1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70" y="1534022"/>
            <a:ext cx="6503244" cy="433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243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431178" y="827314"/>
            <a:ext cx="24296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i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Soirée Histoire</a:t>
            </a:r>
            <a:endParaRPr lang="fr-FR" sz="4000" b="1" i="1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569030" y="6334780"/>
            <a:ext cx="47374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Une soirée qui restera dans les an(n)ales !</a:t>
            </a:r>
            <a:r>
              <a:rPr lang="fr-FR" dirty="0" smtClean="0"/>
              <a:t> </a:t>
            </a:r>
            <a:endParaRPr lang="fr-FR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41090"/>
            <a:ext cx="4572000" cy="3243532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269"/>
            <a:ext cx="3840056" cy="4578308"/>
          </a:xfrm>
          <a:prstGeom prst="rect">
            <a:avLst/>
          </a:prstGeom>
        </p:spPr>
      </p:pic>
      <p:cxnSp>
        <p:nvCxnSpPr>
          <p:cNvPr id="9" name="Connecteur en arc 8"/>
          <p:cNvCxnSpPr/>
          <p:nvPr/>
        </p:nvCxnSpPr>
        <p:spPr>
          <a:xfrm>
            <a:off x="3048000" y="3259705"/>
            <a:ext cx="2107474" cy="728821"/>
          </a:xfrm>
          <a:prstGeom prst="curvedConnector3">
            <a:avLst>
              <a:gd name="adj1" fmla="val 52893"/>
            </a:avLst>
          </a:prstGeom>
          <a:ln w="571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ZoneTexte 14"/>
          <p:cNvSpPr txBox="1"/>
          <p:nvPr/>
        </p:nvSpPr>
        <p:spPr>
          <a:xfrm>
            <a:off x="3670451" y="2915181"/>
            <a:ext cx="104502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De là</a:t>
            </a:r>
          </a:p>
          <a:p>
            <a:pPr algn="ctr"/>
            <a:endParaRPr lang="fr-FR" sz="2000" dirty="0" smtClean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ctr"/>
            <a:endParaRPr lang="fr-FR" sz="2000" dirty="0" smtClean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ctr"/>
            <a:endParaRPr lang="fr-FR" sz="2000" dirty="0" smtClean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ctr"/>
            <a:r>
              <a:rPr lang="fr-FR" sz="2000" dirty="0">
                <a:latin typeface="IrisUPC" panose="020B0604020202020204" pitchFamily="34" charset="-34"/>
                <a:cs typeface="IrisUPC" panose="020B0604020202020204" pitchFamily="34" charset="-34"/>
              </a:rPr>
              <a:t>A</a:t>
            </a:r>
            <a:r>
              <a:rPr lang="fr-FR" sz="20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 De là</a:t>
            </a:r>
            <a:endParaRPr lang="fr-FR" sz="20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192965" y="5638800"/>
            <a:ext cx="4036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1 époque par ville !</a:t>
            </a:r>
            <a:endParaRPr lang="fr-FR" sz="28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8564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17" y="1576137"/>
            <a:ext cx="8828818" cy="512659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943701" y="498919"/>
            <a:ext cx="4480560" cy="2154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La station :</a:t>
            </a:r>
          </a:p>
          <a:p>
            <a:r>
              <a:rPr lang="fr-FR" sz="8000" i="1" dirty="0" smtClean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La </a:t>
            </a:r>
            <a:r>
              <a:rPr lang="fr-FR" sz="8000" i="1" dirty="0" err="1" smtClean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Plagne</a:t>
            </a:r>
            <a:endParaRPr lang="fr-FR" sz="8000" i="1" dirty="0">
              <a:solidFill>
                <a:srgbClr val="FF0000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5894665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0298" y="992777"/>
            <a:ext cx="28128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Mardi 27</a:t>
            </a:r>
            <a:endParaRPr lang="fr-FR" sz="6000" kern="1200" dirty="0">
              <a:solidFill>
                <a:schemeClr val="tx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358537" y="2168434"/>
            <a:ext cx="66446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Soirée descentes : Relais pintes </a:t>
            </a:r>
            <a:r>
              <a:rPr lang="fr-FR" sz="3000" baseline="-250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&amp;</a:t>
            </a:r>
            <a:r>
              <a:rPr lang="fr-FR" sz="30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 projection des vidéos </a:t>
            </a:r>
            <a:endParaRPr lang="fr-FR" sz="30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732" y="3199039"/>
            <a:ext cx="5905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5464" y="1863635"/>
            <a:ext cx="875211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3200" i="1" kern="1200" dirty="0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A propos des vidéos …</a:t>
            </a:r>
          </a:p>
          <a:p>
            <a:pPr algn="just"/>
            <a:endParaRPr lang="fr-FR" sz="2800" dirty="0" smtClean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just"/>
            <a:r>
              <a:rPr lang="fr-FR" sz="2800" kern="1200" dirty="0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-   Faire une vidéo de votre ville à la </a:t>
            </a:r>
            <a:r>
              <a:rPr lang="fr-FR" sz="2800" kern="1200" dirty="0" err="1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Plagne</a:t>
            </a:r>
            <a:endParaRPr lang="fr-FR" sz="2800" kern="1200" dirty="0" smtClean="0">
              <a:solidFill>
                <a:schemeClr val="tx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marL="285750" indent="-285750" algn="just">
              <a:buFontTx/>
              <a:buChar char="-"/>
            </a:pPr>
            <a:r>
              <a:rPr lang="fr-FR" sz="28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En train de faire la descente la plus folle qui soit !</a:t>
            </a:r>
          </a:p>
          <a:p>
            <a:pPr marL="285750" indent="-285750" algn="just">
              <a:buFontTx/>
              <a:buChar char="-"/>
            </a:pPr>
            <a:r>
              <a:rPr lang="fr-FR" sz="28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Déguisez-vous, munissez-vous des accessoires les plus improbables</a:t>
            </a:r>
          </a:p>
          <a:p>
            <a:pPr marL="285750" indent="-285750" algn="just">
              <a:buFontTx/>
              <a:buChar char="-"/>
            </a:pPr>
            <a:r>
              <a:rPr lang="fr-FR" sz="2800" kern="1200" dirty="0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Pour une vidéo de 1 à 2 minutes</a:t>
            </a:r>
          </a:p>
          <a:p>
            <a:pPr marL="285750" indent="-285750" algn="just">
              <a:buFontTx/>
              <a:buChar char="-"/>
            </a:pPr>
            <a:r>
              <a:rPr lang="fr-FR" sz="28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Nous choisirons les 3 plus dingues !</a:t>
            </a:r>
          </a:p>
          <a:p>
            <a:pPr marL="285750" indent="-285750" algn="just">
              <a:buFontTx/>
              <a:buChar char="-"/>
            </a:pPr>
            <a:r>
              <a:rPr lang="fr-FR" sz="2800" kern="1200" dirty="0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Et les diffuserons pendant le relais pinte le mardi 27</a:t>
            </a:r>
          </a:p>
          <a:p>
            <a:pPr marL="285750" indent="-285750" algn="just">
              <a:buFontTx/>
              <a:buChar char="-"/>
            </a:pPr>
            <a:r>
              <a:rPr lang="fr-FR" sz="28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Vous avez jusqu’au lundi 26 23h59 pour nous le remettre (clé </a:t>
            </a:r>
            <a:r>
              <a:rPr lang="fr-FR" sz="2800" dirty="0" err="1" smtClean="0">
                <a:latin typeface="IrisUPC" panose="020B0604020202020204" pitchFamily="34" charset="-34"/>
                <a:cs typeface="IrisUPC" panose="020B0604020202020204" pitchFamily="34" charset="-34"/>
              </a:rPr>
              <a:t>usb</a:t>
            </a:r>
            <a:r>
              <a:rPr lang="fr-FR" sz="28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, par mail, …)</a:t>
            </a:r>
            <a:endParaRPr lang="fr-FR" sz="2800" kern="1200" dirty="0">
              <a:solidFill>
                <a:schemeClr val="tx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349029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6755" y="844731"/>
            <a:ext cx="3030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Mercredi 28</a:t>
            </a:r>
            <a:endParaRPr lang="fr-FR" sz="60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256" y="883048"/>
            <a:ext cx="3274423" cy="244558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1330" y="3606140"/>
            <a:ext cx="3481744" cy="310772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5" y="3007426"/>
            <a:ext cx="5064133" cy="37981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014" y="1601288"/>
            <a:ext cx="3975702" cy="264631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4023360" y="2220891"/>
            <a:ext cx="2022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b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Restau</a:t>
            </a:r>
            <a:r>
              <a:rPr lang="fr-FR" sz="4000" b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 </a:t>
            </a:r>
            <a:endParaRPr lang="fr-FR" sz="4000" b="1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5275566" y="6483035"/>
            <a:ext cx="40478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Vous reprendrez bien un peu de fromage ?</a:t>
            </a:r>
            <a:endParaRPr lang="fr-FR" sz="24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31799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50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87384" y="984069"/>
            <a:ext cx="24122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Jeudi 29</a:t>
            </a:r>
            <a:endParaRPr lang="fr-FR" sz="60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87384" y="3394140"/>
            <a:ext cx="20552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000" i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Epreuve :</a:t>
            </a:r>
          </a:p>
          <a:p>
            <a:r>
              <a:rPr lang="fr-FR" sz="3000" i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Course de luge</a:t>
            </a:r>
            <a:endParaRPr lang="fr-FR" sz="3000" i="1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515" y="1855315"/>
            <a:ext cx="6783976" cy="452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570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518265" y="940527"/>
            <a:ext cx="24819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i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Soirée Corruption</a:t>
            </a:r>
            <a:endParaRPr lang="fr-FR" sz="3200" b="1" i="1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46705"/>
            <a:ext cx="6629178" cy="453435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386" y="1494525"/>
            <a:ext cx="3130286" cy="176235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07178" y="6027003"/>
            <a:ext cx="7088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Jusqu’où irez-vous </a:t>
            </a:r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pour corrompre </a:t>
            </a:r>
            <a:r>
              <a:rPr lang="fr-FR" sz="2400" dirty="0" smtClean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l’</a:t>
            </a:r>
            <a:r>
              <a:rPr lang="fr-FR" sz="2400" dirty="0" err="1" smtClean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orga</a:t>
            </a:r>
            <a:r>
              <a:rPr lang="fr-FR" sz="2400" dirty="0" smtClean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 et faire gagne</a:t>
            </a:r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r</a:t>
            </a:r>
            <a:r>
              <a:rPr lang="fr-FR" sz="2400" dirty="0" smtClean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 </a:t>
            </a:r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votre ville ? </a:t>
            </a:r>
          </a:p>
          <a:p>
            <a:pPr algn="r"/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Points comptent doubles suivant l’humeur de l’</a:t>
            </a:r>
            <a:r>
              <a:rPr lang="fr-FR" sz="2400" dirty="0" err="1" smtClean="0">
                <a:latin typeface="IrisUPC" panose="020B0604020202020204" pitchFamily="34" charset="-34"/>
                <a:cs typeface="IrisUPC" panose="020B0604020202020204" pitchFamily="34" charset="-34"/>
              </a:rPr>
              <a:t>orga</a:t>
            </a:r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(</a:t>
            </a:r>
            <a:r>
              <a:rPr lang="fr-FR" sz="2400" dirty="0" err="1" smtClean="0">
                <a:latin typeface="IrisUPC" panose="020B0604020202020204" pitchFamily="34" charset="-34"/>
                <a:cs typeface="IrisUPC" panose="020B0604020202020204" pitchFamily="34" charset="-34"/>
              </a:rPr>
              <a:t>sme</a:t>
            </a:r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) …</a:t>
            </a:r>
            <a:endParaRPr lang="fr-FR" sz="24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862" y="3931642"/>
            <a:ext cx="2871810" cy="187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966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09006" y="896983"/>
            <a:ext cx="47810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kern="1200" dirty="0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Vendredi 30</a:t>
            </a:r>
            <a:endParaRPr lang="fr-FR" sz="6000" kern="1200" dirty="0">
              <a:solidFill>
                <a:schemeClr val="tx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14949" y="2708365"/>
            <a:ext cx="28302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smtClean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GRANDE FINALE</a:t>
            </a:r>
            <a:endParaRPr lang="fr-FR" sz="4000" dirty="0">
              <a:solidFill>
                <a:srgbClr val="FF0000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2" y="2067222"/>
            <a:ext cx="2978332" cy="4467498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9978" y="3764594"/>
            <a:ext cx="3346589" cy="2509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20092" y="855378"/>
            <a:ext cx="21858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b="1" i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Soirée Pyjamas</a:t>
            </a:r>
            <a:endParaRPr lang="fr-FR" sz="3600" b="1" i="1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6229" y="5520523"/>
            <a:ext cx="1659854" cy="1093637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004458" y="6383327"/>
            <a:ext cx="3596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Grenouillères, nuisettes et polochons</a:t>
            </a:r>
            <a:endParaRPr lang="fr-FR" sz="24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0149" y="1412965"/>
            <a:ext cx="5164182" cy="3873137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272" y="1859516"/>
            <a:ext cx="3347620" cy="452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6860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0" y="1133145"/>
            <a:ext cx="9144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3600" b="1" i="1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endParaRPr lang="fr-FR" sz="3600" b="1" i="1" dirty="0" smtClean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ctr"/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Retour des skis </a:t>
            </a:r>
            <a:r>
              <a:rPr lang="fr-FR" sz="3200" b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vendredi 30 </a:t>
            </a: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après la journée de ski</a:t>
            </a:r>
          </a:p>
          <a:p>
            <a:pPr algn="ctr"/>
            <a:endParaRPr lang="fr-FR" sz="3200" dirty="0" smtClean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ctr"/>
            <a:r>
              <a:rPr lang="fr-FR" sz="4000" dirty="0" smtClean="0">
                <a:latin typeface="IrisUPC" panose="020B0604020202020204" pitchFamily="34" charset="-34"/>
                <a:cs typeface="IrisUPC" panose="020B0604020202020204" pitchFamily="34" charset="-34"/>
                <a:sym typeface="Wingdings" panose="05000000000000000000" pitchFamily="2" charset="2"/>
              </a:rPr>
              <a:t></a:t>
            </a:r>
            <a:endParaRPr lang="fr-FR" sz="4000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ctr"/>
            <a:endParaRPr lang="fr-FR" sz="3200" dirty="0" smtClean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ctr"/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Restitution des appartements </a:t>
            </a:r>
            <a:r>
              <a:rPr lang="fr-FR" sz="2800" i="1" dirty="0" smtClean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(ultra méga propres) </a:t>
            </a:r>
            <a:r>
              <a:rPr lang="fr-FR" sz="3200" b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samedi 31 </a:t>
            </a: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entre </a:t>
            </a:r>
            <a:r>
              <a:rPr lang="fr-FR" sz="3200" b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9h et 10h</a:t>
            </a:r>
          </a:p>
          <a:p>
            <a:pPr algn="ctr"/>
            <a:r>
              <a:rPr lang="fr-FR" sz="3600" b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Départ de la station à 12h</a:t>
            </a:r>
          </a:p>
          <a:p>
            <a:pPr algn="ctr"/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Journée dans le bus</a:t>
            </a:r>
          </a:p>
          <a:p>
            <a:pPr algn="ctr"/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Arrivée sur Brest dans la nuit</a:t>
            </a:r>
            <a:endParaRPr lang="fr-FR" sz="32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461554" y="1010194"/>
            <a:ext cx="29434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3600" b="1" i="1" dirty="0" smtClean="0">
                <a:solidFill>
                  <a:prstClr val="black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Retour </a:t>
            </a:r>
            <a:r>
              <a:rPr lang="fr-FR" sz="2800" dirty="0" smtClean="0">
                <a:solidFill>
                  <a:prstClr val="black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😢</a:t>
            </a:r>
            <a:endParaRPr lang="fr-FR" sz="2800" dirty="0">
              <a:solidFill>
                <a:prstClr val="black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03789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95451" y="3300548"/>
            <a:ext cx="4415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i="1" kern="1200" dirty="0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Points pratiques</a:t>
            </a:r>
            <a:endParaRPr lang="fr-FR" sz="6000" i="1" kern="1200" dirty="0">
              <a:solidFill>
                <a:schemeClr val="tx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60908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0" y="1010193"/>
            <a:ext cx="860407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kern="1200" dirty="0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Cours de ski :</a:t>
            </a:r>
          </a:p>
          <a:p>
            <a:pPr marL="285750" indent="-285750">
              <a:buFontTx/>
              <a:buChar char="-"/>
            </a:pPr>
            <a:r>
              <a:rPr lang="fr-FR" sz="28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Soit ESF (prix à voir sur place, moins chers en groupe)</a:t>
            </a:r>
          </a:p>
          <a:p>
            <a:pPr marL="285750" indent="-285750">
              <a:buFontTx/>
              <a:buChar char="-"/>
            </a:pPr>
            <a:r>
              <a:rPr lang="fr-FR" sz="2800" kern="1200" dirty="0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Soit votre chère Team ski s’occupe de tous les </a:t>
            </a:r>
            <a:r>
              <a:rPr lang="fr-FR" sz="2800" kern="1200" dirty="0" err="1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piou-pious</a:t>
            </a:r>
            <a:r>
              <a:rPr lang="fr-FR" sz="2800" kern="1200" dirty="0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 qui débutent et va faire de vous des champions !</a:t>
            </a:r>
          </a:p>
          <a:p>
            <a:pPr marL="285750" indent="-285750">
              <a:buFontTx/>
              <a:buChar char="-"/>
            </a:pPr>
            <a:r>
              <a:rPr lang="fr-FR" sz="28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Pour cette deuxième option, rdv dimanche 25 dès 10h au pied de la Résidence </a:t>
            </a:r>
          </a:p>
          <a:p>
            <a:pPr marL="285750" indent="-285750">
              <a:buFontTx/>
              <a:buChar char="-"/>
            </a:pPr>
            <a:endParaRPr lang="fr-FR" sz="2800" dirty="0" smtClean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marL="285750" indent="-285750">
              <a:buFontTx/>
              <a:buChar char="-"/>
            </a:pPr>
            <a:endParaRPr lang="fr-FR" sz="2800" dirty="0" smtClean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marL="285750" indent="-285750">
              <a:buFontTx/>
              <a:buChar char="-"/>
            </a:pPr>
            <a:endParaRPr lang="fr-FR" sz="2800" kern="1200" dirty="0">
              <a:solidFill>
                <a:schemeClr val="tx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r>
              <a:rPr lang="fr-FR" sz="28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Informations : toutes les informations seront transmises par SMS</a:t>
            </a:r>
          </a:p>
          <a:p>
            <a:pPr marL="285750" indent="-285750">
              <a:buFontTx/>
              <a:buChar char="-"/>
            </a:pPr>
            <a:r>
              <a:rPr lang="fr-FR" sz="2800" kern="1200" dirty="0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Aux chefs de chambres </a:t>
            </a:r>
          </a:p>
          <a:p>
            <a:pPr marL="285750" indent="-285750">
              <a:buFontTx/>
              <a:buChar char="-"/>
            </a:pPr>
            <a:r>
              <a:rPr lang="fr-FR" sz="28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Aux chefs d’équipes</a:t>
            </a:r>
          </a:p>
          <a:p>
            <a:r>
              <a:rPr lang="fr-FR" sz="2800" kern="1200" dirty="0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Selon que l’info concerne l’équipe ou la chambrée …</a:t>
            </a:r>
          </a:p>
          <a:p>
            <a:endParaRPr lang="fr-FR" sz="2400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endParaRPr lang="fr-FR" sz="1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fr-FR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5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818146" y="806116"/>
            <a:ext cx="3729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i="1" kern="1200" dirty="0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L’extension </a:t>
            </a:r>
            <a:r>
              <a:rPr lang="fr-FR" sz="4800" i="1" kern="1200" dirty="0" err="1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Paradiski</a:t>
            </a:r>
            <a:endParaRPr lang="fr-FR" sz="4800" i="1" kern="1200" dirty="0">
              <a:solidFill>
                <a:schemeClr val="tx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0071"/>
            <a:ext cx="9165239" cy="4287458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318052" y="1926448"/>
            <a:ext cx="4415589" cy="2910247"/>
          </a:xfrm>
          <a:prstGeom prst="ellipse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2009" y="1796156"/>
            <a:ext cx="4456562" cy="288412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707698" y="5795153"/>
            <a:ext cx="1636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Les Arcs</a:t>
            </a:r>
            <a:endParaRPr lang="fr-FR" sz="36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510464" y="5822690"/>
            <a:ext cx="2394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6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La </a:t>
            </a:r>
            <a:r>
              <a:rPr lang="fr-FR" sz="3600" dirty="0" err="1" smtClean="0">
                <a:latin typeface="IrisUPC" panose="020B0604020202020204" pitchFamily="34" charset="-34"/>
                <a:cs typeface="IrisUPC" panose="020B0604020202020204" pitchFamily="34" charset="-34"/>
              </a:rPr>
              <a:t>Plagne</a:t>
            </a:r>
            <a:endParaRPr lang="fr-FR" sz="3600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0639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705395" y="1854926"/>
            <a:ext cx="7680960" cy="3939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dirty="0">
                <a:latin typeface="IrisUPC" panose="020B0604020202020204" pitchFamily="34" charset="-34"/>
                <a:cs typeface="IrisUPC" panose="020B0604020202020204" pitchFamily="34" charset="-34"/>
              </a:rPr>
              <a:t>Pour nous contacter : </a:t>
            </a:r>
            <a:r>
              <a:rPr lang="fr-FR" sz="3600" dirty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  <a:hlinkClick r:id="rId2"/>
              </a:rPr>
              <a:t>skimedecinebrest@hotmail.fr</a:t>
            </a:r>
            <a:endParaRPr lang="fr-FR" sz="3600" dirty="0">
              <a:solidFill>
                <a:srgbClr val="FF0000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ctr"/>
            <a:r>
              <a:rPr lang="fr-FR" sz="3600" dirty="0" err="1" smtClean="0">
                <a:latin typeface="IrisUPC" panose="020B0604020202020204" pitchFamily="34" charset="-34"/>
                <a:cs typeface="IrisUPC" panose="020B0604020202020204" pitchFamily="34" charset="-34"/>
              </a:rPr>
              <a:t>Sibonne</a:t>
            </a:r>
            <a:r>
              <a:rPr lang="fr-FR" sz="36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 </a:t>
            </a:r>
            <a:r>
              <a:rPr lang="fr-FR" sz="3600" dirty="0">
                <a:latin typeface="IrisUPC" panose="020B0604020202020204" pitchFamily="34" charset="-34"/>
                <a:cs typeface="IrisUPC" panose="020B0604020202020204" pitchFamily="34" charset="-34"/>
              </a:rPr>
              <a:t>Garnie </a:t>
            </a:r>
            <a:r>
              <a:rPr lang="fr-FR" sz="2800" i="1" dirty="0">
                <a:latin typeface="IrisUPC" panose="020B0604020202020204" pitchFamily="34" charset="-34"/>
                <a:cs typeface="IrisUPC" panose="020B0604020202020204" pitchFamily="34" charset="-34"/>
              </a:rPr>
              <a:t>– Céline, responsable – </a:t>
            </a:r>
            <a:r>
              <a:rPr lang="fr-FR" sz="36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06 67 30 54 85</a:t>
            </a:r>
            <a:endParaRPr lang="fr-FR" sz="3600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ctr"/>
            <a:r>
              <a:rPr lang="fr-FR" sz="3200" dirty="0" err="1" smtClean="0">
                <a:latin typeface="IrisUPC" panose="020B0604020202020204" pitchFamily="34" charset="-34"/>
                <a:cs typeface="IrisUPC" panose="020B0604020202020204" pitchFamily="34" charset="-34"/>
              </a:rPr>
              <a:t>Nathaclitorisimon</a:t>
            </a: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 </a:t>
            </a:r>
            <a:r>
              <a:rPr lang="fr-FR" sz="2400" i="1" dirty="0">
                <a:latin typeface="IrisUPC" panose="020B0604020202020204" pitchFamily="34" charset="-34"/>
                <a:cs typeface="IrisUPC" panose="020B0604020202020204" pitchFamily="34" charset="-34"/>
              </a:rPr>
              <a:t>– Emilie – </a:t>
            </a: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06 67 55 81 90</a:t>
            </a:r>
            <a:endParaRPr lang="fr-FR" sz="3200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ctr"/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Gay Luxe </a:t>
            </a:r>
            <a:r>
              <a:rPr lang="fr-FR" sz="2400" i="1" dirty="0">
                <a:latin typeface="IrisUPC" panose="020B0604020202020204" pitchFamily="34" charset="-34"/>
                <a:cs typeface="IrisUPC" panose="020B0604020202020204" pitchFamily="34" charset="-34"/>
              </a:rPr>
              <a:t>– Camille – </a:t>
            </a: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06 43 32 86 68</a:t>
            </a:r>
            <a:endParaRPr lang="fr-FR" sz="3200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ctr"/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J’</a:t>
            </a:r>
            <a:r>
              <a:rPr lang="fr-FR" sz="3200" dirty="0" err="1" smtClean="0">
                <a:latin typeface="IrisUPC" panose="020B0604020202020204" pitchFamily="34" charset="-34"/>
                <a:cs typeface="IrisUPC" panose="020B0604020202020204" pitchFamily="34" charset="-34"/>
              </a:rPr>
              <a:t>Lapers</a:t>
            </a: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 </a:t>
            </a:r>
            <a:r>
              <a:rPr lang="fr-FR" sz="2400" i="1" dirty="0">
                <a:latin typeface="IrisUPC" panose="020B0604020202020204" pitchFamily="34" charset="-34"/>
                <a:cs typeface="IrisUPC" panose="020B0604020202020204" pitchFamily="34" charset="-34"/>
              </a:rPr>
              <a:t>– Yoann – </a:t>
            </a: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06 52 63 46 98</a:t>
            </a:r>
            <a:endParaRPr lang="fr-FR" sz="3200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ctr"/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Nelson </a:t>
            </a:r>
            <a:r>
              <a:rPr lang="fr-FR" sz="3200" dirty="0" err="1">
                <a:latin typeface="IrisUPC" panose="020B0604020202020204" pitchFamily="34" charset="-34"/>
                <a:cs typeface="IrisUPC" panose="020B0604020202020204" pitchFamily="34" charset="-34"/>
              </a:rPr>
              <a:t>Montefort</a:t>
            </a:r>
            <a:r>
              <a:rPr lang="fr-FR" sz="3200" dirty="0">
                <a:latin typeface="IrisUPC" panose="020B0604020202020204" pitchFamily="34" charset="-34"/>
                <a:cs typeface="IrisUPC" panose="020B0604020202020204" pitchFamily="34" charset="-34"/>
              </a:rPr>
              <a:t> </a:t>
            </a:r>
            <a:r>
              <a:rPr lang="fr-FR" sz="2400" i="1" dirty="0">
                <a:latin typeface="IrisUPC" panose="020B0604020202020204" pitchFamily="34" charset="-34"/>
                <a:cs typeface="IrisUPC" panose="020B0604020202020204" pitchFamily="34" charset="-34"/>
              </a:rPr>
              <a:t>– William – </a:t>
            </a: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06 41 96 03 57</a:t>
            </a:r>
            <a:endParaRPr lang="fr-FR" sz="3200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ctr"/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Thierry </a:t>
            </a:r>
            <a:r>
              <a:rPr lang="fr-FR" sz="3200" dirty="0" err="1">
                <a:latin typeface="IrisUPC" panose="020B0604020202020204" pitchFamily="34" charset="-34"/>
                <a:cs typeface="IrisUPC" panose="020B0604020202020204" pitchFamily="34" charset="-34"/>
              </a:rPr>
              <a:t>Grogland</a:t>
            </a:r>
            <a:r>
              <a:rPr lang="fr-FR" sz="3200" dirty="0">
                <a:latin typeface="IrisUPC" panose="020B0604020202020204" pitchFamily="34" charset="-34"/>
                <a:cs typeface="IrisUPC" panose="020B0604020202020204" pitchFamily="34" charset="-34"/>
              </a:rPr>
              <a:t> </a:t>
            </a:r>
            <a:r>
              <a:rPr lang="fr-FR" sz="2400" i="1" dirty="0">
                <a:latin typeface="IrisUPC" panose="020B0604020202020204" pitchFamily="34" charset="-34"/>
                <a:cs typeface="IrisUPC" panose="020B0604020202020204" pitchFamily="34" charset="-34"/>
              </a:rPr>
              <a:t>– Tanguy – </a:t>
            </a: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06 82 00 73 06</a:t>
            </a:r>
            <a:endParaRPr lang="fr-FR" sz="3200" dirty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endParaRPr lang="fr-FR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84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769325" y="3509556"/>
            <a:ext cx="44152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b="1" kern="1200" dirty="0" smtClean="0">
                <a:solidFill>
                  <a:schemeClr val="tx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Des questions ?</a:t>
            </a:r>
            <a:endParaRPr lang="fr-FR" sz="6000" b="1" kern="1200" dirty="0">
              <a:solidFill>
                <a:schemeClr val="tx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6964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82880" y="1689463"/>
            <a:ext cx="896112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 smtClean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Bonnes fêtes de fin d’année, </a:t>
            </a:r>
          </a:p>
          <a:p>
            <a:pPr algn="ctr"/>
            <a:r>
              <a:rPr lang="fr-FR" sz="4000" b="1" kern="1200" dirty="0" smtClean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Bon courage pour les révisions </a:t>
            </a:r>
          </a:p>
          <a:p>
            <a:pPr algn="ctr"/>
            <a:r>
              <a:rPr lang="fr-FR" sz="4000" b="1" kern="1200" dirty="0" smtClean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(ou bonnes vacances)</a:t>
            </a:r>
          </a:p>
          <a:p>
            <a:pPr algn="ctr"/>
            <a:endParaRPr lang="fr-FR" sz="4000" b="1" kern="1200" dirty="0" smtClean="0">
              <a:solidFill>
                <a:schemeClr val="bg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ctr"/>
            <a:endParaRPr lang="fr-FR" sz="4000" b="1" kern="1200" dirty="0" smtClean="0">
              <a:solidFill>
                <a:schemeClr val="bg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algn="ctr"/>
            <a:r>
              <a:rPr lang="fr-FR" sz="4800" b="1" dirty="0" smtClean="0">
                <a:solidFill>
                  <a:schemeClr val="bg1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Et rendez-vous dans 1 mois !</a:t>
            </a:r>
            <a:endParaRPr lang="fr-FR" sz="4800" b="1" kern="1200" dirty="0">
              <a:solidFill>
                <a:schemeClr val="bg1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049277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14" y="1440180"/>
            <a:ext cx="7995836" cy="530923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947057" y="631371"/>
            <a:ext cx="78066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5400" dirty="0" smtClean="0">
                <a:latin typeface="IrisUPC" panose="020B0604020202020204" pitchFamily="34" charset="-34"/>
                <a:ea typeface="Segoe UI Emoji" panose="020B0502040204020203" pitchFamily="34" charset="0"/>
                <a:cs typeface="IrisUPC" panose="020B0604020202020204" pitchFamily="34" charset="-34"/>
              </a:rPr>
              <a:t>Le Village :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1071154" y="1554701"/>
            <a:ext cx="67404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7200" i="1" dirty="0">
                <a:solidFill>
                  <a:prstClr val="white"/>
                </a:solidFill>
                <a:latin typeface="IrisUPC" panose="020B0604020202020204" pitchFamily="34" charset="-34"/>
                <a:ea typeface="Segoe UI Emoji" panose="020B0502040204020203" pitchFamily="34" charset="0"/>
                <a:cs typeface="IrisUPC" panose="020B0604020202020204" pitchFamily="34" charset="-34"/>
              </a:rPr>
              <a:t>La </a:t>
            </a:r>
            <a:r>
              <a:rPr lang="fr-FR" sz="7200" i="1" dirty="0" err="1">
                <a:solidFill>
                  <a:prstClr val="white"/>
                </a:solidFill>
                <a:latin typeface="IrisUPC" panose="020B0604020202020204" pitchFamily="34" charset="-34"/>
                <a:ea typeface="Segoe UI Emoji" panose="020B0502040204020203" pitchFamily="34" charset="0"/>
                <a:cs typeface="IrisUPC" panose="020B0604020202020204" pitchFamily="34" charset="-34"/>
              </a:rPr>
              <a:t>Plagne</a:t>
            </a:r>
            <a:r>
              <a:rPr lang="fr-FR" sz="7200" i="1" dirty="0">
                <a:solidFill>
                  <a:prstClr val="white"/>
                </a:solidFill>
                <a:latin typeface="IrisUPC" panose="020B0604020202020204" pitchFamily="34" charset="-34"/>
                <a:ea typeface="Segoe UI Emoji" panose="020B0502040204020203" pitchFamily="34" charset="0"/>
                <a:cs typeface="IrisUPC" panose="020B0604020202020204" pitchFamily="34" charset="-34"/>
              </a:rPr>
              <a:t> </a:t>
            </a:r>
            <a:r>
              <a:rPr lang="fr-FR" sz="7200" i="1" dirty="0" err="1">
                <a:solidFill>
                  <a:prstClr val="white"/>
                </a:solidFill>
                <a:latin typeface="IrisUPC" panose="020B0604020202020204" pitchFamily="34" charset="-34"/>
                <a:ea typeface="Segoe UI Emoji" panose="020B0502040204020203" pitchFamily="34" charset="0"/>
                <a:cs typeface="IrisUPC" panose="020B0604020202020204" pitchFamily="34" charset="-34"/>
              </a:rPr>
              <a:t>Bellecôte</a:t>
            </a:r>
            <a:r>
              <a:rPr lang="fr-FR" sz="7200" i="1" dirty="0">
                <a:solidFill>
                  <a:prstClr val="white"/>
                </a:solidFill>
                <a:latin typeface="IrisUPC" panose="020B0604020202020204" pitchFamily="34" charset="-34"/>
                <a:ea typeface="Segoe UI Emoji" panose="020B0502040204020203" pitchFamily="34" charset="0"/>
                <a:cs typeface="IrisUPC" panose="020B0604020202020204" pitchFamily="34" charset="-34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165546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4724"/>
            <a:ext cx="9155688" cy="5922817"/>
          </a:xfrm>
          <a:prstGeom prst="rect">
            <a:avLst/>
          </a:prstGeom>
        </p:spPr>
      </p:pic>
      <p:sp>
        <p:nvSpPr>
          <p:cNvPr id="2" name="Flèche droite 1"/>
          <p:cNvSpPr/>
          <p:nvPr/>
        </p:nvSpPr>
        <p:spPr>
          <a:xfrm rot="15738216">
            <a:off x="3734158" y="5000919"/>
            <a:ext cx="2496621" cy="96929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788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6920" y="1024436"/>
            <a:ext cx="3323297" cy="194627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5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La Résidence </a:t>
            </a:r>
          </a:p>
          <a:p>
            <a:pPr marL="0" indent="0">
              <a:buNone/>
            </a:pPr>
            <a:r>
              <a:rPr lang="fr-FR" sz="7200" i="1" dirty="0" smtClean="0">
                <a:latin typeface="IrisUPC" panose="020B0604020202020204" pitchFamily="34" charset="-34"/>
                <a:cs typeface="IrisUPC" panose="020B0604020202020204" pitchFamily="34" charset="-34"/>
              </a:rPr>
              <a:t>St Jacques</a:t>
            </a:r>
            <a:endParaRPr lang="fr-FR" sz="7200" i="1" dirty="0"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765" y="25081"/>
            <a:ext cx="5259977" cy="394498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0" y="3623421"/>
            <a:ext cx="4765543" cy="3574157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31" y="3419537"/>
            <a:ext cx="4584617" cy="3438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6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91490" y="1223010"/>
            <a:ext cx="7886700" cy="515969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3600" u="sng" dirty="0" smtClean="0">
                <a:latin typeface="IrisUPC" panose="020B0604020202020204" pitchFamily="34" charset="-34"/>
                <a:cs typeface="IrisUPC" panose="020B0604020202020204" pitchFamily="34" charset="-34"/>
              </a:rPr>
              <a:t>Résidence St Jacques</a:t>
            </a:r>
          </a:p>
          <a:p>
            <a:pPr marL="0" indent="0">
              <a:buNone/>
            </a:pP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Chambres de </a:t>
            </a:r>
            <a:r>
              <a:rPr lang="fr-FR" sz="3200" dirty="0">
                <a:latin typeface="IrisUPC" panose="020B0604020202020204" pitchFamily="34" charset="-34"/>
                <a:cs typeface="IrisUPC" panose="020B0604020202020204" pitchFamily="34" charset="-34"/>
              </a:rPr>
              <a:t>5</a:t>
            </a: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 personnes</a:t>
            </a:r>
          </a:p>
          <a:p>
            <a:pPr marL="0" indent="0">
              <a:buNone/>
            </a:pP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Cuisine équipée </a:t>
            </a:r>
            <a:r>
              <a:rPr lang="fr-FR" dirty="0" smtClean="0">
                <a:latin typeface="IrisUPC" panose="020B0604020202020204" pitchFamily="34" charset="-34"/>
                <a:cs typeface="IrisUPC" panose="020B0604020202020204" pitchFamily="34" charset="-34"/>
              </a:rPr>
              <a:t>(micro-ondes, lave-vaisselle, …)</a:t>
            </a:r>
            <a:endParaRPr lang="fr-FR" sz="3200" dirty="0" smtClean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marL="0" indent="0">
              <a:buNone/>
            </a:pP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Oreillers et couvertures fournis </a:t>
            </a:r>
            <a:r>
              <a:rPr lang="fr-FR" dirty="0" smtClean="0">
                <a:latin typeface="IrisUPC" panose="020B0604020202020204" pitchFamily="34" charset="-34"/>
                <a:cs typeface="IrisUPC" panose="020B0604020202020204" pitchFamily="34" charset="-34"/>
              </a:rPr>
              <a:t>(draps inclus</a:t>
            </a:r>
            <a:r>
              <a:rPr lang="fr-FR" dirty="0" smtClean="0">
                <a:latin typeface="IrisUPC" panose="020B0604020202020204" pitchFamily="34" charset="-34"/>
                <a:cs typeface="IrisUPC" panose="020B0604020202020204" pitchFamily="34" charset="-34"/>
                <a:sym typeface="Wingdings" panose="05000000000000000000" pitchFamily="2" charset="2"/>
              </a:rPr>
              <a:t>)</a:t>
            </a:r>
            <a:endParaRPr lang="fr-FR" dirty="0" smtClean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marL="0" indent="0">
              <a:buNone/>
            </a:pP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Nécessaire de nettoyage inclus </a:t>
            </a:r>
            <a:r>
              <a:rPr lang="fr-FR" sz="24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(apportez éponge, liquide vaisselle, PQ, …)</a:t>
            </a:r>
          </a:p>
          <a:p>
            <a:pPr marL="0" indent="0">
              <a:buNone/>
            </a:pPr>
            <a:r>
              <a:rPr lang="fr-FR" sz="32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Casiers à ski dans la résidence</a:t>
            </a:r>
          </a:p>
          <a:p>
            <a:pPr marL="0" indent="0">
              <a:buNone/>
            </a:pPr>
            <a:endParaRPr lang="fr-FR" sz="3200" dirty="0" smtClean="0">
              <a:latin typeface="IrisUPC" panose="020B0604020202020204" pitchFamily="34" charset="-34"/>
              <a:cs typeface="IrisUPC" panose="020B0604020202020204" pitchFamily="34" charset="-34"/>
            </a:endParaRPr>
          </a:p>
          <a:p>
            <a:pPr marL="0" indent="0" algn="ctr">
              <a:buNone/>
            </a:pPr>
            <a:r>
              <a:rPr lang="fr-FR" sz="3600" b="1" dirty="0" smtClean="0">
                <a:solidFill>
                  <a:srgbClr val="FF0000"/>
                </a:solidFill>
                <a:latin typeface="IrisUPC" panose="020B0604020202020204" pitchFamily="34" charset="-34"/>
                <a:cs typeface="IrisUPC" panose="020B0604020202020204" pitchFamily="34" charset="-34"/>
              </a:rPr>
              <a:t>!! 200€ de caution !!</a:t>
            </a:r>
            <a:endParaRPr lang="fr-FR" sz="3600" b="1" dirty="0">
              <a:solidFill>
                <a:srgbClr val="FF0000"/>
              </a:solidFill>
              <a:latin typeface="IrisUPC" panose="020B0604020202020204" pitchFamily="34" charset="-34"/>
              <a:cs typeface="Iris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956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641" y="281762"/>
            <a:ext cx="4762500" cy="3571875"/>
          </a:xfr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50" y="973922"/>
            <a:ext cx="4762500" cy="3571875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4" y="4165864"/>
            <a:ext cx="4063602" cy="269213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824" y="3726657"/>
            <a:ext cx="4445000" cy="30226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Encre 7"/>
              <p14:cNvContentPartPr/>
              <p14:nvPr/>
            </p14:nvContentPartPr>
            <p14:xfrm>
              <a:off x="1393200" y="3492720"/>
              <a:ext cx="36720" cy="8640"/>
            </p14:xfrm>
          </p:contentPart>
        </mc:Choice>
        <mc:Fallback xmlns="">
          <p:pic>
            <p:nvPicPr>
              <p:cNvPr id="8" name="Encre 7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390680" y="3486600"/>
                <a:ext cx="44280" cy="21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01442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45770" y="1116966"/>
            <a:ext cx="3257550" cy="60733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sz="4000" dirty="0" smtClean="0">
                <a:latin typeface="IrisUPC" panose="020B0604020202020204" pitchFamily="34" charset="-34"/>
                <a:cs typeface="IrisUPC" panose="020B0604020202020204" pitchFamily="34" charset="-34"/>
              </a:rPr>
              <a:t>A proximité : 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1" y="42180"/>
            <a:ext cx="4633530" cy="347514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81" y="3819301"/>
            <a:ext cx="5036160" cy="377712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236" y="0"/>
            <a:ext cx="4508764" cy="338157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320" y="2188182"/>
            <a:ext cx="4092707" cy="306953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23" y="3941811"/>
            <a:ext cx="4032778" cy="3024584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215" y="2367313"/>
            <a:ext cx="3871967" cy="290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490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250"/>
                            </p:stCondLst>
                            <p:childTnLst>
                              <p:par>
                                <p:cTn id="4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3633</TotalTime>
  <Words>611</Words>
  <Application>Microsoft Office PowerPoint</Application>
  <PresentationFormat>Affichage à l'écran (4:3)</PresentationFormat>
  <Paragraphs>124</Paragraphs>
  <Slides>32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32</vt:i4>
      </vt:variant>
    </vt:vector>
  </HeadingPairs>
  <TitlesOfParts>
    <vt:vector size="33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déroulement de la semaine</vt:lpstr>
      <vt:lpstr>Présentation PowerPoint</vt:lpstr>
      <vt:lpstr>Présentation PowerPoint</vt:lpstr>
      <vt:lpstr>Samedi 24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Céline Jacob</dc:creator>
  <cp:lastModifiedBy>asus</cp:lastModifiedBy>
  <cp:revision>47</cp:revision>
  <dcterms:created xsi:type="dcterms:W3CDTF">2014-12-04T20:55:26Z</dcterms:created>
  <dcterms:modified xsi:type="dcterms:W3CDTF">2014-12-21T09:06:52Z</dcterms:modified>
</cp:coreProperties>
</file>