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89DB7-091B-4B20-9CA9-1FDC236C7DC2}" type="datetimeFigureOut">
              <a:rPr lang="fr-FR" smtClean="0"/>
              <a:t>18/12/2014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9BC00-C8C0-402F-8FB8-D4603B3C1FC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861144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89DB7-091B-4B20-9CA9-1FDC236C7DC2}" type="datetimeFigureOut">
              <a:rPr lang="fr-FR" smtClean="0"/>
              <a:t>18/12/2014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9BC00-C8C0-402F-8FB8-D4603B3C1FC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188847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89DB7-091B-4B20-9CA9-1FDC236C7DC2}" type="datetimeFigureOut">
              <a:rPr lang="fr-FR" smtClean="0"/>
              <a:t>18/12/2014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9BC00-C8C0-402F-8FB8-D4603B3C1FC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834222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89DB7-091B-4B20-9CA9-1FDC236C7DC2}" type="datetimeFigureOut">
              <a:rPr lang="fr-FR" smtClean="0"/>
              <a:t>18/12/2014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9BC00-C8C0-402F-8FB8-D4603B3C1FC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595239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89DB7-091B-4B20-9CA9-1FDC236C7DC2}" type="datetimeFigureOut">
              <a:rPr lang="fr-FR" smtClean="0"/>
              <a:t>18/12/2014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9BC00-C8C0-402F-8FB8-D4603B3C1FC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598316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89DB7-091B-4B20-9CA9-1FDC236C7DC2}" type="datetimeFigureOut">
              <a:rPr lang="fr-FR" smtClean="0"/>
              <a:t>18/12/2014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9BC00-C8C0-402F-8FB8-D4603B3C1FC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362575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89DB7-091B-4B20-9CA9-1FDC236C7DC2}" type="datetimeFigureOut">
              <a:rPr lang="fr-FR" smtClean="0"/>
              <a:t>18/12/2014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9BC00-C8C0-402F-8FB8-D4603B3C1FC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407206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89DB7-091B-4B20-9CA9-1FDC236C7DC2}" type="datetimeFigureOut">
              <a:rPr lang="fr-FR" smtClean="0"/>
              <a:t>18/12/2014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9BC00-C8C0-402F-8FB8-D4603B3C1FC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121832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89DB7-091B-4B20-9CA9-1FDC236C7DC2}" type="datetimeFigureOut">
              <a:rPr lang="fr-FR" smtClean="0"/>
              <a:t>18/12/2014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9BC00-C8C0-402F-8FB8-D4603B3C1FC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83649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89DB7-091B-4B20-9CA9-1FDC236C7DC2}" type="datetimeFigureOut">
              <a:rPr lang="fr-FR" smtClean="0"/>
              <a:t>18/12/2014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9BC00-C8C0-402F-8FB8-D4603B3C1FC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380916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89DB7-091B-4B20-9CA9-1FDC236C7DC2}" type="datetimeFigureOut">
              <a:rPr lang="fr-FR" smtClean="0"/>
              <a:t>18/12/2014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9BC00-C8C0-402F-8FB8-D4603B3C1FC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929187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289DB7-091B-4B20-9CA9-1FDC236C7DC2}" type="datetimeFigureOut">
              <a:rPr lang="fr-FR" smtClean="0"/>
              <a:t>18/12/2014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D9BC00-C8C0-402F-8FB8-D4603B3C1FC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970715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497282" y="581891"/>
            <a:ext cx="1683328" cy="737754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1</a:t>
            </a:r>
            <a:r>
              <a:rPr lang="fr-FR" baseline="30000" dirty="0" smtClean="0"/>
              <a:t>er</a:t>
            </a:r>
            <a:r>
              <a:rPr lang="fr-FR" dirty="0" smtClean="0"/>
              <a:t> champi vert</a:t>
            </a:r>
            <a:endParaRPr lang="fr-FR" dirty="0"/>
          </a:p>
        </p:txBody>
      </p:sp>
      <p:sp>
        <p:nvSpPr>
          <p:cNvPr id="5" name="Rectangle 4"/>
          <p:cNvSpPr/>
          <p:nvPr/>
        </p:nvSpPr>
        <p:spPr>
          <a:xfrm>
            <a:off x="2497282" y="2355274"/>
            <a:ext cx="1683328" cy="737754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2eme  champi vert</a:t>
            </a:r>
            <a:endParaRPr lang="fr-FR" dirty="0"/>
          </a:p>
        </p:txBody>
      </p:sp>
      <p:sp>
        <p:nvSpPr>
          <p:cNvPr id="7" name="Rectangle 6"/>
          <p:cNvSpPr/>
          <p:nvPr/>
        </p:nvSpPr>
        <p:spPr>
          <a:xfrm>
            <a:off x="72736" y="3733802"/>
            <a:ext cx="1683328" cy="737754"/>
          </a:xfrm>
          <a:prstGeom prst="rect">
            <a:avLst/>
          </a:prstGeom>
          <a:ln w="76200">
            <a:solidFill>
              <a:srgbClr val="FF0000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1er  champi bleu PROCHE</a:t>
            </a:r>
            <a:endParaRPr lang="fr-FR" dirty="0"/>
          </a:p>
        </p:txBody>
      </p:sp>
      <p:sp>
        <p:nvSpPr>
          <p:cNvPr id="8" name="Rectangle 7"/>
          <p:cNvSpPr/>
          <p:nvPr/>
        </p:nvSpPr>
        <p:spPr>
          <a:xfrm>
            <a:off x="5067300" y="3733802"/>
            <a:ext cx="1683328" cy="737754"/>
          </a:xfrm>
          <a:prstGeom prst="rect">
            <a:avLst/>
          </a:prstGeom>
          <a:ln w="76200">
            <a:solidFill>
              <a:srgbClr val="FF0000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1er  champi bleu LOIN</a:t>
            </a:r>
            <a:endParaRPr lang="fr-FR" dirty="0"/>
          </a:p>
        </p:txBody>
      </p:sp>
      <p:cxnSp>
        <p:nvCxnSpPr>
          <p:cNvPr id="10" name="Connecteur droit avec flèche 9"/>
          <p:cNvCxnSpPr>
            <a:stCxn id="4" idx="2"/>
            <a:endCxn id="5" idx="0"/>
          </p:cNvCxnSpPr>
          <p:nvPr/>
        </p:nvCxnSpPr>
        <p:spPr>
          <a:xfrm>
            <a:off x="3338946" y="1319645"/>
            <a:ext cx="0" cy="103562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necteur droit avec flèche 11"/>
          <p:cNvCxnSpPr>
            <a:stCxn id="5" idx="2"/>
            <a:endCxn id="7" idx="0"/>
          </p:cNvCxnSpPr>
          <p:nvPr/>
        </p:nvCxnSpPr>
        <p:spPr>
          <a:xfrm flipH="1">
            <a:off x="914400" y="3093028"/>
            <a:ext cx="2424546" cy="64077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necteur droit avec flèche 13"/>
          <p:cNvCxnSpPr>
            <a:stCxn id="5" idx="2"/>
            <a:endCxn id="8" idx="0"/>
          </p:cNvCxnSpPr>
          <p:nvPr/>
        </p:nvCxnSpPr>
        <p:spPr>
          <a:xfrm>
            <a:off x="3338946" y="3093028"/>
            <a:ext cx="2570018" cy="64077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2570018" y="5292438"/>
            <a:ext cx="1683328" cy="737754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3</a:t>
            </a:r>
            <a:r>
              <a:rPr lang="fr-FR" dirty="0" smtClean="0"/>
              <a:t>eme  champi vert</a:t>
            </a:r>
            <a:endParaRPr lang="fr-FR" dirty="0"/>
          </a:p>
        </p:txBody>
      </p:sp>
      <p:cxnSp>
        <p:nvCxnSpPr>
          <p:cNvPr id="17" name="Connecteur droit avec flèche 16"/>
          <p:cNvCxnSpPr>
            <a:stCxn id="8" idx="2"/>
            <a:endCxn id="15" idx="0"/>
          </p:cNvCxnSpPr>
          <p:nvPr/>
        </p:nvCxnSpPr>
        <p:spPr>
          <a:xfrm flipH="1">
            <a:off x="3411682" y="4471556"/>
            <a:ext cx="2497282" cy="82088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necteur droit avec flèche 18"/>
          <p:cNvCxnSpPr>
            <a:stCxn id="7" idx="2"/>
            <a:endCxn id="15" idx="0"/>
          </p:cNvCxnSpPr>
          <p:nvPr/>
        </p:nvCxnSpPr>
        <p:spPr>
          <a:xfrm>
            <a:off x="914400" y="4471556"/>
            <a:ext cx="2497282" cy="82088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ZoneTexte 19"/>
          <p:cNvSpPr txBox="1"/>
          <p:nvPr/>
        </p:nvSpPr>
        <p:spPr>
          <a:xfrm>
            <a:off x="8499764" y="486002"/>
            <a:ext cx="25457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u="sng" dirty="0" err="1" smtClean="0"/>
              <a:t>Cooldowns</a:t>
            </a:r>
            <a:endParaRPr lang="fr-FR" b="1" u="sng" dirty="0"/>
          </a:p>
        </p:txBody>
      </p:sp>
      <p:sp>
        <p:nvSpPr>
          <p:cNvPr id="21" name="Rectangle 20"/>
          <p:cNvSpPr/>
          <p:nvPr/>
        </p:nvSpPr>
        <p:spPr>
          <a:xfrm>
            <a:off x="7637318" y="855334"/>
            <a:ext cx="4197927" cy="127480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2" name="ZoneTexte 21"/>
          <p:cNvSpPr txBox="1"/>
          <p:nvPr/>
        </p:nvSpPr>
        <p:spPr>
          <a:xfrm>
            <a:off x="7980218" y="1080655"/>
            <a:ext cx="306531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dirty="0" err="1" smtClean="0"/>
              <a:t>Hymme</a:t>
            </a:r>
            <a:r>
              <a:rPr lang="fr-FR" dirty="0" smtClean="0"/>
              <a:t> (</a:t>
            </a:r>
            <a:r>
              <a:rPr lang="fr-FR" dirty="0" err="1" smtClean="0"/>
              <a:t>Camu</a:t>
            </a:r>
            <a:r>
              <a:rPr lang="fr-FR" dirty="0" smtClean="0"/>
              <a:t>)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dirty="0" smtClean="0"/>
              <a:t>Amplification (</a:t>
            </a:r>
            <a:r>
              <a:rPr lang="fr-FR" dirty="0" err="1" smtClean="0"/>
              <a:t>Elewenn</a:t>
            </a:r>
            <a:r>
              <a:rPr lang="fr-FR" dirty="0" smtClean="0"/>
              <a:t>)</a:t>
            </a:r>
            <a:endParaRPr lang="fr-FR" dirty="0"/>
          </a:p>
        </p:txBody>
      </p:sp>
      <p:sp>
        <p:nvSpPr>
          <p:cNvPr id="23" name="Rectangle 22"/>
          <p:cNvSpPr/>
          <p:nvPr/>
        </p:nvSpPr>
        <p:spPr>
          <a:xfrm>
            <a:off x="7637318" y="2376056"/>
            <a:ext cx="4197927" cy="314151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4" name="ZoneTexte 23"/>
          <p:cNvSpPr txBox="1"/>
          <p:nvPr/>
        </p:nvSpPr>
        <p:spPr>
          <a:xfrm>
            <a:off x="7980218" y="2601377"/>
            <a:ext cx="306531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è"/>
            </a:pPr>
            <a:r>
              <a:rPr lang="fr-FR" dirty="0" smtClean="0">
                <a:sym typeface="Wingdings" panose="05000000000000000000" pitchFamily="2" charset="2"/>
              </a:rPr>
              <a:t>Situation 1: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dirty="0" smtClean="0"/>
              <a:t>Totem marée de soin (</a:t>
            </a:r>
            <a:r>
              <a:rPr lang="fr-FR" dirty="0" err="1" smtClean="0"/>
              <a:t>Binox</a:t>
            </a:r>
            <a:r>
              <a:rPr lang="fr-FR" dirty="0" smtClean="0"/>
              <a:t>)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dirty="0" smtClean="0"/>
              <a:t>Barrière (</a:t>
            </a:r>
            <a:r>
              <a:rPr lang="fr-FR" dirty="0" err="1" smtClean="0"/>
              <a:t>Telya</a:t>
            </a:r>
            <a:r>
              <a:rPr lang="fr-FR" dirty="0" smtClean="0"/>
              <a:t>)</a:t>
            </a:r>
            <a:endParaRPr lang="fr-FR" dirty="0"/>
          </a:p>
        </p:txBody>
      </p:sp>
      <p:sp>
        <p:nvSpPr>
          <p:cNvPr id="25" name="Ellipse 24"/>
          <p:cNvSpPr/>
          <p:nvPr/>
        </p:nvSpPr>
        <p:spPr>
          <a:xfrm>
            <a:off x="0" y="3418609"/>
            <a:ext cx="592281" cy="488373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1</a:t>
            </a:r>
            <a:endParaRPr lang="fr-FR" dirty="0"/>
          </a:p>
        </p:txBody>
      </p:sp>
      <p:sp>
        <p:nvSpPr>
          <p:cNvPr id="26" name="Ellipse 25"/>
          <p:cNvSpPr/>
          <p:nvPr/>
        </p:nvSpPr>
        <p:spPr>
          <a:xfrm>
            <a:off x="4916631" y="3449782"/>
            <a:ext cx="592281" cy="488373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2</a:t>
            </a:r>
            <a:endParaRPr lang="fr-FR" dirty="0"/>
          </a:p>
        </p:txBody>
      </p:sp>
      <p:sp>
        <p:nvSpPr>
          <p:cNvPr id="27" name="ZoneTexte 26"/>
          <p:cNvSpPr txBox="1"/>
          <p:nvPr/>
        </p:nvSpPr>
        <p:spPr>
          <a:xfrm>
            <a:off x="7980218" y="3815561"/>
            <a:ext cx="3065319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è"/>
            </a:pPr>
            <a:r>
              <a:rPr lang="fr-FR" dirty="0" smtClean="0">
                <a:sym typeface="Wingdings" panose="05000000000000000000" pitchFamily="2" charset="2"/>
              </a:rPr>
              <a:t>Situation 2: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dirty="0" smtClean="0"/>
              <a:t>Totem marée de soin (</a:t>
            </a:r>
            <a:r>
              <a:rPr lang="fr-FR" dirty="0" err="1" smtClean="0"/>
              <a:t>Binox</a:t>
            </a:r>
            <a:r>
              <a:rPr lang="fr-FR" dirty="0" smtClean="0"/>
              <a:t>)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dirty="0" smtClean="0"/>
              <a:t>Totem lien d’esprit (</a:t>
            </a:r>
            <a:r>
              <a:rPr lang="fr-FR" dirty="0" err="1" smtClean="0"/>
              <a:t>Binox</a:t>
            </a:r>
            <a:r>
              <a:rPr lang="fr-FR" dirty="0" smtClean="0"/>
              <a:t>)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dirty="0" smtClean="0"/>
              <a:t>Barrière (</a:t>
            </a:r>
            <a:r>
              <a:rPr lang="fr-FR" dirty="0" err="1" smtClean="0"/>
              <a:t>Telya</a:t>
            </a:r>
            <a:r>
              <a:rPr lang="fr-FR" dirty="0" smtClean="0"/>
              <a:t>)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dirty="0" smtClean="0"/>
              <a:t>Amplification (</a:t>
            </a:r>
            <a:r>
              <a:rPr lang="fr-FR" dirty="0" err="1" smtClean="0"/>
              <a:t>Vangvaa</a:t>
            </a:r>
            <a:r>
              <a:rPr lang="fr-FR" dirty="0" smtClean="0"/>
              <a:t>)</a:t>
            </a:r>
            <a:endParaRPr lang="fr-FR" dirty="0"/>
          </a:p>
        </p:txBody>
      </p:sp>
      <p:sp>
        <p:nvSpPr>
          <p:cNvPr id="28" name="Rectangle 27"/>
          <p:cNvSpPr/>
          <p:nvPr/>
        </p:nvSpPr>
        <p:spPr>
          <a:xfrm>
            <a:off x="7668491" y="5742895"/>
            <a:ext cx="4197927" cy="111510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9" name="ZoneTexte 28"/>
          <p:cNvSpPr txBox="1"/>
          <p:nvPr/>
        </p:nvSpPr>
        <p:spPr>
          <a:xfrm>
            <a:off x="8011391" y="5968215"/>
            <a:ext cx="306531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dirty="0" err="1" smtClean="0"/>
              <a:t>Tranquilité</a:t>
            </a:r>
            <a:r>
              <a:rPr lang="fr-FR" dirty="0" smtClean="0"/>
              <a:t> (</a:t>
            </a:r>
            <a:r>
              <a:rPr lang="fr-FR" dirty="0" err="1" smtClean="0"/>
              <a:t>Sociofist</a:t>
            </a:r>
            <a:r>
              <a:rPr lang="fr-FR" dirty="0" smtClean="0"/>
              <a:t>)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dirty="0" smtClean="0"/>
              <a:t>Amplification (</a:t>
            </a:r>
            <a:r>
              <a:rPr lang="fr-FR" dirty="0" err="1" smtClean="0"/>
              <a:t>Vangvaa</a:t>
            </a:r>
            <a:r>
              <a:rPr lang="fr-FR" dirty="0" smtClean="0"/>
              <a:t>)**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22674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74</Words>
  <Application>Microsoft Office PowerPoint</Application>
  <PresentationFormat>Grand écran</PresentationFormat>
  <Paragraphs>20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Wingdings</vt:lpstr>
      <vt:lpstr>Thème Office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Tallec Guillaume</dc:creator>
  <cp:lastModifiedBy>Tallec Guillaume</cp:lastModifiedBy>
  <cp:revision>3</cp:revision>
  <dcterms:created xsi:type="dcterms:W3CDTF">2014-12-18T23:02:20Z</dcterms:created>
  <dcterms:modified xsi:type="dcterms:W3CDTF">2014-12-18T23:08:40Z</dcterms:modified>
</cp:coreProperties>
</file>