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9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781C8-CB5A-484E-937C-1C423D5DF54E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A3959-372D-BD40-A664-35708A2FED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80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A3959-372D-BD40-A664-35708A2FED0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8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8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63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17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59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70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0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14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3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11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34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D669C-56FB-4D42-B964-47F555B06F12}" type="datetimeFigureOut">
              <a:rPr lang="fr-FR" smtClean="0"/>
              <a:t>30/11/2014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114E9-3B4E-1243-BAC5-10261F9114C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00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32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1F497D"/>
                </a:solidFill>
              </a:rPr>
              <a:t>Définition d’un conservatoire :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69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Etablissement d’enseignement de la musique, de la danse ou de l’art dramatique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r>
              <a:rPr lang="fr-FR" sz="2800" dirty="0"/>
              <a:t> Accueille des élèves de tout </a:t>
            </a:r>
            <a:r>
              <a:rPr lang="fr-FR" sz="2800" dirty="0" smtClean="0"/>
              <a:t>âge et ayant différentes motivations</a:t>
            </a:r>
            <a:r>
              <a:rPr lang="fr-FR" sz="2800" dirty="0" smtClean="0"/>
              <a:t>.</a:t>
            </a:r>
          </a:p>
          <a:p>
            <a:endParaRPr lang="fr-FR" sz="2800" dirty="0"/>
          </a:p>
          <a:p>
            <a:r>
              <a:rPr lang="fr-FR" sz="2800" dirty="0" smtClean="0"/>
              <a:t>Inculque à ses élèves la passion, l’exigence et la rigueur pour exceller dans leur domaine</a:t>
            </a:r>
            <a:r>
              <a:rPr lang="fr-FR" sz="2800" dirty="0" smtClean="0"/>
              <a:t>.</a:t>
            </a:r>
          </a:p>
          <a:p>
            <a:endParaRPr lang="fr-FR" sz="2800" dirty="0" smtClean="0"/>
          </a:p>
          <a:p>
            <a:r>
              <a:rPr lang="fr-FR" sz="2800" dirty="0"/>
              <a:t> </a:t>
            </a:r>
            <a:r>
              <a:rPr lang="fr-FR" sz="2800" dirty="0" smtClean="0"/>
              <a:t>On y apprend, tout en prenant du plaisir.</a:t>
            </a:r>
          </a:p>
          <a:p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102755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L’éclairage dans les conservatoires :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8228" y="1600200"/>
            <a:ext cx="8229600" cy="4525963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Grande transparence au niveau des façades :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916" y="2663457"/>
            <a:ext cx="3420883" cy="40286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28" y="3703229"/>
            <a:ext cx="4747262" cy="29888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8228" y="2701433"/>
            <a:ext cx="4618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-On utilise la lumière du jour, pour avoir un cadre chaleureux et illuminé à l’intérieur.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79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328228" y="4016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Absence d’ouvertures au niveau de l’auditorium :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093" t="-1736" b="-180"/>
          <a:stretch/>
        </p:blipFill>
        <p:spPr>
          <a:xfrm>
            <a:off x="4566648" y="2211682"/>
            <a:ext cx="4448379" cy="4294945"/>
          </a:xfr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25926"/>
          <a:stretch/>
        </p:blipFill>
        <p:spPr>
          <a:xfrm>
            <a:off x="328228" y="3438810"/>
            <a:ext cx="3981546" cy="306781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13329" y="2225951"/>
            <a:ext cx="3396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-L’éclairage est artificiel, pour permettre les jeux de lumières et accroitre l’intimité.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90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0" t="-2" r="-3080" b="9294"/>
          <a:stretch/>
        </p:blipFill>
        <p:spPr>
          <a:xfrm>
            <a:off x="4510101" y="1073698"/>
            <a:ext cx="4633899" cy="560415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70726"/>
            <a:ext cx="3737302" cy="280712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1969367" y="4016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Eclairage des salles de classe: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73698"/>
            <a:ext cx="3737302" cy="254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4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L’accessibilité aux conservatoires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858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0370"/>
            <a:ext cx="7620000" cy="1143000"/>
          </a:xfrm>
        </p:spPr>
        <p:txBody>
          <a:bodyPr/>
          <a:lstStyle/>
          <a:p>
            <a:r>
              <a:rPr lang="fr-FR" sz="3200" dirty="0" smtClean="0"/>
              <a:t>New England Conservatory of music:</a:t>
            </a:r>
            <a:endParaRPr lang="fr-FR" sz="3200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530" b="10530"/>
          <a:stretch/>
        </p:blipFill>
        <p:spPr>
          <a:xfrm>
            <a:off x="590464" y="1574597"/>
            <a:ext cx="7624779" cy="4803611"/>
          </a:xfrm>
        </p:spPr>
      </p:pic>
    </p:spTree>
    <p:extLst>
      <p:ext uri="{BB962C8B-B14F-4D97-AF65-F5344CB8AC3E}">
        <p14:creationId xmlns:p14="http://schemas.microsoft.com/office/powerpoint/2010/main" val="285060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Intérieur du conservatoire :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14" b="7314"/>
          <a:stretch/>
        </p:blipFill>
        <p:spPr>
          <a:xfrm>
            <a:off x="457200" y="1649225"/>
            <a:ext cx="7620000" cy="4800600"/>
          </a:xfrm>
        </p:spPr>
      </p:pic>
    </p:spTree>
    <p:extLst>
      <p:ext uri="{BB962C8B-B14F-4D97-AF65-F5344CB8AC3E}">
        <p14:creationId xmlns:p14="http://schemas.microsoft.com/office/powerpoint/2010/main" val="17522310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132</Words>
  <Application>Microsoft Macintosh PowerPoint</Application>
  <PresentationFormat>Présentation à l'écran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Définition d’un conservatoire :</vt:lpstr>
      <vt:lpstr>L’éclairage dans les conservatoires :</vt:lpstr>
      <vt:lpstr>Présentation PowerPoint</vt:lpstr>
      <vt:lpstr>Présentation PowerPoint</vt:lpstr>
      <vt:lpstr>L’accessibilité aux conservatoires :</vt:lpstr>
      <vt:lpstr>New England Conservatory of music:</vt:lpstr>
      <vt:lpstr>Intérieur du conservatoire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Mohamed</cp:lastModifiedBy>
  <cp:revision>9</cp:revision>
  <dcterms:created xsi:type="dcterms:W3CDTF">2014-11-30T11:06:20Z</dcterms:created>
  <dcterms:modified xsi:type="dcterms:W3CDTF">2014-11-30T12:47:43Z</dcterms:modified>
</cp:coreProperties>
</file>