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71"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B480476-EC69-45FF-B594-D9FEB1AA52DB}">
          <p14:sldIdLst>
            <p14:sldId id="256"/>
            <p14:sldId id="257"/>
            <p14:sldId id="258"/>
            <p14:sldId id="259"/>
            <p14:sldId id="260"/>
            <p14:sldId id="261"/>
            <p14:sldId id="262"/>
            <p14:sldId id="263"/>
            <p14:sldId id="264"/>
            <p14:sldId id="266"/>
            <p14:sldId id="267"/>
            <p14:sldId id="269"/>
            <p14:sldId id="271"/>
            <p14:sldId id="272"/>
          </p14:sldIdLst>
        </p14:section>
        <p14:section name="Section sans titre" id="{A0D8AE4F-B971-42EB-8492-6B468D364F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8" d="100"/>
          <a:sy n="68"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8/20/2014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orum.worldofstargate.fr/viewforum.php?f=28"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remiere.fr/Cinema/News-Cinema/Une-nouvelle-trilogie-Stargate-pour-Roland-Emmerich-4006754"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orum.worldofstargate.fr/viewtopic.php?f=11&amp;t=1175&amp;start=100"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2000" r="-62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Revue au </a:t>
            </a:r>
            <a:r>
              <a:rPr lang="fr-FR" dirty="0" err="1" smtClean="0"/>
              <a:t>déla</a:t>
            </a:r>
            <a:r>
              <a:rPr lang="fr-FR" dirty="0" smtClean="0"/>
              <a:t> la porte des étoiles.</a:t>
            </a:r>
            <a:endParaRPr lang="fr-FR" dirty="0"/>
          </a:p>
        </p:txBody>
      </p:sp>
      <p:sp>
        <p:nvSpPr>
          <p:cNvPr id="3" name="Sous-titre 2"/>
          <p:cNvSpPr>
            <a:spLocks noGrp="1"/>
          </p:cNvSpPr>
          <p:nvPr>
            <p:ph type="subTitle" idx="1"/>
          </p:nvPr>
        </p:nvSpPr>
        <p:spPr>
          <a:xfrm>
            <a:off x="2692398" y="3670479"/>
            <a:ext cx="6815669" cy="1307920"/>
          </a:xfrm>
        </p:spPr>
        <p:txBody>
          <a:bodyPr>
            <a:normAutofit/>
          </a:bodyPr>
          <a:lstStyle/>
          <a:p>
            <a:endParaRPr lang="fr-FR" sz="2400" dirty="0"/>
          </a:p>
          <a:p>
            <a:r>
              <a:rPr lang="fr-FR" sz="4000" dirty="0" smtClean="0"/>
              <a:t>N° 9 </a:t>
            </a:r>
            <a:endParaRPr lang="fr-FR" sz="4000" dirty="0"/>
          </a:p>
        </p:txBody>
      </p:sp>
    </p:spTree>
    <p:extLst>
      <p:ext uri="{BB962C8B-B14F-4D97-AF65-F5344CB8AC3E}">
        <p14:creationId xmlns:p14="http://schemas.microsoft.com/office/powerpoint/2010/main" val="10057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VIII ° / Un petit tour dans le classement </a:t>
            </a:r>
            <a:r>
              <a:rPr lang="fr-FR" dirty="0" smtClean="0"/>
              <a:t>attaque : </a:t>
            </a:r>
            <a:endParaRPr lang="fr-FR" dirty="0"/>
          </a:p>
        </p:txBody>
      </p:sp>
      <p:sp>
        <p:nvSpPr>
          <p:cNvPr id="3" name="Espace réservé du texte 2"/>
          <p:cNvSpPr>
            <a:spLocks noGrp="1"/>
          </p:cNvSpPr>
          <p:nvPr>
            <p:ph type="body" idx="1"/>
          </p:nvPr>
        </p:nvSpPr>
        <p:spPr/>
        <p:txBody>
          <a:bodyPr/>
          <a:lstStyle/>
          <a:p>
            <a:pPr algn="ctr"/>
            <a:r>
              <a:rPr lang="fr-FR" dirty="0" smtClean="0"/>
              <a:t> Avant 	</a:t>
            </a:r>
            <a:endParaRPr lang="fr-FR" dirty="0"/>
          </a:p>
        </p:txBody>
      </p:sp>
      <p:pic>
        <p:nvPicPr>
          <p:cNvPr id="7" name="Espace réservé du conten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01758" y="3243263"/>
            <a:ext cx="2305334" cy="2632075"/>
          </a:xfrm>
        </p:spPr>
      </p:pic>
      <p:sp>
        <p:nvSpPr>
          <p:cNvPr id="5" name="Espace réservé du texte 4"/>
          <p:cNvSpPr>
            <a:spLocks noGrp="1"/>
          </p:cNvSpPr>
          <p:nvPr>
            <p:ph type="body" sz="quarter" idx="3"/>
          </p:nvPr>
        </p:nvSpPr>
        <p:spPr/>
        <p:txBody>
          <a:bodyPr/>
          <a:lstStyle/>
          <a:p>
            <a:pPr algn="ctr"/>
            <a:r>
              <a:rPr lang="fr-FR" dirty="0" smtClean="0"/>
              <a:t>Après </a:t>
            </a:r>
            <a:endParaRPr lang="fr-FR" dirty="0"/>
          </a:p>
        </p:txBody>
      </p:sp>
      <p:pic>
        <p:nvPicPr>
          <p:cNvPr id="8" name="Espace réservé du contenu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390457" y="3243263"/>
            <a:ext cx="2297412" cy="2632075"/>
          </a:xfrm>
        </p:spPr>
      </p:pic>
    </p:spTree>
    <p:extLst>
      <p:ext uri="{BB962C8B-B14F-4D97-AF65-F5344CB8AC3E}">
        <p14:creationId xmlns:p14="http://schemas.microsoft.com/office/powerpoint/2010/main" val="195631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IX ° / Le classement des alliances en attaque : </a:t>
            </a:r>
            <a:endParaRPr lang="fr-FR" dirty="0"/>
          </a:p>
        </p:txBody>
      </p:sp>
      <p:sp>
        <p:nvSpPr>
          <p:cNvPr id="3" name="Espace réservé du texte 2"/>
          <p:cNvSpPr>
            <a:spLocks noGrp="1"/>
          </p:cNvSpPr>
          <p:nvPr>
            <p:ph type="body" idx="1"/>
          </p:nvPr>
        </p:nvSpPr>
        <p:spPr/>
        <p:txBody>
          <a:bodyPr/>
          <a:lstStyle/>
          <a:p>
            <a:pPr algn="ctr"/>
            <a:r>
              <a:rPr lang="fr-FR" dirty="0" smtClean="0"/>
              <a:t>Avant</a:t>
            </a:r>
            <a:endParaRPr lang="fr-FR" dirty="0"/>
          </a:p>
        </p:txBody>
      </p:sp>
      <p:pic>
        <p:nvPicPr>
          <p:cNvPr id="7" name="Espace réservé du conten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89859" y="3243263"/>
            <a:ext cx="2129131" cy="2632075"/>
          </a:xfrm>
        </p:spPr>
      </p:pic>
      <p:sp>
        <p:nvSpPr>
          <p:cNvPr id="5" name="Espace réservé du texte 4"/>
          <p:cNvSpPr>
            <a:spLocks noGrp="1"/>
          </p:cNvSpPr>
          <p:nvPr>
            <p:ph type="body" sz="quarter" idx="3"/>
          </p:nvPr>
        </p:nvSpPr>
        <p:spPr/>
        <p:txBody>
          <a:bodyPr/>
          <a:lstStyle/>
          <a:p>
            <a:pPr algn="ctr"/>
            <a:r>
              <a:rPr lang="fr-FR" dirty="0" smtClean="0"/>
              <a:t>Après</a:t>
            </a:r>
            <a:endParaRPr lang="fr-FR" dirty="0"/>
          </a:p>
        </p:txBody>
      </p:sp>
      <p:pic>
        <p:nvPicPr>
          <p:cNvPr id="8" name="Espace réservé du contenu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534404" y="3243263"/>
            <a:ext cx="2009518" cy="2632075"/>
          </a:xfrm>
        </p:spPr>
      </p:pic>
    </p:spTree>
    <p:extLst>
      <p:ext uri="{BB962C8B-B14F-4D97-AF65-F5344CB8AC3E}">
        <p14:creationId xmlns:p14="http://schemas.microsoft.com/office/powerpoint/2010/main" val="127345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X ° / Classement des alliances des points depuis l’ouverture du jeu :</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1866" y="2620740"/>
            <a:ext cx="2448267" cy="3191320"/>
          </a:xfrm>
        </p:spPr>
      </p:pic>
    </p:spTree>
    <p:extLst>
      <p:ext uri="{BB962C8B-B14F-4D97-AF65-F5344CB8AC3E}">
        <p14:creationId xmlns:p14="http://schemas.microsoft.com/office/powerpoint/2010/main" val="321284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XI ° / Ou en est le jeu ? : </a:t>
            </a:r>
            <a:endParaRPr lang="fr-FR" dirty="0"/>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52572" y="3610684"/>
            <a:ext cx="2010056" cy="1209844"/>
          </a:xfrm>
        </p:spPr>
      </p:pic>
      <p:pic>
        <p:nvPicPr>
          <p:cNvPr id="6" name="Espace réservé du contenu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64301" y="3610684"/>
            <a:ext cx="1952898" cy="1209844"/>
          </a:xfrm>
        </p:spPr>
      </p:pic>
    </p:spTree>
    <p:extLst>
      <p:ext uri="{BB962C8B-B14F-4D97-AF65-F5344CB8AC3E}">
        <p14:creationId xmlns:p14="http://schemas.microsoft.com/office/powerpoint/2010/main" val="164664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XII ° / Remerciement :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Je vous remercie de votre lecture et de votre fidélité. Soyez en remercier,</a:t>
            </a:r>
          </a:p>
          <a:p>
            <a:endParaRPr lang="fr-FR" dirty="0"/>
          </a:p>
          <a:p>
            <a:r>
              <a:rPr lang="fr-FR" dirty="0" smtClean="0"/>
              <a:t>Bon jeu à vous et à très vite.</a:t>
            </a:r>
          </a:p>
          <a:p>
            <a:endParaRPr lang="fr-FR" dirty="0"/>
          </a:p>
          <a:p>
            <a:r>
              <a:rPr lang="fr-FR" dirty="0" smtClean="0"/>
              <a:t>Ps : Si l’envie vous dit le chapitre VI est actif à partir </a:t>
            </a:r>
            <a:r>
              <a:rPr lang="fr-FR" smtClean="0"/>
              <a:t>de maintenant. </a:t>
            </a:r>
            <a:endParaRPr lang="fr-FR" dirty="0"/>
          </a:p>
        </p:txBody>
      </p:sp>
    </p:spTree>
    <p:extLst>
      <p:ext uri="{BB962C8B-B14F-4D97-AF65-F5344CB8AC3E}">
        <p14:creationId xmlns:p14="http://schemas.microsoft.com/office/powerpoint/2010/main" val="280034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 ° / Nouvelle réalisation pour cette revue : </a:t>
            </a:r>
            <a:endParaRPr lang="fr-FR" dirty="0"/>
          </a:p>
        </p:txBody>
      </p:sp>
      <p:sp>
        <p:nvSpPr>
          <p:cNvPr id="3" name="Espace réservé du contenu 2"/>
          <p:cNvSpPr>
            <a:spLocks noGrp="1"/>
          </p:cNvSpPr>
          <p:nvPr>
            <p:ph idx="1"/>
          </p:nvPr>
        </p:nvSpPr>
        <p:spPr/>
        <p:txBody>
          <a:bodyPr/>
          <a:lstStyle/>
          <a:p>
            <a:r>
              <a:rPr lang="fr-FR" dirty="0" smtClean="0"/>
              <a:t>Comme vous avez pu le voir j’ai mis un peux de temps pour vous réalisez votre toute nouvelle revue et je m’en excuse. </a:t>
            </a:r>
          </a:p>
          <a:p>
            <a:r>
              <a:rPr lang="fr-FR" dirty="0" smtClean="0"/>
              <a:t>Afin de faire des nouvelles revues je vais essayer de faire des modifications pas à toutes les revues mais au moins une fois de temps en temps. </a:t>
            </a:r>
          </a:p>
          <a:p>
            <a:r>
              <a:rPr lang="fr-FR" dirty="0" smtClean="0"/>
              <a:t>Je vous remercie de me dire au fur et à mesure des revues ce que vous en pensez. </a:t>
            </a:r>
          </a:p>
          <a:p>
            <a:r>
              <a:rPr lang="fr-FR" dirty="0" smtClean="0"/>
              <a:t>J’espère que cette revu vous plaira en vous souhaitant une agréable lecture.</a:t>
            </a:r>
            <a:endParaRPr lang="fr-FR" dirty="0"/>
          </a:p>
        </p:txBody>
      </p:sp>
    </p:spTree>
    <p:extLst>
      <p:ext uri="{BB962C8B-B14F-4D97-AF65-F5344CB8AC3E}">
        <p14:creationId xmlns:p14="http://schemas.microsoft.com/office/powerpoint/2010/main" val="314822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 ° / La partie graphisme :</a:t>
            </a:r>
            <a:endParaRPr lang="fr-FR" dirty="0"/>
          </a:p>
        </p:txBody>
      </p:sp>
      <p:sp>
        <p:nvSpPr>
          <p:cNvPr id="3" name="Espace réservé du contenu 2"/>
          <p:cNvSpPr>
            <a:spLocks noGrp="1"/>
          </p:cNvSpPr>
          <p:nvPr>
            <p:ph idx="1"/>
          </p:nvPr>
        </p:nvSpPr>
        <p:spPr/>
        <p:txBody>
          <a:bodyPr/>
          <a:lstStyle/>
          <a:p>
            <a:r>
              <a:rPr lang="fr-FR" dirty="0" smtClean="0"/>
              <a:t>Je suis allez dans une partie du forum ou j’allais pas vraiment avant et depuis minimum 2 semaines j’ai accrocher sur cette partie. Personnellement je sais que je n’ai pas encore fais un seul post sur vos rubriques mais vous gérez. </a:t>
            </a:r>
          </a:p>
          <a:p>
            <a:r>
              <a:rPr lang="fr-FR" dirty="0" smtClean="0">
                <a:hlinkClick r:id="rId3"/>
              </a:rPr>
              <a:t>http://forum.worldofstargate.fr/viewforum.php?f=28</a:t>
            </a:r>
            <a:endParaRPr lang="fr-FR" dirty="0" smtClean="0"/>
          </a:p>
          <a:p>
            <a:endParaRPr lang="fr-FR" dirty="0"/>
          </a:p>
          <a:p>
            <a:r>
              <a:rPr lang="fr-FR" dirty="0" smtClean="0"/>
              <a:t>Je vous félicite tous pour vos magnifiques graphisme surtout à </a:t>
            </a:r>
            <a:r>
              <a:rPr lang="fr-FR" dirty="0" err="1" smtClean="0"/>
              <a:t>Issei</a:t>
            </a:r>
            <a:r>
              <a:rPr lang="fr-FR" dirty="0" smtClean="0"/>
              <a:t> pour ses débuts.</a:t>
            </a:r>
            <a:endParaRPr lang="fr-FR" dirty="0"/>
          </a:p>
        </p:txBody>
      </p:sp>
    </p:spTree>
    <p:extLst>
      <p:ext uri="{BB962C8B-B14F-4D97-AF65-F5344CB8AC3E}">
        <p14:creationId xmlns:p14="http://schemas.microsoft.com/office/powerpoint/2010/main" val="213226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 ° / Des news sur le monde de </a:t>
            </a:r>
            <a:r>
              <a:rPr lang="fr-FR" dirty="0" err="1" smtClean="0"/>
              <a:t>stargate</a:t>
            </a:r>
            <a:r>
              <a:rPr lang="fr-FR" dirty="0" smtClean="0"/>
              <a:t> : </a:t>
            </a:r>
            <a:endParaRPr lang="fr-FR" dirty="0"/>
          </a:p>
        </p:txBody>
      </p:sp>
      <p:sp>
        <p:nvSpPr>
          <p:cNvPr id="3" name="Espace réservé du contenu 2"/>
          <p:cNvSpPr>
            <a:spLocks noGrp="1"/>
          </p:cNvSpPr>
          <p:nvPr>
            <p:ph idx="1"/>
          </p:nvPr>
        </p:nvSpPr>
        <p:spPr/>
        <p:txBody>
          <a:bodyPr/>
          <a:lstStyle/>
          <a:p>
            <a:r>
              <a:rPr lang="fr-FR" dirty="0" smtClean="0"/>
              <a:t>Pour ceux qui le savent et ou comme moi qui vient de découvrir sa sur internet ou sa date un peu mais moi tant que je me mets sur les nouvelles hors WOS </a:t>
            </a:r>
            <a:r>
              <a:rPr lang="fr-FR" dirty="0" err="1" smtClean="0"/>
              <a:t>mdr</a:t>
            </a:r>
            <a:r>
              <a:rPr lang="fr-FR" dirty="0" smtClean="0"/>
              <a:t> j’ai découvert ceci :</a:t>
            </a:r>
          </a:p>
          <a:p>
            <a:r>
              <a:rPr lang="fr-FR" dirty="0" smtClean="0">
                <a:hlinkClick r:id="rId3"/>
              </a:rPr>
              <a:t>http://www.premiere.fr/Cinema/News-Cinema/Une-nouvelle-trilogie-Stargate-pour-Roland-Emmerich-4006754</a:t>
            </a:r>
            <a:endParaRPr lang="fr-FR" dirty="0" smtClean="0"/>
          </a:p>
          <a:p>
            <a:endParaRPr lang="fr-FR" dirty="0"/>
          </a:p>
          <a:p>
            <a:r>
              <a:rPr lang="fr-FR" dirty="0" smtClean="0"/>
              <a:t>Je vous souhaite une bonne lecture moi sa ma mis du baume au cœur. </a:t>
            </a:r>
            <a:endParaRPr lang="fr-FR" dirty="0"/>
          </a:p>
        </p:txBody>
      </p:sp>
    </p:spTree>
    <p:extLst>
      <p:ext uri="{BB962C8B-B14F-4D97-AF65-F5344CB8AC3E}">
        <p14:creationId xmlns:p14="http://schemas.microsoft.com/office/powerpoint/2010/main" val="265356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 / La bataille spatiale : 	</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476" y="2946559"/>
            <a:ext cx="7619047" cy="2539682"/>
          </a:xfrm>
        </p:spPr>
      </p:pic>
    </p:spTree>
    <p:extLst>
      <p:ext uri="{BB962C8B-B14F-4D97-AF65-F5344CB8AC3E}">
        <p14:creationId xmlns:p14="http://schemas.microsoft.com/office/powerpoint/2010/main" val="124224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ZoneTexte 1"/>
          <p:cNvSpPr txBox="1"/>
          <p:nvPr/>
        </p:nvSpPr>
        <p:spPr>
          <a:xfrm>
            <a:off x="746975" y="875763"/>
            <a:ext cx="10676586" cy="5078313"/>
          </a:xfrm>
          <a:prstGeom prst="rect">
            <a:avLst/>
          </a:prstGeom>
          <a:noFill/>
        </p:spPr>
        <p:txBody>
          <a:bodyPr wrap="square" rtlCol="0">
            <a:spAutoFit/>
          </a:bodyPr>
          <a:lstStyle/>
          <a:p>
            <a:r>
              <a:rPr lang="fr-FR" dirty="0" smtClean="0"/>
              <a:t>Je vois que la aussi je suis un peu en retard pour ce jeu </a:t>
            </a:r>
            <a:r>
              <a:rPr lang="fr-FR" dirty="0" smtClean="0">
                <a:sym typeface="Wingdings" panose="05000000000000000000" pitchFamily="2" charset="2"/>
              </a:rPr>
              <a:t> j’espère que vous m’en tenez pas compte ^^. </a:t>
            </a:r>
          </a:p>
          <a:p>
            <a:endParaRPr lang="fr-FR" dirty="0" smtClean="0">
              <a:sym typeface="Wingdings" panose="05000000000000000000" pitchFamily="2" charset="2"/>
            </a:endParaRPr>
          </a:p>
          <a:p>
            <a:endParaRPr lang="fr-FR" dirty="0">
              <a:sym typeface="Wingdings" panose="05000000000000000000" pitchFamily="2" charset="2"/>
            </a:endParaRPr>
          </a:p>
          <a:p>
            <a:r>
              <a:rPr lang="fr-FR" dirty="0" smtClean="0">
                <a:sym typeface="Wingdings" panose="05000000000000000000" pitchFamily="2" charset="2"/>
              </a:rPr>
              <a:t>Afin de garantir on va dire une satisfaction je vais me remettre dessus afin de récupérer le retard accumulé et ainsi vous faire jouer le plus vite possible. </a:t>
            </a:r>
          </a:p>
          <a:p>
            <a:endParaRPr lang="fr-FR" dirty="0" smtClean="0">
              <a:sym typeface="Wingdings" panose="05000000000000000000" pitchFamily="2" charset="2"/>
            </a:endParaRPr>
          </a:p>
          <a:p>
            <a:endParaRPr lang="fr-FR" dirty="0">
              <a:sym typeface="Wingdings" panose="05000000000000000000" pitchFamily="2" charset="2"/>
            </a:endParaRPr>
          </a:p>
          <a:p>
            <a:r>
              <a:rPr lang="fr-FR" dirty="0" smtClean="0"/>
              <a:t>Aussi pour me laisser un peu plus de temps le prochain gagnant qui fera tomber la grille actuel sera le nouveau gérant de la grille et ainsi de suite. </a:t>
            </a:r>
          </a:p>
          <a:p>
            <a:endParaRPr lang="fr-FR" dirty="0"/>
          </a:p>
          <a:p>
            <a:endParaRPr lang="fr-FR" dirty="0" smtClean="0"/>
          </a:p>
          <a:p>
            <a:r>
              <a:rPr lang="fr-FR" dirty="0" smtClean="0"/>
              <a:t>Je vous souhaite à tous un bon jeu et merci de votre participation. </a:t>
            </a:r>
          </a:p>
          <a:p>
            <a:endParaRPr lang="fr-FR" dirty="0"/>
          </a:p>
          <a:p>
            <a:endParaRPr lang="fr-FR" dirty="0" smtClean="0"/>
          </a:p>
          <a:p>
            <a:r>
              <a:rPr lang="fr-FR" dirty="0" smtClean="0"/>
              <a:t>Ps : Voici le lien </a:t>
            </a:r>
          </a:p>
          <a:p>
            <a:endParaRPr lang="fr-FR" dirty="0" smtClean="0"/>
          </a:p>
          <a:p>
            <a:endParaRPr lang="fr-FR" dirty="0"/>
          </a:p>
          <a:p>
            <a:r>
              <a:rPr lang="fr-FR" dirty="0" smtClean="0">
                <a:hlinkClick r:id="rId3"/>
              </a:rPr>
              <a:t>http://forum.worldofstargate.fr/viewtopic.php?f=11&amp;t=1175&amp;start=100</a:t>
            </a:r>
            <a:endParaRPr lang="fr-FR" dirty="0"/>
          </a:p>
        </p:txBody>
      </p:sp>
    </p:spTree>
    <p:extLst>
      <p:ext uri="{BB962C8B-B14F-4D97-AF65-F5344CB8AC3E}">
        <p14:creationId xmlns:p14="http://schemas.microsoft.com/office/powerpoint/2010/main" val="421322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 ° / Souvenez-vous : </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Faute de temps je vous avez proposer une revue au-delà la porte des étoiles sur </a:t>
            </a:r>
            <a:r>
              <a:rPr lang="fr-FR" dirty="0" err="1" smtClean="0"/>
              <a:t>facebook</a:t>
            </a:r>
            <a:r>
              <a:rPr lang="fr-FR" dirty="0" smtClean="0"/>
              <a:t> mais j’ai du supprimer ce compte car au mois de juillet je ne pouvais plus gérer.</a:t>
            </a:r>
          </a:p>
          <a:p>
            <a:endParaRPr lang="fr-FR" dirty="0"/>
          </a:p>
          <a:p>
            <a:endParaRPr lang="fr-FR" dirty="0"/>
          </a:p>
        </p:txBody>
      </p:sp>
    </p:spTree>
    <p:extLst>
      <p:ext uri="{BB962C8B-B14F-4D97-AF65-F5344CB8AC3E}">
        <p14:creationId xmlns:p14="http://schemas.microsoft.com/office/powerpoint/2010/main" val="96032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 ° / Recrutement : </a:t>
            </a:r>
            <a:endParaRPr lang="fr-FR" dirty="0"/>
          </a:p>
        </p:txBody>
      </p:sp>
      <p:sp>
        <p:nvSpPr>
          <p:cNvPr id="3" name="Espace réservé du contenu 2"/>
          <p:cNvSpPr>
            <a:spLocks noGrp="1"/>
          </p:cNvSpPr>
          <p:nvPr>
            <p:ph idx="1"/>
          </p:nvPr>
        </p:nvSpPr>
        <p:spPr/>
        <p:txBody>
          <a:bodyPr/>
          <a:lstStyle/>
          <a:p>
            <a:r>
              <a:rPr lang="fr-FR" dirty="0" smtClean="0"/>
              <a:t>Votre Revue au-delà la porte des étoiles recherche une personne qui pourrait m’aider afin de pouvoir proposer un peu plus de projet à nos lecteurs. </a:t>
            </a:r>
          </a:p>
          <a:p>
            <a:endParaRPr lang="fr-FR" dirty="0"/>
          </a:p>
          <a:p>
            <a:r>
              <a:rPr lang="fr-FR" dirty="0" smtClean="0"/>
              <a:t>Si cela vous intéresse vous pouvez me contacter sur ma messagerie du forum. </a:t>
            </a:r>
          </a:p>
          <a:p>
            <a:endParaRPr lang="fr-FR" dirty="0"/>
          </a:p>
          <a:p>
            <a:r>
              <a:rPr lang="fr-FR" dirty="0" smtClean="0"/>
              <a:t>2 seules conditions : Avoir </a:t>
            </a:r>
            <a:r>
              <a:rPr lang="fr-FR" dirty="0" err="1" smtClean="0"/>
              <a:t>skype</a:t>
            </a:r>
            <a:r>
              <a:rPr lang="fr-FR" dirty="0" smtClean="0"/>
              <a:t> et ou sinon </a:t>
            </a:r>
            <a:r>
              <a:rPr lang="fr-FR" dirty="0" err="1" smtClean="0"/>
              <a:t>facebook</a:t>
            </a:r>
            <a:r>
              <a:rPr lang="fr-FR" dirty="0"/>
              <a:t> </a:t>
            </a:r>
            <a:r>
              <a:rPr lang="fr-FR" dirty="0" smtClean="0"/>
              <a:t>afin qu’on puisse se contacter. </a:t>
            </a:r>
            <a:endParaRPr lang="fr-FR" dirty="0"/>
          </a:p>
        </p:txBody>
      </p:sp>
    </p:spTree>
    <p:extLst>
      <p:ext uri="{BB962C8B-B14F-4D97-AF65-F5344CB8AC3E}">
        <p14:creationId xmlns:p14="http://schemas.microsoft.com/office/powerpoint/2010/main" val="28970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VII ° / La prochaine revue :	</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Il fut un temps dans une revue nous vous avions proposez de faire une édition spéciale avec les ORIS donc pour la prochaine revue nous allons vous en proposez une autre. </a:t>
            </a:r>
          </a:p>
          <a:p>
            <a:endParaRPr lang="fr-FR" dirty="0"/>
          </a:p>
          <a:p>
            <a:endParaRPr lang="fr-FR" dirty="0"/>
          </a:p>
        </p:txBody>
      </p:sp>
    </p:spTree>
    <p:extLst>
      <p:ext uri="{BB962C8B-B14F-4D97-AF65-F5344CB8AC3E}">
        <p14:creationId xmlns:p14="http://schemas.microsoft.com/office/powerpoint/2010/main" val="30225770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TotalTime>
  <Words>583</Words>
  <Application>Microsoft Office PowerPoint</Application>
  <PresentationFormat>Grand écran</PresentationFormat>
  <Paragraphs>64</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Garamond</vt:lpstr>
      <vt:lpstr>Wingdings</vt:lpstr>
      <vt:lpstr>Organique</vt:lpstr>
      <vt:lpstr>La Revue au déla la porte des étoiles.</vt:lpstr>
      <vt:lpstr>I ° / Nouvelle réalisation pour cette revue : </vt:lpstr>
      <vt:lpstr>II ° / La partie graphisme :</vt:lpstr>
      <vt:lpstr>III ° / Des news sur le monde de stargate : </vt:lpstr>
      <vt:lpstr>IV ° / La bataille spatiale :  </vt:lpstr>
      <vt:lpstr>Présentation PowerPoint</vt:lpstr>
      <vt:lpstr>V ° / Souvenez-vous : </vt:lpstr>
      <vt:lpstr>VI ° / Recrutement : </vt:lpstr>
      <vt:lpstr>VII ° / La prochaine revue : </vt:lpstr>
      <vt:lpstr>VIII ° / Un petit tour dans le classement attaque : </vt:lpstr>
      <vt:lpstr>IX ° / Le classement des alliances en attaque : </vt:lpstr>
      <vt:lpstr>X ° / Classement des alliances des points depuis l’ouverture du jeu :</vt:lpstr>
      <vt:lpstr>XI ° / Ou en est le jeu ? : </vt:lpstr>
      <vt:lpstr>XII ° / Remerciement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Revue au déla la porte des étoiles.</dc:title>
  <dc:creator>Franck</dc:creator>
  <cp:lastModifiedBy>Franck</cp:lastModifiedBy>
  <cp:revision>6</cp:revision>
  <dcterms:created xsi:type="dcterms:W3CDTF">2014-08-20T16:51:02Z</dcterms:created>
  <dcterms:modified xsi:type="dcterms:W3CDTF">2014-08-20T17:36:49Z</dcterms:modified>
</cp:coreProperties>
</file>