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avi" ContentType="video/x-msvide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1221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048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440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3907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431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83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325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3744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151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522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5212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09944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25935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4996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5473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91527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705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80207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9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5.png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5.wma"/><Relationship Id="rId7" Type="http://schemas.openxmlformats.org/officeDocument/2006/relationships/image" Target="../media/image5.png"/><Relationship Id="rId2" Type="http://schemas.openxmlformats.org/officeDocument/2006/relationships/video" Target="../media/media4.avi"/><Relationship Id="rId1" Type="http://schemas.microsoft.com/office/2007/relationships/media" Target="../media/media4.avi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5.wma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5.pn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5" Type="http://schemas.openxmlformats.org/officeDocument/2006/relationships/image" Target="../media/image5.pn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5" Type="http://schemas.openxmlformats.org/officeDocument/2006/relationships/image" Target="../media/image5.pn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5.pn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5.png"/><Relationship Id="rId5" Type="http://schemas.openxmlformats.org/officeDocument/2006/relationships/image" Target="../media/image24.jpg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294688" y="1367570"/>
            <a:ext cx="9448800" cy="1187623"/>
          </a:xfrm>
        </p:spPr>
        <p:txBody>
          <a:bodyPr>
            <a:normAutofit/>
          </a:bodyPr>
          <a:lstStyle/>
          <a:p>
            <a:pPr algn="ctr"/>
            <a:r>
              <a:rPr lang="fr-FR" sz="6600" dirty="0" smtClean="0">
                <a:latin typeface="Capture it" panose="02000500000000000000" pitchFamily="2" charset="0"/>
              </a:rPr>
              <a:t>The digital </a:t>
            </a:r>
            <a:r>
              <a:rPr lang="fr-FR" sz="6600" dirty="0" err="1" smtClean="0">
                <a:latin typeface="Capture it" panose="02000500000000000000" pitchFamily="2" charset="0"/>
              </a:rPr>
              <a:t>era</a:t>
            </a:r>
            <a:endParaRPr lang="fr-FR" sz="6600" dirty="0">
              <a:latin typeface="Capture it" panose="02000500000000000000" pitchFamily="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923">
            <a:off x="9318794" y="1444964"/>
            <a:ext cx="1193936" cy="119393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738" y="1505380"/>
            <a:ext cx="1559175" cy="136427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58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133"/>
    </mc:Choice>
    <mc:Fallback xmlns="">
      <p:transition spd="slow" advTm="571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latin typeface="Capture it" panose="02000500000000000000" pitchFamily="2" charset="0"/>
              </a:rPr>
              <a:t>A new </a:t>
            </a:r>
            <a:r>
              <a:rPr lang="fr-FR" dirty="0" err="1" smtClean="0">
                <a:latin typeface="Capture it" panose="02000500000000000000" pitchFamily="2" charset="0"/>
              </a:rPr>
              <a:t>age</a:t>
            </a:r>
            <a:r>
              <a:rPr lang="fr-FR" dirty="0" smtClean="0">
                <a:latin typeface="Capture it" panose="02000500000000000000" pitchFamily="2" charset="0"/>
              </a:rPr>
              <a:t> FOR HUMANITY </a:t>
            </a:r>
            <a:endParaRPr lang="fr-FR" dirty="0">
              <a:latin typeface="Capture it" panose="02000500000000000000" pitchFamily="2" charset="0"/>
            </a:endParaRPr>
          </a:p>
        </p:txBody>
      </p:sp>
      <p:sp>
        <p:nvSpPr>
          <p:cNvPr id="6" name="Flèche droite 5"/>
          <p:cNvSpPr/>
          <p:nvPr/>
        </p:nvSpPr>
        <p:spPr>
          <a:xfrm>
            <a:off x="4988445" y="5995985"/>
            <a:ext cx="2173836" cy="230024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658" y="1939525"/>
            <a:ext cx="1563880" cy="1563880"/>
          </a:xfrm>
          <a:prstGeom prst="rect">
            <a:avLst/>
          </a:prstGeom>
        </p:spPr>
      </p:pic>
      <p:sp>
        <p:nvSpPr>
          <p:cNvPr id="9" name="Flèche droite 8"/>
          <p:cNvSpPr/>
          <p:nvPr/>
        </p:nvSpPr>
        <p:spPr>
          <a:xfrm>
            <a:off x="4988445" y="2580104"/>
            <a:ext cx="2173836" cy="230024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/>
          <p:cNvSpPr/>
          <p:nvPr/>
        </p:nvSpPr>
        <p:spPr>
          <a:xfrm>
            <a:off x="4988445" y="4393467"/>
            <a:ext cx="2173836" cy="230024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872" y="2057401"/>
            <a:ext cx="1521150" cy="15211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658" y="3675957"/>
            <a:ext cx="1652888" cy="1652888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375" y="3427258"/>
            <a:ext cx="2162442" cy="2162442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697" y="5604560"/>
            <a:ext cx="1015797" cy="1015797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5501397"/>
            <a:ext cx="1219200" cy="12192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93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1871">
        <p14:flip dir="r"/>
      </p:transition>
    </mc:Choice>
    <mc:Fallback xmlns="">
      <p:transition spd="slow" advTm="418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latin typeface="Capture it" panose="02000500000000000000" pitchFamily="2" charset="0"/>
              </a:rPr>
              <a:t>3</a:t>
            </a:r>
            <a:r>
              <a:rPr lang="fr-FR" dirty="0" smtClean="0"/>
              <a:t> </a:t>
            </a:r>
            <a:r>
              <a:rPr lang="fr-FR" dirty="0" err="1" smtClean="0">
                <a:latin typeface="Capture it" panose="02000500000000000000" pitchFamily="2" charset="0"/>
              </a:rPr>
              <a:t>technological</a:t>
            </a:r>
            <a:r>
              <a:rPr lang="fr-FR" dirty="0" smtClean="0">
                <a:latin typeface="Capture it" panose="02000500000000000000" pitchFamily="2" charset="0"/>
              </a:rPr>
              <a:t> inventions</a:t>
            </a:r>
            <a:endParaRPr lang="fr-FR" dirty="0">
              <a:latin typeface="Capture it" panose="020005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18" y="2621848"/>
            <a:ext cx="3715360" cy="2083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Espace réservé du contenu 6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655" y="2621848"/>
            <a:ext cx="2982483" cy="2159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Flèche vers le haut 5"/>
          <p:cNvSpPr/>
          <p:nvPr/>
        </p:nvSpPr>
        <p:spPr>
          <a:xfrm>
            <a:off x="1828798" y="5195842"/>
            <a:ext cx="484632" cy="978408"/>
          </a:xfrm>
          <a:prstGeom prst="up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>
              <a:latin typeface="Capture it" panose="02000500000000000000" pitchFamily="2" charset="0"/>
            </a:endParaRPr>
          </a:p>
        </p:txBody>
      </p:sp>
      <p:sp>
        <p:nvSpPr>
          <p:cNvPr id="8" name="Flèche vers le haut 7"/>
          <p:cNvSpPr/>
          <p:nvPr/>
        </p:nvSpPr>
        <p:spPr>
          <a:xfrm>
            <a:off x="6316580" y="5195842"/>
            <a:ext cx="484632" cy="978408"/>
          </a:xfrm>
          <a:prstGeom prst="upArrow">
            <a:avLst/>
          </a:prstGeom>
        </p:spPr>
        <p:style>
          <a:lnRef idx="2">
            <a:schemeClr val="dk1"/>
          </a:lnRef>
          <a:fillRef idx="100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>
              <a:latin typeface="Capture it" panose="02000500000000000000" pitchFamily="2" charset="0"/>
            </a:endParaRPr>
          </a:p>
        </p:txBody>
      </p:sp>
      <p:sp>
        <p:nvSpPr>
          <p:cNvPr id="9" name="Flèche vers le haut 8"/>
          <p:cNvSpPr/>
          <p:nvPr/>
        </p:nvSpPr>
        <p:spPr>
          <a:xfrm>
            <a:off x="10278881" y="5157386"/>
            <a:ext cx="484632" cy="978408"/>
          </a:xfrm>
          <a:prstGeom prst="up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 dirty="0">
              <a:latin typeface="Capture it" panose="02000500000000000000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302689" y="4799526"/>
            <a:ext cx="373168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dirty="0" smtClean="0"/>
              <a:t>Oculus rift</a:t>
            </a:r>
            <a:endParaRPr lang="fr-FR" sz="1050" dirty="0"/>
          </a:p>
        </p:txBody>
      </p:sp>
      <p:sp>
        <p:nvSpPr>
          <p:cNvPr id="14" name="ZoneTexte 13"/>
          <p:cNvSpPr txBox="1"/>
          <p:nvPr/>
        </p:nvSpPr>
        <p:spPr>
          <a:xfrm>
            <a:off x="4615758" y="4801131"/>
            <a:ext cx="371535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dirty="0" err="1" smtClean="0"/>
              <a:t>Telebot</a:t>
            </a:r>
            <a:endParaRPr lang="fr-FR" sz="1050" dirty="0"/>
          </a:p>
        </p:txBody>
      </p:sp>
      <p:sp>
        <p:nvSpPr>
          <p:cNvPr id="15" name="ZoneTexte 14"/>
          <p:cNvSpPr txBox="1"/>
          <p:nvPr/>
        </p:nvSpPr>
        <p:spPr>
          <a:xfrm>
            <a:off x="8663516" y="4801131"/>
            <a:ext cx="3715359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50" dirty="0" smtClean="0"/>
              <a:t>Internet</a:t>
            </a:r>
            <a:endParaRPr lang="fr-FR" sz="1050" dirty="0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92" y="2678363"/>
            <a:ext cx="1970008" cy="1970008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21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749">
        <p14:flip dir="r"/>
      </p:transition>
    </mc:Choice>
    <mc:Fallback xmlns="">
      <p:transition spd="slow" advTm="207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32332" y="482362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6000" u="sng" dirty="0" smtClean="0">
                <a:latin typeface="Capture it" panose="02000500000000000000" pitchFamily="2" charset="0"/>
              </a:rPr>
              <a:t>Oculus rift</a:t>
            </a:r>
            <a:endParaRPr lang="fr-FR" sz="6000" u="sng" dirty="0">
              <a:latin typeface="Capture it" panose="02000500000000000000" pitchFamily="2" charset="0"/>
            </a:endParaRPr>
          </a:p>
        </p:txBody>
      </p:sp>
      <p:pic>
        <p:nvPicPr>
          <p:cNvPr id="7" name="105898110_mp4_h264_aac_hd">
            <a:hlinkClick r:id="" action="ppaction://media"/>
          </p:cNvPr>
          <p:cNvPicPr>
            <a:picLocks noGrp="1" noChangeAspect="1"/>
          </p:cNvPicPr>
          <p:nvPr>
            <p:ph sz="half"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991170" y="1845892"/>
            <a:ext cx="8605615" cy="4638452"/>
          </a:xfr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8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56330">
        <p14:flip dir="r"/>
      </p:transition>
    </mc:Choice>
    <mc:Fallback xmlns="">
      <p:transition spd="slow" advTm="563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0">
                <p:cTn id="12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35078" objId="7"/>
        <p14:stopEvt time="56330" objId="7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latin typeface="Capture it" panose="02000500000000000000" pitchFamily="2" charset="0"/>
              </a:rPr>
              <a:t>DESCRIPTION</a:t>
            </a:r>
            <a:r>
              <a:rPr lang="fr-FR" dirty="0" smtClean="0"/>
              <a:t> </a:t>
            </a:r>
            <a:r>
              <a:rPr lang="fr-FR" dirty="0" smtClean="0">
                <a:latin typeface="Capture it" panose="02000500000000000000" pitchFamily="2" charset="0"/>
              </a:rPr>
              <a:t>OF THE OCULUS RIFT</a:t>
            </a:r>
            <a:endParaRPr lang="fr-FR" dirty="0">
              <a:latin typeface="Capture it" panose="020005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36" y="2542599"/>
            <a:ext cx="5671421" cy="3788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520" y="2542599"/>
            <a:ext cx="4945587" cy="3788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97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87">
        <p14:flip dir="r"/>
      </p:transition>
    </mc:Choice>
    <mc:Fallback xmlns="">
      <p:transition spd="slow" advTm="400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r-FR" sz="7200" u="sng" dirty="0" smtClean="0">
                <a:latin typeface="Capture it" panose="02000500000000000000" pitchFamily="2" charset="0"/>
              </a:rPr>
              <a:t>TELEBOT</a:t>
            </a:r>
            <a:r>
              <a:rPr lang="fr-FR" sz="7200" u="sng" dirty="0" smtClean="0"/>
              <a:t> </a:t>
            </a:r>
            <a:endParaRPr lang="fr-FR" sz="7200" u="sng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40" y="2959522"/>
            <a:ext cx="5796185" cy="3258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731" y="2959522"/>
            <a:ext cx="4896027" cy="32587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81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9016">
        <p14:flip dir="r"/>
      </p:transition>
    </mc:Choice>
    <mc:Fallback xmlns="">
      <p:transition spd="slow" advTm="490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581400" y="388626"/>
            <a:ext cx="8610600" cy="1293028"/>
          </a:xfrm>
        </p:spPr>
        <p:txBody>
          <a:bodyPr>
            <a:normAutofit/>
          </a:bodyPr>
          <a:lstStyle/>
          <a:p>
            <a:pPr algn="ctr"/>
            <a:r>
              <a:rPr lang="fr-FR" sz="3600" dirty="0" smtClean="0">
                <a:latin typeface="Capture it" panose="02000500000000000000" pitchFamily="2" charset="0"/>
              </a:rPr>
              <a:t>NOWADAYS, INTERNET </a:t>
            </a:r>
            <a:r>
              <a:rPr lang="fr-FR" sz="3600" dirty="0" err="1" smtClean="0">
                <a:latin typeface="Capture it" panose="02000500000000000000" pitchFamily="2" charset="0"/>
              </a:rPr>
              <a:t>is</a:t>
            </a:r>
            <a:r>
              <a:rPr lang="fr-FR" sz="3600" dirty="0" smtClean="0">
                <a:latin typeface="Capture it" panose="02000500000000000000" pitchFamily="2" charset="0"/>
              </a:rPr>
              <a:t> essential</a:t>
            </a:r>
            <a:endParaRPr lang="fr-FR" sz="3600" dirty="0">
              <a:latin typeface="Capture it" panose="020005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194" y="1507265"/>
            <a:ext cx="6905002" cy="5178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766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3199">
        <p14:flip dir="r"/>
      </p:transition>
    </mc:Choice>
    <mc:Fallback xmlns="">
      <p:transition spd="slow" advTm="331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latin typeface="Capture it" panose="02000500000000000000" pitchFamily="2" charset="0"/>
              </a:rPr>
              <a:t>In one minute ,,, </a:t>
            </a:r>
            <a:endParaRPr lang="fr-FR" dirty="0">
              <a:latin typeface="Capture it" panose="020005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725" y="1747233"/>
            <a:ext cx="6911412" cy="4992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5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881">
        <p14:flip dir="r"/>
      </p:transition>
    </mc:Choice>
    <mc:Fallback xmlns="">
      <p:transition spd="slow" advTm="128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>
                <a:latin typeface="Capture it" panose="02000500000000000000" pitchFamily="2" charset="0"/>
              </a:rPr>
              <a:t>APPENDIX</a:t>
            </a:r>
            <a:endParaRPr lang="fr-FR" dirty="0">
              <a:latin typeface="Capture it" panose="020005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765" y="2446219"/>
            <a:ext cx="5420472" cy="3814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75" y="2429668"/>
            <a:ext cx="5102352" cy="3831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785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25"/>
    </mc:Choice>
    <mc:Fallback xmlns="">
      <p:transition spd="slow" advTm="11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2439627"/>
            <a:ext cx="5334000" cy="35329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Espace réservé du contenu 5"/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222" y="2193925"/>
            <a:ext cx="4877955" cy="4024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4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67"/>
    </mc:Choice>
    <mc:Fallback xmlns="">
      <p:transition spd="slow" advTm="44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raînée de condensation">
  <a:themeElements>
    <a:clrScheme name="Traînée de condensatio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aînée de condensatio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înée de condensatio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TC104033937[[fn=Traînée de condensation]]</Template>
  <TotalTime>397</TotalTime>
  <Words>33</Words>
  <Application>Microsoft Office PowerPoint</Application>
  <PresentationFormat>Grand écran</PresentationFormat>
  <Paragraphs>12</Paragraphs>
  <Slides>10</Slides>
  <Notes>0</Notes>
  <HiddenSlides>0</HiddenSlides>
  <MMClips>11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4" baseType="lpstr">
      <vt:lpstr>Arial</vt:lpstr>
      <vt:lpstr>Capture it</vt:lpstr>
      <vt:lpstr>Century Gothic</vt:lpstr>
      <vt:lpstr>Traînée de condensation</vt:lpstr>
      <vt:lpstr>The digital era</vt:lpstr>
      <vt:lpstr>A new age FOR HUMANITY </vt:lpstr>
      <vt:lpstr>3 technological inventions</vt:lpstr>
      <vt:lpstr>Oculus rift</vt:lpstr>
      <vt:lpstr>DESCRIPTION OF THE OCULUS RIFT</vt:lpstr>
      <vt:lpstr>TELEBOT </vt:lpstr>
      <vt:lpstr>NOWADAYS, INTERNET is essential</vt:lpstr>
      <vt:lpstr>In one minute ,,, </vt:lpstr>
      <vt:lpstr>APPENDIX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digital era</dc:title>
  <dc:creator>Wazaka</dc:creator>
  <cp:lastModifiedBy>Invité</cp:lastModifiedBy>
  <cp:revision>25</cp:revision>
  <dcterms:created xsi:type="dcterms:W3CDTF">2014-05-03T14:01:25Z</dcterms:created>
  <dcterms:modified xsi:type="dcterms:W3CDTF">2014-05-05T21:25:45Z</dcterms:modified>
</cp:coreProperties>
</file>