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56" r:id="rId10"/>
    <p:sldId id="257" r:id="rId11"/>
    <p:sldId id="259" r:id="rId12"/>
    <p:sldId id="261" r:id="rId13"/>
    <p:sldId id="262" r:id="rId14"/>
    <p:sldId id="26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62535-DBB5-447A-8BD7-BF4FFC3A107F}" type="datetimeFigureOut">
              <a:rPr lang="fr-FR" smtClean="0"/>
              <a:pPr/>
              <a:t>17/02/2014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C2FC7-2914-4536-A7A0-BA5F7E2542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7"/>
            <a:ext cx="7929617" cy="1071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9144000" cy="614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44000" cy="664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428604"/>
            <a:ext cx="7715304" cy="3000396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tx1"/>
                </a:solidFill>
              </a:rPr>
              <a:t>Exercice 3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58" y="1171296"/>
            <a:ext cx="8496059" cy="4972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28604"/>
            <a:ext cx="6215106" cy="5873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071678"/>
            <a:ext cx="8501122" cy="4214842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8572560" cy="428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6786610" cy="1904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757242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85927"/>
            <a:ext cx="807249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778674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1538" y="2285992"/>
            <a:ext cx="6700862" cy="3352808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742955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735811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143248"/>
            <a:ext cx="721523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839325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</Words>
  <Application>Microsoft Office PowerPoint</Application>
  <PresentationFormat>Affichage à l'écran (4:3)</PresentationFormat>
  <Paragraphs>1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microbox</dc:creator>
  <cp:lastModifiedBy>microbox</cp:lastModifiedBy>
  <cp:revision>11</cp:revision>
  <dcterms:created xsi:type="dcterms:W3CDTF">2014-02-16T19:45:24Z</dcterms:created>
  <dcterms:modified xsi:type="dcterms:W3CDTF">2014-02-17T08:50:14Z</dcterms:modified>
</cp:coreProperties>
</file>