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8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EB44-FE88-E64F-9A0C-FB9B1CA22F17}" type="datetimeFigureOut">
              <a:rPr lang="en-US" smtClean="0"/>
              <a:t>05/01/14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9C30D-FDBA-8549-B053-CA0820BFCC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28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EB44-FE88-E64F-9A0C-FB9B1CA22F17}" type="datetimeFigureOut">
              <a:rPr lang="en-US" smtClean="0"/>
              <a:t>05/01/14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9C30D-FDBA-8549-B053-CA0820BFCC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6826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EB44-FE88-E64F-9A0C-FB9B1CA22F17}" type="datetimeFigureOut">
              <a:rPr lang="en-US" smtClean="0"/>
              <a:t>05/01/14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9C30D-FDBA-8549-B053-CA0820BFCC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555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EB44-FE88-E64F-9A0C-FB9B1CA22F17}" type="datetimeFigureOut">
              <a:rPr lang="en-US" smtClean="0"/>
              <a:t>05/01/14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9C30D-FDBA-8549-B053-CA0820BFCC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0769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EB44-FE88-E64F-9A0C-FB9B1CA22F17}" type="datetimeFigureOut">
              <a:rPr lang="en-US" smtClean="0"/>
              <a:t>05/01/14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9C30D-FDBA-8549-B053-CA0820BFCC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528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EB44-FE88-E64F-9A0C-FB9B1CA22F17}" type="datetimeFigureOut">
              <a:rPr lang="en-US" smtClean="0"/>
              <a:t>05/01/14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9C30D-FDBA-8549-B053-CA0820BFCC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24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EB44-FE88-E64F-9A0C-FB9B1CA22F17}" type="datetimeFigureOut">
              <a:rPr lang="en-US" smtClean="0"/>
              <a:t>05/01/14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9C30D-FDBA-8549-B053-CA0820BFCC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2975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EB44-FE88-E64F-9A0C-FB9B1CA22F17}" type="datetimeFigureOut">
              <a:rPr lang="en-US" smtClean="0"/>
              <a:t>05/01/14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9C30D-FDBA-8549-B053-CA0820BFCC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412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EB44-FE88-E64F-9A0C-FB9B1CA22F17}" type="datetimeFigureOut">
              <a:rPr lang="en-US" smtClean="0"/>
              <a:t>05/01/14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9C30D-FDBA-8549-B053-CA0820BFCC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616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EB44-FE88-E64F-9A0C-FB9B1CA22F17}" type="datetimeFigureOut">
              <a:rPr lang="en-US" smtClean="0"/>
              <a:t>05/01/14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9C30D-FDBA-8549-B053-CA0820BFCC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2918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EB44-FE88-E64F-9A0C-FB9B1CA22F17}" type="datetimeFigureOut">
              <a:rPr lang="en-US" smtClean="0"/>
              <a:t>05/01/14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9C30D-FDBA-8549-B053-CA0820BFCC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209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6EB44-FE88-E64F-9A0C-FB9B1CA22F17}" type="datetimeFigureOut">
              <a:rPr lang="en-US" smtClean="0"/>
              <a:t>05/01/14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9C30D-FDBA-8549-B053-CA0820BFCC7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40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Test PPT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914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5369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Test PPT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PPT</dc:title>
  <dc:creator>amandine morin</dc:creator>
  <cp:lastModifiedBy>amandine morin</cp:lastModifiedBy>
  <cp:revision>1</cp:revision>
  <dcterms:created xsi:type="dcterms:W3CDTF">2014-01-05T17:26:41Z</dcterms:created>
  <dcterms:modified xsi:type="dcterms:W3CDTF">2014-01-05T17:27:14Z</dcterms:modified>
</cp:coreProperties>
</file>