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869" autoAdjust="0"/>
    <p:restoredTop sz="95172" autoAdjust="0"/>
  </p:normalViewPr>
  <p:slideViewPr>
    <p:cSldViewPr>
      <p:cViewPr varScale="1">
        <p:scale>
          <a:sx n="111" d="100"/>
          <a:sy n="111" d="100"/>
        </p:scale>
        <p:origin x="-162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6B6E-5648-4A83-930A-E41A16D34F70}" type="datetimeFigureOut">
              <a:rPr lang="fr-FR" smtClean="0"/>
              <a:pPr/>
              <a:t>26/12/2013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7DAF-4225-4B96-9B6A-00D05464B1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6B6E-5648-4A83-930A-E41A16D34F70}" type="datetimeFigureOut">
              <a:rPr lang="fr-FR" smtClean="0"/>
              <a:pPr/>
              <a:t>26/12/2013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7DAF-4225-4B96-9B6A-00D05464B1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6B6E-5648-4A83-930A-E41A16D34F70}" type="datetimeFigureOut">
              <a:rPr lang="fr-FR" smtClean="0"/>
              <a:pPr/>
              <a:t>26/12/2013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7DAF-4225-4B96-9B6A-00D05464B1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6B6E-5648-4A83-930A-E41A16D34F70}" type="datetimeFigureOut">
              <a:rPr lang="fr-FR" smtClean="0"/>
              <a:pPr/>
              <a:t>26/12/2013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7DAF-4225-4B96-9B6A-00D05464B1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6B6E-5648-4A83-930A-E41A16D34F70}" type="datetimeFigureOut">
              <a:rPr lang="fr-FR" smtClean="0"/>
              <a:pPr/>
              <a:t>26/12/2013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7DAF-4225-4B96-9B6A-00D05464B1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6B6E-5648-4A83-930A-E41A16D34F70}" type="datetimeFigureOut">
              <a:rPr lang="fr-FR" smtClean="0"/>
              <a:pPr/>
              <a:t>26/12/2013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7DAF-4225-4B96-9B6A-00D05464B1F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6B6E-5648-4A83-930A-E41A16D34F70}" type="datetimeFigureOut">
              <a:rPr lang="fr-FR" smtClean="0"/>
              <a:pPr/>
              <a:t>26/12/2013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7DAF-4225-4B96-9B6A-00D05464B1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6B6E-5648-4A83-930A-E41A16D34F70}" type="datetimeFigureOut">
              <a:rPr lang="fr-FR" smtClean="0"/>
              <a:pPr/>
              <a:t>26/12/2013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7DAF-4225-4B96-9B6A-00D05464B1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6B6E-5648-4A83-930A-E41A16D34F70}" type="datetimeFigureOut">
              <a:rPr lang="fr-FR" smtClean="0"/>
              <a:pPr/>
              <a:t>26/12/2013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7DAF-4225-4B96-9B6A-00D05464B1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6B6E-5648-4A83-930A-E41A16D34F70}" type="datetimeFigureOut">
              <a:rPr lang="fr-FR" smtClean="0"/>
              <a:pPr/>
              <a:t>26/12/2013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0C7DAF-4225-4B96-9B6A-00D05464B1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F6B6E-5648-4A83-930A-E41A16D34F70}" type="datetimeFigureOut">
              <a:rPr lang="fr-FR" smtClean="0"/>
              <a:pPr/>
              <a:t>26/12/2013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C7DAF-4225-4B96-9B6A-00D05464B1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0FF6B6E-5648-4A83-930A-E41A16D34F70}" type="datetimeFigureOut">
              <a:rPr lang="fr-FR" smtClean="0"/>
              <a:pPr/>
              <a:t>26/12/2013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30C7DAF-4225-4B96-9B6A-00D05464B1F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 rot="19140000">
            <a:off x="839016" y="2117550"/>
            <a:ext cx="6087739" cy="554830"/>
          </a:xfrm>
        </p:spPr>
        <p:txBody>
          <a:bodyPr/>
          <a:lstStyle/>
          <a:p>
            <a:r>
              <a:rPr lang="fr-FR" b="1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Les nouvelles technologies</a:t>
            </a:r>
            <a:endParaRPr lang="fr-FR" b="1" dirty="0">
              <a:ln w="9000" cmpd="sng">
                <a:solidFill>
                  <a:schemeClr val="tx1"/>
                </a:solidFill>
                <a:prstDash val="solid"/>
              </a:ln>
              <a:solidFill>
                <a:schemeClr val="bg1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 rot="19140000">
            <a:off x="1513884" y="3199023"/>
            <a:ext cx="4117562" cy="558448"/>
          </a:xfrm>
        </p:spPr>
        <p:txBody>
          <a:bodyPr>
            <a:normAutofit/>
          </a:bodyPr>
          <a:lstStyle/>
          <a:p>
            <a:r>
              <a:rPr lang="fr-FR" sz="2000" b="1" cap="none" spc="0" dirty="0" err="1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Smartwatches</a:t>
            </a:r>
            <a:r>
              <a:rPr lang="fr-FR" sz="2000" b="1" cap="none" spc="0" dirty="0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et </a:t>
            </a:r>
            <a:r>
              <a:rPr lang="fr-FR" sz="2000" b="1" cap="none" spc="0" dirty="0" err="1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Smartwatch</a:t>
            </a:r>
            <a:r>
              <a:rPr lang="fr-FR" sz="2000" b="1" cap="none" spc="0" dirty="0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…</a:t>
            </a:r>
            <a:endParaRPr lang="fr-FR" sz="2000" b="1" cap="none" spc="0" dirty="0">
              <a:ln w="12700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8194" name="Picture 2" descr="E:\EXPRESSION EXPOSE !\smartwatch-main-image-620x440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4799" y="4594696"/>
            <a:ext cx="3189201" cy="22633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Picture 6" descr="http://cdn.androidpolice.com/wp-content/uploads/2013/05/nexusae0_IMG_0027-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650519" cy="179067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41083086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Sommaire: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Introduction</a:t>
            </a:r>
          </a:p>
          <a:p>
            <a:pPr marL="0" indent="0"/>
            <a:endParaRPr lang="fr-FR" dirty="0" smtClean="0"/>
          </a:p>
          <a:p>
            <a:pPr marL="0" indent="0"/>
            <a:r>
              <a:rPr lang="fr-FR" dirty="0" smtClean="0"/>
              <a:t>I. La </a:t>
            </a:r>
            <a:r>
              <a:rPr lang="fr-FR" dirty="0" err="1" smtClean="0"/>
              <a:t>Smartwatch</a:t>
            </a:r>
            <a:endParaRPr lang="fr-FR" dirty="0" smtClean="0"/>
          </a:p>
          <a:p>
            <a:pPr marL="0" indent="0"/>
            <a:r>
              <a:rPr lang="fr-FR" b="0" dirty="0" smtClean="0"/>
              <a:t>1- </a:t>
            </a:r>
            <a:r>
              <a:rPr lang="fr-FR" b="0" dirty="0" err="1" smtClean="0"/>
              <a:t>Fonctionnalitées</a:t>
            </a:r>
            <a:endParaRPr lang="fr-FR" b="0" dirty="0" smtClean="0"/>
          </a:p>
          <a:p>
            <a:pPr marL="0" indent="0"/>
            <a:r>
              <a:rPr lang="fr-FR" b="0" dirty="0" smtClean="0"/>
              <a:t>2- La </a:t>
            </a:r>
            <a:r>
              <a:rPr lang="fr-FR" b="0" dirty="0" err="1" smtClean="0"/>
              <a:t>smartwatch</a:t>
            </a:r>
            <a:r>
              <a:rPr lang="fr-FR" b="0" dirty="0" smtClean="0"/>
              <a:t> en 2013/2014</a:t>
            </a:r>
          </a:p>
          <a:p>
            <a:pPr marL="0" indent="0"/>
            <a:r>
              <a:rPr lang="fr-FR" b="0" dirty="0" smtClean="0"/>
              <a:t>3- Quel avenir ?</a:t>
            </a:r>
          </a:p>
          <a:p>
            <a:pPr marL="0" indent="0"/>
            <a:endParaRPr lang="fr-FR" dirty="0" smtClean="0"/>
          </a:p>
          <a:p>
            <a:pPr marL="0" indent="0"/>
            <a:r>
              <a:rPr lang="fr-FR" dirty="0" smtClean="0"/>
              <a:t>II. Les </a:t>
            </a:r>
            <a:r>
              <a:rPr lang="fr-FR" dirty="0" err="1" smtClean="0"/>
              <a:t>Smartglass</a:t>
            </a:r>
            <a:endParaRPr lang="fr-FR" dirty="0" smtClean="0"/>
          </a:p>
          <a:p>
            <a:pPr marL="0" indent="0"/>
            <a:r>
              <a:rPr lang="fr-FR" b="0" dirty="0" smtClean="0"/>
              <a:t>1- </a:t>
            </a:r>
            <a:r>
              <a:rPr lang="fr-FR" b="0" dirty="0" err="1" smtClean="0"/>
              <a:t>fonctionnalitées</a:t>
            </a:r>
            <a:endParaRPr lang="fr-FR" b="0" dirty="0" smtClean="0"/>
          </a:p>
          <a:p>
            <a:pPr marL="0" indent="0"/>
            <a:r>
              <a:rPr lang="fr-FR" b="0" dirty="0" smtClean="0"/>
              <a:t>2- avancées du projet</a:t>
            </a:r>
          </a:p>
          <a:p>
            <a:pPr marL="0" indent="0"/>
            <a:r>
              <a:rPr lang="fr-FR" b="0" dirty="0" smtClean="0"/>
              <a:t>3- Une révolution technologique ?</a:t>
            </a:r>
          </a:p>
          <a:p>
            <a:pPr marL="0" indent="0"/>
            <a:endParaRPr lang="fr-FR" dirty="0" smtClean="0"/>
          </a:p>
          <a:p>
            <a:pPr marL="0" indent="0"/>
            <a:r>
              <a:rPr lang="fr-FR" dirty="0" smtClean="0"/>
              <a:t>Conclusion</a:t>
            </a:r>
          </a:p>
          <a:p>
            <a:pPr marL="400050" indent="-400050">
              <a:buFont typeface="+mj-lt"/>
              <a:buAutoNum type="romanUcPeriod"/>
            </a:pPr>
            <a:endParaRPr lang="fr-FR" dirty="0"/>
          </a:p>
          <a:p>
            <a:pPr>
              <a:buFont typeface="+mj-lt"/>
              <a:buAutoNum type="arabicPeriod"/>
            </a:pPr>
            <a:endParaRPr lang="fr-FR" dirty="0" smtClean="0"/>
          </a:p>
          <a:p>
            <a:pPr marL="400050" indent="-400050">
              <a:buFont typeface="+mj-lt"/>
              <a:buAutoNum type="romanUcPeriod"/>
            </a:pPr>
            <a:endParaRPr lang="fr-FR" dirty="0" smtClean="0"/>
          </a:p>
        </p:txBody>
      </p:sp>
    </p:spTree>
    <p:extLst>
      <p:ext uri="{BB962C8B-B14F-4D97-AF65-F5344CB8AC3E}">
        <p14:creationId xmlns="" xmlns:p14="http://schemas.microsoft.com/office/powerpoint/2010/main" val="38466293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Fonctionnalités: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2960" y="1357298"/>
            <a:ext cx="7520940" cy="3323179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928662" y="857232"/>
            <a:ext cx="16501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La </a:t>
            </a:r>
            <a:r>
              <a:rPr lang="fr-FR" b="1" dirty="0" err="1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Smartwatch</a:t>
            </a:r>
            <a:endParaRPr lang="fr-FR" b="1" dirty="0">
              <a:ln w="12700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11924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La smartwatch en 2013/2014: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2960" y="1357298"/>
            <a:ext cx="7520940" cy="3323179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928662" y="857232"/>
            <a:ext cx="16501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La </a:t>
            </a:r>
            <a:r>
              <a:rPr lang="fr-FR" b="1" dirty="0" err="1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Smartwatch</a:t>
            </a:r>
            <a:endParaRPr lang="fr-FR" b="1" dirty="0">
              <a:ln w="12700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466486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Quel avenir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22960" y="1357298"/>
            <a:ext cx="7520940" cy="3323179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928662" y="857232"/>
            <a:ext cx="16501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La </a:t>
            </a:r>
            <a:r>
              <a:rPr lang="fr-FR" b="1" dirty="0" err="1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Smartwatch</a:t>
            </a:r>
            <a:endParaRPr lang="fr-FR" b="1" dirty="0">
              <a:ln w="12700">
                <a:solidFill>
                  <a:schemeClr val="accent2">
                    <a:lumMod val="7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72838027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err="1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Fonctionnalitées</a:t>
            </a:r>
            <a:r>
              <a:rPr lang="fr-FR" b="1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928662" y="857232"/>
            <a:ext cx="15773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La </a:t>
            </a:r>
            <a:r>
              <a:rPr lang="fr-FR" b="1" dirty="0" err="1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Smartglass</a:t>
            </a:r>
            <a:endParaRPr lang="fr-FR" dirty="0"/>
          </a:p>
        </p:txBody>
      </p:sp>
      <p:pic>
        <p:nvPicPr>
          <p:cNvPr id="4098" name="Picture 2" descr="G:\EXPRESSION EXPOSE !\google glasses 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46800" y="1285860"/>
            <a:ext cx="3697200" cy="14766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00" name="Picture 4" descr="G:\EXPRESSION EXPOSE !\google glasses 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500306"/>
            <a:ext cx="3695500" cy="1476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101" name="Picture 5" descr="G:\EXPRESSION EXPOSE !\google glasses 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46800" y="3786190"/>
            <a:ext cx="3697200" cy="14766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4" name="ZoneTexte 13"/>
          <p:cNvSpPr txBox="1"/>
          <p:nvPr/>
        </p:nvSpPr>
        <p:spPr>
          <a:xfrm>
            <a:off x="0" y="4000504"/>
            <a:ext cx="16056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Partager …</a:t>
            </a:r>
            <a:endParaRPr lang="fr-FR" sz="24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429256" y="2786058"/>
            <a:ext cx="185738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Se repérer …</a:t>
            </a:r>
          </a:p>
          <a:p>
            <a:endParaRPr lang="fr-FR" sz="2800" dirty="0"/>
          </a:p>
        </p:txBody>
      </p:sp>
      <p:sp>
        <p:nvSpPr>
          <p:cNvPr id="18" name="Rectangle 17"/>
          <p:cNvSpPr/>
          <p:nvPr/>
        </p:nvSpPr>
        <p:spPr>
          <a:xfrm>
            <a:off x="5429256" y="5286388"/>
            <a:ext cx="18405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Apprendre …</a:t>
            </a:r>
            <a:endParaRPr lang="fr-FR" sz="24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143440" y="6550223"/>
            <a:ext cx="400056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</a:rPr>
              <a:t>http://www.google.com/glass/start/what-it-does/</a:t>
            </a:r>
            <a:endParaRPr lang="fr-FR" sz="1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8106570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Avancées du projet: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928662" y="857232"/>
            <a:ext cx="15773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La </a:t>
            </a:r>
            <a:r>
              <a:rPr lang="fr-FR" b="1" dirty="0" err="1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Smartglass</a:t>
            </a:r>
            <a:endParaRPr lang="fr-FR" dirty="0"/>
          </a:p>
        </p:txBody>
      </p:sp>
      <p:pic>
        <p:nvPicPr>
          <p:cNvPr id="3080" name="Picture 8" descr="alt tex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90463" y="0"/>
            <a:ext cx="3153537" cy="2100256"/>
          </a:xfrm>
          <a:prstGeom prst="rect">
            <a:avLst/>
          </a:prstGeom>
          <a:noFill/>
        </p:spPr>
      </p:pic>
      <p:pic>
        <p:nvPicPr>
          <p:cNvPr id="3082" name="Picture 10" descr="alt tex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000372"/>
            <a:ext cx="2904287" cy="2009767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5861755" y="6550223"/>
            <a:ext cx="328224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</a:rPr>
              <a:t>https://www.sparkfun.com/news/1173/</a:t>
            </a:r>
            <a:endParaRPr lang="fr-FR" sz="1400" i="1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58" y="171448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Version exploreur  disponible en nombre limité pour la somme de 1500$</a:t>
            </a:r>
            <a:endParaRPr lang="fr-FR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28992" y="285749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Version officiel prévu au plus tôt pendant 2014 pour une somme </a:t>
            </a:r>
            <a:r>
              <a:rPr lang="fr-FR" b="1" dirty="0" err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éstimée</a:t>
            </a:r>
            <a:r>
              <a:rPr lang="fr-FR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a 800$</a:t>
            </a:r>
            <a:endParaRPr lang="fr-FR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428992" y="385762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De nombreuses applications sont en cour de développement.</a:t>
            </a:r>
            <a:endParaRPr lang="fr-FR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192280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ln w="9000" cmpd="sng">
                  <a:solidFill>
                    <a:schemeClr val="tx1"/>
                  </a:solidFill>
                  <a:prstDash val="solid"/>
                </a:ln>
                <a:solidFill>
                  <a:schemeClr val="bg1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Une révolution technologique ?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928662" y="857232"/>
            <a:ext cx="15773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b="1" dirty="0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La </a:t>
            </a:r>
            <a:r>
              <a:rPr lang="fr-FR" b="1" dirty="0" err="1" smtClean="0">
                <a:ln w="12700">
                  <a:solidFill>
                    <a:schemeClr val="accent2">
                      <a:lumMod val="7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Smartglass</a:t>
            </a:r>
            <a:endParaRPr lang="fr-FR" dirty="0"/>
          </a:p>
        </p:txBody>
      </p:sp>
      <p:pic>
        <p:nvPicPr>
          <p:cNvPr id="1030" name="Picture 6" descr="http://d.fastcompany.net/multisite_files/fastcompany/imagecache/inline-large/inline/2013/10/3019384-inline-inline-glas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3714752"/>
            <a:ext cx="3500430" cy="19580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5985315" y="6550223"/>
            <a:ext cx="31586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</a:rPr>
              <a:t>http://www.fastcoexist.com/3019384/</a:t>
            </a:r>
            <a:endParaRPr lang="fr-FR" sz="1400" i="1" dirty="0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000100" y="3714752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fr-FR" sz="24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Première opération dont les chirurgiens étaient équipés de Google Glass.</a:t>
            </a:r>
            <a:endParaRPr lang="fr-FR" sz="24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1032" name="Picture 8" descr="http://www.numerama.com/media/attach/5glass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571612"/>
            <a:ext cx="2357422" cy="1683873"/>
          </a:xfrm>
          <a:prstGeom prst="rect">
            <a:avLst/>
          </a:prstGeom>
          <a:noFill/>
        </p:spPr>
      </p:pic>
      <p:sp>
        <p:nvSpPr>
          <p:cNvPr id="16" name="Rectangle 15"/>
          <p:cNvSpPr/>
          <p:nvPr/>
        </p:nvSpPr>
        <p:spPr>
          <a:xfrm>
            <a:off x="2500298" y="2000240"/>
            <a:ext cx="607223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La prise de photo ou vidéo risque de </a:t>
            </a:r>
            <a:r>
              <a:rPr lang="fr-FR" sz="2400" b="1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poser des </a:t>
            </a:r>
            <a:r>
              <a:rPr lang="fr-FR" sz="2400" b="1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problèmes de confidentialités.</a:t>
            </a:r>
            <a:endParaRPr lang="fr-FR" sz="24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9276587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</TotalTime>
  <Words>153</Words>
  <Application>Microsoft Office PowerPoint</Application>
  <PresentationFormat>Affichage à l'écran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Angles</vt:lpstr>
      <vt:lpstr>Les nouvelles technologies</vt:lpstr>
      <vt:lpstr>Sommaire:</vt:lpstr>
      <vt:lpstr>Fonctionnalités:</vt:lpstr>
      <vt:lpstr>La smartwatch en 2013/2014:</vt:lpstr>
      <vt:lpstr>Quel avenir ?</vt:lpstr>
      <vt:lpstr>Fonctionnalitées:</vt:lpstr>
      <vt:lpstr>Avancées du projet:</vt:lpstr>
      <vt:lpstr>Une révolution technologique ?</vt:lpstr>
    </vt:vector>
  </TitlesOfParts>
  <Company>IUT LYON 1 - UCBL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IUT LYON 1</dc:creator>
  <cp:lastModifiedBy>Lucas</cp:lastModifiedBy>
  <cp:revision>40</cp:revision>
  <dcterms:created xsi:type="dcterms:W3CDTF">2013-12-11T13:07:02Z</dcterms:created>
  <dcterms:modified xsi:type="dcterms:W3CDTF">2013-12-26T16:31:43Z</dcterms:modified>
</cp:coreProperties>
</file>