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9824" autoAdjust="0"/>
  </p:normalViewPr>
  <p:slideViewPr>
    <p:cSldViewPr>
      <p:cViewPr>
        <p:scale>
          <a:sx n="90" d="100"/>
          <a:sy n="90" d="100"/>
        </p:scale>
        <p:origin x="-720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323980"/>
          </a:xfrm>
        </p:spPr>
        <p:txBody>
          <a:bodyPr>
            <a:norm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Analyse d’un article scientifique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57158" y="381000"/>
            <a:ext cx="8286808" cy="126205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de signalisation «B-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 de la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dans le cortex des mammifères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2786050" y="5000636"/>
            <a:ext cx="5986450" cy="160972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Fait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par: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CHALAL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Ikram</a:t>
            </a:r>
            <a:endParaRPr lang="fr-FR" sz="2400" b="1" i="1" dirty="0" smtClean="0">
              <a:solidFill>
                <a:schemeClr val="accent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TIAIBA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Imene</a:t>
            </a:r>
            <a:endParaRPr kumimoji="0" lang="fr-FR" sz="2400" b="1" i="1" u="none" strike="noStrike" kern="1200" cap="none" spc="0" normalizeH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CHOUKRANE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chemeClr val="accent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AIT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BELKACEM Maya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i="1" baseline="0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ALLAM</a:t>
            </a:r>
            <a:r>
              <a:rPr lang="fr-FR" sz="2400" b="1" i="1" dirty="0" smtClean="0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Karima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M1 GD 2013-2014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642910" y="3000372"/>
            <a:ext cx="7772400" cy="1643074"/>
          </a:xfrm>
        </p:spPr>
        <p:txBody>
          <a:bodyPr>
            <a:normAutofit/>
          </a:bodyPr>
          <a:lstStyle/>
          <a:p>
            <a:r>
              <a:rPr lang="fr-FR" sz="66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6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 cortex cérébrale des mammifères</a:t>
            </a:r>
            <a:endParaRPr lang="fr-FR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16662"/>
          </a:xfrm>
        </p:spPr>
        <p:txBody>
          <a:bodyPr>
            <a:normAutofit fontScale="92500" lnSpcReduction="20000"/>
          </a:bodyPr>
          <a:lstStyle/>
          <a:p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 siège principal des fonctions cognitives</a:t>
            </a:r>
          </a:p>
          <a:p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 développement du cortex cérébrale des mammifères passe par des stades précoces:</a:t>
            </a:r>
          </a:p>
          <a:p>
            <a:pPr marL="273050" indent="-96838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Dérive de la partie dorsale du télencéphale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600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600" u="sng" baseline="300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2600" u="sng" dirty="0" smtClean="0">
                <a:latin typeface="Times New Roman" pitchFamily="18" charset="0"/>
                <a:cs typeface="Times New Roman" pitchFamily="18" charset="0"/>
              </a:rPr>
              <a:t> stade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Division symétriques des cellules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progénitrices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neuroépithéliales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donnant une population de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neuroprogéniteurs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cellules gliale radiales  (division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asymetrique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273050" indent="-96838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Nécessite des signaux inductifs et des facteurs de transcription: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600" b="1" i="1" dirty="0" smtClean="0">
                <a:latin typeface="Times New Roman" pitchFamily="18" charset="0"/>
                <a:cs typeface="Times New Roman" pitchFamily="18" charset="0"/>
              </a:rPr>
              <a:t>Pax6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: favorise la production de neurones durant la division asymétrique des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RGC.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600" b="1" i="1" dirty="0" err="1" smtClean="0">
                <a:latin typeface="Times New Roman" pitchFamily="18" charset="0"/>
                <a:cs typeface="Times New Roman" pitchFamily="18" charset="0"/>
              </a:rPr>
              <a:t>Neurogenins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( Ngn1 / 2): essentiels pour l'engagement de la lignée neuronale</a:t>
            </a:r>
          </a:p>
          <a:p>
            <a:pPr marL="530225" indent="0">
              <a:buFont typeface="Wingdings" pitchFamily="2" charset="2"/>
              <a:buChar char="v"/>
            </a:pP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Tbr2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Génère des neurones pour les couches corticales supérieures.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/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 </a:t>
            </a:r>
            <a:r>
              <a:rPr lang="fr-FR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endParaRPr lang="fr-FR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Autofit/>
          </a:bodyPr>
          <a:lstStyle/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Molécules sécrétées par les cellules 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Régulent de nombreux processus de développement y compris la prolifération  des cellules de l’hippocampe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Signaux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sont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médiés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par plusieurs voies intracellulaires:</a:t>
            </a:r>
          </a:p>
          <a:p>
            <a:pPr marL="85725" indent="0">
              <a:buFont typeface="Wingdings" pitchFamily="2" charset="2"/>
              <a:buChar char="Ø"/>
            </a:pP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La voie canonique de la β - </a:t>
            </a:r>
            <a:r>
              <a:rPr lang="fr-FR" sz="1800" b="1" i="1" u="sng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, présente dans un gradient médio-latérale et contrôle la  prolifération des cellules β –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/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signalisation β -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favorise la différenciation et détermine le destin du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SNC.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Au cours de la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corticogenèse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, un gradient de Fgf8 , Pax6 est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dépendant.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Expansion des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est  réglementé par la signalisation canonique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Wnt.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Dans le développement du néocortex  et la moelle épinière, le contrôle de la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prolifération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des cellules β -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est régulée par le cycle cellulaire dans les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Problématique  et suggestions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56528" cy="5143536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Exemples  pour prouver que  les signalisation de la </a:t>
            </a:r>
            <a:r>
              <a:rPr lang="fr-FR" sz="16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peuvent déclencher des processus cellulaires contradictoires selon le stade de développement et selon différents gradients: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La signalisation antérieure exprimant Fgf8 établit l'axe antérieur-postérieur dans le cortex qui est contrecarré par le gradient de Emx2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Le gradient de Pax6 de la partie antérieure et le pôle latéral avec le gradient inverse de Emx2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Signalisation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est en partie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médiée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par Emx2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-dépendant nécessaire pour le développement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hippocampique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Les signaux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canoniques sont transmis par l'intermédiaire d' Emx2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Emx2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qui régule positivement la voie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But du travail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Etude des ressources génétiques et les événements qui précédent la différenciation des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progéniteurs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dans les neurones.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Montrer que le gradient affaiblit progressivement  l’activité canonique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 qui contrôle initiation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neurogenèse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par règlement  des gènes connus (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neurogenes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La fonction de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dans la cellule et la détermination de son destin au cours de la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neurogenèse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corticale est largement inconnue , les données du travail suggèrent que le gradient détermine l’identité cellulaire de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le long de l'axe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latéro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- médial durent le développement du  télencéphale dorsal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Materiels</a:t>
            </a:r>
            <a:r>
              <a:rPr lang="fr-FR" dirty="0" smtClean="0"/>
              <a:t> et </a:t>
            </a:r>
            <a:r>
              <a:rPr lang="fr-FR" dirty="0" err="1" smtClean="0"/>
              <a:t>methodes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Matériels biologiques: </a:t>
            </a:r>
            <a:endParaRPr lang="fr-FR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Animaux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transgéniques.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Méthodes: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Immuno</a:t>
            </a:r>
            <a:r>
              <a:rPr lang="fr-F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histochimie</a:t>
            </a:r>
            <a:endParaRPr lang="fr-FR" sz="2800" b="1" i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Coupes de tissus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congelés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Inc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ubation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une solution d' anticorps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primaires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anticorps primaires : lapin anti- Pax6 , de lapin anti- β -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caténine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de lapin anti- TBR1 , de lapin anti- tbr2, de lapin anti- Meis2 , de lapin anti- Prox1, de lapin anti- Sox2.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Anticorps secondaires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avec coloration 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anti-souris ou anti-lapin ALEXA594 ou 488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Visualisation des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noyaux</a:t>
            </a:r>
          </a:p>
          <a:p>
            <a:pPr marL="180975" indent="-180975"/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L'hybridation in </a:t>
            </a:r>
            <a:r>
              <a:rPr lang="fr-FR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situ: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Sur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cryosections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oloration </a:t>
            </a:r>
            <a:r>
              <a:rPr lang="fr-FR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 l'acétylcholinestérase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pPr algn="l"/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Résultats </a:t>
            </a:r>
            <a:b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  La signalisation canonique de la </a:t>
            </a:r>
            <a:r>
              <a:rPr lang="fr-FR" sz="2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Wnt</a:t>
            </a:r>
            <a:r>
              <a:rPr lang="fr-FR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se retire progressivement de l’ébauche du néocortex »</a:t>
            </a:r>
            <a:endParaRPr lang="fr-FR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Activité de la </a:t>
            </a:r>
            <a:r>
              <a:rPr lang="fr-FR" dirty="0" err="1" smtClean="0"/>
              <a:t>Wnt</a:t>
            </a:r>
            <a:r>
              <a:rPr lang="fr-FR" dirty="0" smtClean="0"/>
              <a:t> dans la paroi médiane est bien décrite car plusieurs </a:t>
            </a:r>
            <a:r>
              <a:rPr lang="fr-FR" dirty="0" err="1" smtClean="0"/>
              <a:t>Wnt</a:t>
            </a:r>
            <a:r>
              <a:rPr lang="fr-FR" dirty="0" smtClean="0"/>
              <a:t> sont exprimés dans la paroi corticale médiane.</a:t>
            </a:r>
          </a:p>
          <a:p>
            <a:r>
              <a:rPr lang="fr-FR" dirty="0" smtClean="0"/>
              <a:t>Pour surveiller un caractère dynamique de cette activité canonique de la </a:t>
            </a:r>
            <a:r>
              <a:rPr lang="fr-FR" dirty="0" err="1" smtClean="0"/>
              <a:t>Wnt</a:t>
            </a:r>
            <a:r>
              <a:rPr lang="fr-FR" dirty="0" smtClean="0"/>
              <a:t> dans le télencéphale en développement, nous employons  la souris BAT- Gal transgénique où plusieurs sites de liaison TCF sont couplés à un promoteur minimal hétérologue qui commande l'expression d'une β -galactosidase ( β -gal ) gène rapporteur. Ainsi, l'expression de de β -gal reflète l'activité de signalisation canonique </a:t>
            </a:r>
            <a:r>
              <a:rPr lang="fr-FR" dirty="0" err="1" smtClean="0"/>
              <a:t>Wnt</a:t>
            </a:r>
            <a:r>
              <a:rPr lang="fr-FR" dirty="0" smtClean="0"/>
              <a:t> . </a:t>
            </a:r>
          </a:p>
          <a:p>
            <a:r>
              <a:rPr lang="fr-FR" dirty="0" smtClean="0"/>
              <a:t>Quand la protéine β -gal est très stable et persiste dans un tissu après la cessation de son expression , la mesure de son activité enzymatique  peut ne pas refléter l'activité </a:t>
            </a:r>
            <a:r>
              <a:rPr lang="fr-FR" dirty="0" err="1" smtClean="0"/>
              <a:t>Wnt</a:t>
            </a:r>
            <a:r>
              <a:rPr lang="fr-FR" dirty="0" smtClean="0"/>
              <a:t> canonique en temps réel ( Fig1). </a:t>
            </a:r>
          </a:p>
          <a:p>
            <a:pPr marL="0" indent="0">
              <a:buNone/>
            </a:pPr>
            <a:r>
              <a:rPr lang="fr-FR" dirty="0" smtClean="0"/>
              <a:t>C'est pourquoi nous avons effectué une </a:t>
            </a:r>
            <a:r>
              <a:rPr lang="fr-FR" dirty="0" err="1" smtClean="0"/>
              <a:t>hébridation</a:t>
            </a:r>
            <a:r>
              <a:rPr lang="fr-FR" dirty="0" smtClean="0"/>
              <a:t> in situ avec une </a:t>
            </a:r>
            <a:r>
              <a:rPr lang="fr-FR" dirty="0" err="1" smtClean="0"/>
              <a:t>ribosonde</a:t>
            </a:r>
            <a:r>
              <a:rPr lang="fr-FR" dirty="0" smtClean="0"/>
              <a:t> β -gal sur des coupes de tissus à partir de télencéphale de souris BAT- Gal.</a:t>
            </a:r>
          </a:p>
          <a:p>
            <a:r>
              <a:rPr lang="fr-FR" dirty="0" smtClean="0"/>
              <a:t>Signalisation </a:t>
            </a:r>
            <a:r>
              <a:rPr lang="fr-FR" dirty="0" err="1" smtClean="0"/>
              <a:t>Wnt</a:t>
            </a:r>
            <a:r>
              <a:rPr lang="fr-FR" dirty="0" smtClean="0"/>
              <a:t> est fortement actif dans de larges zones de la tête développement à E8, avant la fermeture du tube neural (figures 1A- C ).</a:t>
            </a:r>
          </a:p>
          <a:p>
            <a:r>
              <a:rPr lang="fr-FR" dirty="0" smtClean="0"/>
              <a:t>Alors que l’activité de la </a:t>
            </a:r>
            <a:r>
              <a:rPr lang="fr-FR" dirty="0" err="1" smtClean="0"/>
              <a:t>Wnt</a:t>
            </a:r>
            <a:r>
              <a:rPr lang="fr-FR" dirty="0" smtClean="0"/>
              <a:t> a été détectée dans le télencéphale dorsal , y compris la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253</TotalTime>
  <Words>758</Words>
  <PresentationFormat>Affichage à l'écran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Civil</vt:lpstr>
      <vt:lpstr>La voie de signalisation «B-caténine» de la wnt dans le cortex des mammifères </vt:lpstr>
      <vt:lpstr>Résumé </vt:lpstr>
      <vt:lpstr>Introduction</vt:lpstr>
      <vt:lpstr>Le cortex cérébrale des mammifères</vt:lpstr>
      <vt:lpstr>La  wnt</vt:lpstr>
      <vt:lpstr>Problématique  et suggestions </vt:lpstr>
      <vt:lpstr>Materiels et methodes </vt:lpstr>
      <vt:lpstr>Résultats  «  La signalisation canonique de la Wnt se retire progressivement de l’ébauche du néocortex 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voies de signalisation de la wnt dans le cortex des mammifères </dc:title>
  <dc:creator>Nany</dc:creator>
  <cp:lastModifiedBy>Nany</cp:lastModifiedBy>
  <cp:revision>44</cp:revision>
  <dcterms:created xsi:type="dcterms:W3CDTF">2013-11-06T08:53:39Z</dcterms:created>
  <dcterms:modified xsi:type="dcterms:W3CDTF">2013-11-08T14:57:44Z</dcterms:modified>
</cp:coreProperties>
</file>