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64" r:id="rId3"/>
    <p:sldId id="265" r:id="rId4"/>
    <p:sldId id="266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7E29C5"/>
    <a:srgbClr val="B2B2B2"/>
    <a:srgbClr val="808080"/>
    <a:srgbClr val="77777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96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593A35-AA88-46FA-B233-EEAB3EF5F721}" type="datetimeFigureOut">
              <a:rPr lang="fr-FR" smtClean="0"/>
              <a:pPr/>
              <a:t>31/10/2013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39161B-F1C0-4D6B-AE9C-BEE204EFC84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2A1715-BBF3-410C-B6F1-E52E5BB605A6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IFAZHFI%PEZAHPdu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91F18-0C60-4071-A53C-A1504E1CB018}" type="datetime1">
              <a:rPr lang="fr-FR" smtClean="0"/>
              <a:pPr/>
              <a:t>31/10/2013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C081F-0EB0-41DF-A138-2B22A8A9CAA8}" type="datetime1">
              <a:rPr lang="fr-FR" smtClean="0"/>
              <a:pPr/>
              <a:t>31/10/2013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E790EC5-2325-403C-B328-D5EC8FFC27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4A34C-1005-4F8D-B5C4-15F8DA6DDA50}" type="datetime1">
              <a:rPr lang="fr-FR" smtClean="0"/>
              <a:pPr/>
              <a:t>31/10/2013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E790EC5-2325-403C-B328-D5EC8FFC27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0" y="1"/>
            <a:ext cx="9144000" cy="548679"/>
          </a:xfrm>
          <a:solidFill>
            <a:srgbClr val="B2B2B2"/>
          </a:solidFill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fr-FR" dirty="0" smtClean="0"/>
              <a:t>FOO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  <a:noFill/>
        </p:spPr>
        <p:txBody>
          <a:bodyPr/>
          <a:lstStyle>
            <a:lvl1pPr>
              <a:defRPr sz="1600">
                <a:solidFill>
                  <a:srgbClr val="FFFF00"/>
                </a:solidFill>
              </a:defRPr>
            </a:lvl1pPr>
          </a:lstStyle>
          <a:p>
            <a:pPr algn="r"/>
            <a:fld id="{FE790EC5-2325-403C-B328-D5EC8FFC27E7}" type="slidenum">
              <a:rPr lang="fr-FR" smtClean="0"/>
              <a:pPr algn="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2EB0-879B-4493-ABD1-96C20E36B517}" type="datetime1">
              <a:rPr lang="fr-FR" smtClean="0"/>
              <a:pPr/>
              <a:t>31/10/2013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E790EC5-2325-403C-B328-D5EC8FFC27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167D-D7AC-464D-8FDD-BF075D0E1670}" type="datetime1">
              <a:rPr lang="fr-FR" smtClean="0"/>
              <a:pPr/>
              <a:t>31/10/2013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E790EC5-2325-403C-B328-D5EC8FFC27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5FD6B-E7D3-45B2-8D2C-F55D96E79A1E}" type="datetime1">
              <a:rPr lang="fr-FR" smtClean="0"/>
              <a:pPr/>
              <a:t>31/10/2013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E790EC5-2325-403C-B328-D5EC8FFC27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9C56-AAC2-4118-8794-C186FA5D2775}" type="datetime1">
              <a:rPr lang="fr-FR" smtClean="0"/>
              <a:pPr/>
              <a:t>31/10/2013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E790EC5-2325-403C-B328-D5EC8FFC27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0E54-4A90-4727-9B6A-4C465AAF52B5}" type="datetime1">
              <a:rPr lang="fr-FR" smtClean="0"/>
              <a:pPr/>
              <a:t>31/10/2013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E790EC5-2325-403C-B328-D5EC8FFC27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AC9C0-833D-455C-A250-80E42F1BF394}" type="datetime1">
              <a:rPr lang="fr-FR" smtClean="0"/>
              <a:pPr/>
              <a:t>31/10/2013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E790EC5-2325-403C-B328-D5EC8FFC27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3E71-F676-48C4-81CD-D5C3C604943F}" type="datetime1">
              <a:rPr lang="fr-FR" smtClean="0"/>
              <a:pPr/>
              <a:t>31/10/2013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E790EC5-2325-403C-B328-D5EC8FFC27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77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651FE-1979-4477-B62A-1AA60997AB4C}" type="datetime1">
              <a:rPr lang="fr-FR" smtClean="0"/>
              <a:pPr/>
              <a:t>31/10/2013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 txBox="1">
            <a:spLocks noChangeArrowheads="1"/>
          </p:cNvSpPr>
          <p:nvPr/>
        </p:nvSpPr>
        <p:spPr>
          <a:xfrm>
            <a:off x="232792" y="260648"/>
            <a:ext cx="8659688" cy="2209800"/>
          </a:xfrm>
          <a:prstGeom prst="rect">
            <a:avLst/>
          </a:prstGeom>
          <a:solidFill>
            <a:srgbClr val="B2B2B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endParaRPr kumimoji="0" lang="en-GB" sz="3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2606171" y="3429000"/>
            <a:ext cx="833883" cy="46166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u="sng" smtClean="0"/>
              <a:t>WIP</a:t>
            </a:r>
            <a:endParaRPr lang="en-GB" sz="200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4294967295"/>
          </p:nvPr>
        </p:nvSpPr>
        <p:spPr>
          <a:xfrm>
            <a:off x="6974904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09D2F8C4-29EC-4DBD-AAEF-8BBF59706BCF}" type="slidenum">
              <a:rPr lang="fr-FR" smtClean="0"/>
              <a:pPr/>
              <a:t>1</a:t>
            </a:fld>
            <a:endParaRPr lang="fr-FR"/>
          </a:p>
        </p:txBody>
      </p:sp>
      <p:pic>
        <p:nvPicPr>
          <p:cNvPr id="6145" name="Picture 1" descr="C:\Users\renaud\Desktop\CoGM\BILAN\play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548680"/>
            <a:ext cx="7315200" cy="548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smtClean="0"/>
              <a:t>Overview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E790EC5-2325-403C-B328-D5EC8FFC27E7}" type="slidenum">
              <a:rPr lang="fr-FR" smtClean="0"/>
              <a:pPr algn="r"/>
              <a:t>2</a:t>
            </a:fld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323528" y="1196752"/>
            <a:ext cx="3781805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400" smtClean="0"/>
              <a:t> Mass reconstruction</a:t>
            </a:r>
          </a:p>
          <a:p>
            <a:pPr>
              <a:buFont typeface="Wingdings" pitchFamily="2" charset="2"/>
              <a:buChar char="q"/>
            </a:pPr>
            <a:endParaRPr lang="fr-FR" sz="2400" smtClean="0"/>
          </a:p>
          <a:p>
            <a:pPr>
              <a:buFont typeface="Wingdings" pitchFamily="2" charset="2"/>
              <a:buChar char="q"/>
            </a:pPr>
            <a:r>
              <a:rPr lang="fr-FR" sz="2400" smtClean="0"/>
              <a:t> background estimation</a:t>
            </a:r>
          </a:p>
          <a:p>
            <a:pPr>
              <a:buFont typeface="Wingdings" pitchFamily="2" charset="2"/>
              <a:buChar char="q"/>
            </a:pPr>
            <a:endParaRPr lang="fr-FR" sz="2400" smtClean="0"/>
          </a:p>
          <a:p>
            <a:pPr>
              <a:buFont typeface="Wingdings" pitchFamily="2" charset="2"/>
              <a:buChar char="q"/>
            </a:pPr>
            <a:r>
              <a:rPr lang="fr-FR" sz="2400" smtClean="0"/>
              <a:t> results</a:t>
            </a:r>
          </a:p>
          <a:p>
            <a:pPr>
              <a:buFont typeface="Wingdings" pitchFamily="2" charset="2"/>
              <a:buChar char="q"/>
            </a:pPr>
            <a:endParaRPr lang="fr-FR" sz="2400" smtClean="0"/>
          </a:p>
          <a:p>
            <a:pPr>
              <a:buFont typeface="Wingdings" pitchFamily="2" charset="2"/>
              <a:buChar char="q"/>
            </a:pPr>
            <a:r>
              <a:rPr lang="fr-FR" sz="2400" smtClean="0"/>
              <a:t> limit</a:t>
            </a:r>
          </a:p>
          <a:p>
            <a:pPr>
              <a:buFont typeface="Wingdings" pitchFamily="2" charset="2"/>
              <a:buChar char="q"/>
            </a:pPr>
            <a:endParaRPr lang="fr-FR" sz="2400" smtClean="0"/>
          </a:p>
          <a:p>
            <a:pPr>
              <a:buFont typeface="Wingdings" pitchFamily="2" charset="2"/>
              <a:buChar char="q"/>
            </a:pPr>
            <a:endParaRPr lang="fr-FR" sz="2400" smtClean="0"/>
          </a:p>
          <a:p>
            <a:pPr>
              <a:buFont typeface="Wingdings" pitchFamily="2" charset="2"/>
              <a:buChar char="q"/>
            </a:pPr>
            <a:endParaRPr lang="fr-FR" sz="2400" smtClean="0"/>
          </a:p>
          <a:p>
            <a:pPr>
              <a:buFont typeface="Wingdings" pitchFamily="2" charset="2"/>
              <a:buChar char="q"/>
            </a:pPr>
            <a:endParaRPr lang="fr-F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smtClean="0"/>
              <a:t>Mass reconstruction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E790EC5-2325-403C-B328-D5EC8FFC27E7}" type="slidenum">
              <a:rPr lang="fr-FR" smtClean="0"/>
              <a:pPr algn="r"/>
              <a:t>3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13369" y="692696"/>
            <a:ext cx="389850" cy="369332"/>
          </a:xfrm>
          <a:prstGeom prst="rect">
            <a:avLst/>
          </a:prstGeom>
          <a:solidFill>
            <a:srgbClr val="969696"/>
          </a:solidFill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endParaRPr lang="fr-FR" smtClean="0"/>
          </a:p>
        </p:txBody>
      </p:sp>
      <p:sp>
        <p:nvSpPr>
          <p:cNvPr id="9" name="ZoneTexte 8"/>
          <p:cNvSpPr txBox="1"/>
          <p:nvPr/>
        </p:nvSpPr>
        <p:spPr>
          <a:xfrm>
            <a:off x="323528" y="6093296"/>
            <a:ext cx="184731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endParaRPr lang="fr-FR" smtClean="0"/>
          </a:p>
        </p:txBody>
      </p:sp>
      <p:sp>
        <p:nvSpPr>
          <p:cNvPr id="8" name="Flèche droite 7"/>
          <p:cNvSpPr/>
          <p:nvPr/>
        </p:nvSpPr>
        <p:spPr>
          <a:xfrm>
            <a:off x="4139952" y="3861048"/>
            <a:ext cx="978408" cy="484632"/>
          </a:xfrm>
          <a:prstGeom prst="right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smtClean="0"/>
              <a:t> Background estimation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E790EC5-2325-403C-B328-D5EC8FFC27E7}" type="slidenum">
              <a:rPr lang="fr-FR" smtClean="0"/>
              <a:pPr algn="r"/>
              <a:t>4</a:t>
            </a:fld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107504" y="692696"/>
            <a:ext cx="31999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u="sng" smtClean="0"/>
              <a:t>Use parametrization:</a:t>
            </a:r>
            <a:endParaRPr lang="fr-FR" sz="2400" u="sng"/>
          </a:p>
        </p:txBody>
      </p:sp>
      <p:sp>
        <p:nvSpPr>
          <p:cNvPr id="12" name="ZoneTexte 11"/>
          <p:cNvSpPr txBox="1"/>
          <p:nvPr/>
        </p:nvSpPr>
        <p:spPr>
          <a:xfrm>
            <a:off x="4427984" y="3429000"/>
            <a:ext cx="184731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nalisé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1298</TotalTime>
  <Words>25</Words>
  <Application>Microsoft Office PowerPoint</Application>
  <PresentationFormat>Affichage à l'écran (4:3)</PresentationFormat>
  <Paragraphs>19</Paragraphs>
  <Slides>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Overview</vt:lpstr>
      <vt:lpstr>Mass reconstruction</vt:lpstr>
      <vt:lpstr> Background estimation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renaud</dc:creator>
  <cp:lastModifiedBy>renaud</cp:lastModifiedBy>
  <cp:revision>126</cp:revision>
  <dcterms:created xsi:type="dcterms:W3CDTF">2012-06-26T14:56:08Z</dcterms:created>
  <dcterms:modified xsi:type="dcterms:W3CDTF">2013-10-31T12:14:06Z</dcterms:modified>
</cp:coreProperties>
</file>