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30/09/2013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INSTALLATION DE STATISTICA EN IMAGES</a:t>
            </a:r>
            <a:endParaRPr lang="fr-FR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39552" y="260649"/>
            <a:ext cx="7745505" cy="1296144"/>
          </a:xfrm>
        </p:spPr>
        <p:txBody>
          <a:bodyPr/>
          <a:lstStyle/>
          <a:p>
            <a:r>
              <a:rPr lang="fr-FR" dirty="0" smtClean="0"/>
              <a:t>Juste après ce message d’erreur va apparaitre, N’AIYAIENT PAS PEUR !!!  Et cliquez sur OK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" y="2420888"/>
            <a:ext cx="725245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188641"/>
            <a:ext cx="7745505" cy="144016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à fin de poursuivre votre </a:t>
            </a:r>
            <a:r>
              <a:rPr lang="fr-FR" dirty="0" smtClean="0"/>
              <a:t>installation, attendez un tout petit peu et une autre petite fenêtre apparait toute seule; CLIQUEZ sur : </a:t>
            </a:r>
            <a:r>
              <a:rPr lang="fr-FR" b="1" i="1" dirty="0" smtClean="0">
                <a:solidFill>
                  <a:srgbClr val="FF0000"/>
                </a:solidFill>
              </a:rPr>
              <a:t>« REINSTALE  AVEC LES PARAMETRES RECOMMANDES »</a:t>
            </a:r>
            <a:endParaRPr lang="fr-FR" b="1" i="1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2132856"/>
            <a:ext cx="5603797" cy="45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27584" y="476672"/>
            <a:ext cx="7745505" cy="3877815"/>
          </a:xfrm>
        </p:spPr>
        <p:txBody>
          <a:bodyPr/>
          <a:lstStyle/>
          <a:p>
            <a:r>
              <a:rPr lang="fr-FR" dirty="0" smtClean="0"/>
              <a:t>Une nouvelle fois les 1eres </a:t>
            </a:r>
            <a:r>
              <a:rPr lang="fr-FR" dirty="0" err="1" smtClean="0"/>
              <a:t>fenetres</a:t>
            </a:r>
            <a:r>
              <a:rPr lang="fr-FR" dirty="0" smtClean="0"/>
              <a:t> de l’installation vont </a:t>
            </a:r>
            <a:r>
              <a:rPr lang="fr-FR" dirty="0" err="1" smtClean="0"/>
              <a:t>re-aparraitre</a:t>
            </a:r>
            <a:r>
              <a:rPr lang="fr-FR" dirty="0" smtClean="0"/>
              <a:t>!!  Comme ceci: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9059540" cy="52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1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9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Une fenêtre apparait avec des petits carreaux vides  comme ceci: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4" y="-171400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3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2636912"/>
            <a:ext cx="7745505" cy="3877815"/>
          </a:xfrm>
        </p:spPr>
        <p:txBody>
          <a:bodyPr/>
          <a:lstStyle/>
          <a:p>
            <a:r>
              <a:rPr lang="fr-FR" dirty="0" smtClean="0"/>
              <a:t>Dans le dossier précédent « statistica6 » vous allez trouvez aussi en plus du « setup » lancé précédemment un bloc not « </a:t>
            </a:r>
            <a:r>
              <a:rPr lang="fr-FR" dirty="0" err="1" smtClean="0"/>
              <a:t>Installation_Nosérie_Clé</a:t>
            </a:r>
            <a:r>
              <a:rPr lang="fr-FR" dirty="0" smtClean="0"/>
              <a:t> CD » double clique une </a:t>
            </a:r>
            <a:r>
              <a:rPr lang="fr-FR" dirty="0" err="1" smtClean="0"/>
              <a:t>fentre</a:t>
            </a:r>
            <a:r>
              <a:rPr lang="fr-FR" dirty="0" smtClean="0"/>
              <a:t> s’affichera comme ceci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10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9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Vous allez avoir une page avec une clé et vous allez introduire les LETTRES dans les carreaux vides et laisser ID réseau vide !!! comme ceci: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11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8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Cliquez sur suivant, et une nouvelle fenêtre apparait comme ceci; cliquez sur OUI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12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6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2348880"/>
            <a:ext cx="7745505" cy="3877815"/>
          </a:xfrm>
        </p:spPr>
        <p:txBody>
          <a:bodyPr/>
          <a:lstStyle/>
          <a:p>
            <a:r>
              <a:rPr lang="fr-FR" dirty="0" smtClean="0"/>
              <a:t>Autre fenêtres apparait comme cella, cliquez sur OUI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13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6" y="0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1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Encore une autre fois une autre </a:t>
            </a:r>
            <a:r>
              <a:rPr lang="fr-FR" dirty="0" err="1" smtClean="0"/>
              <a:t>fenetre</a:t>
            </a:r>
            <a:r>
              <a:rPr lang="fr-FR" dirty="0" smtClean="0"/>
              <a:t> apparait et cette fois aussi à l’aide de notre document  bloc note utilisé précédemment  on va introduire le numéro de série comme ceci ; cliquez sur suivant après …..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13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61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1560" y="476672"/>
            <a:ext cx="7745505" cy="3877815"/>
          </a:xfrm>
        </p:spPr>
        <p:txBody>
          <a:bodyPr/>
          <a:lstStyle/>
          <a:p>
            <a:r>
              <a:rPr lang="fr-FR" dirty="0" smtClean="0"/>
              <a:t>Une nouvelle fenêtre apparait avec deux choix d’installation; CHOISISEZ : «  </a:t>
            </a:r>
            <a:r>
              <a:rPr lang="fr-FR" dirty="0" err="1" smtClean="0"/>
              <a:t>Instalation</a:t>
            </a:r>
            <a:r>
              <a:rPr lang="fr-FR" dirty="0" smtClean="0"/>
              <a:t> standard » et puis cliquez sur suivant!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" y="18864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Insérez le CD de STATISTICA  dans le lecteur CD </a:t>
            </a:r>
          </a:p>
          <a:p>
            <a:pPr marL="0" indent="0" algn="ctr">
              <a:buNone/>
            </a:pPr>
            <a:endParaRPr lang="fr-FR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OU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1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48781"/>
            <a:ext cx="2257980" cy="23031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57779"/>
            <a:ext cx="2304256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332656"/>
            <a:ext cx="7745505" cy="3877815"/>
          </a:xfrm>
        </p:spPr>
        <p:txBody>
          <a:bodyPr/>
          <a:lstStyle/>
          <a:p>
            <a:r>
              <a:rPr lang="fr-FR" dirty="0" smtClean="0"/>
              <a:t>Encore suivant……..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55576" y="476672"/>
            <a:ext cx="7745505" cy="3877815"/>
          </a:xfrm>
        </p:spPr>
        <p:txBody>
          <a:bodyPr/>
          <a:lstStyle/>
          <a:p>
            <a:r>
              <a:rPr lang="fr-FR" dirty="0" smtClean="0"/>
              <a:t>Une fenêtre va apparaitre avec installation comme ceci, attendez que ca se remplie complètement en bleu 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216008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4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548680"/>
            <a:ext cx="7745505" cy="3877815"/>
          </a:xfrm>
        </p:spPr>
        <p:txBody>
          <a:bodyPr/>
          <a:lstStyle/>
          <a:p>
            <a:r>
              <a:rPr lang="fr-FR" dirty="0" smtClean="0"/>
              <a:t>Cette petite fenêtre apparait ENFIN! Cliquez sur «  terminer »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41" y="-171400"/>
            <a:ext cx="914400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Revenez au dossier que vous avez copier du CD et cliquez sur le </a:t>
            </a:r>
            <a:r>
              <a:rPr lang="fr-FR" dirty="0" err="1" smtClean="0"/>
              <a:t>deuxieme</a:t>
            </a:r>
            <a:r>
              <a:rPr lang="fr-FR" dirty="0" smtClean="0"/>
              <a:t> dossier nommer : « </a:t>
            </a:r>
            <a:r>
              <a:rPr lang="fr-FR" dirty="0" err="1" smtClean="0"/>
              <a:t>Statsp</a:t>
            </a:r>
            <a:r>
              <a:rPr lang="fr-FR" dirty="0" smtClean="0"/>
              <a:t>… »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fr-FR" dirty="0" smtClean="0"/>
              <a:t>Etape « je ne sais plus combien » :3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260648"/>
            <a:ext cx="7745505" cy="3877815"/>
          </a:xfrm>
        </p:spPr>
        <p:txBody>
          <a:bodyPr/>
          <a:lstStyle/>
          <a:p>
            <a:r>
              <a:rPr lang="fr-FR" dirty="0" smtClean="0"/>
              <a:t>Cherchez dans ce dossier une </a:t>
            </a:r>
            <a:r>
              <a:rPr lang="fr-FR" dirty="0" err="1" smtClean="0"/>
              <a:t>icon</a:t>
            </a:r>
            <a:r>
              <a:rPr lang="fr-FR" dirty="0" smtClean="0"/>
              <a:t>  nommée « Stat </a:t>
            </a:r>
            <a:r>
              <a:rPr lang="fr-FR" dirty="0" err="1" smtClean="0"/>
              <a:t>Fp</a:t>
            </a:r>
            <a:r>
              <a:rPr lang="fr-FR" dirty="0" smtClean="0"/>
              <a:t> » et Double clique !!!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39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548680"/>
            <a:ext cx="7745505" cy="3877815"/>
          </a:xfrm>
        </p:spPr>
        <p:txBody>
          <a:bodyPr/>
          <a:lstStyle/>
          <a:p>
            <a:r>
              <a:rPr lang="fr-FR" dirty="0" smtClean="0"/>
              <a:t>La fenêtre suivante  apparait  cliquez sur « Mettre à jour les fichiers d’aide »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404664"/>
            <a:ext cx="7745505" cy="3877815"/>
          </a:xfrm>
        </p:spPr>
        <p:txBody>
          <a:bodyPr/>
          <a:lstStyle/>
          <a:p>
            <a:r>
              <a:rPr lang="fr-FR" dirty="0" smtClean="0"/>
              <a:t>Deux fenêtres vont apparaitre l’une après l’autre en cliquant tout simplement sur suivant  jusqu’à avoir cette fenêtre :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dernière fenêtre ENFIN !! Cliquez sur QUITTER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DERNIERE ETAPE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7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1560" y="548680"/>
            <a:ext cx="7745505" cy="3877815"/>
          </a:xfrm>
        </p:spPr>
        <p:txBody>
          <a:bodyPr/>
          <a:lstStyle/>
          <a:p>
            <a:r>
              <a:rPr lang="fr-FR" dirty="0" smtClean="0"/>
              <a:t>Votre logiciel apparaitra dans le menu démarrer: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55576" y="2996952"/>
            <a:ext cx="7756263" cy="1054250"/>
          </a:xfrm>
        </p:spPr>
        <p:txBody>
          <a:bodyPr/>
          <a:lstStyle/>
          <a:p>
            <a:r>
              <a:rPr lang="fr-FR" dirty="0" smtClean="0"/>
              <a:t>FIN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026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Une fenêtre va apparaitre; CLIQUEZ SUR ouvrir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1054250"/>
          </a:xfrm>
        </p:spPr>
        <p:txBody>
          <a:bodyPr/>
          <a:lstStyle/>
          <a:p>
            <a:r>
              <a:rPr lang="fr-FR" dirty="0" smtClean="0"/>
              <a:t>Etape 2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924944"/>
            <a:ext cx="3087831" cy="345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1124744"/>
            <a:ext cx="7761185" cy="5001419"/>
          </a:xfrm>
        </p:spPr>
        <p:txBody>
          <a:bodyPr/>
          <a:lstStyle/>
          <a:p>
            <a:r>
              <a:rPr lang="fr-FR" dirty="0" smtClean="0"/>
              <a:t>Une autre fenêtre va s’ouvrir avec un dossier nommé « </a:t>
            </a:r>
            <a:r>
              <a:rPr lang="fr-FR" dirty="0" err="1" smtClean="0"/>
              <a:t>statistica</a:t>
            </a:r>
            <a:r>
              <a:rPr lang="fr-FR" dirty="0" smtClean="0"/>
              <a:t> ».</a:t>
            </a:r>
          </a:p>
          <a:p>
            <a:pPr marL="0" indent="0">
              <a:buNone/>
            </a:pP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11560" y="0"/>
            <a:ext cx="7756263" cy="1054250"/>
          </a:xfrm>
        </p:spPr>
        <p:txBody>
          <a:bodyPr/>
          <a:lstStyle/>
          <a:p>
            <a:r>
              <a:rPr lang="fr-FR" dirty="0" smtClean="0"/>
              <a:t>Etape 3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82704"/>
            <a:ext cx="5400600" cy="421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9592" y="3501008"/>
            <a:ext cx="7745505" cy="3877815"/>
          </a:xfrm>
        </p:spPr>
        <p:txBody>
          <a:bodyPr/>
          <a:lstStyle/>
          <a:p>
            <a:r>
              <a:rPr lang="fr-FR" dirty="0" smtClean="0"/>
              <a:t>Clique droit sur le dossier  « </a:t>
            </a:r>
            <a:r>
              <a:rPr lang="fr-FR" dirty="0" err="1" smtClean="0"/>
              <a:t>statistica</a:t>
            </a:r>
            <a:r>
              <a:rPr lang="fr-FR" dirty="0" smtClean="0"/>
              <a:t> »   après  « copier » et coller dans  mes documents  ou  dans une partition.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956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55576" y="2564904"/>
            <a:ext cx="7745505" cy="3877815"/>
          </a:xfrm>
        </p:spPr>
        <p:txBody>
          <a:bodyPr/>
          <a:lstStyle/>
          <a:p>
            <a:r>
              <a:rPr lang="fr-FR" dirty="0" smtClean="0"/>
              <a:t>Une fois la copie et réalisée  retirez votre CD.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RE-cliquez</a:t>
            </a:r>
            <a:r>
              <a:rPr lang="fr-FR" dirty="0" smtClean="0"/>
              <a:t> sur dossier que vous avez copier; vous allez avoir une fenêtre avec encore 2 dossiers dedans et un fichier WORD; ce dernier comporte un manuel d’installation du logiciel.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5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8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D’abord on commencera avec le 1</a:t>
            </a:r>
            <a:r>
              <a:rPr lang="fr-FR" baseline="30000" dirty="0" smtClean="0"/>
              <a:t>er</a:t>
            </a:r>
            <a:r>
              <a:rPr lang="fr-FR" dirty="0" smtClean="0"/>
              <a:t>  dossier nommer « </a:t>
            </a:r>
            <a:r>
              <a:rPr lang="fr-FR" dirty="0" err="1" smtClean="0"/>
              <a:t>statistica</a:t>
            </a:r>
            <a:r>
              <a:rPr lang="fr-FR" dirty="0" smtClean="0"/>
              <a:t> 06 »…… Double clique gauche  SVP!!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6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28999"/>
            <a:ext cx="38100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3568" y="2947639"/>
            <a:ext cx="7745505" cy="3877815"/>
          </a:xfrm>
        </p:spPr>
        <p:txBody>
          <a:bodyPr/>
          <a:lstStyle/>
          <a:p>
            <a:r>
              <a:rPr lang="fr-FR" dirty="0" smtClean="0"/>
              <a:t> Une nouvelle fenêtre apparait encore cherchez cet icone « setup »….. Double clique gauche  SVP!!!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7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12" y="332656"/>
            <a:ext cx="829391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3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Votre installation va débutée comme ceci: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 8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" y="404664"/>
            <a:ext cx="9059540" cy="52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4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re relié">
  <a:themeElements>
    <a:clrScheme name="Livre reli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Livre reli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vre reli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119</TotalTime>
  <Words>407</Words>
  <Application>Microsoft Office PowerPoint</Application>
  <PresentationFormat>Affichage à l'écran (4:3)</PresentationFormat>
  <Paragraphs>52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Livre relié</vt:lpstr>
      <vt:lpstr>INSTALLATION DE STATISTICA EN IMAGES</vt:lpstr>
      <vt:lpstr>Etape 1 </vt:lpstr>
      <vt:lpstr>Etape 2</vt:lpstr>
      <vt:lpstr>Etape 3</vt:lpstr>
      <vt:lpstr>Etape 4</vt:lpstr>
      <vt:lpstr>Etape 5 </vt:lpstr>
      <vt:lpstr>Etape 6</vt:lpstr>
      <vt:lpstr>Etape 7</vt:lpstr>
      <vt:lpstr>Etape 8</vt:lpstr>
      <vt:lpstr>Présentation PowerPoint</vt:lpstr>
      <vt:lpstr>Présentation PowerPoint</vt:lpstr>
      <vt:lpstr>Présentation PowerPoint</vt:lpstr>
      <vt:lpstr>Etape 9</vt:lpstr>
      <vt:lpstr>Etape 10</vt:lpstr>
      <vt:lpstr>Etape 11</vt:lpstr>
      <vt:lpstr>Etape 12</vt:lpstr>
      <vt:lpstr>Etape 13</vt:lpstr>
      <vt:lpstr>Etape 13</vt:lpstr>
      <vt:lpstr>Présentation PowerPoint</vt:lpstr>
      <vt:lpstr>Présentation PowerPoint</vt:lpstr>
      <vt:lpstr>Présentation PowerPoint</vt:lpstr>
      <vt:lpstr>Présentation PowerPoint</vt:lpstr>
      <vt:lpstr>Etape « je ne sais plus combien » :3</vt:lpstr>
      <vt:lpstr>Présentation PowerPoint</vt:lpstr>
      <vt:lpstr>Présentation PowerPoint</vt:lpstr>
      <vt:lpstr>Présentation PowerPoint</vt:lpstr>
      <vt:lpstr>DERNIERE ETAPE </vt:lpstr>
      <vt:lpstr>Présentation PowerPoint</vt:lpstr>
      <vt:lpstr>FIN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 DE STATISTICA EN IMAGES</dc:title>
  <dc:creator>Thilelli</dc:creator>
  <cp:lastModifiedBy>PC</cp:lastModifiedBy>
  <cp:revision>14</cp:revision>
  <dcterms:created xsi:type="dcterms:W3CDTF">2013-09-30T16:55:38Z</dcterms:created>
  <dcterms:modified xsi:type="dcterms:W3CDTF">2013-09-30T19:19:08Z</dcterms:modified>
</cp:coreProperties>
</file>