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31/05/2013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54" name="Picture 30" descr="C:\Users\Olivier\Desktop\strat\shot_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" y="-35187"/>
            <a:ext cx="9119211" cy="69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8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7" name="Picture 9" descr="C:\Users\Olivier\Desktop\strat\shot_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9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Olivier\Desktop\strat\shot_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713"/>
            <a:ext cx="9128103" cy="72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4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Olivier\Desktop\strat\shot_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18" y="0"/>
            <a:ext cx="9177318" cy="71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9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Olivier\Desktop\strat\shot_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546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2013-05-31T13:52:54Z</dcterms:created>
  <dcterms:modified xsi:type="dcterms:W3CDTF">2013-05-31T13:56:17Z</dcterms:modified>
</cp:coreProperties>
</file>