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2"/>
  </p:notesMasterIdLst>
  <p:sldIdLst>
    <p:sldId id="280" r:id="rId2"/>
    <p:sldId id="330" r:id="rId3"/>
    <p:sldId id="281" r:id="rId4"/>
    <p:sldId id="282" r:id="rId5"/>
    <p:sldId id="256" r:id="rId6"/>
    <p:sldId id="304" r:id="rId7"/>
    <p:sldId id="286" r:id="rId8"/>
    <p:sldId id="284" r:id="rId9"/>
    <p:sldId id="285" r:id="rId10"/>
    <p:sldId id="258" r:id="rId11"/>
    <p:sldId id="283" r:id="rId12"/>
    <p:sldId id="261" r:id="rId13"/>
    <p:sldId id="328" r:id="rId14"/>
    <p:sldId id="329" r:id="rId15"/>
    <p:sldId id="289" r:id="rId16"/>
    <p:sldId id="290" r:id="rId17"/>
    <p:sldId id="292" r:id="rId18"/>
    <p:sldId id="305" r:id="rId19"/>
    <p:sldId id="334" r:id="rId20"/>
    <p:sldId id="331" r:id="rId21"/>
    <p:sldId id="332" r:id="rId22"/>
    <p:sldId id="333" r:id="rId23"/>
    <p:sldId id="322" r:id="rId24"/>
    <p:sldId id="323" r:id="rId25"/>
    <p:sldId id="335" r:id="rId26"/>
    <p:sldId id="325" r:id="rId27"/>
    <p:sldId id="324" r:id="rId28"/>
    <p:sldId id="336" r:id="rId29"/>
    <p:sldId id="381" r:id="rId30"/>
    <p:sldId id="412" r:id="rId31"/>
    <p:sldId id="413" r:id="rId32"/>
    <p:sldId id="344" r:id="rId33"/>
    <p:sldId id="345" r:id="rId34"/>
    <p:sldId id="346" r:id="rId35"/>
    <p:sldId id="347" r:id="rId36"/>
    <p:sldId id="348" r:id="rId37"/>
    <p:sldId id="390" r:id="rId38"/>
    <p:sldId id="349" r:id="rId39"/>
    <p:sldId id="350" r:id="rId40"/>
    <p:sldId id="351" r:id="rId41"/>
    <p:sldId id="352" r:id="rId42"/>
    <p:sldId id="391" r:id="rId43"/>
    <p:sldId id="301" r:id="rId44"/>
    <p:sldId id="302" r:id="rId45"/>
    <p:sldId id="388" r:id="rId46"/>
    <p:sldId id="386" r:id="rId47"/>
    <p:sldId id="387" r:id="rId48"/>
    <p:sldId id="354" r:id="rId49"/>
    <p:sldId id="355" r:id="rId50"/>
    <p:sldId id="371" r:id="rId51"/>
    <p:sldId id="356" r:id="rId52"/>
    <p:sldId id="372" r:id="rId53"/>
    <p:sldId id="373" r:id="rId54"/>
    <p:sldId id="378" r:id="rId55"/>
    <p:sldId id="379" r:id="rId56"/>
    <p:sldId id="380" r:id="rId57"/>
    <p:sldId id="363" r:id="rId58"/>
    <p:sldId id="353" r:id="rId59"/>
    <p:sldId id="392" r:id="rId60"/>
    <p:sldId id="364" r:id="rId61"/>
    <p:sldId id="365" r:id="rId62"/>
    <p:sldId id="393" r:id="rId63"/>
    <p:sldId id="394" r:id="rId64"/>
    <p:sldId id="395" r:id="rId65"/>
    <p:sldId id="396" r:id="rId66"/>
    <p:sldId id="416" r:id="rId67"/>
    <p:sldId id="417" r:id="rId68"/>
    <p:sldId id="414" r:id="rId69"/>
    <p:sldId id="415" r:id="rId70"/>
    <p:sldId id="357" r:id="rId71"/>
    <p:sldId id="338" r:id="rId72"/>
    <p:sldId id="397" r:id="rId73"/>
    <p:sldId id="358" r:id="rId74"/>
    <p:sldId id="359" r:id="rId75"/>
    <p:sldId id="360" r:id="rId76"/>
    <p:sldId id="361" r:id="rId77"/>
    <p:sldId id="362" r:id="rId78"/>
    <p:sldId id="374" r:id="rId79"/>
    <p:sldId id="399" r:id="rId80"/>
    <p:sldId id="339" r:id="rId81"/>
    <p:sldId id="340" r:id="rId82"/>
    <p:sldId id="383" r:id="rId83"/>
    <p:sldId id="384" r:id="rId84"/>
    <p:sldId id="398" r:id="rId85"/>
    <p:sldId id="341" r:id="rId86"/>
    <p:sldId id="342" r:id="rId87"/>
    <p:sldId id="409" r:id="rId88"/>
    <p:sldId id="410" r:id="rId89"/>
    <p:sldId id="411" r:id="rId90"/>
    <p:sldId id="375" r:id="rId91"/>
    <p:sldId id="376" r:id="rId92"/>
    <p:sldId id="377" r:id="rId93"/>
    <p:sldId id="408" r:id="rId94"/>
    <p:sldId id="400" r:id="rId95"/>
    <p:sldId id="401" r:id="rId96"/>
    <p:sldId id="402" r:id="rId97"/>
    <p:sldId id="403" r:id="rId98"/>
    <p:sldId id="404" r:id="rId99"/>
    <p:sldId id="405" r:id="rId100"/>
    <p:sldId id="406" r:id="rId101"/>
    <p:sldId id="407" r:id="rId102"/>
    <p:sldId id="326" r:id="rId103"/>
    <p:sldId id="327" r:id="rId104"/>
    <p:sldId id="368" r:id="rId105"/>
    <p:sldId id="369" r:id="rId106"/>
    <p:sldId id="370" r:id="rId107"/>
    <p:sldId id="337" r:id="rId108"/>
    <p:sldId id="257" r:id="rId109"/>
    <p:sldId id="343" r:id="rId110"/>
    <p:sldId id="367" r:id="rId111"/>
  </p:sldIdLst>
  <p:sldSz cx="9144000" cy="6858000" type="screen4x3"/>
  <p:notesSz cx="6858000" cy="9144000"/>
  <p:defaultTextStyle>
    <a:defPPr>
      <a:defRPr lang="fr-FR"/>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FFCC"/>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Objects="1">
      <p:cViewPr>
        <p:scale>
          <a:sx n="71" d="100"/>
          <a:sy n="71" d="100"/>
        </p:scale>
        <p:origin x="-1272" y="-72"/>
      </p:cViewPr>
      <p:guideLst>
        <p:guide orient="horz" pos="2976"/>
        <p:guide pos="2880"/>
      </p:guideLst>
    </p:cSldViewPr>
  </p:slideViewPr>
  <p:notesTextViewPr>
    <p:cViewPr>
      <p:scale>
        <a:sx n="100" d="100"/>
        <a:sy n="100" d="100"/>
      </p:scale>
      <p:origin x="0" y="0"/>
    </p:cViewPr>
  </p:notesTextViewPr>
  <p:sorterViewPr>
    <p:cViewPr>
      <p:scale>
        <a:sx n="66" d="100"/>
        <a:sy n="66" d="100"/>
      </p:scale>
      <p:origin x="0" y="330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notesMaster" Target="notesMasters/notesMaster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slide" Target="slides/slide109.xml"/><Relationship Id="rId115"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4.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wmf"/><Relationship Id="rId1" Type="http://schemas.openxmlformats.org/officeDocument/2006/relationships/image" Target="../media/image74.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7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5.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fr-FR"/>
          </a:p>
        </p:txBody>
      </p:sp>
      <p:sp>
        <p:nvSpPr>
          <p:cNvPr id="2662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fr-FR"/>
          </a:p>
        </p:txBody>
      </p:sp>
      <p:sp>
        <p:nvSpPr>
          <p:cNvPr id="11059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662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2663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fr-FR"/>
          </a:p>
        </p:txBody>
      </p:sp>
      <p:sp>
        <p:nvSpPr>
          <p:cNvPr id="2663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F5BCCBF8-7E83-4E62-8283-99D43B72A0A2}" type="slidenum">
              <a:rPr lang="fr-FR"/>
              <a:pPr>
                <a:defRPr/>
              </a:pPr>
              <a:t>‹N°›</a:t>
            </a:fld>
            <a:endParaRPr lang="fr-FR"/>
          </a:p>
        </p:txBody>
      </p:sp>
    </p:spTree>
    <p:extLst>
      <p:ext uri="{BB962C8B-B14F-4D97-AF65-F5344CB8AC3E}">
        <p14:creationId xmlns:p14="http://schemas.microsoft.com/office/powerpoint/2010/main" val="10314382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7"/>
          <p:cNvSpPr>
            <a:spLocks noGrp="1" noChangeArrowheads="1"/>
          </p:cNvSpPr>
          <p:nvPr>
            <p:ph type="sldNum" sz="quarter" idx="5"/>
          </p:nvPr>
        </p:nvSpPr>
        <p:spPr>
          <a:noFill/>
        </p:spPr>
        <p:txBody>
          <a:bodyPr/>
          <a:lstStyle/>
          <a:p>
            <a:fld id="{C82C267E-90F1-47E4-81D7-3C257BDDF127}" type="slidenum">
              <a:rPr lang="fr-FR" smtClean="0">
                <a:latin typeface="Arial" pitchFamily="34" charset="0"/>
              </a:rPr>
              <a:pPr/>
              <a:t>1</a:t>
            </a:fld>
            <a:endParaRPr lang="fr-FR" smtClean="0">
              <a:latin typeface="Arial" pitchFamily="34" charset="0"/>
            </a:endParaRPr>
          </a:p>
        </p:txBody>
      </p:sp>
      <p:sp>
        <p:nvSpPr>
          <p:cNvPr id="111619" name="Rectangle 2"/>
          <p:cNvSpPr>
            <a:spLocks noGrp="1" noRot="1" noChangeAspect="1" noChangeArrowheads="1" noTextEdit="1"/>
          </p:cNvSpPr>
          <p:nvPr>
            <p:ph type="sldImg"/>
          </p:nvPr>
        </p:nvSpPr>
        <p:spPr>
          <a:ln/>
        </p:spPr>
      </p:sp>
      <p:sp>
        <p:nvSpPr>
          <p:cNvPr id="11162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1B217BC6-2D11-484D-A28C-A6D89375A26D}" type="slidenum">
              <a:rPr lang="fr-FR" smtClean="0">
                <a:latin typeface="Arial" pitchFamily="34" charset="0"/>
              </a:rPr>
              <a:pPr/>
              <a:t>10</a:t>
            </a:fld>
            <a:endParaRPr lang="fr-FR" smtClean="0">
              <a:latin typeface="Arial" pitchFamily="34" charset="0"/>
            </a:endParaRPr>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FF826E58-F61D-4002-BB1C-31818007EAEF}" type="slidenum">
              <a:rPr lang="fr-FR" smtClean="0">
                <a:latin typeface="Arial" pitchFamily="34" charset="0"/>
              </a:rPr>
              <a:pPr/>
              <a:t>11</a:t>
            </a:fld>
            <a:endParaRPr lang="fr-FR" smtClean="0">
              <a:latin typeface="Arial" pitchFamily="34" charset="0"/>
            </a:endParaRPr>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7"/>
          <p:cNvSpPr>
            <a:spLocks noGrp="1" noChangeArrowheads="1"/>
          </p:cNvSpPr>
          <p:nvPr>
            <p:ph type="sldNum" sz="quarter" idx="5"/>
          </p:nvPr>
        </p:nvSpPr>
        <p:spPr>
          <a:noFill/>
        </p:spPr>
        <p:txBody>
          <a:bodyPr/>
          <a:lstStyle/>
          <a:p>
            <a:fld id="{19009CB8-69CF-4A45-A622-AFD2F8B0283A}" type="slidenum">
              <a:rPr lang="fr-FR" smtClean="0">
                <a:latin typeface="Arial" pitchFamily="34" charset="0"/>
              </a:rPr>
              <a:pPr/>
              <a:t>12</a:t>
            </a:fld>
            <a:endParaRPr lang="fr-FR" smtClean="0">
              <a:latin typeface="Arial" pitchFamily="34" charset="0"/>
            </a:endParaRPr>
          </a:p>
        </p:txBody>
      </p:sp>
      <p:sp>
        <p:nvSpPr>
          <p:cNvPr id="122883" name="Rectangle 2"/>
          <p:cNvSpPr>
            <a:spLocks noGrp="1" noRot="1" noChangeAspect="1" noChangeArrowheads="1" noTextEdit="1"/>
          </p:cNvSpPr>
          <p:nvPr>
            <p:ph type="sldImg"/>
          </p:nvPr>
        </p:nvSpPr>
        <p:spPr>
          <a:ln/>
        </p:spPr>
      </p:sp>
      <p:sp>
        <p:nvSpPr>
          <p:cNvPr id="12288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25282320-D759-4139-8BF1-86B33A7CCB26}" type="slidenum">
              <a:rPr lang="fr-FR" smtClean="0">
                <a:latin typeface="Arial" pitchFamily="34" charset="0"/>
              </a:rPr>
              <a:pPr/>
              <a:t>13</a:t>
            </a:fld>
            <a:endParaRPr lang="fr-FR" smtClean="0">
              <a:latin typeface="Arial" pitchFamily="34" charset="0"/>
            </a:endParaRPr>
          </a:p>
        </p:txBody>
      </p:sp>
      <p:sp>
        <p:nvSpPr>
          <p:cNvPr id="123907" name="Rectangle 2"/>
          <p:cNvSpPr>
            <a:spLocks noGrp="1" noRot="1" noChangeAspect="1" noChangeArrowheads="1" noTextEdit="1"/>
          </p:cNvSpPr>
          <p:nvPr>
            <p:ph type="sldImg"/>
          </p:nvPr>
        </p:nvSpPr>
        <p:spPr>
          <a:ln/>
        </p:spPr>
      </p:sp>
      <p:sp>
        <p:nvSpPr>
          <p:cNvPr id="12390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6E297A39-CA29-40CE-BB59-7F2CF3833A23}" type="slidenum">
              <a:rPr lang="fr-FR" smtClean="0">
                <a:latin typeface="Arial" pitchFamily="34" charset="0"/>
              </a:rPr>
              <a:pPr/>
              <a:t>14</a:t>
            </a:fld>
            <a:endParaRPr lang="fr-FR" smtClean="0">
              <a:latin typeface="Arial" pitchFamily="34" charset="0"/>
            </a:endParaRPr>
          </a:p>
        </p:txBody>
      </p:sp>
      <p:sp>
        <p:nvSpPr>
          <p:cNvPr id="124931" name="Rectangle 2"/>
          <p:cNvSpPr>
            <a:spLocks noGrp="1" noRot="1" noChangeAspect="1" noChangeArrowheads="1" noTextEdit="1"/>
          </p:cNvSpPr>
          <p:nvPr>
            <p:ph type="sldImg"/>
          </p:nvPr>
        </p:nvSpPr>
        <p:spPr>
          <a:ln/>
        </p:spPr>
      </p:sp>
      <p:sp>
        <p:nvSpPr>
          <p:cNvPr id="12493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0446EA8E-787F-4653-B778-61FB120FD735}" type="slidenum">
              <a:rPr lang="fr-FR" smtClean="0">
                <a:latin typeface="Arial" pitchFamily="34" charset="0"/>
              </a:rPr>
              <a:pPr/>
              <a:t>15</a:t>
            </a:fld>
            <a:endParaRPr lang="fr-FR" smtClean="0">
              <a:latin typeface="Arial" pitchFamily="34" charset="0"/>
            </a:endParaRPr>
          </a:p>
        </p:txBody>
      </p:sp>
      <p:sp>
        <p:nvSpPr>
          <p:cNvPr id="125955" name="Rectangle 2"/>
          <p:cNvSpPr>
            <a:spLocks noGrp="1" noRot="1" noChangeAspect="1" noChangeArrowheads="1" noTextEdit="1"/>
          </p:cNvSpPr>
          <p:nvPr>
            <p:ph type="sldImg"/>
          </p:nvPr>
        </p:nvSpPr>
        <p:spPr>
          <a:ln/>
        </p:spPr>
      </p:sp>
      <p:sp>
        <p:nvSpPr>
          <p:cNvPr id="12595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8B227F71-A4DA-4000-950E-D8C0F70FD8A5}" type="slidenum">
              <a:rPr lang="fr-FR" smtClean="0">
                <a:latin typeface="Arial" pitchFamily="34" charset="0"/>
              </a:rPr>
              <a:pPr/>
              <a:t>16</a:t>
            </a:fld>
            <a:endParaRPr lang="fr-FR" smtClean="0">
              <a:latin typeface="Arial" pitchFamily="34"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3D0FD6A3-F6DD-4FD1-AD67-BC15F5F76BA0}" type="slidenum">
              <a:rPr lang="fr-FR" smtClean="0">
                <a:latin typeface="Arial" pitchFamily="34" charset="0"/>
              </a:rPr>
              <a:pPr/>
              <a:t>17</a:t>
            </a:fld>
            <a:endParaRPr lang="fr-FR" smtClean="0">
              <a:latin typeface="Arial" pitchFamily="34" charset="0"/>
            </a:endParaRPr>
          </a:p>
        </p:txBody>
      </p:sp>
      <p:sp>
        <p:nvSpPr>
          <p:cNvPr id="128003" name="Rectangle 2"/>
          <p:cNvSpPr>
            <a:spLocks noGrp="1" noRot="1" noChangeAspect="1" noChangeArrowheads="1" noTextEdit="1"/>
          </p:cNvSpPr>
          <p:nvPr>
            <p:ph type="sldImg"/>
          </p:nvPr>
        </p:nvSpPr>
        <p:spPr>
          <a:xfrm>
            <a:off x="1141413" y="682625"/>
            <a:ext cx="4575175" cy="3430588"/>
          </a:xfrm>
          <a:ln/>
        </p:spPr>
      </p:sp>
      <p:sp>
        <p:nvSpPr>
          <p:cNvPr id="128004" name="Rectangle 3"/>
          <p:cNvSpPr>
            <a:spLocks noGrp="1" noChangeArrowheads="1"/>
          </p:cNvSpPr>
          <p:nvPr>
            <p:ph type="body" idx="1"/>
          </p:nvPr>
        </p:nvSpPr>
        <p:spPr>
          <a:xfrm>
            <a:off x="685800" y="4340225"/>
            <a:ext cx="5486400" cy="4121150"/>
          </a:xfrm>
          <a:noFill/>
          <a:ln/>
        </p:spPr>
        <p:txBody>
          <a:bodyPr/>
          <a:lstStyle/>
          <a:p>
            <a:pPr eaLnBrk="1" hangingPunct="1"/>
            <a:endParaRPr lang="en-GB" smtClean="0">
              <a:latin typeface="Arial"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7"/>
          <p:cNvSpPr>
            <a:spLocks noGrp="1" noChangeArrowheads="1"/>
          </p:cNvSpPr>
          <p:nvPr>
            <p:ph type="sldNum" sz="quarter" idx="5"/>
          </p:nvPr>
        </p:nvSpPr>
        <p:spPr>
          <a:noFill/>
        </p:spPr>
        <p:txBody>
          <a:bodyPr/>
          <a:lstStyle/>
          <a:p>
            <a:fld id="{B9326BAF-E921-43AC-93BD-BCAE3AD408D0}" type="slidenum">
              <a:rPr lang="fr-FR" smtClean="0">
                <a:latin typeface="Arial" pitchFamily="34" charset="0"/>
              </a:rPr>
              <a:pPr/>
              <a:t>18</a:t>
            </a:fld>
            <a:endParaRPr lang="fr-FR" smtClean="0">
              <a:latin typeface="Arial" pitchFamily="34" charset="0"/>
            </a:endParaRPr>
          </a:p>
        </p:txBody>
      </p:sp>
      <p:sp>
        <p:nvSpPr>
          <p:cNvPr id="129027" name="Rectangle 2"/>
          <p:cNvSpPr>
            <a:spLocks noGrp="1" noRot="1" noChangeAspect="1" noChangeArrowheads="1" noTextEdit="1"/>
          </p:cNvSpPr>
          <p:nvPr>
            <p:ph type="sldImg"/>
          </p:nvPr>
        </p:nvSpPr>
        <p:spPr>
          <a:xfrm>
            <a:off x="1141413" y="682625"/>
            <a:ext cx="4575175" cy="3430588"/>
          </a:xfrm>
          <a:ln/>
        </p:spPr>
      </p:sp>
      <p:sp>
        <p:nvSpPr>
          <p:cNvPr id="129028" name="Rectangle 3"/>
          <p:cNvSpPr>
            <a:spLocks noGrp="1" noChangeArrowheads="1"/>
          </p:cNvSpPr>
          <p:nvPr>
            <p:ph type="body" idx="1"/>
          </p:nvPr>
        </p:nvSpPr>
        <p:spPr>
          <a:xfrm>
            <a:off x="685800" y="4340225"/>
            <a:ext cx="5486400" cy="4121150"/>
          </a:xfrm>
          <a:noFill/>
          <a:ln/>
        </p:spPr>
        <p:txBody>
          <a:bodyPr/>
          <a:lstStyle/>
          <a:p>
            <a:pPr eaLnBrk="1" hangingPunct="1"/>
            <a:endParaRPr lang="en-GB" smtClean="0">
              <a:latin typeface="Arial" pitchFamily="34"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87422F8A-60FA-4249-AE67-154778F6954E}" type="slidenum">
              <a:rPr lang="fr-FR" smtClean="0">
                <a:latin typeface="Arial" pitchFamily="34" charset="0"/>
              </a:rPr>
              <a:pPr/>
              <a:t>19</a:t>
            </a:fld>
            <a:endParaRPr lang="fr-FR" smtClean="0">
              <a:latin typeface="Arial" pitchFamily="34" charset="0"/>
            </a:endParaRPr>
          </a:p>
        </p:txBody>
      </p:sp>
      <p:sp>
        <p:nvSpPr>
          <p:cNvPr id="130051" name="Rectangle 2"/>
          <p:cNvSpPr>
            <a:spLocks noGrp="1" noRot="1" noChangeAspect="1" noChangeArrowheads="1" noTextEdit="1"/>
          </p:cNvSpPr>
          <p:nvPr>
            <p:ph type="sldImg"/>
          </p:nvPr>
        </p:nvSpPr>
        <p:spPr>
          <a:xfrm>
            <a:off x="1296988" y="796925"/>
            <a:ext cx="4265612" cy="3198813"/>
          </a:xfrm>
          <a:ln/>
        </p:spPr>
      </p:sp>
      <p:sp>
        <p:nvSpPr>
          <p:cNvPr id="130052"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7"/>
          <p:cNvSpPr>
            <a:spLocks noGrp="1" noChangeArrowheads="1"/>
          </p:cNvSpPr>
          <p:nvPr>
            <p:ph type="sldNum" sz="quarter" idx="5"/>
          </p:nvPr>
        </p:nvSpPr>
        <p:spPr>
          <a:noFill/>
        </p:spPr>
        <p:txBody>
          <a:bodyPr/>
          <a:lstStyle/>
          <a:p>
            <a:fld id="{3035F93C-9F62-49BF-BA9D-BB53DF0637DC}" type="slidenum">
              <a:rPr lang="fr-FR" smtClean="0">
                <a:latin typeface="Arial" pitchFamily="34" charset="0"/>
              </a:rPr>
              <a:pPr/>
              <a:t>2</a:t>
            </a:fld>
            <a:endParaRPr lang="fr-FR" smtClean="0">
              <a:latin typeface="Arial" pitchFamily="34" charset="0"/>
            </a:endParaRPr>
          </a:p>
        </p:txBody>
      </p:sp>
      <p:sp>
        <p:nvSpPr>
          <p:cNvPr id="112643" name="Rectangle 2"/>
          <p:cNvSpPr>
            <a:spLocks noGrp="1" noRot="1" noChangeAspect="1" noChangeArrowheads="1" noTextEdit="1"/>
          </p:cNvSpPr>
          <p:nvPr>
            <p:ph type="sldImg"/>
          </p:nvPr>
        </p:nvSpPr>
        <p:spPr>
          <a:ln/>
        </p:spPr>
      </p:sp>
      <p:sp>
        <p:nvSpPr>
          <p:cNvPr id="11264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a:ln/>
        </p:spPr>
      </p:sp>
      <p:sp>
        <p:nvSpPr>
          <p:cNvPr id="131075" name="Notes Placeholder 2"/>
          <p:cNvSpPr>
            <a:spLocks noGrp="1"/>
          </p:cNvSpPr>
          <p:nvPr>
            <p:ph type="body" idx="1"/>
          </p:nvPr>
        </p:nvSpPr>
        <p:spPr>
          <a:noFill/>
          <a:ln/>
        </p:spPr>
        <p:txBody>
          <a:bodyPr/>
          <a:lstStyle/>
          <a:p>
            <a:endParaRPr lang="en-US" smtClean="0">
              <a:latin typeface="Arial" pitchFamily="34" charset="0"/>
            </a:endParaRPr>
          </a:p>
        </p:txBody>
      </p:sp>
      <p:sp>
        <p:nvSpPr>
          <p:cNvPr id="131076" name="Slide Number Placeholder 3"/>
          <p:cNvSpPr>
            <a:spLocks noGrp="1"/>
          </p:cNvSpPr>
          <p:nvPr>
            <p:ph type="sldNum" sz="quarter" idx="5"/>
          </p:nvPr>
        </p:nvSpPr>
        <p:spPr>
          <a:noFill/>
        </p:spPr>
        <p:txBody>
          <a:bodyPr/>
          <a:lstStyle/>
          <a:p>
            <a:fld id="{81AAB7D8-445F-42AA-89A8-F0B2228E537D}" type="slidenum">
              <a:rPr lang="fr-FR" smtClean="0">
                <a:latin typeface="Arial" pitchFamily="34" charset="0"/>
              </a:rPr>
              <a:pPr/>
              <a:t>22</a:t>
            </a:fld>
            <a:endParaRPr lang="fr-FR"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919A8C7-B50A-4651-A9BA-715CF525F08B}" type="slidenum">
              <a:rPr lang="fr-FR" smtClean="0">
                <a:latin typeface="Arial" pitchFamily="34" charset="0"/>
              </a:rPr>
              <a:pPr/>
              <a:t>23</a:t>
            </a:fld>
            <a:endParaRPr lang="fr-FR" smtClean="0">
              <a:latin typeface="Arial" pitchFamily="34" charset="0"/>
            </a:endParaRPr>
          </a:p>
        </p:txBody>
      </p:sp>
      <p:sp>
        <p:nvSpPr>
          <p:cNvPr id="132099" name="Rectangle 2"/>
          <p:cNvSpPr>
            <a:spLocks noGrp="1" noRot="1" noChangeAspect="1" noChangeArrowheads="1" noTextEdit="1"/>
          </p:cNvSpPr>
          <p:nvPr>
            <p:ph type="sldImg"/>
          </p:nvPr>
        </p:nvSpPr>
        <p:spPr>
          <a:xfrm>
            <a:off x="1296988" y="796925"/>
            <a:ext cx="4265612" cy="3198813"/>
          </a:xfrm>
          <a:ln/>
        </p:spPr>
      </p:sp>
      <p:sp>
        <p:nvSpPr>
          <p:cNvPr id="132100"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p>
            <a:fld id="{D6DED53C-F459-4EDC-9BEC-5CC144046469}" type="slidenum">
              <a:rPr lang="fr-FR" smtClean="0">
                <a:latin typeface="Arial" pitchFamily="34" charset="0"/>
              </a:rPr>
              <a:pPr/>
              <a:t>24</a:t>
            </a:fld>
            <a:endParaRPr lang="fr-FR" smtClean="0">
              <a:latin typeface="Arial" pitchFamily="34" charset="0"/>
            </a:endParaRPr>
          </a:p>
        </p:txBody>
      </p:sp>
      <p:sp>
        <p:nvSpPr>
          <p:cNvPr id="133123" name="Rectangle 2"/>
          <p:cNvSpPr>
            <a:spLocks noGrp="1" noRot="1" noChangeAspect="1" noChangeArrowheads="1" noTextEdit="1"/>
          </p:cNvSpPr>
          <p:nvPr>
            <p:ph type="sldImg"/>
          </p:nvPr>
        </p:nvSpPr>
        <p:spPr>
          <a:xfrm>
            <a:off x="1296988" y="796925"/>
            <a:ext cx="4265612" cy="3198813"/>
          </a:xfrm>
          <a:ln/>
        </p:spPr>
      </p:sp>
      <p:sp>
        <p:nvSpPr>
          <p:cNvPr id="133124"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p>
            <a:fld id="{7C3325CD-7708-44D5-BE49-5705340F651F}" type="slidenum">
              <a:rPr lang="fr-FR" smtClean="0">
                <a:latin typeface="Arial" pitchFamily="34" charset="0"/>
              </a:rPr>
              <a:pPr/>
              <a:t>26</a:t>
            </a:fld>
            <a:endParaRPr lang="fr-FR" smtClean="0">
              <a:latin typeface="Arial" pitchFamily="34" charset="0"/>
            </a:endParaRPr>
          </a:p>
        </p:txBody>
      </p:sp>
      <p:sp>
        <p:nvSpPr>
          <p:cNvPr id="134147" name="Rectangle 2"/>
          <p:cNvSpPr>
            <a:spLocks noGrp="1" noRot="1" noChangeAspect="1" noChangeArrowheads="1" noTextEdit="1"/>
          </p:cNvSpPr>
          <p:nvPr>
            <p:ph type="sldImg"/>
          </p:nvPr>
        </p:nvSpPr>
        <p:spPr>
          <a:xfrm>
            <a:off x="1296988" y="796925"/>
            <a:ext cx="4265612" cy="3198813"/>
          </a:xfrm>
          <a:ln/>
        </p:spPr>
      </p:sp>
      <p:sp>
        <p:nvSpPr>
          <p:cNvPr id="134148"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p>
            <a:fld id="{ADD1BD34-776C-40A0-9318-B637F9A63A08}" type="slidenum">
              <a:rPr lang="fr-FR" smtClean="0">
                <a:latin typeface="Arial" pitchFamily="34" charset="0"/>
              </a:rPr>
              <a:pPr/>
              <a:t>27</a:t>
            </a:fld>
            <a:endParaRPr lang="fr-FR" smtClean="0">
              <a:latin typeface="Arial" pitchFamily="34" charset="0"/>
            </a:endParaRPr>
          </a:p>
        </p:txBody>
      </p:sp>
      <p:sp>
        <p:nvSpPr>
          <p:cNvPr id="135171" name="Rectangle 2"/>
          <p:cNvSpPr>
            <a:spLocks noGrp="1" noRot="1" noChangeAspect="1" noChangeArrowheads="1" noTextEdit="1"/>
          </p:cNvSpPr>
          <p:nvPr>
            <p:ph type="sldImg"/>
          </p:nvPr>
        </p:nvSpPr>
        <p:spPr>
          <a:xfrm>
            <a:off x="1296988" y="796925"/>
            <a:ext cx="4265612" cy="3198813"/>
          </a:xfrm>
          <a:ln/>
        </p:spPr>
      </p:sp>
      <p:sp>
        <p:nvSpPr>
          <p:cNvPr id="135172"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6"/>
          <p:cNvSpPr>
            <a:spLocks noGrp="1" noChangeArrowheads="1"/>
          </p:cNvSpPr>
          <p:nvPr>
            <p:ph type="ftr" sz="quarter" idx="4"/>
          </p:nvPr>
        </p:nvSpPr>
        <p:spPr>
          <a:noFill/>
        </p:spPr>
        <p:txBody>
          <a:bodyPr/>
          <a:lstStyle/>
          <a:p>
            <a:r>
              <a:rPr lang="en-US" smtClean="0">
                <a:latin typeface="Arial" pitchFamily="34" charset="0"/>
              </a:rPr>
              <a:t>Lyon-ENS February 2006</a:t>
            </a:r>
          </a:p>
        </p:txBody>
      </p:sp>
      <p:sp>
        <p:nvSpPr>
          <p:cNvPr id="136195" name="Rectangle 7"/>
          <p:cNvSpPr>
            <a:spLocks noGrp="1" noChangeArrowheads="1"/>
          </p:cNvSpPr>
          <p:nvPr>
            <p:ph type="sldNum" sz="quarter" idx="5"/>
          </p:nvPr>
        </p:nvSpPr>
        <p:spPr>
          <a:noFill/>
        </p:spPr>
        <p:txBody>
          <a:bodyPr/>
          <a:lstStyle/>
          <a:p>
            <a:fld id="{E99678C9-5957-4ACF-8145-C3353366CFD2}" type="slidenum">
              <a:rPr lang="en-US" smtClean="0">
                <a:latin typeface="Arial" pitchFamily="34" charset="0"/>
              </a:rPr>
              <a:pPr/>
              <a:t>28</a:t>
            </a:fld>
            <a:endParaRPr lang="en-US" smtClean="0">
              <a:latin typeface="Arial" pitchFamily="34" charset="0"/>
            </a:endParaRPr>
          </a:p>
        </p:txBody>
      </p:sp>
      <p:sp>
        <p:nvSpPr>
          <p:cNvPr id="136196" name="Rectangle 2"/>
          <p:cNvSpPr>
            <a:spLocks noGrp="1" noRot="1" noChangeAspect="1" noChangeArrowheads="1" noTextEdit="1"/>
          </p:cNvSpPr>
          <p:nvPr>
            <p:ph type="sldImg"/>
          </p:nvPr>
        </p:nvSpPr>
        <p:spPr>
          <a:ln/>
        </p:spPr>
      </p:sp>
      <p:sp>
        <p:nvSpPr>
          <p:cNvPr id="136197" name="Rectangle 3"/>
          <p:cNvSpPr>
            <a:spLocks noGrp="1" noChangeArrowheads="1"/>
          </p:cNvSpPr>
          <p:nvPr>
            <p:ph type="body" idx="1"/>
          </p:nvPr>
        </p:nvSpPr>
        <p:spPr>
          <a:noFill/>
          <a:ln/>
        </p:spPr>
        <p:txBody>
          <a:bodyPr/>
          <a:lstStyle/>
          <a:p>
            <a:pPr eaLnBrk="1" hangingPunct="1"/>
            <a:endParaRPr lang="en-GB"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16EE3782-F68D-473F-B436-F480C39B6F95}" type="slidenum">
              <a:rPr lang="fr-FR" smtClean="0">
                <a:latin typeface="Arial" pitchFamily="34" charset="0"/>
              </a:rPr>
              <a:pPr/>
              <a:t>29</a:t>
            </a:fld>
            <a:endParaRPr lang="fr-FR" smtClean="0">
              <a:latin typeface="Arial" pitchFamily="34" charset="0"/>
            </a:endParaRPr>
          </a:p>
        </p:txBody>
      </p:sp>
      <p:sp>
        <p:nvSpPr>
          <p:cNvPr id="137219" name="Rectangle 2"/>
          <p:cNvSpPr>
            <a:spLocks noGrp="1" noRot="1" noChangeAspect="1" noChangeArrowheads="1" noTextEdit="1"/>
          </p:cNvSpPr>
          <p:nvPr>
            <p:ph type="sldImg"/>
          </p:nvPr>
        </p:nvSpPr>
        <p:spPr>
          <a:xfrm>
            <a:off x="1298575" y="798513"/>
            <a:ext cx="4260850" cy="3195637"/>
          </a:xfrm>
          <a:ln/>
        </p:spPr>
      </p:sp>
      <p:sp>
        <p:nvSpPr>
          <p:cNvPr id="137220"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E148473B-C049-41C2-92A5-F1E6C3FA4D07}" type="slidenum">
              <a:rPr lang="fr-FR" smtClean="0">
                <a:latin typeface="Arial" pitchFamily="34" charset="0"/>
              </a:rPr>
              <a:pPr/>
              <a:t>30</a:t>
            </a:fld>
            <a:endParaRPr lang="fr-FR" smtClean="0">
              <a:latin typeface="Arial" pitchFamily="34" charset="0"/>
            </a:endParaRPr>
          </a:p>
        </p:txBody>
      </p:sp>
      <p:sp>
        <p:nvSpPr>
          <p:cNvPr id="138243" name="Rectangle 2"/>
          <p:cNvSpPr>
            <a:spLocks noGrp="1" noRot="1" noChangeAspect="1" noChangeArrowheads="1" noTextEdit="1"/>
          </p:cNvSpPr>
          <p:nvPr>
            <p:ph type="sldImg"/>
          </p:nvPr>
        </p:nvSpPr>
        <p:spPr>
          <a:xfrm>
            <a:off x="1296988" y="796925"/>
            <a:ext cx="4265612" cy="3198813"/>
          </a:xfrm>
          <a:ln/>
        </p:spPr>
      </p:sp>
      <p:sp>
        <p:nvSpPr>
          <p:cNvPr id="138244"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8630B8B0-B079-4AA0-B421-2CD29A3CE498}" type="slidenum">
              <a:rPr lang="fr-FR" smtClean="0">
                <a:latin typeface="Arial" pitchFamily="34" charset="0"/>
              </a:rPr>
              <a:pPr/>
              <a:t>32</a:t>
            </a:fld>
            <a:endParaRPr lang="fr-FR" smtClean="0">
              <a:latin typeface="Arial" pitchFamily="34" charset="0"/>
            </a:endParaRPr>
          </a:p>
        </p:txBody>
      </p:sp>
      <p:sp>
        <p:nvSpPr>
          <p:cNvPr id="139267" name="Rectangle 2"/>
          <p:cNvSpPr>
            <a:spLocks noGrp="1" noRot="1" noChangeAspect="1" noChangeArrowheads="1" noTextEdit="1"/>
          </p:cNvSpPr>
          <p:nvPr>
            <p:ph type="sldImg"/>
          </p:nvPr>
        </p:nvSpPr>
        <p:spPr>
          <a:xfrm>
            <a:off x="1298575" y="798513"/>
            <a:ext cx="4260850" cy="3195637"/>
          </a:xfrm>
          <a:ln/>
        </p:spPr>
      </p:sp>
      <p:sp>
        <p:nvSpPr>
          <p:cNvPr id="139268"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AF8BBE23-BB7E-4D38-BBF2-03280A10BFE9}" type="slidenum">
              <a:rPr lang="fr-FR" smtClean="0">
                <a:latin typeface="Arial" pitchFamily="34" charset="0"/>
              </a:rPr>
              <a:pPr/>
              <a:t>33</a:t>
            </a:fld>
            <a:endParaRPr lang="fr-FR" smtClean="0">
              <a:latin typeface="Arial" pitchFamily="34" charset="0"/>
            </a:endParaRPr>
          </a:p>
        </p:txBody>
      </p:sp>
      <p:sp>
        <p:nvSpPr>
          <p:cNvPr id="140291" name="Rectangle 2"/>
          <p:cNvSpPr>
            <a:spLocks noGrp="1" noRot="1" noChangeAspect="1" noChangeArrowheads="1" noTextEdit="1"/>
          </p:cNvSpPr>
          <p:nvPr>
            <p:ph type="sldImg"/>
          </p:nvPr>
        </p:nvSpPr>
        <p:spPr>
          <a:xfrm>
            <a:off x="1298575" y="798513"/>
            <a:ext cx="4260850" cy="3195637"/>
          </a:xfrm>
          <a:ln/>
        </p:spPr>
      </p:sp>
      <p:sp>
        <p:nvSpPr>
          <p:cNvPr id="140292"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a:noFill/>
        </p:spPr>
        <p:txBody>
          <a:bodyPr/>
          <a:lstStyle/>
          <a:p>
            <a:fld id="{3081E44E-54C1-463E-80D0-7208430D9CFE}" type="slidenum">
              <a:rPr lang="fr-FR" smtClean="0">
                <a:latin typeface="Arial" pitchFamily="34" charset="0"/>
              </a:rPr>
              <a:pPr/>
              <a:t>3</a:t>
            </a:fld>
            <a:endParaRPr lang="fr-FR" smtClean="0">
              <a:latin typeface="Arial" pitchFamily="34" charset="0"/>
            </a:endParaRPr>
          </a:p>
        </p:txBody>
      </p:sp>
      <p:sp>
        <p:nvSpPr>
          <p:cNvPr id="113667" name="Rectangle 2"/>
          <p:cNvSpPr>
            <a:spLocks noGrp="1" noRot="1" noChangeAspect="1" noChangeArrowheads="1" noTextEdit="1"/>
          </p:cNvSpPr>
          <p:nvPr>
            <p:ph type="sldImg"/>
          </p:nvPr>
        </p:nvSpPr>
        <p:spPr>
          <a:ln/>
        </p:spPr>
      </p:sp>
      <p:sp>
        <p:nvSpPr>
          <p:cNvPr id="11366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4CA96AB4-AB01-4DF3-A79E-B4F7B1BE6205}" type="slidenum">
              <a:rPr lang="fr-FR" smtClean="0">
                <a:latin typeface="Arial" pitchFamily="34" charset="0"/>
              </a:rPr>
              <a:pPr/>
              <a:t>34</a:t>
            </a:fld>
            <a:endParaRPr lang="fr-FR" smtClean="0">
              <a:latin typeface="Arial" pitchFamily="34" charset="0"/>
            </a:endParaRPr>
          </a:p>
        </p:txBody>
      </p:sp>
      <p:sp>
        <p:nvSpPr>
          <p:cNvPr id="141315" name="Rectangle 2"/>
          <p:cNvSpPr>
            <a:spLocks noGrp="1" noRot="1" noChangeAspect="1" noChangeArrowheads="1" noTextEdit="1"/>
          </p:cNvSpPr>
          <p:nvPr>
            <p:ph type="sldImg"/>
          </p:nvPr>
        </p:nvSpPr>
        <p:spPr>
          <a:xfrm>
            <a:off x="1298575" y="798513"/>
            <a:ext cx="4260850" cy="3195637"/>
          </a:xfrm>
          <a:ln/>
        </p:spPr>
      </p:sp>
      <p:sp>
        <p:nvSpPr>
          <p:cNvPr id="141316"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11D9CB4F-7D91-4F4C-B087-E8D217E7306C}" type="slidenum">
              <a:rPr lang="fr-FR" smtClean="0">
                <a:latin typeface="Arial" pitchFamily="34" charset="0"/>
              </a:rPr>
              <a:pPr/>
              <a:t>35</a:t>
            </a:fld>
            <a:endParaRPr lang="fr-FR" smtClean="0">
              <a:latin typeface="Arial" pitchFamily="34" charset="0"/>
            </a:endParaRPr>
          </a:p>
        </p:txBody>
      </p:sp>
      <p:sp>
        <p:nvSpPr>
          <p:cNvPr id="142339" name="Rectangle 2"/>
          <p:cNvSpPr>
            <a:spLocks noGrp="1" noRot="1" noChangeAspect="1" noChangeArrowheads="1" noTextEdit="1"/>
          </p:cNvSpPr>
          <p:nvPr>
            <p:ph type="sldImg"/>
          </p:nvPr>
        </p:nvSpPr>
        <p:spPr>
          <a:xfrm>
            <a:off x="1298575" y="798513"/>
            <a:ext cx="4260850" cy="3195637"/>
          </a:xfrm>
          <a:ln/>
        </p:spPr>
      </p:sp>
      <p:sp>
        <p:nvSpPr>
          <p:cNvPr id="142340"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0E59C60E-EB71-4883-858D-CE19B6A4E1D2}" type="slidenum">
              <a:rPr lang="fr-FR" smtClean="0">
                <a:latin typeface="Arial" pitchFamily="34" charset="0"/>
              </a:rPr>
              <a:pPr/>
              <a:t>36</a:t>
            </a:fld>
            <a:endParaRPr lang="fr-FR" smtClean="0">
              <a:latin typeface="Arial" pitchFamily="34" charset="0"/>
            </a:endParaRPr>
          </a:p>
        </p:txBody>
      </p:sp>
      <p:sp>
        <p:nvSpPr>
          <p:cNvPr id="143363" name="Rectangle 2"/>
          <p:cNvSpPr>
            <a:spLocks noGrp="1" noRot="1" noChangeAspect="1" noChangeArrowheads="1" noTextEdit="1"/>
          </p:cNvSpPr>
          <p:nvPr>
            <p:ph type="sldImg"/>
          </p:nvPr>
        </p:nvSpPr>
        <p:spPr>
          <a:xfrm>
            <a:off x="1298575" y="798513"/>
            <a:ext cx="4260850" cy="3195637"/>
          </a:xfrm>
          <a:ln/>
        </p:spPr>
      </p:sp>
      <p:sp>
        <p:nvSpPr>
          <p:cNvPr id="143364"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42A2857E-503C-41F1-80C6-9C2D9E8D3D09}" type="slidenum">
              <a:rPr lang="fr-FR" smtClean="0">
                <a:latin typeface="Arial" pitchFamily="34" charset="0"/>
              </a:rPr>
              <a:pPr/>
              <a:t>37</a:t>
            </a:fld>
            <a:endParaRPr lang="fr-FR" smtClean="0">
              <a:latin typeface="Arial" pitchFamily="34" charset="0"/>
            </a:endParaRPr>
          </a:p>
        </p:txBody>
      </p:sp>
      <p:sp>
        <p:nvSpPr>
          <p:cNvPr id="144387" name="Rectangle 2"/>
          <p:cNvSpPr>
            <a:spLocks noGrp="1" noRot="1" noChangeAspect="1" noChangeArrowheads="1" noTextEdit="1"/>
          </p:cNvSpPr>
          <p:nvPr>
            <p:ph type="sldImg"/>
          </p:nvPr>
        </p:nvSpPr>
        <p:spPr>
          <a:xfrm>
            <a:off x="1296988" y="796925"/>
            <a:ext cx="4265612" cy="3198813"/>
          </a:xfrm>
          <a:ln/>
        </p:spPr>
      </p:sp>
      <p:sp>
        <p:nvSpPr>
          <p:cNvPr id="144388"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Slide Image Placeholder 1"/>
          <p:cNvSpPr>
            <a:spLocks noGrp="1" noRot="1" noChangeAspect="1" noTextEdit="1"/>
          </p:cNvSpPr>
          <p:nvPr>
            <p:ph type="sldImg"/>
          </p:nvPr>
        </p:nvSpPr>
        <p:spPr>
          <a:ln/>
        </p:spPr>
      </p:sp>
      <p:sp>
        <p:nvSpPr>
          <p:cNvPr id="145411" name="Notes Placeholder 2"/>
          <p:cNvSpPr>
            <a:spLocks noGrp="1"/>
          </p:cNvSpPr>
          <p:nvPr>
            <p:ph type="body" idx="1"/>
          </p:nvPr>
        </p:nvSpPr>
        <p:spPr>
          <a:noFill/>
          <a:ln/>
        </p:spPr>
        <p:txBody>
          <a:bodyPr/>
          <a:lstStyle/>
          <a:p>
            <a:endParaRPr lang="en-US" smtClean="0">
              <a:latin typeface="Arial" pitchFamily="34" charset="0"/>
            </a:endParaRPr>
          </a:p>
        </p:txBody>
      </p:sp>
      <p:sp>
        <p:nvSpPr>
          <p:cNvPr id="145412" name="Slide Number Placeholder 3"/>
          <p:cNvSpPr>
            <a:spLocks noGrp="1"/>
          </p:cNvSpPr>
          <p:nvPr>
            <p:ph type="sldNum" sz="quarter" idx="5"/>
          </p:nvPr>
        </p:nvSpPr>
        <p:spPr>
          <a:noFill/>
        </p:spPr>
        <p:txBody>
          <a:bodyPr/>
          <a:lstStyle/>
          <a:p>
            <a:fld id="{71EC50B5-31CA-4BDB-BE99-27BC28BCB588}" type="slidenum">
              <a:rPr lang="fr-FR" smtClean="0">
                <a:latin typeface="Arial" pitchFamily="34" charset="0"/>
              </a:rPr>
              <a:pPr/>
              <a:t>42</a:t>
            </a:fld>
            <a:endParaRPr lang="fr-FR" smtClean="0">
              <a:latin typeface="Arial" pitchFamily="34" charset="0"/>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C1BC6C6B-370E-441B-8029-9473FBD181C7}" type="slidenum">
              <a:rPr lang="fr-FR" smtClean="0">
                <a:latin typeface="Arial" pitchFamily="34" charset="0"/>
              </a:rPr>
              <a:pPr/>
              <a:t>43</a:t>
            </a:fld>
            <a:endParaRPr lang="fr-FR" smtClean="0">
              <a:latin typeface="Arial" pitchFamily="34"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41ADAC08-2DED-426E-A3EB-0D7A4DBF88AD}" type="slidenum">
              <a:rPr lang="fr-FR" smtClean="0">
                <a:latin typeface="Arial" pitchFamily="34" charset="0"/>
              </a:rPr>
              <a:pPr/>
              <a:t>44</a:t>
            </a:fld>
            <a:endParaRPr lang="fr-FR" smtClean="0">
              <a:latin typeface="Arial" pitchFamily="34" charset="0"/>
            </a:endParaRPr>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xfrm>
            <a:off x="914400" y="4343400"/>
            <a:ext cx="5029200" cy="41148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8482"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fr-FR"/>
          </a:p>
        </p:txBody>
      </p:sp>
      <p:sp>
        <p:nvSpPr>
          <p:cNvPr id="148483" name="Text Box 2"/>
          <p:cNvSpPr txBox="1">
            <a:spLocks noGrp="1" noChangeArrowheads="1"/>
          </p:cNvSpPr>
          <p:nvPr>
            <p:ph type="body"/>
          </p:nvPr>
        </p:nvSpPr>
        <p:spPr>
          <a:xfrm>
            <a:off x="1046163" y="4352925"/>
            <a:ext cx="4770437" cy="3478213"/>
          </a:xfrm>
          <a:noFill/>
          <a:ln/>
        </p:spPr>
        <p:txBody>
          <a:bodyPr lIns="0" tIns="0" rIns="0" bIns="0"/>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smtClean="0">
                <a:latin typeface="Arial" pitchFamily="34" charset="0"/>
                <a:ea typeface="msgothic"/>
                <a:cs typeface="msgothic"/>
              </a:rPr>
              <a:t>A decameric ribonucleoprotein ring complex. One N subunit is colored according to domains: yellow and red indicate NTD and CTD, respectively, and the N and C arms are blue. The RNA is displayed with the backbone in cyan and the bases in black, except in (D). (A) View down the ring axis. The RNA polarity is indicated within the ring. (B) Side view. The bar indicates 100 Å. (C) Close-up of the protein-RNA interactions. (D) Details of the interactions with RNA. The schematic diagram is numbered from 3′ to 5′. Pentagons, rectangles, and small circles represent riboses, bases, and phosphates, respectively. The relevant contacts with the protein are indicated. Main-chain contacts are indicated by mc.</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9506"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fr-FR"/>
          </a:p>
        </p:txBody>
      </p:sp>
      <p:sp>
        <p:nvSpPr>
          <p:cNvPr id="149507" name="Text Box 2"/>
          <p:cNvSpPr txBox="1">
            <a:spLocks noGrp="1" noChangeArrowheads="1"/>
          </p:cNvSpPr>
          <p:nvPr>
            <p:ph type="body"/>
          </p:nvPr>
        </p:nvSpPr>
        <p:spPr>
          <a:xfrm>
            <a:off x="1046163" y="4352925"/>
            <a:ext cx="4770437" cy="3478213"/>
          </a:xfrm>
          <a:noFill/>
          <a:ln/>
        </p:spPr>
        <p:txBody>
          <a:bodyPr lIns="0" tIns="0" rIns="0" bIns="0"/>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smtClean="0">
                <a:latin typeface="Arial" pitchFamily="34" charset="0"/>
                <a:ea typeface="msgothic"/>
                <a:cs typeface="msgothic"/>
              </a:rPr>
              <a:t>3D fold of RSV N and comparison with BDV and VSV N. (Left) RSV N is colored according to domains as in Fig. 1. The variable region is in orange, with the β hairpin highlighted and labeled with the RSV604 resistance mutation sites. The BDV (center) and VSV (right) N structures, respectively, oriented and colored identically to RSV N. The conserved domains (used for the alignment) are red and yellow. The RNA is colored as in Fig. 1.</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0530" name="Text Box 1"/>
          <p:cNvSpPr txBox="1">
            <a:spLocks noChangeArrowheads="1"/>
          </p:cNvSpPr>
          <p:nvPr/>
        </p:nvSpPr>
        <p:spPr bwMode="auto">
          <a:xfrm>
            <a:off x="1400175" y="914400"/>
            <a:ext cx="4056063" cy="3135313"/>
          </a:xfrm>
          <a:prstGeom prst="rect">
            <a:avLst/>
          </a:prstGeom>
          <a:solidFill>
            <a:srgbClr val="FFFFFF"/>
          </a:solidFill>
          <a:ln w="9525">
            <a:solidFill>
              <a:srgbClr val="000000"/>
            </a:solidFill>
            <a:miter lim="800000"/>
            <a:headEnd/>
            <a:tailEnd/>
          </a:ln>
        </p:spPr>
        <p:txBody>
          <a:bodyPr wrap="none" lIns="82058" tIns="41029" rIns="82058" bIns="41029" anchor="ctr"/>
          <a:lstStyle/>
          <a:p>
            <a:endParaRPr lang="fr-FR"/>
          </a:p>
        </p:txBody>
      </p:sp>
      <p:sp>
        <p:nvSpPr>
          <p:cNvPr id="150531" name="Text Box 2"/>
          <p:cNvSpPr txBox="1">
            <a:spLocks noGrp="1" noChangeArrowheads="1"/>
          </p:cNvSpPr>
          <p:nvPr>
            <p:ph type="body"/>
          </p:nvPr>
        </p:nvSpPr>
        <p:spPr>
          <a:xfrm>
            <a:off x="1046163" y="4352925"/>
            <a:ext cx="4770437" cy="3478213"/>
          </a:xfrm>
          <a:noFill/>
          <a:ln/>
        </p:spPr>
        <p:txBody>
          <a:bodyPr lIns="0" tIns="0" rIns="0" bIns="0"/>
          <a:lstStyle/>
          <a:p>
            <a:pPr marL="76200" indent="-76200" eaLnBrk="1">
              <a:lnSpc>
                <a:spcPct val="93000"/>
              </a:lnSpc>
              <a:spcBef>
                <a:spcPct val="0"/>
              </a:spcBef>
              <a:buSzPct val="45000"/>
              <a:tabLst>
                <a:tab pos="649288" algn="l"/>
                <a:tab pos="1298575" algn="l"/>
                <a:tab pos="1947863" algn="l"/>
                <a:tab pos="2597150" algn="l"/>
                <a:tab pos="3248025" algn="l"/>
                <a:tab pos="3897313" algn="l"/>
                <a:tab pos="4546600" algn="l"/>
              </a:tabLst>
            </a:pPr>
            <a:r>
              <a:rPr lang="en-GB" smtClean="0">
                <a:latin typeface="Arial" pitchFamily="34" charset="0"/>
                <a:ea typeface="msgothic"/>
                <a:cs typeface="msgothic"/>
              </a:rPr>
              <a:t>The helical nucleocapsid. (A) Cryogenic negative-stain electron micrograph of recombinant RSV nucleocapsid-like helices. Scale bar, 50 nm. (B) 26 Å–resolution 3D reconstruction calculated from cryogenic negative-stain images. The helix comprises 9.8 N subunits per turn and has a pitch of 69 Å. (C) The helical nucleocapsid modeled from the contacts in the ring, using the same pitch (fig. S1), which results in 10.35 N subunits per turn (13). One subunit is highlighted, colored by domains, whereas the others are in gray, in surface representation. (D) Location of the promoter for the initiation of replication and transcription (nucleotides 1 to 11, red) and first gene-start (GS) elements (nucleotides 45 to 54, yellow) at the 3′ end of the modeled RSV nucleocapsid (5). The two sites are spatially very close, especially given the size of the RSV polymerase complex. The protein moiety is shown in gray surface representation, with key N subunits labeled from the 3′ end.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965577C4-DE96-40EA-934B-AFFEF0700761}" type="slidenum">
              <a:rPr lang="fr-FR" smtClean="0">
                <a:latin typeface="Arial" pitchFamily="34" charset="0"/>
              </a:rPr>
              <a:pPr/>
              <a:t>4</a:t>
            </a:fld>
            <a:endParaRPr lang="fr-FR" smtClean="0">
              <a:latin typeface="Arial" pitchFamily="34" charset="0"/>
            </a:endParaRPr>
          </a:p>
        </p:txBody>
      </p:sp>
      <p:sp>
        <p:nvSpPr>
          <p:cNvPr id="117763" name="Rectangle 2"/>
          <p:cNvSpPr>
            <a:spLocks noGrp="1" noRot="1" noChangeAspect="1" noChangeArrowheads="1" noTextEdit="1"/>
          </p:cNvSpPr>
          <p:nvPr>
            <p:ph type="sldImg"/>
          </p:nvPr>
        </p:nvSpPr>
        <p:spPr>
          <a:ln/>
        </p:spPr>
      </p:sp>
      <p:sp>
        <p:nvSpPr>
          <p:cNvPr id="11776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9C9282B8-1888-4364-BA43-B20B4CFC69EE}" type="slidenum">
              <a:rPr lang="fr-FR" smtClean="0">
                <a:latin typeface="Arial" pitchFamily="34" charset="0"/>
              </a:rPr>
              <a:pPr/>
              <a:t>48</a:t>
            </a:fld>
            <a:endParaRPr lang="fr-FR" smtClean="0">
              <a:latin typeface="Arial" pitchFamily="34" charset="0"/>
            </a:endParaRPr>
          </a:p>
        </p:txBody>
      </p:sp>
      <p:sp>
        <p:nvSpPr>
          <p:cNvPr id="151555" name="Rectangle 2"/>
          <p:cNvSpPr>
            <a:spLocks noGrp="1" noRot="1" noChangeAspect="1" noChangeArrowheads="1" noTextEdit="1"/>
          </p:cNvSpPr>
          <p:nvPr>
            <p:ph type="sldImg"/>
          </p:nvPr>
        </p:nvSpPr>
        <p:spPr>
          <a:xfrm>
            <a:off x="1298575" y="798513"/>
            <a:ext cx="4260850" cy="3195637"/>
          </a:xfrm>
          <a:ln/>
        </p:spPr>
      </p:sp>
      <p:sp>
        <p:nvSpPr>
          <p:cNvPr id="151556"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5CED9E51-C4EC-4478-8ED1-EB0183C8CB89}" type="slidenum">
              <a:rPr lang="fr-FR" smtClean="0">
                <a:latin typeface="Arial" pitchFamily="34" charset="0"/>
              </a:rPr>
              <a:pPr/>
              <a:t>49</a:t>
            </a:fld>
            <a:endParaRPr lang="fr-FR" smtClean="0">
              <a:latin typeface="Arial" pitchFamily="34" charset="0"/>
            </a:endParaRPr>
          </a:p>
        </p:txBody>
      </p:sp>
      <p:sp>
        <p:nvSpPr>
          <p:cNvPr id="152579" name="Rectangle 2"/>
          <p:cNvSpPr>
            <a:spLocks noGrp="1" noRot="1" noChangeAspect="1" noChangeArrowheads="1" noTextEdit="1"/>
          </p:cNvSpPr>
          <p:nvPr>
            <p:ph type="sldImg"/>
          </p:nvPr>
        </p:nvSpPr>
        <p:spPr>
          <a:xfrm>
            <a:off x="1298575" y="798513"/>
            <a:ext cx="4260850" cy="3195637"/>
          </a:xfrm>
          <a:ln/>
        </p:spPr>
      </p:sp>
      <p:sp>
        <p:nvSpPr>
          <p:cNvPr id="152580"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8AE24C6B-1FCC-4F53-A65B-5BBFFBE6EE91}" type="slidenum">
              <a:rPr lang="fr-FR" smtClean="0">
                <a:latin typeface="Arial" pitchFamily="34" charset="0"/>
              </a:rPr>
              <a:pPr/>
              <a:t>51</a:t>
            </a:fld>
            <a:endParaRPr lang="fr-FR" smtClean="0">
              <a:latin typeface="Arial" pitchFamily="34" charset="0"/>
            </a:endParaRPr>
          </a:p>
        </p:txBody>
      </p:sp>
      <p:sp>
        <p:nvSpPr>
          <p:cNvPr id="153603" name="Rectangle 2"/>
          <p:cNvSpPr>
            <a:spLocks noGrp="1" noRot="1" noChangeAspect="1" noChangeArrowheads="1" noTextEdit="1"/>
          </p:cNvSpPr>
          <p:nvPr>
            <p:ph type="sldImg"/>
          </p:nvPr>
        </p:nvSpPr>
        <p:spPr>
          <a:xfrm>
            <a:off x="1298575" y="798513"/>
            <a:ext cx="4260850" cy="3195637"/>
          </a:xfrm>
          <a:ln/>
        </p:spPr>
      </p:sp>
      <p:sp>
        <p:nvSpPr>
          <p:cNvPr id="153604"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4D04848F-5829-4877-B9FC-77B6D2B17659}" type="slidenum">
              <a:rPr lang="fr-FR" smtClean="0">
                <a:latin typeface="Arial" pitchFamily="34" charset="0"/>
              </a:rPr>
              <a:pPr/>
              <a:t>56</a:t>
            </a:fld>
            <a:endParaRPr lang="fr-FR" smtClean="0">
              <a:latin typeface="Arial" pitchFamily="34" charset="0"/>
            </a:endParaRPr>
          </a:p>
        </p:txBody>
      </p:sp>
      <p:sp>
        <p:nvSpPr>
          <p:cNvPr id="154627" name="Rectangle 2"/>
          <p:cNvSpPr>
            <a:spLocks noGrp="1" noRot="1" noChangeAspect="1" noChangeArrowheads="1" noTextEdit="1"/>
          </p:cNvSpPr>
          <p:nvPr>
            <p:ph type="sldImg"/>
          </p:nvPr>
        </p:nvSpPr>
        <p:spPr>
          <a:xfrm>
            <a:off x="1298575" y="798513"/>
            <a:ext cx="4260850" cy="3195637"/>
          </a:xfrm>
          <a:ln/>
        </p:spPr>
      </p:sp>
      <p:sp>
        <p:nvSpPr>
          <p:cNvPr id="154628"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9B9E9276-C9EA-48DC-8FDA-6EAF8F52E8EF}" type="slidenum">
              <a:rPr lang="fr-FR" smtClean="0">
                <a:latin typeface="Arial" pitchFamily="34" charset="0"/>
              </a:rPr>
              <a:pPr/>
              <a:t>58</a:t>
            </a:fld>
            <a:endParaRPr lang="fr-FR" smtClean="0">
              <a:latin typeface="Arial" pitchFamily="34" charset="0"/>
            </a:endParaRPr>
          </a:p>
        </p:txBody>
      </p:sp>
      <p:sp>
        <p:nvSpPr>
          <p:cNvPr id="155651" name="Rectangle 2"/>
          <p:cNvSpPr>
            <a:spLocks noGrp="1" noRot="1" noChangeAspect="1" noChangeArrowheads="1" noTextEdit="1"/>
          </p:cNvSpPr>
          <p:nvPr>
            <p:ph type="sldImg"/>
          </p:nvPr>
        </p:nvSpPr>
        <p:spPr>
          <a:xfrm>
            <a:off x="1125538" y="711200"/>
            <a:ext cx="4606925" cy="3455988"/>
          </a:xfrm>
          <a:ln/>
        </p:spPr>
      </p:sp>
      <p:sp>
        <p:nvSpPr>
          <p:cNvPr id="155652" name="Rectangle 3"/>
          <p:cNvSpPr>
            <a:spLocks noGrp="1" noChangeArrowheads="1"/>
          </p:cNvSpPr>
          <p:nvPr>
            <p:ph type="body" idx="1"/>
          </p:nvPr>
        </p:nvSpPr>
        <p:spPr>
          <a:xfrm>
            <a:off x="914400" y="4370388"/>
            <a:ext cx="5029200" cy="4062412"/>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9B29E914-9E6D-436C-949F-9EC84CEF42E3}" type="slidenum">
              <a:rPr lang="en-US" smtClean="0">
                <a:latin typeface="Arial" pitchFamily="34" charset="0"/>
              </a:rPr>
              <a:pPr/>
              <a:t>62</a:t>
            </a:fld>
            <a:endParaRPr lang="en-US" smtClean="0">
              <a:latin typeface="Arial" pitchFamily="34" charset="0"/>
            </a:endParaRPr>
          </a:p>
        </p:txBody>
      </p:sp>
      <p:sp>
        <p:nvSpPr>
          <p:cNvPr id="156675" name="Rectangle 2"/>
          <p:cNvSpPr>
            <a:spLocks noGrp="1" noRot="1" noChangeAspect="1" noChangeArrowheads="1" noTextEdit="1"/>
          </p:cNvSpPr>
          <p:nvPr>
            <p:ph type="sldImg"/>
          </p:nvPr>
        </p:nvSpPr>
        <p:spPr>
          <a:xfrm>
            <a:off x="1300163" y="798513"/>
            <a:ext cx="4259262" cy="3195637"/>
          </a:xfrm>
          <a:ln/>
        </p:spPr>
      </p:sp>
      <p:sp>
        <p:nvSpPr>
          <p:cNvPr id="156676" name="Rectangle 3"/>
          <p:cNvSpPr>
            <a:spLocks noGrp="1" noChangeArrowheads="1"/>
          </p:cNvSpPr>
          <p:nvPr>
            <p:ph type="body" idx="1"/>
          </p:nvPr>
        </p:nvSpPr>
        <p:spPr>
          <a:xfrm>
            <a:off x="914400" y="4357688"/>
            <a:ext cx="5029200" cy="4133850"/>
          </a:xfrm>
          <a:noFill/>
          <a:ln/>
        </p:spPr>
        <p:txBody>
          <a:bodyPr/>
          <a:lstStyle/>
          <a:p>
            <a:endParaRPr lang="fr-FR" smtClean="0">
              <a:latin typeface="Arial" pitchFamily="34"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849E9DA8-746C-45D1-B7D6-EBFA33913664}" type="slidenum">
              <a:rPr lang="en-US" smtClean="0">
                <a:latin typeface="Arial" pitchFamily="34" charset="0"/>
              </a:rPr>
              <a:pPr/>
              <a:t>63</a:t>
            </a:fld>
            <a:endParaRPr lang="en-US" smtClean="0">
              <a:latin typeface="Arial" pitchFamily="34" charset="0"/>
            </a:endParaRPr>
          </a:p>
        </p:txBody>
      </p:sp>
      <p:sp>
        <p:nvSpPr>
          <p:cNvPr id="157699" name="Rectangle 2"/>
          <p:cNvSpPr>
            <a:spLocks noGrp="1" noRot="1" noChangeAspect="1" noChangeArrowheads="1" noTextEdit="1"/>
          </p:cNvSpPr>
          <p:nvPr>
            <p:ph type="sldImg"/>
          </p:nvPr>
        </p:nvSpPr>
        <p:spPr>
          <a:xfrm>
            <a:off x="1300163" y="798513"/>
            <a:ext cx="4259262" cy="3195637"/>
          </a:xfrm>
          <a:ln/>
        </p:spPr>
      </p:sp>
      <p:sp>
        <p:nvSpPr>
          <p:cNvPr id="157700" name="Rectangle 3"/>
          <p:cNvSpPr>
            <a:spLocks noGrp="1" noChangeArrowheads="1"/>
          </p:cNvSpPr>
          <p:nvPr>
            <p:ph type="body" idx="1"/>
          </p:nvPr>
        </p:nvSpPr>
        <p:spPr>
          <a:xfrm>
            <a:off x="914400" y="4357688"/>
            <a:ext cx="5029200" cy="4133850"/>
          </a:xfrm>
          <a:noFill/>
          <a:ln/>
        </p:spPr>
        <p:txBody>
          <a:bodyPr/>
          <a:lstStyle/>
          <a:p>
            <a:endParaRPr lang="fr-FR" smtClean="0">
              <a:latin typeface="Arial" pitchFamily="34"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049F201D-E335-4491-B2BC-603346A16580}" type="slidenum">
              <a:rPr lang="en-US" smtClean="0">
                <a:latin typeface="Arial" pitchFamily="34" charset="0"/>
              </a:rPr>
              <a:pPr/>
              <a:t>64</a:t>
            </a:fld>
            <a:endParaRPr lang="en-US" smtClean="0">
              <a:latin typeface="Arial" pitchFamily="34" charset="0"/>
            </a:endParaRPr>
          </a:p>
        </p:txBody>
      </p:sp>
      <p:sp>
        <p:nvSpPr>
          <p:cNvPr id="158723" name="Rectangle 2"/>
          <p:cNvSpPr>
            <a:spLocks noGrp="1" noRot="1" noChangeAspect="1" noChangeArrowheads="1" noTextEdit="1"/>
          </p:cNvSpPr>
          <p:nvPr>
            <p:ph type="sldImg"/>
          </p:nvPr>
        </p:nvSpPr>
        <p:spPr>
          <a:xfrm>
            <a:off x="1300163" y="798513"/>
            <a:ext cx="4259262" cy="3195637"/>
          </a:xfrm>
          <a:ln/>
        </p:spPr>
      </p:sp>
      <p:sp>
        <p:nvSpPr>
          <p:cNvPr id="158724" name="Rectangle 3"/>
          <p:cNvSpPr>
            <a:spLocks noGrp="1" noChangeArrowheads="1"/>
          </p:cNvSpPr>
          <p:nvPr>
            <p:ph type="body" idx="1"/>
          </p:nvPr>
        </p:nvSpPr>
        <p:spPr>
          <a:xfrm>
            <a:off x="914400" y="4357688"/>
            <a:ext cx="5029200" cy="4133850"/>
          </a:xfrm>
          <a:noFill/>
          <a:ln/>
        </p:spPr>
        <p:txBody>
          <a:bodyPr/>
          <a:lstStyle/>
          <a:p>
            <a:endParaRPr lang="fr-FR" smtClean="0">
              <a:latin typeface="Arial" pitchFamily="34"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5A29AF82-1523-41C3-86B3-F147C4D01859}" type="slidenum">
              <a:rPr lang="en-US" smtClean="0">
                <a:latin typeface="Arial" pitchFamily="34" charset="0"/>
              </a:rPr>
              <a:pPr/>
              <a:t>65</a:t>
            </a:fld>
            <a:endParaRPr lang="en-US" smtClean="0">
              <a:latin typeface="Arial" pitchFamily="34" charset="0"/>
            </a:endParaRPr>
          </a:p>
        </p:txBody>
      </p:sp>
      <p:sp>
        <p:nvSpPr>
          <p:cNvPr id="159747" name="Rectangle 2"/>
          <p:cNvSpPr>
            <a:spLocks noGrp="1" noRot="1" noChangeAspect="1" noChangeArrowheads="1" noTextEdit="1"/>
          </p:cNvSpPr>
          <p:nvPr>
            <p:ph type="sldImg"/>
          </p:nvPr>
        </p:nvSpPr>
        <p:spPr>
          <a:xfrm>
            <a:off x="1300163" y="798513"/>
            <a:ext cx="4259262" cy="3195637"/>
          </a:xfrm>
          <a:ln/>
        </p:spPr>
      </p:sp>
      <p:sp>
        <p:nvSpPr>
          <p:cNvPr id="159748" name="Rectangle 3"/>
          <p:cNvSpPr>
            <a:spLocks noGrp="1" noChangeArrowheads="1"/>
          </p:cNvSpPr>
          <p:nvPr>
            <p:ph type="body" idx="1"/>
          </p:nvPr>
        </p:nvSpPr>
        <p:spPr>
          <a:xfrm>
            <a:off x="914400" y="4357688"/>
            <a:ext cx="5029200" cy="4133850"/>
          </a:xfrm>
          <a:noFill/>
          <a:ln/>
        </p:spPr>
        <p:txBody>
          <a:bodyPr/>
          <a:lstStyle/>
          <a:p>
            <a:endParaRPr lang="fr-FR" smtClean="0">
              <a:latin typeface="Arial" pitchFamily="34"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TextEdit="1"/>
          </p:cNvSpPr>
          <p:nvPr>
            <p:ph type="sldImg"/>
          </p:nvPr>
        </p:nvSpPr>
        <p:spPr bwMode="auto">
          <a:noFill/>
          <a:ln>
            <a:solidFill>
              <a:srgbClr val="000000"/>
            </a:solidFill>
            <a:miter lim="800000"/>
            <a:headEnd/>
            <a:tailEnd/>
          </a:ln>
        </p:spPr>
      </p:sp>
      <p:sp>
        <p:nvSpPr>
          <p:cNvPr id="29699"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a:noFill/>
        </p:spPr>
        <p:txBody>
          <a:bodyPr/>
          <a:lstStyle/>
          <a:p>
            <a:fld id="{D8E053B3-8971-49BA-B4B3-AE9200E38BA5}" type="slidenum">
              <a:rPr lang="fr-FR" smtClean="0">
                <a:latin typeface="Arial" pitchFamily="34" charset="0"/>
              </a:rPr>
              <a:pPr/>
              <a:t>5</a:t>
            </a:fld>
            <a:endParaRPr lang="fr-FR" smtClean="0">
              <a:latin typeface="Arial" pitchFamily="34" charset="0"/>
            </a:endParaRPr>
          </a:p>
        </p:txBody>
      </p:sp>
      <p:sp>
        <p:nvSpPr>
          <p:cNvPr id="114691" name="Rectangle 2"/>
          <p:cNvSpPr>
            <a:spLocks noGrp="1" noRot="1" noChangeAspect="1" noChangeArrowheads="1" noTextEdit="1"/>
          </p:cNvSpPr>
          <p:nvPr>
            <p:ph type="sldImg"/>
          </p:nvPr>
        </p:nvSpPr>
        <p:spPr>
          <a:ln/>
        </p:spPr>
      </p:sp>
      <p:sp>
        <p:nvSpPr>
          <p:cNvPr id="11469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Rot="1" noChangeAspect="1" noTextEdit="1"/>
          </p:cNvSpPr>
          <p:nvPr>
            <p:ph type="sldImg"/>
          </p:nvPr>
        </p:nvSpPr>
        <p:spPr bwMode="auto">
          <a:noFill/>
          <a:ln>
            <a:solidFill>
              <a:srgbClr val="000000"/>
            </a:solidFill>
            <a:miter lim="800000"/>
            <a:headEnd/>
            <a:tailEnd/>
          </a:ln>
        </p:spPr>
      </p:sp>
      <p:sp>
        <p:nvSpPr>
          <p:cNvPr id="31747" name="Rectangle 3"/>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GB"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6EFBFE17-C24E-451B-914D-B27CED898D15}" type="slidenum">
              <a:rPr lang="fr-FR" smtClean="0">
                <a:latin typeface="Arial" pitchFamily="34" charset="0"/>
              </a:rPr>
              <a:pPr/>
              <a:t>71</a:t>
            </a:fld>
            <a:endParaRPr lang="fr-FR" smtClean="0">
              <a:latin typeface="Arial" pitchFamily="34" charset="0"/>
            </a:endParaRPr>
          </a:p>
        </p:txBody>
      </p:sp>
      <p:sp>
        <p:nvSpPr>
          <p:cNvPr id="160771" name="Rectangle 2"/>
          <p:cNvSpPr>
            <a:spLocks noGrp="1" noRot="1" noChangeAspect="1" noChangeArrowheads="1" noTextEdit="1"/>
          </p:cNvSpPr>
          <p:nvPr>
            <p:ph type="sldImg"/>
          </p:nvPr>
        </p:nvSpPr>
        <p:spPr>
          <a:xfrm>
            <a:off x="1125538" y="711200"/>
            <a:ext cx="4606925" cy="3454400"/>
          </a:xfrm>
          <a:ln/>
        </p:spPr>
      </p:sp>
      <p:sp>
        <p:nvSpPr>
          <p:cNvPr id="160772"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5BFB432B-01EA-4728-B635-3163ACB96840}" type="slidenum">
              <a:rPr lang="fr-FR" smtClean="0">
                <a:latin typeface="Arial" pitchFamily="34" charset="0"/>
              </a:rPr>
              <a:pPr/>
              <a:t>80</a:t>
            </a:fld>
            <a:endParaRPr lang="fr-FR" smtClean="0">
              <a:latin typeface="Arial" pitchFamily="34" charset="0"/>
            </a:endParaRPr>
          </a:p>
        </p:txBody>
      </p:sp>
      <p:sp>
        <p:nvSpPr>
          <p:cNvPr id="161795" name="Rectangle 2"/>
          <p:cNvSpPr>
            <a:spLocks noGrp="1" noRot="1" noChangeAspect="1" noChangeArrowheads="1" noTextEdit="1"/>
          </p:cNvSpPr>
          <p:nvPr>
            <p:ph type="sldImg"/>
          </p:nvPr>
        </p:nvSpPr>
        <p:spPr>
          <a:xfrm>
            <a:off x="1125538" y="711200"/>
            <a:ext cx="4606925" cy="3454400"/>
          </a:xfrm>
          <a:ln/>
        </p:spPr>
      </p:sp>
      <p:sp>
        <p:nvSpPr>
          <p:cNvPr id="161796"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CACA9A23-FE5B-4AA1-9C72-D882929FE226}" type="slidenum">
              <a:rPr lang="fr-FR" smtClean="0">
                <a:latin typeface="Arial" pitchFamily="34" charset="0"/>
              </a:rPr>
              <a:pPr/>
              <a:t>81</a:t>
            </a:fld>
            <a:endParaRPr lang="fr-FR" smtClean="0">
              <a:latin typeface="Arial" pitchFamily="34" charset="0"/>
            </a:endParaRPr>
          </a:p>
        </p:txBody>
      </p:sp>
      <p:sp>
        <p:nvSpPr>
          <p:cNvPr id="162819" name="Rectangle 2"/>
          <p:cNvSpPr>
            <a:spLocks noGrp="1" noRot="1" noChangeAspect="1" noChangeArrowheads="1" noTextEdit="1"/>
          </p:cNvSpPr>
          <p:nvPr>
            <p:ph type="sldImg"/>
          </p:nvPr>
        </p:nvSpPr>
        <p:spPr>
          <a:xfrm>
            <a:off x="1125538" y="711200"/>
            <a:ext cx="4606925" cy="3454400"/>
          </a:xfrm>
          <a:ln/>
        </p:spPr>
      </p:sp>
      <p:sp>
        <p:nvSpPr>
          <p:cNvPr id="162820"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B5863A5F-07BC-46B2-B862-AFBF648A01D1}" type="slidenum">
              <a:rPr lang="fr-FR" smtClean="0">
                <a:latin typeface="Arial" pitchFamily="34" charset="0"/>
              </a:rPr>
              <a:pPr/>
              <a:t>82</a:t>
            </a:fld>
            <a:endParaRPr lang="fr-FR" smtClean="0">
              <a:latin typeface="Arial" pitchFamily="34"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BC300C36-609F-4FA6-94FE-25B93117C2D6}" type="slidenum">
              <a:rPr lang="fr-FR" smtClean="0">
                <a:latin typeface="Arial" pitchFamily="34" charset="0"/>
              </a:rPr>
              <a:pPr/>
              <a:t>83</a:t>
            </a:fld>
            <a:endParaRPr lang="fr-FR" smtClean="0">
              <a:latin typeface="Arial" pitchFamily="34"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endParaRPr lang="en-US" smtClean="0">
              <a:latin typeface="Arial" pitchFamily="34" charset="0"/>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3309BB63-9837-4E5C-9981-12CB6205D07A}" type="slidenum">
              <a:rPr lang="fr-FR" smtClean="0">
                <a:latin typeface="Arial" pitchFamily="34" charset="0"/>
              </a:rPr>
              <a:pPr/>
              <a:t>85</a:t>
            </a:fld>
            <a:endParaRPr lang="fr-FR" smtClean="0">
              <a:latin typeface="Arial" pitchFamily="34" charset="0"/>
            </a:endParaRPr>
          </a:p>
        </p:txBody>
      </p:sp>
      <p:sp>
        <p:nvSpPr>
          <p:cNvPr id="165891" name="Rectangle 2"/>
          <p:cNvSpPr>
            <a:spLocks noGrp="1" noRot="1" noChangeAspect="1" noChangeArrowheads="1" noTextEdit="1"/>
          </p:cNvSpPr>
          <p:nvPr>
            <p:ph type="sldImg"/>
          </p:nvPr>
        </p:nvSpPr>
        <p:spPr>
          <a:xfrm>
            <a:off x="1125538" y="711200"/>
            <a:ext cx="4606925" cy="3454400"/>
          </a:xfrm>
          <a:ln/>
        </p:spPr>
      </p:sp>
      <p:sp>
        <p:nvSpPr>
          <p:cNvPr id="165892"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74F179F8-8862-4AC4-A241-CFC1E25B61D8}" type="slidenum">
              <a:rPr lang="fr-FR" smtClean="0">
                <a:latin typeface="Arial" pitchFamily="34" charset="0"/>
              </a:rPr>
              <a:pPr/>
              <a:t>86</a:t>
            </a:fld>
            <a:endParaRPr lang="fr-FR" smtClean="0">
              <a:latin typeface="Arial" pitchFamily="34" charset="0"/>
            </a:endParaRPr>
          </a:p>
        </p:txBody>
      </p:sp>
      <p:sp>
        <p:nvSpPr>
          <p:cNvPr id="166915" name="Rectangle 2"/>
          <p:cNvSpPr>
            <a:spLocks noGrp="1" noRot="1" noChangeAspect="1" noChangeArrowheads="1" noTextEdit="1"/>
          </p:cNvSpPr>
          <p:nvPr>
            <p:ph type="sldImg"/>
          </p:nvPr>
        </p:nvSpPr>
        <p:spPr>
          <a:xfrm>
            <a:off x="1125538" y="711200"/>
            <a:ext cx="4606925" cy="3455988"/>
          </a:xfrm>
          <a:ln/>
        </p:spPr>
      </p:sp>
      <p:sp>
        <p:nvSpPr>
          <p:cNvPr id="166916" name="Rectangle 3"/>
          <p:cNvSpPr>
            <a:spLocks noGrp="1" noChangeArrowheads="1"/>
          </p:cNvSpPr>
          <p:nvPr>
            <p:ph type="body" idx="1"/>
          </p:nvPr>
        </p:nvSpPr>
        <p:spPr>
          <a:xfrm>
            <a:off x="914400" y="4370388"/>
            <a:ext cx="5029200" cy="4062412"/>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3348B2C4-DF9F-4D9D-8D2E-701D01429ED0}" type="slidenum">
              <a:rPr lang="fr-FR" smtClean="0">
                <a:latin typeface="Arial" pitchFamily="34" charset="0"/>
              </a:rPr>
              <a:pPr/>
              <a:t>90</a:t>
            </a:fld>
            <a:endParaRPr lang="fr-FR" smtClean="0">
              <a:latin typeface="Arial" pitchFamily="34" charset="0"/>
            </a:endParaRPr>
          </a:p>
        </p:txBody>
      </p:sp>
      <p:sp>
        <p:nvSpPr>
          <p:cNvPr id="167939" name="Rectangle 2"/>
          <p:cNvSpPr>
            <a:spLocks noGrp="1" noRot="1" noChangeAspect="1" noChangeArrowheads="1" noTextEdit="1"/>
          </p:cNvSpPr>
          <p:nvPr>
            <p:ph type="sldImg"/>
          </p:nvPr>
        </p:nvSpPr>
        <p:spPr>
          <a:xfrm>
            <a:off x="1125538" y="711200"/>
            <a:ext cx="4606925" cy="3454400"/>
          </a:xfrm>
          <a:ln/>
        </p:spPr>
      </p:sp>
      <p:sp>
        <p:nvSpPr>
          <p:cNvPr id="167940"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C5AEE065-5BE1-4835-B632-6CC10ADA1343}" type="slidenum">
              <a:rPr lang="fr-FR" smtClean="0">
                <a:latin typeface="Arial" pitchFamily="34" charset="0"/>
              </a:rPr>
              <a:pPr/>
              <a:t>91</a:t>
            </a:fld>
            <a:endParaRPr lang="fr-FR" smtClean="0">
              <a:latin typeface="Arial" pitchFamily="34" charset="0"/>
            </a:endParaRPr>
          </a:p>
        </p:txBody>
      </p:sp>
      <p:sp>
        <p:nvSpPr>
          <p:cNvPr id="168963" name="Rectangle 2"/>
          <p:cNvSpPr>
            <a:spLocks noGrp="1" noRot="1" noChangeAspect="1" noChangeArrowheads="1" noTextEdit="1"/>
          </p:cNvSpPr>
          <p:nvPr>
            <p:ph type="sldImg"/>
          </p:nvPr>
        </p:nvSpPr>
        <p:spPr>
          <a:xfrm>
            <a:off x="1125538" y="711200"/>
            <a:ext cx="4606925" cy="3454400"/>
          </a:xfrm>
          <a:ln/>
        </p:spPr>
      </p:sp>
      <p:sp>
        <p:nvSpPr>
          <p:cNvPr id="168964"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a:noFill/>
        </p:spPr>
        <p:txBody>
          <a:bodyPr/>
          <a:lstStyle/>
          <a:p>
            <a:fld id="{1BA35317-B39C-4CC0-A55D-F830DA979FB4}" type="slidenum">
              <a:rPr lang="fr-FR" smtClean="0">
                <a:latin typeface="Arial" pitchFamily="34" charset="0"/>
              </a:rPr>
              <a:pPr/>
              <a:t>6</a:t>
            </a:fld>
            <a:endParaRPr lang="fr-FR" smtClean="0">
              <a:latin typeface="Arial" pitchFamily="34" charset="0"/>
            </a:endParaRPr>
          </a:p>
        </p:txBody>
      </p:sp>
      <p:sp>
        <p:nvSpPr>
          <p:cNvPr id="115715" name="Rectangle 2"/>
          <p:cNvSpPr>
            <a:spLocks noGrp="1" noRot="1" noChangeAspect="1" noChangeArrowheads="1" noTextEdit="1"/>
          </p:cNvSpPr>
          <p:nvPr>
            <p:ph type="sldImg"/>
          </p:nvPr>
        </p:nvSpPr>
        <p:spPr>
          <a:ln/>
        </p:spPr>
      </p:sp>
      <p:sp>
        <p:nvSpPr>
          <p:cNvPr id="11571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93B00710-08C3-4CE3-89CA-17032725A398}" type="slidenum">
              <a:rPr lang="fr-FR" smtClean="0">
                <a:latin typeface="Arial" pitchFamily="34" charset="0"/>
              </a:rPr>
              <a:pPr/>
              <a:t>92</a:t>
            </a:fld>
            <a:endParaRPr lang="fr-FR" smtClean="0">
              <a:latin typeface="Arial" pitchFamily="34" charset="0"/>
            </a:endParaRPr>
          </a:p>
        </p:txBody>
      </p:sp>
      <p:sp>
        <p:nvSpPr>
          <p:cNvPr id="169987" name="Rectangle 2"/>
          <p:cNvSpPr>
            <a:spLocks noGrp="1" noRot="1" noChangeAspect="1" noChangeArrowheads="1" noTextEdit="1"/>
          </p:cNvSpPr>
          <p:nvPr>
            <p:ph type="sldImg"/>
          </p:nvPr>
        </p:nvSpPr>
        <p:spPr>
          <a:xfrm>
            <a:off x="1298575" y="798513"/>
            <a:ext cx="4260850" cy="3195637"/>
          </a:xfrm>
          <a:ln/>
        </p:spPr>
      </p:sp>
      <p:sp>
        <p:nvSpPr>
          <p:cNvPr id="169988"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8100F644-387E-41CD-BBA4-584BA80AA539}" type="slidenum">
              <a:rPr lang="en-US" smtClean="0">
                <a:latin typeface="Arial" pitchFamily="34" charset="0"/>
              </a:rPr>
              <a:pPr/>
              <a:t>93</a:t>
            </a:fld>
            <a:endParaRPr lang="en-US" smtClean="0">
              <a:latin typeface="Arial" pitchFamily="34" charset="0"/>
            </a:endParaRPr>
          </a:p>
        </p:txBody>
      </p:sp>
      <p:sp>
        <p:nvSpPr>
          <p:cNvPr id="171011"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1012"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3720F930-B68F-4F62-8298-424E63400C20}" type="slidenum">
              <a:rPr lang="en-US" smtClean="0">
                <a:latin typeface="Arial" pitchFamily="34" charset="0"/>
              </a:rPr>
              <a:pPr/>
              <a:t>94</a:t>
            </a:fld>
            <a:endParaRPr lang="en-US" smtClean="0">
              <a:latin typeface="Arial" pitchFamily="34" charset="0"/>
            </a:endParaRPr>
          </a:p>
        </p:txBody>
      </p:sp>
      <p:sp>
        <p:nvSpPr>
          <p:cNvPr id="172035"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2036"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00BDB6A9-C1B8-438C-9E70-2DFC539F3913}" type="slidenum">
              <a:rPr lang="en-US" smtClean="0">
                <a:latin typeface="Arial" pitchFamily="34" charset="0"/>
              </a:rPr>
              <a:pPr/>
              <a:t>95</a:t>
            </a:fld>
            <a:endParaRPr lang="en-US" smtClean="0">
              <a:latin typeface="Arial" pitchFamily="34" charset="0"/>
            </a:endParaRPr>
          </a:p>
        </p:txBody>
      </p:sp>
      <p:sp>
        <p:nvSpPr>
          <p:cNvPr id="173059"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3060"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D54D64B7-D83E-4B92-BE1A-6E459CA5A2D9}" type="slidenum">
              <a:rPr lang="en-US" smtClean="0">
                <a:latin typeface="Arial" pitchFamily="34" charset="0"/>
              </a:rPr>
              <a:pPr/>
              <a:t>96</a:t>
            </a:fld>
            <a:endParaRPr lang="en-US" smtClean="0">
              <a:latin typeface="Arial" pitchFamily="34" charset="0"/>
            </a:endParaRPr>
          </a:p>
        </p:txBody>
      </p:sp>
      <p:sp>
        <p:nvSpPr>
          <p:cNvPr id="174083"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4084"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D1AD812D-2008-4FA2-BD25-87CE2482410E}" type="slidenum">
              <a:rPr lang="en-US" smtClean="0">
                <a:latin typeface="Arial" pitchFamily="34" charset="0"/>
              </a:rPr>
              <a:pPr/>
              <a:t>97</a:t>
            </a:fld>
            <a:endParaRPr lang="en-US" smtClean="0">
              <a:latin typeface="Arial" pitchFamily="34" charset="0"/>
            </a:endParaRPr>
          </a:p>
        </p:txBody>
      </p:sp>
      <p:sp>
        <p:nvSpPr>
          <p:cNvPr id="175107"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5108"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2F86109A-FB15-4FD6-8440-4C80A2955488}" type="slidenum">
              <a:rPr lang="en-US" smtClean="0">
                <a:latin typeface="Arial" pitchFamily="34" charset="0"/>
              </a:rPr>
              <a:pPr/>
              <a:t>98</a:t>
            </a:fld>
            <a:endParaRPr lang="en-US" smtClean="0">
              <a:latin typeface="Arial" pitchFamily="34" charset="0"/>
            </a:endParaRPr>
          </a:p>
        </p:txBody>
      </p:sp>
      <p:sp>
        <p:nvSpPr>
          <p:cNvPr id="176131"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6132"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CD8D59E1-D604-4F0F-BC03-C1D068E35D05}" type="slidenum">
              <a:rPr lang="en-US" smtClean="0">
                <a:latin typeface="Arial" pitchFamily="34" charset="0"/>
              </a:rPr>
              <a:pPr/>
              <a:t>99</a:t>
            </a:fld>
            <a:endParaRPr lang="en-US" smtClean="0">
              <a:latin typeface="Arial" pitchFamily="34" charset="0"/>
            </a:endParaRPr>
          </a:p>
        </p:txBody>
      </p:sp>
      <p:sp>
        <p:nvSpPr>
          <p:cNvPr id="177155" name="Rectangle 2"/>
          <p:cNvSpPr>
            <a:spLocks noGrp="1" noRot="1" noChangeAspect="1" noChangeArrowheads="1" noTextEdit="1"/>
          </p:cNvSpPr>
          <p:nvPr>
            <p:ph type="sldImg"/>
          </p:nvPr>
        </p:nvSpPr>
        <p:spPr>
          <a:xfrm>
            <a:off x="1298575" y="798513"/>
            <a:ext cx="4260850" cy="3195637"/>
          </a:xfrm>
          <a:solidFill>
            <a:srgbClr val="FFFFFF"/>
          </a:solidFill>
          <a:ln/>
        </p:spPr>
      </p:sp>
      <p:sp>
        <p:nvSpPr>
          <p:cNvPr id="177156" name="Rectangle 3"/>
          <p:cNvSpPr>
            <a:spLocks noGrp="1" noChangeArrowheads="1"/>
          </p:cNvSpPr>
          <p:nvPr>
            <p:ph type="body" idx="1"/>
          </p:nvPr>
        </p:nvSpPr>
        <p:spPr>
          <a:xfrm>
            <a:off x="914400" y="4357688"/>
            <a:ext cx="5029200" cy="4133850"/>
          </a:xfrm>
          <a:solidFill>
            <a:srgbClr val="FFFFFF"/>
          </a:solidFill>
          <a:ln>
            <a:solidFill>
              <a:srgbClr val="000000"/>
            </a:solidFill>
          </a:ln>
        </p:spPr>
        <p:txBody>
          <a:bodyPr/>
          <a:lstStyle/>
          <a:p>
            <a:endParaRPr lang="fr-FR" smtClean="0">
              <a:latin typeface="Arial" pitchFamily="34" charset="0"/>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26C6F95D-3B9B-43FB-83AD-4BBA426BFED6}" type="slidenum">
              <a:rPr lang="en-US" smtClean="0">
                <a:latin typeface="Arial" pitchFamily="34" charset="0"/>
              </a:rPr>
              <a:pPr/>
              <a:t>100</a:t>
            </a:fld>
            <a:endParaRPr lang="en-US" smtClean="0">
              <a:latin typeface="Arial" pitchFamily="34"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29BD66A4-FAE1-45FC-A614-920C73F4D72F}" type="slidenum">
              <a:rPr lang="en-US" smtClean="0">
                <a:latin typeface="Arial" pitchFamily="34" charset="0"/>
              </a:rPr>
              <a:pPr/>
              <a:t>101</a:t>
            </a:fld>
            <a:endParaRPr lang="en-US" smtClean="0">
              <a:latin typeface="Arial" pitchFamily="34" charset="0"/>
            </a:endParaRPr>
          </a:p>
        </p:txBody>
      </p:sp>
      <p:sp>
        <p:nvSpPr>
          <p:cNvPr id="179203" name="Rectangle 2"/>
          <p:cNvSpPr>
            <a:spLocks noGrp="1" noRot="1" noChangeAspect="1" noChangeArrowheads="1" noTextEdit="1"/>
          </p:cNvSpPr>
          <p:nvPr>
            <p:ph type="sldImg"/>
          </p:nvPr>
        </p:nvSpPr>
        <p:spPr>
          <a:ln/>
        </p:spPr>
      </p:sp>
      <p:sp>
        <p:nvSpPr>
          <p:cNvPr id="179204" name="Rectangle 3"/>
          <p:cNvSpPr>
            <a:spLocks noGrp="1" noChangeArrowheads="1"/>
          </p:cNvSpPr>
          <p:nvPr>
            <p:ph type="body" idx="1"/>
          </p:nvPr>
        </p:nvSpPr>
        <p:spPr>
          <a:noFill/>
          <a:ln/>
        </p:spPr>
        <p:txBody>
          <a:bodyPr/>
          <a:lstStyle/>
          <a:p>
            <a:endParaRPr lang="fr-FR" smtClean="0">
              <a:latin typeface="Arial"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1E249A02-1419-465F-8BAE-71A9A3585B87}" type="slidenum">
              <a:rPr lang="fr-FR" smtClean="0">
                <a:latin typeface="Arial" pitchFamily="34" charset="0"/>
              </a:rPr>
              <a:pPr/>
              <a:t>7</a:t>
            </a:fld>
            <a:endParaRPr lang="fr-FR" smtClean="0">
              <a:latin typeface="Arial" pitchFamily="34" charset="0"/>
            </a:endParaRPr>
          </a:p>
        </p:txBody>
      </p:sp>
      <p:sp>
        <p:nvSpPr>
          <p:cNvPr id="116739" name="Rectangle 2"/>
          <p:cNvSpPr>
            <a:spLocks noGrp="1" noRot="1" noChangeAspect="1" noChangeArrowheads="1" noTextEdit="1"/>
          </p:cNvSpPr>
          <p:nvPr>
            <p:ph type="sldImg"/>
          </p:nvPr>
        </p:nvSpPr>
        <p:spPr>
          <a:ln/>
        </p:spPr>
      </p:sp>
      <p:sp>
        <p:nvSpPr>
          <p:cNvPr id="11674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B6DF8584-69C2-44D9-A5B0-99A8273F3A3E}" type="slidenum">
              <a:rPr lang="fr-FR" smtClean="0">
                <a:latin typeface="Arial" pitchFamily="34" charset="0"/>
              </a:rPr>
              <a:pPr/>
              <a:t>102</a:t>
            </a:fld>
            <a:endParaRPr lang="fr-FR" smtClean="0">
              <a:latin typeface="Arial" pitchFamily="34" charset="0"/>
            </a:endParaRPr>
          </a:p>
        </p:txBody>
      </p:sp>
      <p:sp>
        <p:nvSpPr>
          <p:cNvPr id="180227" name="Rectangle 2"/>
          <p:cNvSpPr>
            <a:spLocks noGrp="1" noRot="1" noChangeAspect="1" noChangeArrowheads="1" noTextEdit="1"/>
          </p:cNvSpPr>
          <p:nvPr>
            <p:ph type="sldImg"/>
          </p:nvPr>
        </p:nvSpPr>
        <p:spPr>
          <a:xfrm>
            <a:off x="1296988" y="796925"/>
            <a:ext cx="4265612" cy="3198813"/>
          </a:xfrm>
          <a:ln/>
        </p:spPr>
      </p:sp>
      <p:sp>
        <p:nvSpPr>
          <p:cNvPr id="180228"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F7C78CCC-3DE4-43BB-8764-2B28B3494167}" type="slidenum">
              <a:rPr lang="fr-FR" smtClean="0">
                <a:latin typeface="Arial" pitchFamily="34" charset="0"/>
              </a:rPr>
              <a:pPr/>
              <a:t>103</a:t>
            </a:fld>
            <a:endParaRPr lang="fr-FR" smtClean="0">
              <a:latin typeface="Arial" pitchFamily="34" charset="0"/>
            </a:endParaRPr>
          </a:p>
        </p:txBody>
      </p:sp>
      <p:sp>
        <p:nvSpPr>
          <p:cNvPr id="181251" name="Rectangle 2"/>
          <p:cNvSpPr>
            <a:spLocks noGrp="1" noRot="1" noChangeAspect="1" noChangeArrowheads="1" noTextEdit="1"/>
          </p:cNvSpPr>
          <p:nvPr>
            <p:ph type="sldImg"/>
          </p:nvPr>
        </p:nvSpPr>
        <p:spPr>
          <a:xfrm>
            <a:off x="1296988" y="796925"/>
            <a:ext cx="4265612" cy="3198813"/>
          </a:xfrm>
          <a:ln/>
        </p:spPr>
      </p:sp>
      <p:sp>
        <p:nvSpPr>
          <p:cNvPr id="181252" name="Rectangle 3"/>
          <p:cNvSpPr>
            <a:spLocks noGrp="1" noChangeArrowheads="1"/>
          </p:cNvSpPr>
          <p:nvPr>
            <p:ph type="body" idx="1"/>
          </p:nvPr>
        </p:nvSpPr>
        <p:spPr>
          <a:xfrm>
            <a:off x="914400" y="4359275"/>
            <a:ext cx="5029200" cy="4132263"/>
          </a:xfrm>
          <a:noFill/>
          <a:ln/>
        </p:spPr>
        <p:txBody>
          <a:bodyPr lIns="95921" tIns="47960" rIns="95921" bIns="47960"/>
          <a:lstStyle/>
          <a:p>
            <a:pPr eaLnBrk="1" hangingPunct="1"/>
            <a:endParaRPr lang="en-US" smtClean="0">
              <a:latin typeface="Arial" pitchFamily="34" charset="0"/>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124DB323-6540-4F99-8EF7-356649A6FF48}" type="slidenum">
              <a:rPr lang="fr-FR" smtClean="0">
                <a:latin typeface="Arial" pitchFamily="34" charset="0"/>
              </a:rPr>
              <a:pPr/>
              <a:t>104</a:t>
            </a:fld>
            <a:endParaRPr lang="fr-FR" smtClean="0">
              <a:latin typeface="Arial" pitchFamily="34" charset="0"/>
            </a:endParaRPr>
          </a:p>
        </p:txBody>
      </p:sp>
      <p:sp>
        <p:nvSpPr>
          <p:cNvPr id="182275" name="Rectangle 2"/>
          <p:cNvSpPr>
            <a:spLocks noGrp="1" noRot="1" noChangeAspect="1" noChangeArrowheads="1" noTextEdit="1"/>
          </p:cNvSpPr>
          <p:nvPr>
            <p:ph type="sldImg"/>
          </p:nvPr>
        </p:nvSpPr>
        <p:spPr>
          <a:xfrm>
            <a:off x="1125538" y="711200"/>
            <a:ext cx="4606925" cy="3455988"/>
          </a:xfrm>
          <a:ln/>
        </p:spPr>
      </p:sp>
      <p:sp>
        <p:nvSpPr>
          <p:cNvPr id="182276" name="Rectangle 3"/>
          <p:cNvSpPr>
            <a:spLocks noGrp="1" noChangeArrowheads="1"/>
          </p:cNvSpPr>
          <p:nvPr>
            <p:ph type="body" idx="1"/>
          </p:nvPr>
        </p:nvSpPr>
        <p:spPr>
          <a:xfrm>
            <a:off x="914400" y="4370388"/>
            <a:ext cx="5029200" cy="4062412"/>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D60219D7-3899-4777-BAF2-A94B1632AA9C}" type="slidenum">
              <a:rPr lang="fr-FR" smtClean="0">
                <a:latin typeface="Arial" pitchFamily="34" charset="0"/>
              </a:rPr>
              <a:pPr/>
              <a:t>105</a:t>
            </a:fld>
            <a:endParaRPr lang="fr-FR" smtClean="0">
              <a:latin typeface="Arial" pitchFamily="34" charset="0"/>
            </a:endParaRPr>
          </a:p>
        </p:txBody>
      </p:sp>
      <p:sp>
        <p:nvSpPr>
          <p:cNvPr id="183299" name="Rectangle 2"/>
          <p:cNvSpPr>
            <a:spLocks noGrp="1" noRot="1" noChangeAspect="1" noChangeArrowheads="1" noTextEdit="1"/>
          </p:cNvSpPr>
          <p:nvPr>
            <p:ph type="sldImg"/>
          </p:nvPr>
        </p:nvSpPr>
        <p:spPr>
          <a:xfrm>
            <a:off x="1125538" y="711200"/>
            <a:ext cx="4606925" cy="3455988"/>
          </a:xfrm>
          <a:ln/>
        </p:spPr>
      </p:sp>
      <p:sp>
        <p:nvSpPr>
          <p:cNvPr id="183300" name="Rectangle 3"/>
          <p:cNvSpPr>
            <a:spLocks noGrp="1" noChangeArrowheads="1"/>
          </p:cNvSpPr>
          <p:nvPr>
            <p:ph type="body" idx="1"/>
          </p:nvPr>
        </p:nvSpPr>
        <p:spPr>
          <a:xfrm>
            <a:off x="914400" y="4370388"/>
            <a:ext cx="5029200" cy="4062412"/>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88EEC7CA-6B16-4AF6-85C4-066524010F4A}" type="slidenum">
              <a:rPr lang="fr-FR" smtClean="0">
                <a:latin typeface="Arial" pitchFamily="34" charset="0"/>
              </a:rPr>
              <a:pPr/>
              <a:t>106</a:t>
            </a:fld>
            <a:endParaRPr lang="fr-FR" smtClean="0">
              <a:latin typeface="Arial" pitchFamily="34" charset="0"/>
            </a:endParaRPr>
          </a:p>
        </p:txBody>
      </p:sp>
      <p:sp>
        <p:nvSpPr>
          <p:cNvPr id="184323" name="Rectangle 2"/>
          <p:cNvSpPr>
            <a:spLocks noGrp="1" noRot="1" noChangeAspect="1" noChangeArrowheads="1" noTextEdit="1"/>
          </p:cNvSpPr>
          <p:nvPr>
            <p:ph type="sldImg"/>
          </p:nvPr>
        </p:nvSpPr>
        <p:spPr>
          <a:xfrm>
            <a:off x="1125538" y="711200"/>
            <a:ext cx="4606925" cy="3455988"/>
          </a:xfrm>
          <a:ln/>
        </p:spPr>
      </p:sp>
      <p:sp>
        <p:nvSpPr>
          <p:cNvPr id="184324" name="Rectangle 3"/>
          <p:cNvSpPr>
            <a:spLocks noGrp="1" noChangeArrowheads="1"/>
          </p:cNvSpPr>
          <p:nvPr>
            <p:ph type="body" idx="1"/>
          </p:nvPr>
        </p:nvSpPr>
        <p:spPr>
          <a:xfrm>
            <a:off x="914400" y="4370388"/>
            <a:ext cx="5029200" cy="4062412"/>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991BB951-F62F-48A5-9CFF-3CC51EE6AAB5}" type="slidenum">
              <a:rPr lang="fr-FR" smtClean="0">
                <a:latin typeface="Arial" pitchFamily="34" charset="0"/>
              </a:rPr>
              <a:pPr/>
              <a:t>107</a:t>
            </a:fld>
            <a:endParaRPr lang="fr-FR" smtClean="0">
              <a:latin typeface="Arial" pitchFamily="34" charset="0"/>
            </a:endParaRPr>
          </a:p>
        </p:txBody>
      </p:sp>
      <p:sp>
        <p:nvSpPr>
          <p:cNvPr id="185347" name="Rectangle 2"/>
          <p:cNvSpPr>
            <a:spLocks noGrp="1" noRot="1" noChangeAspect="1" noChangeArrowheads="1" noTextEdit="1"/>
          </p:cNvSpPr>
          <p:nvPr>
            <p:ph type="sldImg"/>
          </p:nvPr>
        </p:nvSpPr>
        <p:spPr>
          <a:xfrm>
            <a:off x="1125538" y="711200"/>
            <a:ext cx="4606925" cy="3454400"/>
          </a:xfrm>
          <a:ln/>
        </p:spPr>
      </p:sp>
      <p:sp>
        <p:nvSpPr>
          <p:cNvPr id="185348"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D213831E-0C4D-40BD-9E67-1AEDEC178E59}" type="slidenum">
              <a:rPr lang="fr-FR" smtClean="0">
                <a:latin typeface="Arial" pitchFamily="34" charset="0"/>
              </a:rPr>
              <a:pPr/>
              <a:t>108</a:t>
            </a:fld>
            <a:endParaRPr lang="fr-FR" smtClean="0">
              <a:latin typeface="Arial" pitchFamily="34"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7ED20AFE-0AF4-4CAB-89D3-3813377E189D}" type="slidenum">
              <a:rPr lang="fr-FR" smtClean="0">
                <a:latin typeface="Arial" pitchFamily="34" charset="0"/>
              </a:rPr>
              <a:pPr/>
              <a:t>109</a:t>
            </a:fld>
            <a:endParaRPr lang="fr-FR" smtClean="0">
              <a:latin typeface="Arial" pitchFamily="34" charset="0"/>
            </a:endParaRPr>
          </a:p>
        </p:txBody>
      </p:sp>
      <p:sp>
        <p:nvSpPr>
          <p:cNvPr id="187395" name="Rectangle 2"/>
          <p:cNvSpPr>
            <a:spLocks noGrp="1" noRot="1" noChangeAspect="1" noChangeArrowheads="1" noTextEdit="1"/>
          </p:cNvSpPr>
          <p:nvPr>
            <p:ph type="sldImg"/>
          </p:nvPr>
        </p:nvSpPr>
        <p:spPr>
          <a:xfrm>
            <a:off x="1298575" y="798513"/>
            <a:ext cx="4260850" cy="3195637"/>
          </a:xfrm>
          <a:ln/>
        </p:spPr>
      </p:sp>
      <p:sp>
        <p:nvSpPr>
          <p:cNvPr id="187396" name="Rectangle 3"/>
          <p:cNvSpPr>
            <a:spLocks noGrp="1" noChangeArrowheads="1"/>
          </p:cNvSpPr>
          <p:nvPr>
            <p:ph type="body" idx="1"/>
          </p:nvPr>
        </p:nvSpPr>
        <p:spPr>
          <a:xfrm>
            <a:off x="914400" y="4357688"/>
            <a:ext cx="5029200" cy="413385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BADACB44-AFC2-42B3-A266-841CF60389A8}" type="slidenum">
              <a:rPr lang="fr-FR" smtClean="0">
                <a:latin typeface="Arial" pitchFamily="34" charset="0"/>
              </a:rPr>
              <a:pPr/>
              <a:t>110</a:t>
            </a:fld>
            <a:endParaRPr lang="fr-FR" smtClean="0">
              <a:latin typeface="Arial" pitchFamily="34" charset="0"/>
            </a:endParaRPr>
          </a:p>
        </p:txBody>
      </p:sp>
      <p:sp>
        <p:nvSpPr>
          <p:cNvPr id="188419" name="Rectangle 2"/>
          <p:cNvSpPr>
            <a:spLocks noGrp="1" noRot="1" noChangeAspect="1" noChangeArrowheads="1" noTextEdit="1"/>
          </p:cNvSpPr>
          <p:nvPr>
            <p:ph type="sldImg"/>
          </p:nvPr>
        </p:nvSpPr>
        <p:spPr>
          <a:xfrm>
            <a:off x="1125538" y="711200"/>
            <a:ext cx="4606925" cy="3454400"/>
          </a:xfrm>
          <a:ln/>
        </p:spPr>
      </p:sp>
      <p:sp>
        <p:nvSpPr>
          <p:cNvPr id="188420" name="Rectangle 3"/>
          <p:cNvSpPr>
            <a:spLocks noGrp="1" noChangeArrowheads="1"/>
          </p:cNvSpPr>
          <p:nvPr>
            <p:ph type="body" idx="1"/>
          </p:nvPr>
        </p:nvSpPr>
        <p:spPr>
          <a:xfrm>
            <a:off x="914400" y="4368800"/>
            <a:ext cx="5029200" cy="4064000"/>
          </a:xfrm>
          <a:noFill/>
          <a:ln/>
        </p:spPr>
        <p:txBody>
          <a:bodyPr/>
          <a:lstStyle/>
          <a:p>
            <a:pPr eaLnBrk="1" hangingPunct="1"/>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a:noFill/>
        </p:spPr>
        <p:txBody>
          <a:bodyPr/>
          <a:lstStyle/>
          <a:p>
            <a:fld id="{C346BBB8-8FFA-47DC-A9F6-3835DEBC2B4C}" type="slidenum">
              <a:rPr lang="fr-FR" smtClean="0">
                <a:latin typeface="Arial" pitchFamily="34" charset="0"/>
              </a:rPr>
              <a:pPr/>
              <a:t>8</a:t>
            </a:fld>
            <a:endParaRPr lang="fr-FR" smtClean="0">
              <a:latin typeface="Arial" pitchFamily="34" charset="0"/>
            </a:endParaRPr>
          </a:p>
        </p:txBody>
      </p:sp>
      <p:sp>
        <p:nvSpPr>
          <p:cNvPr id="118787" name="Rectangle 2"/>
          <p:cNvSpPr>
            <a:spLocks noGrp="1" noRot="1" noChangeAspect="1" noChangeArrowheads="1" noTextEdit="1"/>
          </p:cNvSpPr>
          <p:nvPr>
            <p:ph type="sldImg"/>
          </p:nvPr>
        </p:nvSpPr>
        <p:spPr>
          <a:ln/>
        </p:spPr>
      </p:sp>
      <p:sp>
        <p:nvSpPr>
          <p:cNvPr id="11878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F3922A0B-0E2E-4266-A45E-5D3B8B479833}" type="slidenum">
              <a:rPr lang="fr-FR" smtClean="0">
                <a:latin typeface="Arial" pitchFamily="34" charset="0"/>
              </a:rPr>
              <a:pPr/>
              <a:t>9</a:t>
            </a:fld>
            <a:endParaRPr lang="fr-FR" smtClean="0">
              <a:latin typeface="Arial" pitchFamily="34" charset="0"/>
            </a:endParaRPr>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05D24D78-3E4A-4CD9-B9E7-9B9D71CFAFF5}" type="slidenum">
              <a:rPr lang="fr-FR"/>
              <a:pPr>
                <a:defRPr/>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72B04D2-462C-42DB-AD12-C5EA17616C56}"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C6CEFFC3-7F04-4C10-9C29-9BA8B5689ABA}"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0E6D50F-C3D0-4F19-B015-2B3A978EE4CC}"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A79C0E2A-82D6-4F43-81E5-778A02B28B56}"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3483D8D8-0900-452F-A5ED-9168443487A2}"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1BA6FD1B-D694-4236-85AE-007CCAD82BE5}"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69123038-3576-4DD5-BB40-AD6B986803E7}"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D8CF88E8-B750-444F-8E27-109F8C81F1A3}"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2D208FB-F12F-4268-BEE0-79688F737BFE}"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EE6C41D-1EA3-4AC7-A1A8-D6F5477BD5A5}"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smtClean="0"/>
              <a:t>Cliquez pour modifier le style du titre</a:t>
            </a:r>
          </a:p>
        </p:txBody>
      </p:sp>
      <p:sp>
        <p:nvSpPr>
          <p:cNvPr id="717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fr-F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fr-F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9C05862C-3996-4AD1-A6DE-D95BC0A1373E}"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71.xml"/><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7.png"/><Relationship Id="rId7" Type="http://schemas.openxmlformats.org/officeDocument/2006/relationships/image" Target="../media/image101.png"/><Relationship Id="rId2" Type="http://schemas.openxmlformats.org/officeDocument/2006/relationships/notesSlide" Target="../notesSlides/notesSlide73.xml"/><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106.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jpeg"/><Relationship Id="rId2" Type="http://schemas.openxmlformats.org/officeDocument/2006/relationships/notesSlide" Target="../notesSlides/notesSlide74.xml"/><Relationship Id="rId1" Type="http://schemas.openxmlformats.org/officeDocument/2006/relationships/slideLayout" Target="../slideLayouts/slideLayout7.xml"/><Relationship Id="rId6" Type="http://schemas.openxmlformats.org/officeDocument/2006/relationships/image" Target="../media/image106.jpeg"/><Relationship Id="rId5" Type="http://schemas.openxmlformats.org/officeDocument/2006/relationships/image" Target="../media/image105.png"/><Relationship Id="rId4" Type="http://schemas.openxmlformats.org/officeDocument/2006/relationships/image" Target="../media/image104.png"/></Relationships>
</file>

<file path=ppt/slides/_rels/slide107.xml.rels><?xml version="1.0" encoding="UTF-8" standalone="yes"?>
<Relationships xmlns="http://schemas.openxmlformats.org/package/2006/relationships"><Relationship Id="rId3" Type="http://schemas.openxmlformats.org/officeDocument/2006/relationships/image" Target="../media/image109.emf"/><Relationship Id="rId7" Type="http://schemas.openxmlformats.org/officeDocument/2006/relationships/image" Target="../media/image113.emf"/><Relationship Id="rId2" Type="http://schemas.openxmlformats.org/officeDocument/2006/relationships/notesSlide" Target="../notesSlides/notesSlide75.xml"/><Relationship Id="rId1" Type="http://schemas.openxmlformats.org/officeDocument/2006/relationships/slideLayout" Target="../slideLayouts/slideLayout7.xml"/><Relationship Id="rId6" Type="http://schemas.openxmlformats.org/officeDocument/2006/relationships/image" Target="../media/image112.emf"/><Relationship Id="rId5" Type="http://schemas.openxmlformats.org/officeDocument/2006/relationships/image" Target="../media/image111.emf"/><Relationship Id="rId4" Type="http://schemas.openxmlformats.org/officeDocument/2006/relationships/image" Target="../media/image110.emf"/></Relationships>
</file>

<file path=ppt/slides/_rels/slide108.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image" Target="../media/image115.png"/><Relationship Id="rId5" Type="http://schemas.openxmlformats.org/officeDocument/2006/relationships/oleObject" Target="../embeddings/oleObject21.bin"/><Relationship Id="rId4" Type="http://schemas.openxmlformats.org/officeDocument/2006/relationships/image" Target="../media/image116.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5" Type="http://schemas.openxmlformats.org/officeDocument/2006/relationships/image" Target="../media/image11.jpeg"/><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slide" Target="slide7.xml"/><Relationship Id="rId4" Type="http://schemas.openxmlformats.org/officeDocument/2006/relationships/image" Target="../media/image19.jpeg"/></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image" Target="../media/image25.jpeg"/><Relationship Id="rId5" Type="http://schemas.openxmlformats.org/officeDocument/2006/relationships/image" Target="../media/image24.png"/><Relationship Id="rId4" Type="http://schemas.openxmlformats.org/officeDocument/2006/relationships/image" Target="../media/image23.png"/></Relationships>
</file>

<file path=ppt/slides/_rels/slide4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wmf"/></Relationships>
</file>

<file path=ppt/slides/_rels/slide53.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slideLayout" Target="../slideLayouts/slideLayout7.xml"/><Relationship Id="rId1" Type="http://schemas.openxmlformats.org/officeDocument/2006/relationships/video" Target="file:///C:\Documents%20and%20Settings\roux\My%20Documents\LR%20data%20bla%20bla%202005\Lyon_ENS_2006\stutter.wm" TargetMode="External"/><Relationship Id="rId4" Type="http://schemas.openxmlformats.org/officeDocument/2006/relationships/image" Target="../media/image40.png"/></Relationships>
</file>

<file path=ppt/slides/_rels/slide6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0.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slideLayout" Target="../slideLayouts/slideLayout7.xml"/><Relationship Id="rId1" Type="http://schemas.openxmlformats.org/officeDocument/2006/relationships/vmlDrawing" Target="../drawings/vmlDrawing3.vml"/><Relationship Id="rId5" Type="http://schemas.openxmlformats.org/officeDocument/2006/relationships/image" Target="../media/image44.wmf"/><Relationship Id="rId4" Type="http://schemas.openxmlformats.org/officeDocument/2006/relationships/oleObject" Target="../embeddings/oleObject3.bin"/></Relationships>
</file>

<file path=ppt/slides/_rels/slide7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47.emf"/><Relationship Id="rId2" Type="http://schemas.openxmlformats.org/officeDocument/2006/relationships/notesSlide" Target="../notesSlides/notesSlide53.xml"/><Relationship Id="rId1" Type="http://schemas.openxmlformats.org/officeDocument/2006/relationships/slideLayout" Target="../slideLayouts/slideLayout7.xml"/><Relationship Id="rId4" Type="http://schemas.openxmlformats.org/officeDocument/2006/relationships/image" Target="../media/image48.png"/></Relationships>
</file>

<file path=ppt/slides/_rels/slide8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8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8" Type="http://schemas.openxmlformats.org/officeDocument/2006/relationships/image" Target="../media/image58.png"/><Relationship Id="rId13" Type="http://schemas.openxmlformats.org/officeDocument/2006/relationships/image" Target="../media/image63.png"/><Relationship Id="rId3" Type="http://schemas.openxmlformats.org/officeDocument/2006/relationships/image" Target="../media/image53.png"/><Relationship Id="rId7" Type="http://schemas.openxmlformats.org/officeDocument/2006/relationships/image" Target="../media/image57.png"/><Relationship Id="rId12" Type="http://schemas.openxmlformats.org/officeDocument/2006/relationships/image" Target="../media/image62.png"/><Relationship Id="rId17" Type="http://schemas.openxmlformats.org/officeDocument/2006/relationships/image" Target="../media/image67.png"/><Relationship Id="rId2" Type="http://schemas.openxmlformats.org/officeDocument/2006/relationships/notesSlide" Target="../notesSlides/notesSlide59.xml"/><Relationship Id="rId16" Type="http://schemas.openxmlformats.org/officeDocument/2006/relationships/image" Target="../media/image66.png"/><Relationship Id="rId1" Type="http://schemas.openxmlformats.org/officeDocument/2006/relationships/slideLayout" Target="../slideLayouts/slideLayout7.xml"/><Relationship Id="rId6" Type="http://schemas.openxmlformats.org/officeDocument/2006/relationships/image" Target="../media/image56.png"/><Relationship Id="rId11" Type="http://schemas.openxmlformats.org/officeDocument/2006/relationships/image" Target="../media/image61.png"/><Relationship Id="rId5" Type="http://schemas.openxmlformats.org/officeDocument/2006/relationships/image" Target="../media/image55.png"/><Relationship Id="rId15" Type="http://schemas.openxmlformats.org/officeDocument/2006/relationships/image" Target="../media/image6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png"/><Relationship Id="rId14" Type="http://schemas.openxmlformats.org/officeDocument/2006/relationships/image" Target="../media/image64.png"/></Relationships>
</file>

<file path=ppt/slides/_rels/slide92.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60.xml"/><Relationship Id="rId1" Type="http://schemas.openxmlformats.org/officeDocument/2006/relationships/slideLayout" Target="../slideLayouts/slideLayout7.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8" Type="http://schemas.openxmlformats.org/officeDocument/2006/relationships/oleObject" Target="../embeddings/oleObject7.bin"/><Relationship Id="rId13" Type="http://schemas.openxmlformats.org/officeDocument/2006/relationships/oleObject" Target="../embeddings/oleObject11.bin"/><Relationship Id="rId18" Type="http://schemas.openxmlformats.org/officeDocument/2006/relationships/oleObject" Target="../embeddings/oleObject16.bin"/><Relationship Id="rId3" Type="http://schemas.openxmlformats.org/officeDocument/2006/relationships/notesSlide" Target="../notesSlides/notesSlide62.xml"/><Relationship Id="rId21" Type="http://schemas.openxmlformats.org/officeDocument/2006/relationships/oleObject" Target="../embeddings/oleObject19.bin"/><Relationship Id="rId7" Type="http://schemas.openxmlformats.org/officeDocument/2006/relationships/oleObject" Target="../embeddings/oleObject6.bin"/><Relationship Id="rId12" Type="http://schemas.openxmlformats.org/officeDocument/2006/relationships/oleObject" Target="../embeddings/oleObject10.bin"/><Relationship Id="rId17" Type="http://schemas.openxmlformats.org/officeDocument/2006/relationships/oleObject" Target="../embeddings/oleObject15.bin"/><Relationship Id="rId2" Type="http://schemas.openxmlformats.org/officeDocument/2006/relationships/slideLayout" Target="../slideLayouts/slideLayout7.xml"/><Relationship Id="rId16" Type="http://schemas.openxmlformats.org/officeDocument/2006/relationships/oleObject" Target="../embeddings/oleObject14.bin"/><Relationship Id="rId20" Type="http://schemas.openxmlformats.org/officeDocument/2006/relationships/oleObject" Target="../embeddings/oleObject18.bin"/><Relationship Id="rId1" Type="http://schemas.openxmlformats.org/officeDocument/2006/relationships/vmlDrawing" Target="../drawings/vmlDrawing4.vml"/><Relationship Id="rId6" Type="http://schemas.openxmlformats.org/officeDocument/2006/relationships/oleObject" Target="../embeddings/oleObject5.bin"/><Relationship Id="rId11" Type="http://schemas.openxmlformats.org/officeDocument/2006/relationships/image" Target="../media/image75.wmf"/><Relationship Id="rId5" Type="http://schemas.openxmlformats.org/officeDocument/2006/relationships/image" Target="../media/image74.wmf"/><Relationship Id="rId15" Type="http://schemas.openxmlformats.org/officeDocument/2006/relationships/oleObject" Target="../embeddings/oleObject13.bin"/><Relationship Id="rId10" Type="http://schemas.openxmlformats.org/officeDocument/2006/relationships/oleObject" Target="../embeddings/oleObject9.bin"/><Relationship Id="rId19" Type="http://schemas.openxmlformats.org/officeDocument/2006/relationships/oleObject" Target="../embeddings/oleObject17.bin"/><Relationship Id="rId4" Type="http://schemas.openxmlformats.org/officeDocument/2006/relationships/oleObject" Target="../embeddings/oleObject4.bin"/><Relationship Id="rId9" Type="http://schemas.openxmlformats.org/officeDocument/2006/relationships/oleObject" Target="../embeddings/oleObject8.bin"/><Relationship Id="rId14" Type="http://schemas.openxmlformats.org/officeDocument/2006/relationships/oleObject" Target="../embeddings/oleObject12.bin"/><Relationship Id="rId22" Type="http://schemas.openxmlformats.org/officeDocument/2006/relationships/image" Target="../media/image76.png"/></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image" Target="../media/image74.wmf"/><Relationship Id="rId5" Type="http://schemas.openxmlformats.org/officeDocument/2006/relationships/oleObject" Target="../embeddings/oleObject20.bin"/><Relationship Id="rId4" Type="http://schemas.openxmlformats.org/officeDocument/2006/relationships/image" Target="../media/image77.jpeg"/></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8" Type="http://schemas.openxmlformats.org/officeDocument/2006/relationships/image" Target="../media/image83.jpeg"/><Relationship Id="rId3" Type="http://schemas.openxmlformats.org/officeDocument/2006/relationships/image" Target="../media/image78.jpeg"/><Relationship Id="rId7" Type="http://schemas.openxmlformats.org/officeDocument/2006/relationships/image" Target="../media/image82.jpeg"/><Relationship Id="rId2" Type="http://schemas.openxmlformats.org/officeDocument/2006/relationships/notesSlide" Target="../notesSlides/notesSlide65.xml"/><Relationship Id="rId1" Type="http://schemas.openxmlformats.org/officeDocument/2006/relationships/slideLayout" Target="../slideLayouts/slideLayout7.xml"/><Relationship Id="rId6" Type="http://schemas.openxmlformats.org/officeDocument/2006/relationships/image" Target="../media/image81.jpeg"/><Relationship Id="rId5" Type="http://schemas.openxmlformats.org/officeDocument/2006/relationships/image" Target="../media/image80.jpeg"/><Relationship Id="rId4" Type="http://schemas.openxmlformats.org/officeDocument/2006/relationships/image" Target="../media/image79.jpeg"/></Relationships>
</file>

<file path=ppt/slides/_rels/slide98.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notesSlide" Target="../notesSlides/notesSlide66.xml"/><Relationship Id="rId1" Type="http://schemas.openxmlformats.org/officeDocument/2006/relationships/slideLayout" Target="../slideLayouts/slideLayout7.xml"/><Relationship Id="rId6" Type="http://schemas.openxmlformats.org/officeDocument/2006/relationships/image" Target="../media/image87.jpeg"/><Relationship Id="rId5" Type="http://schemas.openxmlformats.org/officeDocument/2006/relationships/image" Target="../media/image86.jpeg"/><Relationship Id="rId10" Type="http://schemas.openxmlformats.org/officeDocument/2006/relationships/image" Target="../media/image91.jpeg"/><Relationship Id="rId4" Type="http://schemas.openxmlformats.org/officeDocument/2006/relationships/image" Target="../media/image85.jpeg"/><Relationship Id="rId9" Type="http://schemas.openxmlformats.org/officeDocument/2006/relationships/image" Target="../media/image90.jpeg"/></Relationships>
</file>

<file path=ppt/slides/_rels/slide9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67.xml"/><Relationship Id="rId1" Type="http://schemas.openxmlformats.org/officeDocument/2006/relationships/slideLayout" Target="../slideLayouts/slideLayout7.xml"/><Relationship Id="rId4" Type="http://schemas.openxmlformats.org/officeDocument/2006/relationships/image" Target="../media/image9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3"/>
          <p:cNvSpPr txBox="1">
            <a:spLocks noChangeArrowheads="1"/>
          </p:cNvSpPr>
          <p:nvPr/>
        </p:nvSpPr>
        <p:spPr bwMode="auto">
          <a:xfrm>
            <a:off x="258763" y="620713"/>
            <a:ext cx="8626475" cy="646112"/>
          </a:xfrm>
          <a:prstGeom prst="rect">
            <a:avLst/>
          </a:prstGeom>
          <a:noFill/>
          <a:ln w="9525">
            <a:noFill/>
            <a:miter lim="800000"/>
            <a:headEnd/>
            <a:tailEnd/>
          </a:ln>
        </p:spPr>
        <p:txBody>
          <a:bodyPr>
            <a:spAutoFit/>
          </a:bodyPr>
          <a:lstStyle/>
          <a:p>
            <a:pPr algn="ctr"/>
            <a:r>
              <a:rPr lang="en-US" sz="3600" b="1">
                <a:latin typeface="Times New Roman" pitchFamily="18" charset="0"/>
                <a:cs typeface="Times New Roman" pitchFamily="18" charset="0"/>
              </a:rPr>
              <a:t>Viktor Volchkov</a:t>
            </a:r>
          </a:p>
        </p:txBody>
      </p:sp>
      <p:sp>
        <p:nvSpPr>
          <p:cNvPr id="8195" name="Rectangle 4"/>
          <p:cNvSpPr>
            <a:spLocks noChangeArrowheads="1"/>
          </p:cNvSpPr>
          <p:nvPr/>
        </p:nvSpPr>
        <p:spPr bwMode="auto">
          <a:xfrm>
            <a:off x="0" y="1843088"/>
            <a:ext cx="9144000" cy="1077218"/>
          </a:xfrm>
          <a:prstGeom prst="rect">
            <a:avLst/>
          </a:prstGeom>
          <a:noFill/>
          <a:ln w="9525">
            <a:noFill/>
            <a:miter lim="800000"/>
            <a:headEnd/>
            <a:tailEnd/>
          </a:ln>
        </p:spPr>
        <p:txBody>
          <a:bodyPr>
            <a:spAutoFit/>
          </a:bodyPr>
          <a:lstStyle/>
          <a:p>
            <a:pPr algn="ctr"/>
            <a:r>
              <a:rPr lang="en-US" sz="3200" b="1" dirty="0" smtClean="0">
                <a:solidFill>
                  <a:srgbClr val="000000"/>
                </a:solidFill>
                <a:latin typeface="Times New Roman" pitchFamily="18" charset="0"/>
                <a:cs typeface="Times New Roman" pitchFamily="18" charset="0"/>
              </a:rPr>
              <a:t>Laboratory Molecular Bases of High Pathogenicity of Viral Infections (MBHPVI), CIRI, </a:t>
            </a:r>
            <a:r>
              <a:rPr lang="en-US" sz="2800" b="1" i="1" dirty="0" smtClean="0">
                <a:latin typeface="Times New Roman" pitchFamily="18" charset="0"/>
                <a:cs typeface="Times New Roman" pitchFamily="18" charset="0"/>
              </a:rPr>
              <a:t>INSERM U1111</a:t>
            </a:r>
            <a:endParaRPr lang="fr-FR" dirty="0"/>
          </a:p>
        </p:txBody>
      </p:sp>
      <p:sp>
        <p:nvSpPr>
          <p:cNvPr id="8196" name="Text Box 3"/>
          <p:cNvSpPr txBox="1">
            <a:spLocks noChangeArrowheads="1"/>
          </p:cNvSpPr>
          <p:nvPr/>
        </p:nvSpPr>
        <p:spPr bwMode="auto">
          <a:xfrm>
            <a:off x="258763" y="3249613"/>
            <a:ext cx="8626475" cy="584200"/>
          </a:xfrm>
          <a:prstGeom prst="rect">
            <a:avLst/>
          </a:prstGeom>
          <a:noFill/>
          <a:ln w="9525">
            <a:noFill/>
            <a:miter lim="800000"/>
            <a:headEnd/>
            <a:tailEnd/>
          </a:ln>
        </p:spPr>
        <p:txBody>
          <a:bodyPr>
            <a:spAutoFit/>
          </a:bodyPr>
          <a:lstStyle/>
          <a:p>
            <a:pPr algn="ctr"/>
            <a:r>
              <a:rPr lang="en-US" sz="3200" b="1" i="1" dirty="0">
                <a:latin typeface="Times New Roman" pitchFamily="18" charset="0"/>
                <a:cs typeface="Times New Roman" pitchFamily="18" charset="0"/>
              </a:rPr>
              <a:t>Tour Pasteur, 21 av. Tony </a:t>
            </a:r>
            <a:r>
              <a:rPr lang="en-US" sz="3200" b="1" i="1" dirty="0" err="1">
                <a:latin typeface="Times New Roman" pitchFamily="18" charset="0"/>
                <a:cs typeface="Times New Roman" pitchFamily="18" charset="0"/>
              </a:rPr>
              <a:t>Garnier</a:t>
            </a:r>
            <a:r>
              <a:rPr lang="en-US" sz="3200" b="1" i="1" dirty="0">
                <a:latin typeface="Times New Roman" pitchFamily="18" charset="0"/>
                <a:cs typeface="Times New Roman" pitchFamily="18" charset="0"/>
              </a:rPr>
              <a:t>,   </a:t>
            </a:r>
            <a:r>
              <a:rPr lang="en-US" sz="2800" b="1" i="1" dirty="0" smtClean="0">
                <a:latin typeface="Times New Roman" pitchFamily="18" charset="0"/>
                <a:cs typeface="Times New Roman" pitchFamily="18" charset="0"/>
              </a:rPr>
              <a:t>3d </a:t>
            </a:r>
            <a:r>
              <a:rPr lang="en-US" sz="2800" b="1" i="1" dirty="0">
                <a:latin typeface="Times New Roman" pitchFamily="18" charset="0"/>
                <a:cs typeface="Times New Roman" pitchFamily="18" charset="0"/>
              </a:rPr>
              <a:t>floor</a:t>
            </a:r>
          </a:p>
        </p:txBody>
      </p:sp>
      <p:sp>
        <p:nvSpPr>
          <p:cNvPr id="8197" name="Text Box 3"/>
          <p:cNvSpPr txBox="1">
            <a:spLocks noChangeArrowheads="1"/>
          </p:cNvSpPr>
          <p:nvPr/>
        </p:nvSpPr>
        <p:spPr bwMode="auto">
          <a:xfrm>
            <a:off x="258763" y="5508625"/>
            <a:ext cx="8626475" cy="1077913"/>
          </a:xfrm>
          <a:prstGeom prst="rect">
            <a:avLst/>
          </a:prstGeom>
          <a:noFill/>
          <a:ln w="9525">
            <a:noFill/>
            <a:miter lim="800000"/>
            <a:headEnd/>
            <a:tailEnd/>
          </a:ln>
        </p:spPr>
        <p:txBody>
          <a:bodyPr>
            <a:spAutoFit/>
          </a:bodyPr>
          <a:lstStyle/>
          <a:p>
            <a:pPr algn="ctr"/>
            <a:r>
              <a:rPr lang="en-US" sz="3200" b="1" i="1" dirty="0">
                <a:latin typeface="Times New Roman" pitchFamily="18" charset="0"/>
                <a:cs typeface="Times New Roman" pitchFamily="18" charset="0"/>
              </a:rPr>
              <a:t>BSL P4 agents: Ebola and Marburg viruses; </a:t>
            </a:r>
            <a:r>
              <a:rPr lang="en-US" sz="3200" b="1" i="1" dirty="0" err="1">
                <a:latin typeface="Times New Roman" pitchFamily="18" charset="0"/>
                <a:cs typeface="Times New Roman" pitchFamily="18" charset="0"/>
              </a:rPr>
              <a:t>Nipah</a:t>
            </a:r>
            <a:r>
              <a:rPr lang="en-US" sz="3200" b="1" i="1" dirty="0">
                <a:latin typeface="Times New Roman" pitchFamily="18" charset="0"/>
                <a:cs typeface="Times New Roman" pitchFamily="18" charset="0"/>
              </a:rPr>
              <a:t> </a:t>
            </a:r>
            <a:r>
              <a:rPr lang="en-US" sz="3200" b="1" i="1" dirty="0" smtClean="0">
                <a:latin typeface="Times New Roman" pitchFamily="18" charset="0"/>
                <a:cs typeface="Times New Roman" pitchFamily="18" charset="0"/>
              </a:rPr>
              <a:t>virus, CCHF virus</a:t>
            </a:r>
            <a:endParaRPr lang="en-US" sz="3200" b="1" i="1" dirty="0">
              <a:latin typeface="Times New Roman" pitchFamily="18" charset="0"/>
              <a:cs typeface="Times New Roman" pitchFamily="18" charset="0"/>
            </a:endParaRPr>
          </a:p>
        </p:txBody>
      </p:sp>
      <p:sp>
        <p:nvSpPr>
          <p:cNvPr id="8198" name="Rectangle 4"/>
          <p:cNvSpPr>
            <a:spLocks noChangeArrowheads="1"/>
          </p:cNvSpPr>
          <p:nvPr/>
        </p:nvSpPr>
        <p:spPr bwMode="auto">
          <a:xfrm>
            <a:off x="0" y="4379913"/>
            <a:ext cx="9144000" cy="584200"/>
          </a:xfrm>
          <a:prstGeom prst="rect">
            <a:avLst/>
          </a:prstGeom>
          <a:noFill/>
          <a:ln w="9525">
            <a:noFill/>
            <a:miter lim="800000"/>
            <a:headEnd/>
            <a:tailEnd/>
          </a:ln>
        </p:spPr>
        <p:txBody>
          <a:bodyPr>
            <a:spAutoFit/>
          </a:bodyPr>
          <a:lstStyle/>
          <a:p>
            <a:pPr algn="ctr"/>
            <a:r>
              <a:rPr lang="en-US" sz="3200" b="1">
                <a:solidFill>
                  <a:srgbClr val="000000"/>
                </a:solidFill>
                <a:latin typeface="Times New Roman" pitchFamily="18" charset="0"/>
                <a:cs typeface="Times New Roman" pitchFamily="18" charset="0"/>
              </a:rPr>
              <a:t>viktor.volchkov@inserm.fr</a:t>
            </a:r>
            <a:endParaRPr lang="fr-F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6-3"/>
          <p:cNvPicPr>
            <a:picLocks noChangeAspect="1" noChangeArrowheads="1"/>
          </p:cNvPicPr>
          <p:nvPr/>
        </p:nvPicPr>
        <p:blipFill>
          <a:blip r:embed="rId3">
            <a:lum bright="-6000" contrast="36000"/>
          </a:blip>
          <a:srcRect l="6834"/>
          <a:stretch>
            <a:fillRect/>
          </a:stretch>
        </p:blipFill>
        <p:spPr bwMode="auto">
          <a:xfrm>
            <a:off x="1296988" y="541338"/>
            <a:ext cx="7812087" cy="2055812"/>
          </a:xfrm>
          <a:prstGeom prst="rect">
            <a:avLst/>
          </a:prstGeom>
          <a:noFill/>
          <a:ln w="9525">
            <a:solidFill>
              <a:schemeClr val="tx1"/>
            </a:solidFill>
            <a:miter lim="800000"/>
            <a:headEnd/>
            <a:tailEnd/>
          </a:ln>
        </p:spPr>
      </p:pic>
      <p:sp>
        <p:nvSpPr>
          <p:cNvPr id="17411" name="Text Box 3"/>
          <p:cNvSpPr txBox="1">
            <a:spLocks noChangeArrowheads="1"/>
          </p:cNvSpPr>
          <p:nvPr/>
        </p:nvSpPr>
        <p:spPr bwMode="auto">
          <a:xfrm>
            <a:off x="34925" y="865188"/>
            <a:ext cx="1138238" cy="338137"/>
          </a:xfrm>
          <a:prstGeom prst="rect">
            <a:avLst/>
          </a:prstGeom>
          <a:noFill/>
          <a:ln w="9525">
            <a:noFill/>
            <a:miter lim="800000"/>
            <a:headEnd/>
            <a:tailEnd/>
          </a:ln>
        </p:spPr>
        <p:txBody>
          <a:bodyPr wrap="none">
            <a:spAutoFit/>
          </a:bodyPr>
          <a:lstStyle/>
          <a:p>
            <a:r>
              <a:rPr lang="fr-FR" sz="1600" b="1">
                <a:latin typeface="Times New Roman" pitchFamily="18" charset="0"/>
                <a:cs typeface="Times New Roman" pitchFamily="18" charset="0"/>
              </a:rPr>
              <a:t>RNA-RNA</a:t>
            </a:r>
          </a:p>
        </p:txBody>
      </p:sp>
      <p:sp>
        <p:nvSpPr>
          <p:cNvPr id="17412" name="Text Box 4"/>
          <p:cNvSpPr txBox="1">
            <a:spLocks noChangeArrowheads="1"/>
          </p:cNvSpPr>
          <p:nvPr/>
        </p:nvSpPr>
        <p:spPr bwMode="auto">
          <a:xfrm>
            <a:off x="34925" y="1189038"/>
            <a:ext cx="1138238" cy="338137"/>
          </a:xfrm>
          <a:prstGeom prst="rect">
            <a:avLst/>
          </a:prstGeom>
          <a:noFill/>
          <a:ln w="9525">
            <a:noFill/>
            <a:miter lim="800000"/>
            <a:headEnd/>
            <a:tailEnd/>
          </a:ln>
        </p:spPr>
        <p:txBody>
          <a:bodyPr wrap="none">
            <a:spAutoFit/>
          </a:bodyPr>
          <a:lstStyle/>
          <a:p>
            <a:r>
              <a:rPr lang="fr-FR" sz="1600" b="1">
                <a:latin typeface="Times New Roman" pitchFamily="18" charset="0"/>
                <a:cs typeface="Times New Roman" pitchFamily="18" charset="0"/>
              </a:rPr>
              <a:t>RNA-DNA</a:t>
            </a:r>
          </a:p>
        </p:txBody>
      </p:sp>
      <p:sp>
        <p:nvSpPr>
          <p:cNvPr id="17413" name="Text Box 5"/>
          <p:cNvSpPr txBox="1">
            <a:spLocks noChangeArrowheads="1"/>
          </p:cNvSpPr>
          <p:nvPr/>
        </p:nvSpPr>
        <p:spPr bwMode="auto">
          <a:xfrm>
            <a:off x="34925" y="1685925"/>
            <a:ext cx="1138238" cy="338138"/>
          </a:xfrm>
          <a:prstGeom prst="rect">
            <a:avLst/>
          </a:prstGeom>
          <a:noFill/>
          <a:ln w="9525">
            <a:noFill/>
            <a:miter lim="800000"/>
            <a:headEnd/>
            <a:tailEnd/>
          </a:ln>
        </p:spPr>
        <p:txBody>
          <a:bodyPr wrap="none">
            <a:spAutoFit/>
          </a:bodyPr>
          <a:lstStyle/>
          <a:p>
            <a:r>
              <a:rPr lang="fr-FR" sz="1600" b="1">
                <a:latin typeface="Times New Roman" pitchFamily="18" charset="0"/>
                <a:cs typeface="Times New Roman" pitchFamily="18" charset="0"/>
              </a:rPr>
              <a:t>DNA-DNA</a:t>
            </a:r>
          </a:p>
        </p:txBody>
      </p:sp>
      <p:sp>
        <p:nvSpPr>
          <p:cNvPr id="17414" name="Text Box 6"/>
          <p:cNvSpPr txBox="1">
            <a:spLocks noChangeArrowheads="1"/>
          </p:cNvSpPr>
          <p:nvPr/>
        </p:nvSpPr>
        <p:spPr bwMode="auto">
          <a:xfrm>
            <a:off x="34925" y="2241550"/>
            <a:ext cx="1138238" cy="338138"/>
          </a:xfrm>
          <a:prstGeom prst="rect">
            <a:avLst/>
          </a:prstGeom>
          <a:noFill/>
          <a:ln w="9525">
            <a:noFill/>
            <a:miter lim="800000"/>
            <a:headEnd/>
            <a:tailEnd/>
          </a:ln>
        </p:spPr>
        <p:txBody>
          <a:bodyPr wrap="none">
            <a:spAutoFit/>
          </a:bodyPr>
          <a:lstStyle/>
          <a:p>
            <a:r>
              <a:rPr lang="fr-FR" sz="1600" b="1">
                <a:latin typeface="Times New Roman" pitchFamily="18" charset="0"/>
                <a:cs typeface="Times New Roman" pitchFamily="18" charset="0"/>
              </a:rPr>
              <a:t>DNA-RNA</a:t>
            </a:r>
          </a:p>
        </p:txBody>
      </p:sp>
      <p:sp>
        <p:nvSpPr>
          <p:cNvPr id="17415" name="Text Box 7"/>
          <p:cNvSpPr txBox="1">
            <a:spLocks noChangeArrowheads="1"/>
          </p:cNvSpPr>
          <p:nvPr/>
        </p:nvSpPr>
        <p:spPr bwMode="auto">
          <a:xfrm>
            <a:off x="1023938" y="-63500"/>
            <a:ext cx="6551612" cy="523875"/>
          </a:xfrm>
          <a:prstGeom prst="rect">
            <a:avLst/>
          </a:prstGeom>
          <a:noFill/>
          <a:ln w="9525">
            <a:noFill/>
            <a:miter lim="800000"/>
            <a:headEnd/>
            <a:tailEnd/>
          </a:ln>
        </p:spPr>
        <p:txBody>
          <a:bodyPr wrap="none">
            <a:spAutoFit/>
          </a:bodyPr>
          <a:lstStyle/>
          <a:p>
            <a:r>
              <a:rPr lang="en-US" sz="2800" b="1">
                <a:latin typeface="Times New Roman" pitchFamily="18" charset="0"/>
                <a:cs typeface="Times New Roman" pitchFamily="18" charset="0"/>
              </a:rPr>
              <a:t>Alignment between different polymerases</a:t>
            </a:r>
          </a:p>
        </p:txBody>
      </p:sp>
      <p:pic>
        <p:nvPicPr>
          <p:cNvPr id="17416" name="Picture 2" descr="6-5"/>
          <p:cNvPicPr>
            <a:picLocks noChangeAspect="1" noChangeArrowheads="1"/>
          </p:cNvPicPr>
          <p:nvPr/>
        </p:nvPicPr>
        <p:blipFill>
          <a:blip r:embed="rId4">
            <a:lum bright="-6000" contrast="24000"/>
          </a:blip>
          <a:srcRect t="3496"/>
          <a:stretch>
            <a:fillRect/>
          </a:stretch>
        </p:blipFill>
        <p:spPr bwMode="auto">
          <a:xfrm>
            <a:off x="728663" y="2744788"/>
            <a:ext cx="4456112" cy="4073525"/>
          </a:xfrm>
          <a:prstGeom prst="rect">
            <a:avLst/>
          </a:prstGeom>
          <a:noFill/>
          <a:ln w="9525">
            <a:solidFill>
              <a:schemeClr val="tx1"/>
            </a:solidFill>
            <a:miter lim="800000"/>
            <a:headEnd/>
            <a:tailEnd/>
          </a:ln>
        </p:spPr>
      </p:pic>
      <p:sp>
        <p:nvSpPr>
          <p:cNvPr id="17417" name="Text Box 3"/>
          <p:cNvSpPr txBox="1">
            <a:spLocks noChangeArrowheads="1"/>
          </p:cNvSpPr>
          <p:nvPr/>
        </p:nvSpPr>
        <p:spPr bwMode="auto">
          <a:xfrm>
            <a:off x="5184775" y="3897313"/>
            <a:ext cx="3959225" cy="584200"/>
          </a:xfrm>
          <a:prstGeom prst="rect">
            <a:avLst/>
          </a:prstGeom>
          <a:solidFill>
            <a:schemeClr val="bg1"/>
          </a:solidFill>
          <a:ln w="9525">
            <a:solidFill>
              <a:schemeClr val="tx1"/>
            </a:solidFill>
            <a:miter lim="800000"/>
            <a:headEnd/>
            <a:tailEnd/>
          </a:ln>
        </p:spPr>
        <p:txBody>
          <a:bodyPr>
            <a:spAutoFit/>
          </a:bodyPr>
          <a:lstStyle/>
          <a:p>
            <a:r>
              <a:rPr lang="fr-FR" sz="1600" b="1">
                <a:latin typeface="Times New Roman" pitchFamily="18" charset="0"/>
                <a:cs typeface="Times New Roman" pitchFamily="18" charset="0"/>
              </a:rPr>
              <a:t>-GDD-  motif in most (+) strand viruses</a:t>
            </a:r>
          </a:p>
          <a:p>
            <a:r>
              <a:rPr lang="fr-FR" sz="1600" b="1">
                <a:latin typeface="Times New Roman" pitchFamily="18" charset="0"/>
                <a:cs typeface="Times New Roman" pitchFamily="18" charset="0"/>
              </a:rPr>
              <a:t>-GDN- motif  in (-) strand viruses</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99330" name="Picture 16" descr="8mc1"/>
          <p:cNvPicPr>
            <a:picLocks noChangeAspect="1" noChangeArrowheads="1"/>
          </p:cNvPicPr>
          <p:nvPr/>
        </p:nvPicPr>
        <p:blipFill>
          <a:blip r:embed="rId3">
            <a:lum bright="-30000" contrast="30000"/>
          </a:blip>
          <a:srcRect/>
          <a:stretch>
            <a:fillRect/>
          </a:stretch>
        </p:blipFill>
        <p:spPr bwMode="auto">
          <a:xfrm>
            <a:off x="787400" y="230188"/>
            <a:ext cx="6680200" cy="6276975"/>
          </a:xfrm>
          <a:prstGeom prst="rect">
            <a:avLst/>
          </a:prstGeom>
          <a:noFill/>
          <a:ln w="9525">
            <a:solidFill>
              <a:schemeClr val="tx1"/>
            </a:solidFill>
            <a:miter lim="800000"/>
            <a:headEnd/>
            <a:tailEnd/>
          </a:ln>
        </p:spPr>
      </p:pic>
      <p:sp>
        <p:nvSpPr>
          <p:cNvPr id="99331" name="Line 17"/>
          <p:cNvSpPr>
            <a:spLocks noChangeShapeType="1"/>
          </p:cNvSpPr>
          <p:nvPr/>
        </p:nvSpPr>
        <p:spPr bwMode="auto">
          <a:xfrm flipH="1">
            <a:off x="3321050" y="1566863"/>
            <a:ext cx="166688" cy="349250"/>
          </a:xfrm>
          <a:prstGeom prst="line">
            <a:avLst/>
          </a:prstGeom>
          <a:noFill/>
          <a:ln w="38100">
            <a:solidFill>
              <a:srgbClr val="FF0000"/>
            </a:solidFill>
            <a:round/>
            <a:headEnd/>
            <a:tailEnd type="triangle" w="med" len="med"/>
          </a:ln>
        </p:spPr>
        <p:txBody>
          <a:bodyPr/>
          <a:lstStyle/>
          <a:p>
            <a:endParaRPr lang="fr-FR"/>
          </a:p>
        </p:txBody>
      </p:sp>
      <p:sp>
        <p:nvSpPr>
          <p:cNvPr id="99332" name="Line 18"/>
          <p:cNvSpPr>
            <a:spLocks noChangeShapeType="1"/>
          </p:cNvSpPr>
          <p:nvPr/>
        </p:nvSpPr>
        <p:spPr bwMode="auto">
          <a:xfrm flipH="1" flipV="1">
            <a:off x="3919538" y="4641850"/>
            <a:ext cx="646112" cy="131763"/>
          </a:xfrm>
          <a:prstGeom prst="line">
            <a:avLst/>
          </a:prstGeom>
          <a:noFill/>
          <a:ln w="57150">
            <a:solidFill>
              <a:schemeClr val="bg1"/>
            </a:solidFill>
            <a:round/>
            <a:headEnd/>
            <a:tailEnd type="triangle" w="med" len="med"/>
          </a:ln>
        </p:spPr>
        <p:txBody>
          <a:bodyPr/>
          <a:lstStyle/>
          <a:p>
            <a:endParaRPr lang="fr-FR"/>
          </a:p>
        </p:txBody>
      </p:sp>
      <p:sp>
        <p:nvSpPr>
          <p:cNvPr id="99333" name="Text Box 19"/>
          <p:cNvSpPr txBox="1">
            <a:spLocks noChangeArrowheads="1"/>
          </p:cNvSpPr>
          <p:nvPr/>
        </p:nvSpPr>
        <p:spPr bwMode="auto">
          <a:xfrm>
            <a:off x="6049963" y="511175"/>
            <a:ext cx="1428750" cy="369888"/>
          </a:xfrm>
          <a:prstGeom prst="rect">
            <a:avLst/>
          </a:prstGeom>
          <a:noFill/>
          <a:ln w="9525">
            <a:noFill/>
            <a:miter lim="800000"/>
            <a:headEnd/>
            <a:tailEnd/>
          </a:ln>
        </p:spPr>
        <p:txBody>
          <a:bodyPr wrap="none">
            <a:spAutoFit/>
          </a:bodyPr>
          <a:lstStyle/>
          <a:p>
            <a:r>
              <a:rPr lang="en-US" b="1">
                <a:solidFill>
                  <a:schemeClr val="bg1"/>
                </a:solidFill>
              </a:rPr>
              <a:t>Hepatocyte</a:t>
            </a:r>
          </a:p>
        </p:txBody>
      </p:sp>
      <p:sp>
        <p:nvSpPr>
          <p:cNvPr id="99334" name="Text Box 20"/>
          <p:cNvSpPr txBox="1">
            <a:spLocks noChangeArrowheads="1"/>
          </p:cNvSpPr>
          <p:nvPr/>
        </p:nvSpPr>
        <p:spPr bwMode="auto">
          <a:xfrm>
            <a:off x="3014663" y="860425"/>
            <a:ext cx="503237" cy="338138"/>
          </a:xfrm>
          <a:prstGeom prst="rect">
            <a:avLst/>
          </a:prstGeom>
          <a:noFill/>
          <a:ln w="9525">
            <a:noFill/>
            <a:miter lim="800000"/>
            <a:headEnd/>
            <a:tailEnd/>
          </a:ln>
        </p:spPr>
        <p:txBody>
          <a:bodyPr wrap="none">
            <a:spAutoFit/>
          </a:bodyPr>
          <a:lstStyle/>
          <a:p>
            <a:r>
              <a:rPr lang="en-US" sz="1600" b="1">
                <a:solidFill>
                  <a:schemeClr val="bg1"/>
                </a:solidFill>
              </a:rPr>
              <a:t>MC</a:t>
            </a:r>
          </a:p>
        </p:txBody>
      </p:sp>
      <p:sp>
        <p:nvSpPr>
          <p:cNvPr id="99335" name="Text Box 21"/>
          <p:cNvSpPr txBox="1">
            <a:spLocks noChangeArrowheads="1"/>
          </p:cNvSpPr>
          <p:nvPr/>
        </p:nvSpPr>
        <p:spPr bwMode="auto">
          <a:xfrm>
            <a:off x="3311525" y="1216025"/>
            <a:ext cx="320675" cy="338138"/>
          </a:xfrm>
          <a:prstGeom prst="rect">
            <a:avLst/>
          </a:prstGeom>
          <a:noFill/>
          <a:ln w="9525">
            <a:noFill/>
            <a:miter lim="800000"/>
            <a:headEnd/>
            <a:tailEnd/>
          </a:ln>
        </p:spPr>
        <p:txBody>
          <a:bodyPr wrap="none">
            <a:spAutoFit/>
          </a:bodyPr>
          <a:lstStyle/>
          <a:p>
            <a:r>
              <a:rPr lang="en-US" sz="1600" b="1">
                <a:solidFill>
                  <a:schemeClr val="bg1"/>
                </a:solidFill>
              </a:rPr>
              <a:t>V</a:t>
            </a:r>
          </a:p>
        </p:txBody>
      </p:sp>
      <p:sp>
        <p:nvSpPr>
          <p:cNvPr id="99336" name="Text Box 22"/>
          <p:cNvSpPr txBox="1">
            <a:spLocks noChangeArrowheads="1"/>
          </p:cNvSpPr>
          <p:nvPr/>
        </p:nvSpPr>
        <p:spPr bwMode="auto">
          <a:xfrm>
            <a:off x="4592638" y="4679950"/>
            <a:ext cx="390525" cy="338138"/>
          </a:xfrm>
          <a:prstGeom prst="rect">
            <a:avLst/>
          </a:prstGeom>
          <a:noFill/>
          <a:ln w="9525">
            <a:noFill/>
            <a:miter lim="800000"/>
            <a:headEnd/>
            <a:tailEnd/>
          </a:ln>
        </p:spPr>
        <p:txBody>
          <a:bodyPr wrap="none">
            <a:spAutoFit/>
          </a:bodyPr>
          <a:lstStyle/>
          <a:p>
            <a:r>
              <a:rPr lang="en-US" sz="1600" b="1">
                <a:solidFill>
                  <a:schemeClr val="bg1"/>
                </a:solidFill>
              </a:rPr>
              <a:t>IB</a:t>
            </a:r>
          </a:p>
        </p:txBody>
      </p:sp>
      <p:sp>
        <p:nvSpPr>
          <p:cNvPr id="99337" name="Line 23"/>
          <p:cNvSpPr>
            <a:spLocks noChangeShapeType="1"/>
          </p:cNvSpPr>
          <p:nvPr/>
        </p:nvSpPr>
        <p:spPr bwMode="auto">
          <a:xfrm flipH="1" flipV="1">
            <a:off x="4518025" y="641350"/>
            <a:ext cx="644525" cy="131763"/>
          </a:xfrm>
          <a:prstGeom prst="line">
            <a:avLst/>
          </a:prstGeom>
          <a:noFill/>
          <a:ln w="57150">
            <a:solidFill>
              <a:schemeClr val="bg1"/>
            </a:solidFill>
            <a:round/>
            <a:headEnd/>
            <a:tailEnd type="triangle" w="med" len="med"/>
          </a:ln>
        </p:spPr>
        <p:txBody>
          <a:bodyPr/>
          <a:lstStyle/>
          <a:p>
            <a:endParaRPr lang="fr-FR"/>
          </a:p>
        </p:txBody>
      </p:sp>
      <p:sp>
        <p:nvSpPr>
          <p:cNvPr id="99338" name="Text Box 24"/>
          <p:cNvSpPr txBox="1">
            <a:spLocks noChangeArrowheads="1"/>
          </p:cNvSpPr>
          <p:nvPr/>
        </p:nvSpPr>
        <p:spPr bwMode="auto">
          <a:xfrm>
            <a:off x="5191125" y="679450"/>
            <a:ext cx="390525" cy="338138"/>
          </a:xfrm>
          <a:prstGeom prst="rect">
            <a:avLst/>
          </a:prstGeom>
          <a:noFill/>
          <a:ln w="9525">
            <a:noFill/>
            <a:miter lim="800000"/>
            <a:headEnd/>
            <a:tailEnd/>
          </a:ln>
        </p:spPr>
        <p:txBody>
          <a:bodyPr wrap="none">
            <a:spAutoFit/>
          </a:bodyPr>
          <a:lstStyle/>
          <a:p>
            <a:r>
              <a:rPr lang="en-US" sz="1600" b="1">
                <a:solidFill>
                  <a:schemeClr val="bg1"/>
                </a:solidFill>
              </a:rPr>
              <a:t>IB</a:t>
            </a:r>
          </a:p>
        </p:txBody>
      </p:sp>
      <p:sp>
        <p:nvSpPr>
          <p:cNvPr id="99339" name="Text Box 25"/>
          <p:cNvSpPr txBox="1">
            <a:spLocks noChangeArrowheads="1"/>
          </p:cNvSpPr>
          <p:nvPr/>
        </p:nvSpPr>
        <p:spPr bwMode="auto">
          <a:xfrm>
            <a:off x="5851525" y="5222875"/>
            <a:ext cx="1544638" cy="369888"/>
          </a:xfrm>
          <a:prstGeom prst="rect">
            <a:avLst/>
          </a:prstGeom>
          <a:noFill/>
          <a:ln w="9525">
            <a:noFill/>
            <a:miter lim="800000"/>
            <a:headEnd/>
            <a:tailEnd/>
          </a:ln>
        </p:spPr>
        <p:txBody>
          <a:bodyPr wrap="none">
            <a:spAutoFit/>
          </a:bodyPr>
          <a:lstStyle/>
          <a:p>
            <a:r>
              <a:rPr lang="en-US" b="1">
                <a:solidFill>
                  <a:schemeClr val="bg1"/>
                </a:solidFill>
              </a:rPr>
              <a:t>Macrophage</a:t>
            </a:r>
          </a:p>
        </p:txBody>
      </p:sp>
      <p:sp>
        <p:nvSpPr>
          <p:cNvPr id="99340" name="Text Box 26"/>
          <p:cNvSpPr txBox="1">
            <a:spLocks noChangeArrowheads="1"/>
          </p:cNvSpPr>
          <p:nvPr/>
        </p:nvSpPr>
        <p:spPr bwMode="auto">
          <a:xfrm>
            <a:off x="839788" y="2555875"/>
            <a:ext cx="1535112" cy="369888"/>
          </a:xfrm>
          <a:prstGeom prst="rect">
            <a:avLst/>
          </a:prstGeom>
          <a:noFill/>
          <a:ln w="9525">
            <a:noFill/>
            <a:miter lim="800000"/>
            <a:headEnd/>
            <a:tailEnd/>
          </a:ln>
        </p:spPr>
        <p:txBody>
          <a:bodyPr wrap="none">
            <a:spAutoFit/>
          </a:bodyPr>
          <a:lstStyle/>
          <a:p>
            <a:r>
              <a:rPr lang="en-US" b="1">
                <a:solidFill>
                  <a:schemeClr val="bg1"/>
                </a:solidFill>
              </a:rPr>
              <a:t>Lymphocyte</a:t>
            </a:r>
          </a:p>
        </p:txBody>
      </p:sp>
      <p:sp>
        <p:nvSpPr>
          <p:cNvPr id="99341" name="Rectangle 27"/>
          <p:cNvSpPr>
            <a:spLocks noChangeArrowheads="1"/>
          </p:cNvSpPr>
          <p:nvPr/>
        </p:nvSpPr>
        <p:spPr bwMode="auto">
          <a:xfrm>
            <a:off x="7605713" y="795338"/>
            <a:ext cx="1335087" cy="646112"/>
          </a:xfrm>
          <a:prstGeom prst="rect">
            <a:avLst/>
          </a:prstGeom>
          <a:noFill/>
          <a:ln w="9525">
            <a:noFill/>
            <a:miter lim="800000"/>
            <a:headEnd/>
            <a:tailEnd/>
          </a:ln>
        </p:spPr>
        <p:txBody>
          <a:bodyPr wrap="none">
            <a:spAutoFit/>
          </a:bodyPr>
          <a:lstStyle/>
          <a:p>
            <a:r>
              <a:rPr lang="en-US" b="1">
                <a:solidFill>
                  <a:schemeClr val="bg1"/>
                </a:solidFill>
              </a:rPr>
              <a:t>NP / VP24</a:t>
            </a:r>
            <a:r>
              <a:rPr lang="fr-FR" b="1">
                <a:solidFill>
                  <a:schemeClr val="bg1"/>
                </a:solidFill>
              </a:rPr>
              <a:t>-</a:t>
            </a:r>
          </a:p>
          <a:p>
            <a:r>
              <a:rPr lang="fr-FR" b="1">
                <a:solidFill>
                  <a:schemeClr val="bg1"/>
                </a:solidFill>
              </a:rPr>
              <a:t>8MC</a:t>
            </a:r>
            <a:endParaRPr lang="en-US" b="1">
              <a:solidFill>
                <a:schemeClr val="bg1"/>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100354" name="Picture 21" descr="8mc4"/>
          <p:cNvPicPr>
            <a:picLocks noChangeAspect="1" noChangeArrowheads="1"/>
          </p:cNvPicPr>
          <p:nvPr/>
        </p:nvPicPr>
        <p:blipFill>
          <a:blip r:embed="rId3">
            <a:lum bright="-24000" contrast="36000"/>
          </a:blip>
          <a:srcRect/>
          <a:stretch>
            <a:fillRect/>
          </a:stretch>
        </p:blipFill>
        <p:spPr bwMode="auto">
          <a:xfrm>
            <a:off x="603250" y="100013"/>
            <a:ext cx="7018338" cy="6656387"/>
          </a:xfrm>
          <a:prstGeom prst="rect">
            <a:avLst/>
          </a:prstGeom>
          <a:noFill/>
          <a:ln w="9525">
            <a:solidFill>
              <a:schemeClr val="tx1"/>
            </a:solidFill>
            <a:miter lim="800000"/>
            <a:headEnd/>
            <a:tailEnd/>
          </a:ln>
        </p:spPr>
      </p:pic>
      <p:sp>
        <p:nvSpPr>
          <p:cNvPr id="100355" name="Line 22"/>
          <p:cNvSpPr>
            <a:spLocks noChangeShapeType="1"/>
          </p:cNvSpPr>
          <p:nvPr/>
        </p:nvSpPr>
        <p:spPr bwMode="auto">
          <a:xfrm flipH="1">
            <a:off x="5767388" y="2714625"/>
            <a:ext cx="760412" cy="333375"/>
          </a:xfrm>
          <a:prstGeom prst="line">
            <a:avLst/>
          </a:prstGeom>
          <a:noFill/>
          <a:ln w="9525">
            <a:solidFill>
              <a:schemeClr val="tx1"/>
            </a:solidFill>
            <a:round/>
            <a:headEnd/>
            <a:tailEnd type="triangle" w="med" len="med"/>
          </a:ln>
        </p:spPr>
        <p:txBody>
          <a:bodyPr/>
          <a:lstStyle/>
          <a:p>
            <a:endParaRPr lang="fr-FR"/>
          </a:p>
        </p:txBody>
      </p:sp>
      <p:sp>
        <p:nvSpPr>
          <p:cNvPr id="100356" name="Line 23"/>
          <p:cNvSpPr>
            <a:spLocks noChangeShapeType="1"/>
          </p:cNvSpPr>
          <p:nvPr/>
        </p:nvSpPr>
        <p:spPr bwMode="auto">
          <a:xfrm flipH="1">
            <a:off x="5521325" y="2582863"/>
            <a:ext cx="168275" cy="349250"/>
          </a:xfrm>
          <a:prstGeom prst="line">
            <a:avLst/>
          </a:prstGeom>
          <a:noFill/>
          <a:ln w="9525">
            <a:solidFill>
              <a:srgbClr val="FF0000"/>
            </a:solidFill>
            <a:round/>
            <a:headEnd/>
            <a:tailEnd type="triangle" w="med" len="med"/>
          </a:ln>
        </p:spPr>
        <p:txBody>
          <a:bodyPr/>
          <a:lstStyle/>
          <a:p>
            <a:endParaRPr lang="fr-FR"/>
          </a:p>
        </p:txBody>
      </p:sp>
      <p:sp>
        <p:nvSpPr>
          <p:cNvPr id="100357" name="Line 24"/>
          <p:cNvSpPr>
            <a:spLocks noChangeShapeType="1"/>
          </p:cNvSpPr>
          <p:nvPr/>
        </p:nvSpPr>
        <p:spPr bwMode="auto">
          <a:xfrm flipH="1" flipV="1">
            <a:off x="5057775" y="4295775"/>
            <a:ext cx="644525" cy="131763"/>
          </a:xfrm>
          <a:prstGeom prst="line">
            <a:avLst/>
          </a:prstGeom>
          <a:noFill/>
          <a:ln w="57150">
            <a:solidFill>
              <a:schemeClr val="tx1"/>
            </a:solidFill>
            <a:round/>
            <a:headEnd/>
            <a:tailEnd type="triangle" w="med" len="med"/>
          </a:ln>
        </p:spPr>
        <p:txBody>
          <a:bodyPr/>
          <a:lstStyle/>
          <a:p>
            <a:endParaRPr lang="fr-FR"/>
          </a:p>
        </p:txBody>
      </p:sp>
      <p:sp>
        <p:nvSpPr>
          <p:cNvPr id="100358" name="Line 25"/>
          <p:cNvSpPr>
            <a:spLocks noChangeShapeType="1"/>
          </p:cNvSpPr>
          <p:nvPr/>
        </p:nvSpPr>
        <p:spPr bwMode="auto">
          <a:xfrm flipH="1" flipV="1">
            <a:off x="3919538" y="4641850"/>
            <a:ext cx="646112" cy="131763"/>
          </a:xfrm>
          <a:prstGeom prst="line">
            <a:avLst/>
          </a:prstGeom>
          <a:noFill/>
          <a:ln w="57150">
            <a:solidFill>
              <a:schemeClr val="tx1"/>
            </a:solidFill>
            <a:round/>
            <a:headEnd/>
            <a:tailEnd type="triangle" w="med" len="med"/>
          </a:ln>
        </p:spPr>
        <p:txBody>
          <a:bodyPr/>
          <a:lstStyle/>
          <a:p>
            <a:endParaRPr lang="fr-FR"/>
          </a:p>
        </p:txBody>
      </p:sp>
      <p:sp>
        <p:nvSpPr>
          <p:cNvPr id="100359" name="Text Box 26"/>
          <p:cNvSpPr txBox="1">
            <a:spLocks noChangeArrowheads="1"/>
          </p:cNvSpPr>
          <p:nvPr/>
        </p:nvSpPr>
        <p:spPr bwMode="auto">
          <a:xfrm>
            <a:off x="1466850" y="5768975"/>
            <a:ext cx="1427163" cy="369888"/>
          </a:xfrm>
          <a:prstGeom prst="rect">
            <a:avLst/>
          </a:prstGeom>
          <a:noFill/>
          <a:ln w="9525">
            <a:noFill/>
            <a:miter lim="800000"/>
            <a:headEnd/>
            <a:tailEnd/>
          </a:ln>
        </p:spPr>
        <p:txBody>
          <a:bodyPr wrap="none">
            <a:spAutoFit/>
          </a:bodyPr>
          <a:lstStyle/>
          <a:p>
            <a:r>
              <a:rPr lang="en-US" b="1"/>
              <a:t>Hepatocyte</a:t>
            </a:r>
          </a:p>
        </p:txBody>
      </p:sp>
      <p:sp>
        <p:nvSpPr>
          <p:cNvPr id="100360" name="Text Box 27"/>
          <p:cNvSpPr txBox="1">
            <a:spLocks noChangeArrowheads="1"/>
          </p:cNvSpPr>
          <p:nvPr/>
        </p:nvSpPr>
        <p:spPr bwMode="auto">
          <a:xfrm>
            <a:off x="5656263" y="5751513"/>
            <a:ext cx="542925" cy="369887"/>
          </a:xfrm>
          <a:prstGeom prst="rect">
            <a:avLst/>
          </a:prstGeom>
          <a:noFill/>
          <a:ln w="9525">
            <a:noFill/>
            <a:miter lim="800000"/>
            <a:headEnd/>
            <a:tailEnd/>
          </a:ln>
        </p:spPr>
        <p:txBody>
          <a:bodyPr wrap="none">
            <a:spAutoFit/>
          </a:bodyPr>
          <a:lstStyle/>
          <a:p>
            <a:r>
              <a:rPr lang="en-US" b="1"/>
              <a:t>MC</a:t>
            </a:r>
          </a:p>
        </p:txBody>
      </p:sp>
      <p:sp>
        <p:nvSpPr>
          <p:cNvPr id="100361" name="Text Box 28"/>
          <p:cNvSpPr txBox="1">
            <a:spLocks noChangeArrowheads="1"/>
          </p:cNvSpPr>
          <p:nvPr/>
        </p:nvSpPr>
        <p:spPr bwMode="auto">
          <a:xfrm>
            <a:off x="5513388" y="2208213"/>
            <a:ext cx="338137" cy="369887"/>
          </a:xfrm>
          <a:prstGeom prst="rect">
            <a:avLst/>
          </a:prstGeom>
          <a:noFill/>
          <a:ln w="9525">
            <a:noFill/>
            <a:miter lim="800000"/>
            <a:headEnd/>
            <a:tailEnd/>
          </a:ln>
        </p:spPr>
        <p:txBody>
          <a:bodyPr wrap="none">
            <a:spAutoFit/>
          </a:bodyPr>
          <a:lstStyle/>
          <a:p>
            <a:r>
              <a:rPr lang="en-US" b="1"/>
              <a:t>V</a:t>
            </a:r>
          </a:p>
        </p:txBody>
      </p:sp>
      <p:sp>
        <p:nvSpPr>
          <p:cNvPr id="100362" name="Text Box 29"/>
          <p:cNvSpPr txBox="1">
            <a:spLocks noChangeArrowheads="1"/>
          </p:cNvSpPr>
          <p:nvPr/>
        </p:nvSpPr>
        <p:spPr bwMode="auto">
          <a:xfrm>
            <a:off x="5730875" y="4222750"/>
            <a:ext cx="415925" cy="369888"/>
          </a:xfrm>
          <a:prstGeom prst="rect">
            <a:avLst/>
          </a:prstGeom>
          <a:noFill/>
          <a:ln w="9525">
            <a:noFill/>
            <a:miter lim="800000"/>
            <a:headEnd/>
            <a:tailEnd/>
          </a:ln>
        </p:spPr>
        <p:txBody>
          <a:bodyPr wrap="none">
            <a:spAutoFit/>
          </a:bodyPr>
          <a:lstStyle/>
          <a:p>
            <a:r>
              <a:rPr lang="en-US" b="1"/>
              <a:t>IB</a:t>
            </a:r>
          </a:p>
        </p:txBody>
      </p:sp>
      <p:sp>
        <p:nvSpPr>
          <p:cNvPr id="100363" name="Text Box 30"/>
          <p:cNvSpPr txBox="1">
            <a:spLocks noChangeArrowheads="1"/>
          </p:cNvSpPr>
          <p:nvPr/>
        </p:nvSpPr>
        <p:spPr bwMode="auto">
          <a:xfrm>
            <a:off x="4592638" y="4656138"/>
            <a:ext cx="415925" cy="369887"/>
          </a:xfrm>
          <a:prstGeom prst="rect">
            <a:avLst/>
          </a:prstGeom>
          <a:noFill/>
          <a:ln w="9525">
            <a:noFill/>
            <a:miter lim="800000"/>
            <a:headEnd/>
            <a:tailEnd/>
          </a:ln>
        </p:spPr>
        <p:txBody>
          <a:bodyPr wrap="none">
            <a:spAutoFit/>
          </a:bodyPr>
          <a:lstStyle/>
          <a:p>
            <a:r>
              <a:rPr lang="en-US" b="1"/>
              <a:t>IB</a:t>
            </a:r>
          </a:p>
        </p:txBody>
      </p:sp>
      <p:sp>
        <p:nvSpPr>
          <p:cNvPr id="100364" name="Text Box 31"/>
          <p:cNvSpPr txBox="1">
            <a:spLocks noChangeArrowheads="1"/>
          </p:cNvSpPr>
          <p:nvPr/>
        </p:nvSpPr>
        <p:spPr bwMode="auto">
          <a:xfrm>
            <a:off x="6554788" y="2508250"/>
            <a:ext cx="530225" cy="369888"/>
          </a:xfrm>
          <a:prstGeom prst="rect">
            <a:avLst/>
          </a:prstGeom>
          <a:noFill/>
          <a:ln w="9525">
            <a:noFill/>
            <a:miter lim="800000"/>
            <a:headEnd/>
            <a:tailEnd/>
          </a:ln>
        </p:spPr>
        <p:txBody>
          <a:bodyPr wrap="none">
            <a:spAutoFit/>
          </a:bodyPr>
          <a:lstStyle/>
          <a:p>
            <a:r>
              <a:rPr lang="en-US" b="1"/>
              <a:t>PM</a:t>
            </a:r>
          </a:p>
        </p:txBody>
      </p:sp>
      <p:sp>
        <p:nvSpPr>
          <p:cNvPr id="100365" name="Text Box 32"/>
          <p:cNvSpPr txBox="1">
            <a:spLocks noChangeArrowheads="1"/>
          </p:cNvSpPr>
          <p:nvPr/>
        </p:nvSpPr>
        <p:spPr bwMode="auto">
          <a:xfrm>
            <a:off x="4244975" y="5929313"/>
            <a:ext cx="542925" cy="369887"/>
          </a:xfrm>
          <a:prstGeom prst="rect">
            <a:avLst/>
          </a:prstGeom>
          <a:noFill/>
          <a:ln w="9525">
            <a:noFill/>
            <a:miter lim="800000"/>
            <a:headEnd/>
            <a:tailEnd/>
          </a:ln>
        </p:spPr>
        <p:txBody>
          <a:bodyPr wrap="none">
            <a:spAutoFit/>
          </a:bodyPr>
          <a:lstStyle/>
          <a:p>
            <a:r>
              <a:rPr lang="en-US" b="1"/>
              <a:t>MC</a:t>
            </a:r>
          </a:p>
        </p:txBody>
      </p:sp>
      <p:sp>
        <p:nvSpPr>
          <p:cNvPr id="100366" name="Text Box 33"/>
          <p:cNvSpPr txBox="1">
            <a:spLocks noChangeArrowheads="1"/>
          </p:cNvSpPr>
          <p:nvPr/>
        </p:nvSpPr>
        <p:spPr bwMode="auto">
          <a:xfrm>
            <a:off x="6073775" y="5078413"/>
            <a:ext cx="542925" cy="369887"/>
          </a:xfrm>
          <a:prstGeom prst="rect">
            <a:avLst/>
          </a:prstGeom>
          <a:noFill/>
          <a:ln w="9525">
            <a:noFill/>
            <a:miter lim="800000"/>
            <a:headEnd/>
            <a:tailEnd/>
          </a:ln>
        </p:spPr>
        <p:txBody>
          <a:bodyPr wrap="none">
            <a:spAutoFit/>
          </a:bodyPr>
          <a:lstStyle/>
          <a:p>
            <a:r>
              <a:rPr lang="en-US" b="1"/>
              <a:t>MC</a:t>
            </a:r>
          </a:p>
        </p:txBody>
      </p:sp>
      <p:sp>
        <p:nvSpPr>
          <p:cNvPr id="100367" name="Rectangle 34"/>
          <p:cNvSpPr>
            <a:spLocks noChangeArrowheads="1"/>
          </p:cNvSpPr>
          <p:nvPr/>
        </p:nvSpPr>
        <p:spPr bwMode="auto">
          <a:xfrm>
            <a:off x="7842250" y="808038"/>
            <a:ext cx="1335088" cy="646112"/>
          </a:xfrm>
          <a:prstGeom prst="rect">
            <a:avLst/>
          </a:prstGeom>
          <a:noFill/>
          <a:ln w="9525">
            <a:noFill/>
            <a:miter lim="800000"/>
            <a:headEnd/>
            <a:tailEnd/>
          </a:ln>
        </p:spPr>
        <p:txBody>
          <a:bodyPr wrap="none">
            <a:spAutoFit/>
          </a:bodyPr>
          <a:lstStyle/>
          <a:p>
            <a:r>
              <a:rPr lang="en-US" b="1">
                <a:solidFill>
                  <a:schemeClr val="bg1"/>
                </a:solidFill>
              </a:rPr>
              <a:t>NP / VP24</a:t>
            </a:r>
            <a:r>
              <a:rPr lang="fr-FR" b="1">
                <a:solidFill>
                  <a:schemeClr val="bg1"/>
                </a:solidFill>
              </a:rPr>
              <a:t>-</a:t>
            </a:r>
          </a:p>
          <a:p>
            <a:r>
              <a:rPr lang="fr-FR" b="1">
                <a:solidFill>
                  <a:schemeClr val="bg1"/>
                </a:solidFill>
              </a:rPr>
              <a:t>8MC</a:t>
            </a:r>
            <a:endParaRPr lang="en-US" b="1">
              <a:solidFill>
                <a:schemeClr val="bg1"/>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1378" name="Group 3"/>
          <p:cNvGrpSpPr>
            <a:grpSpLocks/>
          </p:cNvGrpSpPr>
          <p:nvPr/>
        </p:nvGrpSpPr>
        <p:grpSpPr bwMode="auto">
          <a:xfrm>
            <a:off x="2470150" y="628650"/>
            <a:ext cx="1966913" cy="95250"/>
            <a:chOff x="1750" y="426"/>
            <a:chExt cx="1260" cy="60"/>
          </a:xfrm>
        </p:grpSpPr>
        <p:sp>
          <p:nvSpPr>
            <p:cNvPr id="101532" name="Line 4"/>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33" name="Group 5"/>
            <p:cNvGrpSpPr>
              <a:grpSpLocks/>
            </p:cNvGrpSpPr>
            <p:nvPr/>
          </p:nvGrpSpPr>
          <p:grpSpPr bwMode="auto">
            <a:xfrm>
              <a:off x="1750" y="426"/>
              <a:ext cx="1260" cy="60"/>
              <a:chOff x="1746" y="426"/>
              <a:chExt cx="1260" cy="60"/>
            </a:xfrm>
          </p:grpSpPr>
          <p:sp>
            <p:nvSpPr>
              <p:cNvPr id="101534" name="Line 6"/>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35" name="Line 7"/>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379" name="Rectangle 8"/>
          <p:cNvSpPr>
            <a:spLocks noChangeArrowheads="1"/>
          </p:cNvSpPr>
          <p:nvPr/>
        </p:nvSpPr>
        <p:spPr bwMode="auto">
          <a:xfrm>
            <a:off x="1208088" y="788988"/>
            <a:ext cx="1016000" cy="274637"/>
          </a:xfrm>
          <a:prstGeom prst="rect">
            <a:avLst/>
          </a:prstGeom>
          <a:noFill/>
          <a:ln w="9525">
            <a:noFill/>
            <a:miter lim="800000"/>
            <a:headEnd/>
            <a:tailEnd/>
          </a:ln>
        </p:spPr>
        <p:txBody>
          <a:bodyPr wrap="none" lIns="0" tIns="0" rIns="0" bIns="0">
            <a:spAutoFit/>
          </a:bodyPr>
          <a:lstStyle/>
          <a:p>
            <a:r>
              <a:rPr lang="fr-FR" b="1"/>
              <a:t>NP/VP35:</a:t>
            </a:r>
          </a:p>
        </p:txBody>
      </p:sp>
      <p:sp>
        <p:nvSpPr>
          <p:cNvPr id="101380" name="Rectangle 9"/>
          <p:cNvSpPr>
            <a:spLocks noChangeArrowheads="1"/>
          </p:cNvSpPr>
          <p:nvPr/>
        </p:nvSpPr>
        <p:spPr bwMode="auto">
          <a:xfrm>
            <a:off x="2043113" y="788988"/>
            <a:ext cx="63500" cy="274637"/>
          </a:xfrm>
          <a:prstGeom prst="rect">
            <a:avLst/>
          </a:prstGeom>
          <a:noFill/>
          <a:ln w="9525">
            <a:noFill/>
            <a:miter lim="800000"/>
            <a:headEnd/>
            <a:tailEnd/>
          </a:ln>
        </p:spPr>
        <p:txBody>
          <a:bodyPr wrap="none" lIns="0" tIns="0" rIns="0" bIns="0">
            <a:spAutoFit/>
          </a:bodyPr>
          <a:lstStyle/>
          <a:p>
            <a:r>
              <a:rPr lang="fr-FR" b="1"/>
              <a:t> </a:t>
            </a:r>
          </a:p>
        </p:txBody>
      </p:sp>
      <p:sp>
        <p:nvSpPr>
          <p:cNvPr id="101381" name="Rectangle 10"/>
          <p:cNvSpPr>
            <a:spLocks noChangeArrowheads="1"/>
          </p:cNvSpPr>
          <p:nvPr/>
        </p:nvSpPr>
        <p:spPr bwMode="auto">
          <a:xfrm>
            <a:off x="2463800" y="788988"/>
            <a:ext cx="1760538" cy="274637"/>
          </a:xfrm>
          <a:prstGeom prst="rect">
            <a:avLst/>
          </a:prstGeom>
          <a:noFill/>
          <a:ln w="9525">
            <a:noFill/>
            <a:miter lim="800000"/>
            <a:headEnd/>
            <a:tailEnd/>
          </a:ln>
        </p:spPr>
        <p:txBody>
          <a:bodyPr wrap="none" lIns="0" tIns="0" rIns="0" bIns="0">
            <a:spAutoFit/>
          </a:bodyPr>
          <a:lstStyle/>
          <a:p>
            <a:r>
              <a:rPr lang="fr-FR" b="1" u="sng">
                <a:solidFill>
                  <a:srgbClr val="FF0000"/>
                </a:solidFill>
              </a:rPr>
              <a:t>UAAUU</a:t>
            </a:r>
            <a:r>
              <a:rPr lang="fr-FR" b="1">
                <a:solidFill>
                  <a:srgbClr val="FF0000"/>
                </a:solidFill>
              </a:rPr>
              <a:t>CUUUUUU</a:t>
            </a:r>
            <a:endParaRPr lang="fr-FR"/>
          </a:p>
        </p:txBody>
      </p:sp>
      <p:sp>
        <p:nvSpPr>
          <p:cNvPr id="101382" name="Rectangle 11"/>
          <p:cNvSpPr>
            <a:spLocks noChangeArrowheads="1"/>
          </p:cNvSpPr>
          <p:nvPr/>
        </p:nvSpPr>
        <p:spPr bwMode="auto">
          <a:xfrm>
            <a:off x="4464050" y="788988"/>
            <a:ext cx="838200" cy="274637"/>
          </a:xfrm>
          <a:prstGeom prst="rect">
            <a:avLst/>
          </a:prstGeom>
          <a:noFill/>
          <a:ln w="9525">
            <a:noFill/>
            <a:miter lim="800000"/>
            <a:headEnd/>
            <a:tailEnd/>
          </a:ln>
        </p:spPr>
        <p:txBody>
          <a:bodyPr wrap="none" lIns="0" tIns="0" rIns="0" bIns="0">
            <a:spAutoFit/>
          </a:bodyPr>
          <a:lstStyle/>
          <a:p>
            <a:r>
              <a:rPr lang="fr-FR" b="1">
                <a:solidFill>
                  <a:srgbClr val="800080"/>
                </a:solidFill>
              </a:rPr>
              <a:t>GAUUA</a:t>
            </a:r>
            <a:endParaRPr lang="fr-FR">
              <a:solidFill>
                <a:srgbClr val="800080"/>
              </a:solidFill>
            </a:endParaRPr>
          </a:p>
        </p:txBody>
      </p:sp>
      <p:sp>
        <p:nvSpPr>
          <p:cNvPr id="101383" name="Rectangle 12"/>
          <p:cNvSpPr>
            <a:spLocks noChangeArrowheads="1"/>
          </p:cNvSpPr>
          <p:nvPr/>
        </p:nvSpPr>
        <p:spPr bwMode="auto">
          <a:xfrm>
            <a:off x="5362575" y="788988"/>
            <a:ext cx="1981200" cy="274637"/>
          </a:xfrm>
          <a:prstGeom prst="rect">
            <a:avLst/>
          </a:prstGeom>
          <a:noFill/>
          <a:ln w="9525">
            <a:noFill/>
            <a:miter lim="800000"/>
            <a:headEnd/>
            <a:tailEnd/>
          </a:ln>
        </p:spPr>
        <p:txBody>
          <a:bodyPr wrap="none" lIns="0" tIns="0" rIns="0" bIns="0">
            <a:spAutoFit/>
          </a:bodyPr>
          <a:lstStyle/>
          <a:p>
            <a:r>
              <a:rPr lang="fr-FR" b="1">
                <a:solidFill>
                  <a:srgbClr val="00CC00"/>
                </a:solidFill>
              </a:rPr>
              <a:t>CUACUUC</a:t>
            </a:r>
            <a:r>
              <a:rPr lang="fr-FR" b="1" u="sng">
                <a:solidFill>
                  <a:srgbClr val="00CC00"/>
                </a:solidFill>
              </a:rPr>
              <a:t>UAAUU</a:t>
            </a:r>
            <a:endParaRPr lang="fr-FR" u="sng"/>
          </a:p>
        </p:txBody>
      </p:sp>
      <p:sp>
        <p:nvSpPr>
          <p:cNvPr id="101384" name="Rectangle 13"/>
          <p:cNvSpPr>
            <a:spLocks noChangeArrowheads="1"/>
          </p:cNvSpPr>
          <p:nvPr/>
        </p:nvSpPr>
        <p:spPr bwMode="auto">
          <a:xfrm>
            <a:off x="6248400" y="788988"/>
            <a:ext cx="63500" cy="274637"/>
          </a:xfrm>
          <a:prstGeom prst="rect">
            <a:avLst/>
          </a:prstGeom>
          <a:noFill/>
          <a:ln w="9525">
            <a:noFill/>
            <a:miter lim="800000"/>
            <a:headEnd/>
            <a:tailEnd/>
          </a:ln>
        </p:spPr>
        <p:txBody>
          <a:bodyPr wrap="none" lIns="0" tIns="0" rIns="0" bIns="0">
            <a:spAutoFit/>
          </a:bodyPr>
          <a:lstStyle/>
          <a:p>
            <a:r>
              <a:rPr lang="fr-FR" b="1">
                <a:solidFill>
                  <a:srgbClr val="00CC00"/>
                </a:solidFill>
              </a:rPr>
              <a:t> </a:t>
            </a:r>
            <a:endParaRPr lang="fr-FR"/>
          </a:p>
        </p:txBody>
      </p:sp>
      <p:sp>
        <p:nvSpPr>
          <p:cNvPr id="101385" name="Rectangle 14"/>
          <p:cNvSpPr>
            <a:spLocks noChangeArrowheads="1"/>
          </p:cNvSpPr>
          <p:nvPr/>
        </p:nvSpPr>
        <p:spPr bwMode="auto">
          <a:xfrm>
            <a:off x="4419600" y="1290638"/>
            <a:ext cx="50800" cy="274637"/>
          </a:xfrm>
          <a:prstGeom prst="rect">
            <a:avLst/>
          </a:prstGeom>
          <a:noFill/>
          <a:ln w="9525">
            <a:noFill/>
            <a:miter lim="800000"/>
            <a:headEnd/>
            <a:tailEnd/>
          </a:ln>
        </p:spPr>
        <p:txBody>
          <a:bodyPr wrap="none" lIns="0" tIns="0" rIns="0" bIns="0">
            <a:spAutoFit/>
          </a:bodyPr>
          <a:lstStyle/>
          <a:p>
            <a:r>
              <a:rPr lang="fr-FR">
                <a:solidFill>
                  <a:srgbClr val="FFFF00"/>
                </a:solidFill>
                <a:latin typeface="Times New Roman" pitchFamily="18" charset="0"/>
              </a:rPr>
              <a:t> </a:t>
            </a:r>
            <a:endParaRPr lang="fr-FR"/>
          </a:p>
        </p:txBody>
      </p:sp>
      <p:sp>
        <p:nvSpPr>
          <p:cNvPr id="101386" name="Rectangle 15"/>
          <p:cNvSpPr>
            <a:spLocks noChangeArrowheads="1"/>
          </p:cNvSpPr>
          <p:nvPr/>
        </p:nvSpPr>
        <p:spPr bwMode="auto">
          <a:xfrm>
            <a:off x="5403850" y="1304925"/>
            <a:ext cx="50800" cy="274638"/>
          </a:xfrm>
          <a:prstGeom prst="rect">
            <a:avLst/>
          </a:prstGeom>
          <a:noFill/>
          <a:ln w="9525">
            <a:noFill/>
            <a:miter lim="800000"/>
            <a:headEnd/>
            <a:tailEnd/>
          </a:ln>
        </p:spPr>
        <p:txBody>
          <a:bodyPr wrap="none" lIns="0" tIns="0" rIns="0" bIns="0">
            <a:spAutoFit/>
          </a:bodyPr>
          <a:lstStyle/>
          <a:p>
            <a:r>
              <a:rPr lang="fr-FR">
                <a:solidFill>
                  <a:srgbClr val="FFFF00"/>
                </a:solidFill>
                <a:latin typeface="Times New Roman" pitchFamily="18" charset="0"/>
              </a:rPr>
              <a:t> </a:t>
            </a:r>
            <a:endParaRPr lang="fr-FR"/>
          </a:p>
        </p:txBody>
      </p:sp>
      <p:sp>
        <p:nvSpPr>
          <p:cNvPr id="101387" name="Rectangle 16"/>
          <p:cNvSpPr>
            <a:spLocks noChangeArrowheads="1"/>
          </p:cNvSpPr>
          <p:nvPr/>
        </p:nvSpPr>
        <p:spPr bwMode="auto">
          <a:xfrm>
            <a:off x="993775" y="1785938"/>
            <a:ext cx="1257300" cy="274637"/>
          </a:xfrm>
          <a:prstGeom prst="rect">
            <a:avLst/>
          </a:prstGeom>
          <a:noFill/>
          <a:ln w="9525">
            <a:noFill/>
            <a:miter lim="800000"/>
            <a:headEnd/>
            <a:tailEnd/>
          </a:ln>
        </p:spPr>
        <p:txBody>
          <a:bodyPr wrap="none" lIns="0" tIns="0" rIns="0" bIns="0">
            <a:spAutoFit/>
          </a:bodyPr>
          <a:lstStyle/>
          <a:p>
            <a:r>
              <a:rPr lang="fr-FR" b="1"/>
              <a:t>VP35/VP40:</a:t>
            </a:r>
          </a:p>
        </p:txBody>
      </p:sp>
      <p:sp>
        <p:nvSpPr>
          <p:cNvPr id="101388" name="Rectangle 17"/>
          <p:cNvSpPr>
            <a:spLocks noChangeArrowheads="1"/>
          </p:cNvSpPr>
          <p:nvPr/>
        </p:nvSpPr>
        <p:spPr bwMode="auto">
          <a:xfrm>
            <a:off x="2809875" y="1785938"/>
            <a:ext cx="55563" cy="274637"/>
          </a:xfrm>
          <a:prstGeom prst="rect">
            <a:avLst/>
          </a:prstGeom>
          <a:noFill/>
          <a:ln w="9525">
            <a:noFill/>
            <a:miter lim="800000"/>
            <a:headEnd/>
            <a:tailEnd/>
          </a:ln>
        </p:spPr>
        <p:txBody>
          <a:bodyPr wrap="none" lIns="0" tIns="0" rIns="0" bIns="0">
            <a:spAutoFit/>
          </a:bodyPr>
          <a:lstStyle/>
          <a:p>
            <a:r>
              <a:rPr lang="fr-FR" b="1">
                <a:solidFill>
                  <a:srgbClr val="000000"/>
                </a:solidFill>
              </a:rPr>
              <a:t> </a:t>
            </a:r>
            <a:endParaRPr lang="fr-FR"/>
          </a:p>
        </p:txBody>
      </p:sp>
      <p:sp>
        <p:nvSpPr>
          <p:cNvPr id="101389" name="Rectangle 18"/>
          <p:cNvSpPr>
            <a:spLocks noChangeArrowheads="1"/>
          </p:cNvSpPr>
          <p:nvPr/>
        </p:nvSpPr>
        <p:spPr bwMode="auto">
          <a:xfrm>
            <a:off x="2555875" y="1785938"/>
            <a:ext cx="1027113" cy="274637"/>
          </a:xfrm>
          <a:prstGeom prst="rect">
            <a:avLst/>
          </a:prstGeom>
          <a:noFill/>
          <a:ln w="9525">
            <a:noFill/>
            <a:miter lim="800000"/>
            <a:headEnd/>
            <a:tailEnd/>
          </a:ln>
        </p:spPr>
        <p:txBody>
          <a:bodyPr wrap="none" lIns="0" tIns="0" rIns="0" bIns="0">
            <a:spAutoFit/>
          </a:bodyPr>
          <a:lstStyle/>
          <a:p>
            <a:r>
              <a:rPr lang="fr-FR" b="1">
                <a:solidFill>
                  <a:srgbClr val="00CC00"/>
                </a:solidFill>
              </a:rPr>
              <a:t>CUACUUC</a:t>
            </a:r>
            <a:endParaRPr lang="fr-FR"/>
          </a:p>
        </p:txBody>
      </p:sp>
      <p:sp>
        <p:nvSpPr>
          <p:cNvPr id="101390" name="Rectangle 19"/>
          <p:cNvSpPr>
            <a:spLocks noChangeArrowheads="1"/>
          </p:cNvSpPr>
          <p:nvPr/>
        </p:nvSpPr>
        <p:spPr bwMode="auto">
          <a:xfrm>
            <a:off x="3762375" y="1798638"/>
            <a:ext cx="825500" cy="274637"/>
          </a:xfrm>
          <a:prstGeom prst="rect">
            <a:avLst/>
          </a:prstGeom>
          <a:noFill/>
          <a:ln w="9525">
            <a:noFill/>
            <a:miter lim="800000"/>
            <a:headEnd/>
            <a:tailEnd/>
          </a:ln>
        </p:spPr>
        <p:txBody>
          <a:bodyPr wrap="none" lIns="0" tIns="0" rIns="0" bIns="0">
            <a:spAutoFit/>
          </a:bodyPr>
          <a:lstStyle/>
          <a:p>
            <a:r>
              <a:rPr lang="fr-FR" b="1" u="sng">
                <a:solidFill>
                  <a:srgbClr val="800080"/>
                </a:solidFill>
              </a:rPr>
              <a:t>UAAUU</a:t>
            </a:r>
            <a:endParaRPr lang="fr-FR" u="sng">
              <a:solidFill>
                <a:srgbClr val="800080"/>
              </a:solidFill>
            </a:endParaRPr>
          </a:p>
        </p:txBody>
      </p:sp>
      <p:sp>
        <p:nvSpPr>
          <p:cNvPr id="101391" name="Rectangle 20"/>
          <p:cNvSpPr>
            <a:spLocks noChangeArrowheads="1"/>
          </p:cNvSpPr>
          <p:nvPr/>
        </p:nvSpPr>
        <p:spPr bwMode="auto">
          <a:xfrm>
            <a:off x="4656138" y="1785938"/>
            <a:ext cx="990600" cy="274637"/>
          </a:xfrm>
          <a:prstGeom prst="rect">
            <a:avLst/>
          </a:prstGeom>
          <a:noFill/>
          <a:ln w="9525">
            <a:noFill/>
            <a:miter lim="800000"/>
            <a:headEnd/>
            <a:tailEnd/>
          </a:ln>
        </p:spPr>
        <p:txBody>
          <a:bodyPr wrap="none" lIns="0" tIns="0" rIns="0" bIns="0">
            <a:spAutoFit/>
          </a:bodyPr>
          <a:lstStyle/>
          <a:p>
            <a:r>
              <a:rPr lang="fr-FR" b="1">
                <a:solidFill>
                  <a:srgbClr val="FF0000"/>
                </a:solidFill>
              </a:rPr>
              <a:t>CUUUUU</a:t>
            </a:r>
            <a:endParaRPr lang="fr-FR"/>
          </a:p>
        </p:txBody>
      </p:sp>
      <p:sp>
        <p:nvSpPr>
          <p:cNvPr id="101392" name="Rectangle 21"/>
          <p:cNvSpPr>
            <a:spLocks noChangeArrowheads="1"/>
          </p:cNvSpPr>
          <p:nvPr/>
        </p:nvSpPr>
        <p:spPr bwMode="auto">
          <a:xfrm>
            <a:off x="4943475" y="1785938"/>
            <a:ext cx="55563" cy="274637"/>
          </a:xfrm>
          <a:prstGeom prst="rect">
            <a:avLst/>
          </a:prstGeom>
          <a:noFill/>
          <a:ln w="9525">
            <a:noFill/>
            <a:miter lim="800000"/>
            <a:headEnd/>
            <a:tailEnd/>
          </a:ln>
        </p:spPr>
        <p:txBody>
          <a:bodyPr wrap="none" lIns="0" tIns="0" rIns="0" bIns="0">
            <a:spAutoFit/>
          </a:bodyPr>
          <a:lstStyle/>
          <a:p>
            <a:r>
              <a:rPr lang="fr-FR" b="1">
                <a:solidFill>
                  <a:srgbClr val="FF0000"/>
                </a:solidFill>
              </a:rPr>
              <a:t> </a:t>
            </a:r>
            <a:endParaRPr lang="fr-FR"/>
          </a:p>
        </p:txBody>
      </p:sp>
      <p:sp>
        <p:nvSpPr>
          <p:cNvPr id="101393" name="Rectangle 22"/>
          <p:cNvSpPr>
            <a:spLocks noChangeArrowheads="1"/>
          </p:cNvSpPr>
          <p:nvPr/>
        </p:nvSpPr>
        <p:spPr bwMode="auto">
          <a:xfrm>
            <a:off x="1196975" y="2614613"/>
            <a:ext cx="1028700" cy="274637"/>
          </a:xfrm>
          <a:prstGeom prst="rect">
            <a:avLst/>
          </a:prstGeom>
          <a:noFill/>
          <a:ln w="9525">
            <a:noFill/>
            <a:miter lim="800000"/>
            <a:headEnd/>
            <a:tailEnd/>
          </a:ln>
        </p:spPr>
        <p:txBody>
          <a:bodyPr wrap="none" lIns="0" tIns="0" rIns="0" bIns="0">
            <a:spAutoFit/>
          </a:bodyPr>
          <a:lstStyle/>
          <a:p>
            <a:r>
              <a:rPr lang="fr-FR" b="1"/>
              <a:t>VP40/GP:</a:t>
            </a:r>
          </a:p>
        </p:txBody>
      </p:sp>
      <p:sp>
        <p:nvSpPr>
          <p:cNvPr id="101394" name="Rectangle 23"/>
          <p:cNvSpPr>
            <a:spLocks noChangeArrowheads="1"/>
          </p:cNvSpPr>
          <p:nvPr/>
        </p:nvSpPr>
        <p:spPr bwMode="auto">
          <a:xfrm>
            <a:off x="2043113" y="2614613"/>
            <a:ext cx="63500" cy="274637"/>
          </a:xfrm>
          <a:prstGeom prst="rect">
            <a:avLst/>
          </a:prstGeom>
          <a:noFill/>
          <a:ln w="9525">
            <a:noFill/>
            <a:miter lim="800000"/>
            <a:headEnd/>
            <a:tailEnd/>
          </a:ln>
        </p:spPr>
        <p:txBody>
          <a:bodyPr wrap="none" lIns="0" tIns="0" rIns="0" bIns="0">
            <a:spAutoFit/>
          </a:bodyPr>
          <a:lstStyle/>
          <a:p>
            <a:r>
              <a:rPr lang="fr-FR" b="1"/>
              <a:t> </a:t>
            </a:r>
          </a:p>
        </p:txBody>
      </p:sp>
      <p:sp>
        <p:nvSpPr>
          <p:cNvPr id="101395" name="Rectangle 24"/>
          <p:cNvSpPr>
            <a:spLocks noChangeArrowheads="1"/>
          </p:cNvSpPr>
          <p:nvPr/>
        </p:nvSpPr>
        <p:spPr bwMode="auto">
          <a:xfrm>
            <a:off x="2514600" y="2614613"/>
            <a:ext cx="1760538" cy="274637"/>
          </a:xfrm>
          <a:prstGeom prst="rect">
            <a:avLst/>
          </a:prstGeom>
          <a:noFill/>
          <a:ln w="9525">
            <a:noFill/>
            <a:miter lim="800000"/>
            <a:headEnd/>
            <a:tailEnd/>
          </a:ln>
        </p:spPr>
        <p:txBody>
          <a:bodyPr wrap="none" lIns="0" tIns="0" rIns="0" bIns="0">
            <a:spAutoFit/>
          </a:bodyPr>
          <a:lstStyle/>
          <a:p>
            <a:r>
              <a:rPr lang="fr-FR" b="1" u="sng">
                <a:solidFill>
                  <a:srgbClr val="FF0000"/>
                </a:solidFill>
              </a:rPr>
              <a:t>UAAUU</a:t>
            </a:r>
            <a:r>
              <a:rPr lang="fr-FR" b="1">
                <a:solidFill>
                  <a:srgbClr val="FF0000"/>
                </a:solidFill>
              </a:rPr>
              <a:t>CUUUUUU</a:t>
            </a:r>
            <a:endParaRPr lang="fr-FR"/>
          </a:p>
        </p:txBody>
      </p:sp>
      <p:sp>
        <p:nvSpPr>
          <p:cNvPr id="101396" name="Rectangle 25"/>
          <p:cNvSpPr>
            <a:spLocks noChangeArrowheads="1"/>
          </p:cNvSpPr>
          <p:nvPr/>
        </p:nvSpPr>
        <p:spPr bwMode="auto">
          <a:xfrm>
            <a:off x="4554538" y="2614613"/>
            <a:ext cx="850900" cy="274637"/>
          </a:xfrm>
          <a:prstGeom prst="rect">
            <a:avLst/>
          </a:prstGeom>
          <a:noFill/>
          <a:ln w="9525">
            <a:noFill/>
            <a:miter lim="800000"/>
            <a:headEnd/>
            <a:tailEnd/>
          </a:ln>
        </p:spPr>
        <p:txBody>
          <a:bodyPr wrap="none" lIns="0" tIns="0" rIns="0" bIns="0">
            <a:spAutoFit/>
          </a:bodyPr>
          <a:lstStyle/>
          <a:p>
            <a:r>
              <a:rPr lang="fr-FR" b="1">
                <a:solidFill>
                  <a:srgbClr val="800080"/>
                </a:solidFill>
              </a:rPr>
              <a:t>AGCCG</a:t>
            </a:r>
            <a:endParaRPr lang="fr-FR">
              <a:solidFill>
                <a:srgbClr val="800080"/>
              </a:solidFill>
            </a:endParaRPr>
          </a:p>
        </p:txBody>
      </p:sp>
      <p:sp>
        <p:nvSpPr>
          <p:cNvPr id="101397" name="Rectangle 26"/>
          <p:cNvSpPr>
            <a:spLocks noChangeArrowheads="1"/>
          </p:cNvSpPr>
          <p:nvPr/>
        </p:nvSpPr>
        <p:spPr bwMode="auto">
          <a:xfrm>
            <a:off x="5470525" y="2614613"/>
            <a:ext cx="1981200" cy="274637"/>
          </a:xfrm>
          <a:prstGeom prst="rect">
            <a:avLst/>
          </a:prstGeom>
          <a:noFill/>
          <a:ln w="9525">
            <a:noFill/>
            <a:miter lim="800000"/>
            <a:headEnd/>
            <a:tailEnd/>
          </a:ln>
        </p:spPr>
        <p:txBody>
          <a:bodyPr wrap="none" lIns="0" tIns="0" rIns="0" bIns="0">
            <a:spAutoFit/>
          </a:bodyPr>
          <a:lstStyle/>
          <a:p>
            <a:r>
              <a:rPr lang="fr-FR" b="1">
                <a:solidFill>
                  <a:srgbClr val="00CC00"/>
                </a:solidFill>
              </a:rPr>
              <a:t>CUACUUC</a:t>
            </a:r>
            <a:r>
              <a:rPr lang="fr-FR" b="1" u="sng">
                <a:solidFill>
                  <a:srgbClr val="00CC00"/>
                </a:solidFill>
              </a:rPr>
              <a:t>UAAUU</a:t>
            </a:r>
            <a:endParaRPr lang="fr-FR" u="sng"/>
          </a:p>
        </p:txBody>
      </p:sp>
      <p:sp>
        <p:nvSpPr>
          <p:cNvPr id="101398" name="Rectangle 27"/>
          <p:cNvSpPr>
            <a:spLocks noChangeArrowheads="1"/>
          </p:cNvSpPr>
          <p:nvPr/>
        </p:nvSpPr>
        <p:spPr bwMode="auto">
          <a:xfrm>
            <a:off x="6469063" y="2614613"/>
            <a:ext cx="63500" cy="274637"/>
          </a:xfrm>
          <a:prstGeom prst="rect">
            <a:avLst/>
          </a:prstGeom>
          <a:noFill/>
          <a:ln w="9525">
            <a:noFill/>
            <a:miter lim="800000"/>
            <a:headEnd/>
            <a:tailEnd/>
          </a:ln>
        </p:spPr>
        <p:txBody>
          <a:bodyPr wrap="none" lIns="0" tIns="0" rIns="0" bIns="0">
            <a:spAutoFit/>
          </a:bodyPr>
          <a:lstStyle/>
          <a:p>
            <a:r>
              <a:rPr lang="fr-FR" b="1">
                <a:solidFill>
                  <a:srgbClr val="00CC00"/>
                </a:solidFill>
              </a:rPr>
              <a:t> </a:t>
            </a:r>
            <a:endParaRPr lang="fr-FR"/>
          </a:p>
        </p:txBody>
      </p:sp>
      <p:sp>
        <p:nvSpPr>
          <p:cNvPr id="101399" name="Rectangle 28"/>
          <p:cNvSpPr>
            <a:spLocks noChangeArrowheads="1"/>
          </p:cNvSpPr>
          <p:nvPr/>
        </p:nvSpPr>
        <p:spPr bwMode="auto">
          <a:xfrm>
            <a:off x="5999163" y="4149725"/>
            <a:ext cx="57150" cy="274638"/>
          </a:xfrm>
          <a:prstGeom prst="rect">
            <a:avLst/>
          </a:prstGeom>
          <a:noFill/>
          <a:ln w="9525">
            <a:noFill/>
            <a:miter lim="800000"/>
            <a:headEnd/>
            <a:tailEnd/>
          </a:ln>
        </p:spPr>
        <p:txBody>
          <a:bodyPr wrap="none" lIns="0" tIns="0" rIns="0" bIns="0">
            <a:spAutoFit/>
          </a:bodyPr>
          <a:lstStyle/>
          <a:p>
            <a:r>
              <a:rPr lang="fr-FR">
                <a:latin typeface="Times New Roman" pitchFamily="18" charset="0"/>
              </a:rPr>
              <a:t> </a:t>
            </a:r>
            <a:endParaRPr lang="fr-FR"/>
          </a:p>
        </p:txBody>
      </p:sp>
      <p:sp>
        <p:nvSpPr>
          <p:cNvPr id="101400" name="Rectangle 29"/>
          <p:cNvSpPr>
            <a:spLocks noChangeArrowheads="1"/>
          </p:cNvSpPr>
          <p:nvPr/>
        </p:nvSpPr>
        <p:spPr bwMode="auto">
          <a:xfrm>
            <a:off x="993775" y="4479925"/>
            <a:ext cx="1257300" cy="274638"/>
          </a:xfrm>
          <a:prstGeom prst="rect">
            <a:avLst/>
          </a:prstGeom>
          <a:noFill/>
          <a:ln w="9525">
            <a:noFill/>
            <a:miter lim="800000"/>
            <a:headEnd/>
            <a:tailEnd/>
          </a:ln>
        </p:spPr>
        <p:txBody>
          <a:bodyPr wrap="none" lIns="0" tIns="0" rIns="0" bIns="0">
            <a:spAutoFit/>
          </a:bodyPr>
          <a:lstStyle/>
          <a:p>
            <a:r>
              <a:rPr lang="fr-FR" b="1"/>
              <a:t>VP30/VP24:</a:t>
            </a:r>
          </a:p>
        </p:txBody>
      </p:sp>
      <p:sp>
        <p:nvSpPr>
          <p:cNvPr id="101401" name="Rectangle 30"/>
          <p:cNvSpPr>
            <a:spLocks noChangeArrowheads="1"/>
          </p:cNvSpPr>
          <p:nvPr/>
        </p:nvSpPr>
        <p:spPr bwMode="auto">
          <a:xfrm>
            <a:off x="2043113" y="4479925"/>
            <a:ext cx="63500" cy="274638"/>
          </a:xfrm>
          <a:prstGeom prst="rect">
            <a:avLst/>
          </a:prstGeom>
          <a:noFill/>
          <a:ln w="9525">
            <a:noFill/>
            <a:miter lim="800000"/>
            <a:headEnd/>
            <a:tailEnd/>
          </a:ln>
        </p:spPr>
        <p:txBody>
          <a:bodyPr wrap="none" lIns="0" tIns="0" rIns="0" bIns="0">
            <a:spAutoFit/>
          </a:bodyPr>
          <a:lstStyle/>
          <a:p>
            <a:r>
              <a:rPr lang="fr-FR" b="1"/>
              <a:t> </a:t>
            </a:r>
          </a:p>
        </p:txBody>
      </p:sp>
      <p:sp>
        <p:nvSpPr>
          <p:cNvPr id="101402" name="Rectangle 31"/>
          <p:cNvSpPr>
            <a:spLocks noChangeArrowheads="1"/>
          </p:cNvSpPr>
          <p:nvPr/>
        </p:nvSpPr>
        <p:spPr bwMode="auto">
          <a:xfrm>
            <a:off x="2749550" y="4479925"/>
            <a:ext cx="1614488" cy="274638"/>
          </a:xfrm>
          <a:prstGeom prst="rect">
            <a:avLst/>
          </a:prstGeom>
          <a:noFill/>
          <a:ln w="9525">
            <a:noFill/>
            <a:miter lim="800000"/>
            <a:headEnd/>
            <a:tailEnd/>
          </a:ln>
        </p:spPr>
        <p:txBody>
          <a:bodyPr wrap="none" lIns="0" tIns="0" rIns="0" bIns="0">
            <a:spAutoFit/>
          </a:bodyPr>
          <a:lstStyle/>
          <a:p>
            <a:r>
              <a:rPr lang="fr-FR" b="1" u="sng">
                <a:solidFill>
                  <a:srgbClr val="FF0000"/>
                </a:solidFill>
              </a:rPr>
              <a:t>UAAUU</a:t>
            </a:r>
            <a:r>
              <a:rPr lang="fr-FR" b="1">
                <a:solidFill>
                  <a:srgbClr val="FF0000"/>
                </a:solidFill>
              </a:rPr>
              <a:t>CUUUUU</a:t>
            </a:r>
            <a:endParaRPr lang="fr-FR"/>
          </a:p>
        </p:txBody>
      </p:sp>
      <p:sp>
        <p:nvSpPr>
          <p:cNvPr id="101403" name="Rectangle 32"/>
          <p:cNvSpPr>
            <a:spLocks noChangeArrowheads="1"/>
          </p:cNvSpPr>
          <p:nvPr/>
        </p:nvSpPr>
        <p:spPr bwMode="auto">
          <a:xfrm>
            <a:off x="4503738" y="4479925"/>
            <a:ext cx="508000" cy="274638"/>
          </a:xfrm>
          <a:prstGeom prst="rect">
            <a:avLst/>
          </a:prstGeom>
          <a:noFill/>
          <a:ln w="9525">
            <a:noFill/>
            <a:miter lim="800000"/>
            <a:headEnd/>
            <a:tailEnd/>
          </a:ln>
        </p:spPr>
        <p:txBody>
          <a:bodyPr wrap="none" lIns="0" tIns="0" rIns="0" bIns="0">
            <a:spAutoFit/>
          </a:bodyPr>
          <a:lstStyle/>
          <a:p>
            <a:r>
              <a:rPr lang="fr-FR" b="1"/>
              <a:t>  </a:t>
            </a:r>
            <a:r>
              <a:rPr lang="fr-FR" b="1">
                <a:solidFill>
                  <a:srgbClr val="800080"/>
                </a:solidFill>
              </a:rPr>
              <a:t>144</a:t>
            </a:r>
            <a:endParaRPr lang="fr-FR">
              <a:solidFill>
                <a:srgbClr val="800080"/>
              </a:solidFill>
            </a:endParaRPr>
          </a:p>
        </p:txBody>
      </p:sp>
      <p:sp>
        <p:nvSpPr>
          <p:cNvPr id="101404" name="Rectangle 33"/>
          <p:cNvSpPr>
            <a:spLocks noChangeArrowheads="1"/>
          </p:cNvSpPr>
          <p:nvPr/>
        </p:nvSpPr>
        <p:spPr bwMode="auto">
          <a:xfrm>
            <a:off x="5038725" y="4479925"/>
            <a:ext cx="1981200" cy="274638"/>
          </a:xfrm>
          <a:prstGeom prst="rect">
            <a:avLst/>
          </a:prstGeom>
          <a:noFill/>
          <a:ln w="9525">
            <a:noFill/>
            <a:miter lim="800000"/>
            <a:headEnd/>
            <a:tailEnd/>
          </a:ln>
        </p:spPr>
        <p:txBody>
          <a:bodyPr wrap="none" lIns="0" tIns="0" rIns="0" bIns="0">
            <a:spAutoFit/>
          </a:bodyPr>
          <a:lstStyle/>
          <a:p>
            <a:r>
              <a:rPr lang="fr-FR" b="1">
                <a:solidFill>
                  <a:srgbClr val="00CC00"/>
                </a:solidFill>
              </a:rPr>
              <a:t>CUACUUC</a:t>
            </a:r>
            <a:r>
              <a:rPr lang="fr-FR" b="1" u="sng">
                <a:solidFill>
                  <a:srgbClr val="00CC00"/>
                </a:solidFill>
              </a:rPr>
              <a:t>UAAUU</a:t>
            </a:r>
            <a:endParaRPr lang="fr-FR" u="sng"/>
          </a:p>
        </p:txBody>
      </p:sp>
      <p:sp>
        <p:nvSpPr>
          <p:cNvPr id="101405" name="Rectangle 34"/>
          <p:cNvSpPr>
            <a:spLocks noChangeArrowheads="1"/>
          </p:cNvSpPr>
          <p:nvPr/>
        </p:nvSpPr>
        <p:spPr bwMode="auto">
          <a:xfrm>
            <a:off x="6308725" y="4479925"/>
            <a:ext cx="63500" cy="274638"/>
          </a:xfrm>
          <a:prstGeom prst="rect">
            <a:avLst/>
          </a:prstGeom>
          <a:noFill/>
          <a:ln w="9525">
            <a:noFill/>
            <a:miter lim="800000"/>
            <a:headEnd/>
            <a:tailEnd/>
          </a:ln>
        </p:spPr>
        <p:txBody>
          <a:bodyPr wrap="none" lIns="0" tIns="0" rIns="0" bIns="0">
            <a:spAutoFit/>
          </a:bodyPr>
          <a:lstStyle/>
          <a:p>
            <a:r>
              <a:rPr lang="fr-FR" b="1">
                <a:solidFill>
                  <a:srgbClr val="00CC00"/>
                </a:solidFill>
              </a:rPr>
              <a:t> </a:t>
            </a:r>
            <a:endParaRPr lang="fr-FR"/>
          </a:p>
        </p:txBody>
      </p:sp>
      <p:sp>
        <p:nvSpPr>
          <p:cNvPr id="101406" name="Rectangle 35"/>
          <p:cNvSpPr>
            <a:spLocks noChangeArrowheads="1"/>
          </p:cNvSpPr>
          <p:nvPr/>
        </p:nvSpPr>
        <p:spPr bwMode="auto">
          <a:xfrm>
            <a:off x="1196975" y="3627438"/>
            <a:ext cx="1028700" cy="274637"/>
          </a:xfrm>
          <a:prstGeom prst="rect">
            <a:avLst/>
          </a:prstGeom>
          <a:noFill/>
          <a:ln w="9525">
            <a:noFill/>
            <a:miter lim="800000"/>
            <a:headEnd/>
            <a:tailEnd/>
          </a:ln>
        </p:spPr>
        <p:txBody>
          <a:bodyPr wrap="none" lIns="0" tIns="0" rIns="0" bIns="0">
            <a:spAutoFit/>
          </a:bodyPr>
          <a:lstStyle/>
          <a:p>
            <a:r>
              <a:rPr lang="fr-FR" b="1"/>
              <a:t>GP/VP30:</a:t>
            </a:r>
          </a:p>
        </p:txBody>
      </p:sp>
      <p:sp>
        <p:nvSpPr>
          <p:cNvPr id="101407" name="Rectangle 36"/>
          <p:cNvSpPr>
            <a:spLocks noChangeArrowheads="1"/>
          </p:cNvSpPr>
          <p:nvPr/>
        </p:nvSpPr>
        <p:spPr bwMode="auto">
          <a:xfrm>
            <a:off x="2705100" y="3627438"/>
            <a:ext cx="1027113" cy="274637"/>
          </a:xfrm>
          <a:prstGeom prst="rect">
            <a:avLst/>
          </a:prstGeom>
          <a:noFill/>
          <a:ln w="9525">
            <a:noFill/>
            <a:miter lim="800000"/>
            <a:headEnd/>
            <a:tailEnd/>
          </a:ln>
        </p:spPr>
        <p:txBody>
          <a:bodyPr wrap="none" lIns="0" tIns="0" rIns="0" bIns="0">
            <a:spAutoFit/>
          </a:bodyPr>
          <a:lstStyle/>
          <a:p>
            <a:r>
              <a:rPr lang="fr-FR" b="1">
                <a:solidFill>
                  <a:srgbClr val="00CC00"/>
                </a:solidFill>
              </a:rPr>
              <a:t>CUACUUC</a:t>
            </a:r>
            <a:endParaRPr lang="fr-FR"/>
          </a:p>
        </p:txBody>
      </p:sp>
      <p:sp>
        <p:nvSpPr>
          <p:cNvPr id="101408" name="Rectangle 37"/>
          <p:cNvSpPr>
            <a:spLocks noChangeArrowheads="1"/>
          </p:cNvSpPr>
          <p:nvPr/>
        </p:nvSpPr>
        <p:spPr bwMode="auto">
          <a:xfrm>
            <a:off x="3973513" y="3627438"/>
            <a:ext cx="825500" cy="274637"/>
          </a:xfrm>
          <a:prstGeom prst="rect">
            <a:avLst/>
          </a:prstGeom>
          <a:noFill/>
          <a:ln w="9525">
            <a:noFill/>
            <a:miter lim="800000"/>
            <a:headEnd/>
            <a:tailEnd/>
          </a:ln>
        </p:spPr>
        <p:txBody>
          <a:bodyPr wrap="none" lIns="0" tIns="0" rIns="0" bIns="0">
            <a:spAutoFit/>
          </a:bodyPr>
          <a:lstStyle/>
          <a:p>
            <a:r>
              <a:rPr lang="fr-FR" b="1" u="sng">
                <a:solidFill>
                  <a:srgbClr val="800080"/>
                </a:solidFill>
              </a:rPr>
              <a:t>UAAUU</a:t>
            </a:r>
            <a:endParaRPr lang="fr-FR" u="sng"/>
          </a:p>
        </p:txBody>
      </p:sp>
      <p:sp>
        <p:nvSpPr>
          <p:cNvPr id="101409" name="Rectangle 38"/>
          <p:cNvSpPr>
            <a:spLocks noChangeArrowheads="1"/>
          </p:cNvSpPr>
          <p:nvPr/>
        </p:nvSpPr>
        <p:spPr bwMode="auto">
          <a:xfrm>
            <a:off x="4868863" y="3627438"/>
            <a:ext cx="990600" cy="274637"/>
          </a:xfrm>
          <a:prstGeom prst="rect">
            <a:avLst/>
          </a:prstGeom>
          <a:noFill/>
          <a:ln w="9525">
            <a:noFill/>
            <a:miter lim="800000"/>
            <a:headEnd/>
            <a:tailEnd/>
          </a:ln>
        </p:spPr>
        <p:txBody>
          <a:bodyPr wrap="none" lIns="0" tIns="0" rIns="0" bIns="0">
            <a:spAutoFit/>
          </a:bodyPr>
          <a:lstStyle/>
          <a:p>
            <a:r>
              <a:rPr lang="fr-FR" b="1">
                <a:solidFill>
                  <a:srgbClr val="FF0000"/>
                </a:solidFill>
              </a:rPr>
              <a:t>CUUUUU</a:t>
            </a:r>
            <a:endParaRPr lang="fr-FR"/>
          </a:p>
        </p:txBody>
      </p:sp>
      <p:sp>
        <p:nvSpPr>
          <p:cNvPr id="101410" name="Rectangle 39"/>
          <p:cNvSpPr>
            <a:spLocks noChangeArrowheads="1"/>
          </p:cNvSpPr>
          <p:nvPr/>
        </p:nvSpPr>
        <p:spPr bwMode="auto">
          <a:xfrm>
            <a:off x="5138738" y="3627438"/>
            <a:ext cx="63500" cy="274637"/>
          </a:xfrm>
          <a:prstGeom prst="rect">
            <a:avLst/>
          </a:prstGeom>
          <a:noFill/>
          <a:ln w="9525">
            <a:noFill/>
            <a:miter lim="800000"/>
            <a:headEnd/>
            <a:tailEnd/>
          </a:ln>
        </p:spPr>
        <p:txBody>
          <a:bodyPr wrap="none" lIns="0" tIns="0" rIns="0" bIns="0">
            <a:spAutoFit/>
          </a:bodyPr>
          <a:lstStyle/>
          <a:p>
            <a:r>
              <a:rPr lang="fr-FR" b="1">
                <a:solidFill>
                  <a:srgbClr val="FF0000"/>
                </a:solidFill>
              </a:rPr>
              <a:t> </a:t>
            </a:r>
            <a:endParaRPr lang="fr-FR"/>
          </a:p>
        </p:txBody>
      </p:sp>
      <p:sp>
        <p:nvSpPr>
          <p:cNvPr id="101411" name="Rectangle 40"/>
          <p:cNvSpPr>
            <a:spLocks noChangeArrowheads="1"/>
          </p:cNvSpPr>
          <p:nvPr/>
        </p:nvSpPr>
        <p:spPr bwMode="auto">
          <a:xfrm>
            <a:off x="1377950" y="5716588"/>
            <a:ext cx="838200" cy="274637"/>
          </a:xfrm>
          <a:prstGeom prst="rect">
            <a:avLst/>
          </a:prstGeom>
          <a:noFill/>
          <a:ln w="9525">
            <a:noFill/>
            <a:miter lim="800000"/>
            <a:headEnd/>
            <a:tailEnd/>
          </a:ln>
        </p:spPr>
        <p:txBody>
          <a:bodyPr wrap="none" lIns="0" tIns="0" rIns="0" bIns="0">
            <a:spAutoFit/>
          </a:bodyPr>
          <a:lstStyle/>
          <a:p>
            <a:r>
              <a:rPr lang="fr-FR" b="1"/>
              <a:t>VP24/L:</a:t>
            </a:r>
          </a:p>
        </p:txBody>
      </p:sp>
      <p:sp>
        <p:nvSpPr>
          <p:cNvPr id="101412" name="Rectangle 41"/>
          <p:cNvSpPr>
            <a:spLocks noChangeArrowheads="1"/>
          </p:cNvSpPr>
          <p:nvPr/>
        </p:nvSpPr>
        <p:spPr bwMode="auto">
          <a:xfrm>
            <a:off x="6589713" y="5235575"/>
            <a:ext cx="57150" cy="274638"/>
          </a:xfrm>
          <a:prstGeom prst="rect">
            <a:avLst/>
          </a:prstGeom>
          <a:noFill/>
          <a:ln w="9525">
            <a:noFill/>
            <a:miter lim="800000"/>
            <a:headEnd/>
            <a:tailEnd/>
          </a:ln>
        </p:spPr>
        <p:txBody>
          <a:bodyPr wrap="none" lIns="0" tIns="0" rIns="0" bIns="0">
            <a:spAutoFit/>
          </a:bodyPr>
          <a:lstStyle/>
          <a:p>
            <a:r>
              <a:rPr lang="fr-FR">
                <a:solidFill>
                  <a:srgbClr val="FFFF00"/>
                </a:solidFill>
                <a:latin typeface="Times New Roman" pitchFamily="18" charset="0"/>
              </a:rPr>
              <a:t> </a:t>
            </a:r>
            <a:endParaRPr lang="fr-FR"/>
          </a:p>
        </p:txBody>
      </p:sp>
      <p:sp>
        <p:nvSpPr>
          <p:cNvPr id="101413" name="Rectangle 42"/>
          <p:cNvSpPr>
            <a:spLocks noChangeArrowheads="1"/>
          </p:cNvSpPr>
          <p:nvPr/>
        </p:nvSpPr>
        <p:spPr bwMode="auto">
          <a:xfrm>
            <a:off x="7572375" y="5235575"/>
            <a:ext cx="57150" cy="274638"/>
          </a:xfrm>
          <a:prstGeom prst="rect">
            <a:avLst/>
          </a:prstGeom>
          <a:noFill/>
          <a:ln w="9525">
            <a:noFill/>
            <a:miter lim="800000"/>
            <a:headEnd/>
            <a:tailEnd/>
          </a:ln>
        </p:spPr>
        <p:txBody>
          <a:bodyPr wrap="none" lIns="0" tIns="0" rIns="0" bIns="0">
            <a:spAutoFit/>
          </a:bodyPr>
          <a:lstStyle/>
          <a:p>
            <a:r>
              <a:rPr lang="fr-FR">
                <a:solidFill>
                  <a:srgbClr val="FFFF00"/>
                </a:solidFill>
                <a:latin typeface="Times New Roman" pitchFamily="18" charset="0"/>
              </a:rPr>
              <a:t> </a:t>
            </a:r>
            <a:endParaRPr lang="fr-FR"/>
          </a:p>
        </p:txBody>
      </p:sp>
      <p:sp>
        <p:nvSpPr>
          <p:cNvPr id="101414" name="Rectangle 43"/>
          <p:cNvSpPr>
            <a:spLocks noChangeArrowheads="1"/>
          </p:cNvSpPr>
          <p:nvPr/>
        </p:nvSpPr>
        <p:spPr bwMode="auto">
          <a:xfrm>
            <a:off x="4978400" y="5716588"/>
            <a:ext cx="63500" cy="274637"/>
          </a:xfrm>
          <a:prstGeom prst="rect">
            <a:avLst/>
          </a:prstGeom>
          <a:noFill/>
          <a:ln w="9525">
            <a:noFill/>
            <a:miter lim="800000"/>
            <a:headEnd/>
            <a:tailEnd/>
          </a:ln>
        </p:spPr>
        <p:txBody>
          <a:bodyPr wrap="none" lIns="0" tIns="0" rIns="0" bIns="0">
            <a:spAutoFit/>
          </a:bodyPr>
          <a:lstStyle/>
          <a:p>
            <a:r>
              <a:rPr lang="fr-FR" b="1">
                <a:solidFill>
                  <a:srgbClr val="000000"/>
                </a:solidFill>
              </a:rPr>
              <a:t> </a:t>
            </a:r>
            <a:endParaRPr lang="fr-FR"/>
          </a:p>
        </p:txBody>
      </p:sp>
      <p:sp>
        <p:nvSpPr>
          <p:cNvPr id="101415" name="Rectangle 44"/>
          <p:cNvSpPr>
            <a:spLocks noChangeArrowheads="1"/>
          </p:cNvSpPr>
          <p:nvPr/>
        </p:nvSpPr>
        <p:spPr bwMode="auto">
          <a:xfrm>
            <a:off x="5367338" y="5716588"/>
            <a:ext cx="1155700" cy="274637"/>
          </a:xfrm>
          <a:prstGeom prst="rect">
            <a:avLst/>
          </a:prstGeom>
          <a:noFill/>
          <a:ln w="9525">
            <a:noFill/>
            <a:miter lim="800000"/>
            <a:headEnd/>
            <a:tailEnd/>
          </a:ln>
        </p:spPr>
        <p:txBody>
          <a:bodyPr wrap="none" lIns="0" tIns="0" rIns="0" bIns="0">
            <a:spAutoFit/>
          </a:bodyPr>
          <a:lstStyle/>
          <a:p>
            <a:r>
              <a:rPr lang="fr-FR" b="1">
                <a:solidFill>
                  <a:srgbClr val="00CC00"/>
                </a:solidFill>
              </a:rPr>
              <a:t>CUACUUC</a:t>
            </a:r>
            <a:endParaRPr lang="fr-FR"/>
          </a:p>
        </p:txBody>
      </p:sp>
      <p:sp>
        <p:nvSpPr>
          <p:cNvPr id="101416" name="Rectangle 45"/>
          <p:cNvSpPr>
            <a:spLocks noChangeArrowheads="1"/>
          </p:cNvSpPr>
          <p:nvPr/>
        </p:nvSpPr>
        <p:spPr bwMode="auto">
          <a:xfrm>
            <a:off x="6567488" y="5716588"/>
            <a:ext cx="825500" cy="274637"/>
          </a:xfrm>
          <a:prstGeom prst="rect">
            <a:avLst/>
          </a:prstGeom>
          <a:noFill/>
          <a:ln w="9525">
            <a:noFill/>
            <a:miter lim="800000"/>
            <a:headEnd/>
            <a:tailEnd/>
          </a:ln>
        </p:spPr>
        <p:txBody>
          <a:bodyPr wrap="none" lIns="0" tIns="0" rIns="0" bIns="0">
            <a:spAutoFit/>
          </a:bodyPr>
          <a:lstStyle/>
          <a:p>
            <a:r>
              <a:rPr lang="fr-FR" b="1" u="sng">
                <a:solidFill>
                  <a:srgbClr val="800080"/>
                </a:solidFill>
              </a:rPr>
              <a:t>UAAUU</a:t>
            </a:r>
            <a:endParaRPr lang="fr-FR" u="sng"/>
          </a:p>
        </p:txBody>
      </p:sp>
      <p:sp>
        <p:nvSpPr>
          <p:cNvPr id="101417" name="Rectangle 46"/>
          <p:cNvSpPr>
            <a:spLocks noChangeArrowheads="1"/>
          </p:cNvSpPr>
          <p:nvPr/>
        </p:nvSpPr>
        <p:spPr bwMode="auto">
          <a:xfrm>
            <a:off x="7505700" y="5716588"/>
            <a:ext cx="990600" cy="274637"/>
          </a:xfrm>
          <a:prstGeom prst="rect">
            <a:avLst/>
          </a:prstGeom>
          <a:noFill/>
          <a:ln w="9525">
            <a:noFill/>
            <a:miter lim="800000"/>
            <a:headEnd/>
            <a:tailEnd/>
          </a:ln>
        </p:spPr>
        <p:txBody>
          <a:bodyPr wrap="none" lIns="0" tIns="0" rIns="0" bIns="0">
            <a:spAutoFit/>
          </a:bodyPr>
          <a:lstStyle/>
          <a:p>
            <a:r>
              <a:rPr lang="fr-FR" b="1">
                <a:solidFill>
                  <a:srgbClr val="FF0000"/>
                </a:solidFill>
              </a:rPr>
              <a:t>CUUUUU</a:t>
            </a:r>
            <a:endParaRPr lang="fr-FR"/>
          </a:p>
        </p:txBody>
      </p:sp>
      <p:sp>
        <p:nvSpPr>
          <p:cNvPr id="101418" name="Rectangle 47"/>
          <p:cNvSpPr>
            <a:spLocks noChangeArrowheads="1"/>
          </p:cNvSpPr>
          <p:nvPr/>
        </p:nvSpPr>
        <p:spPr bwMode="auto">
          <a:xfrm>
            <a:off x="7110413" y="5716588"/>
            <a:ext cx="63500" cy="274637"/>
          </a:xfrm>
          <a:prstGeom prst="rect">
            <a:avLst/>
          </a:prstGeom>
          <a:noFill/>
          <a:ln w="9525">
            <a:noFill/>
            <a:miter lim="800000"/>
            <a:headEnd/>
            <a:tailEnd/>
          </a:ln>
        </p:spPr>
        <p:txBody>
          <a:bodyPr wrap="none" lIns="0" tIns="0" rIns="0" bIns="0">
            <a:spAutoFit/>
          </a:bodyPr>
          <a:lstStyle/>
          <a:p>
            <a:r>
              <a:rPr lang="fr-FR" b="1">
                <a:solidFill>
                  <a:srgbClr val="FF0000"/>
                </a:solidFill>
              </a:rPr>
              <a:t> </a:t>
            </a:r>
            <a:endParaRPr lang="fr-FR"/>
          </a:p>
        </p:txBody>
      </p:sp>
      <p:sp>
        <p:nvSpPr>
          <p:cNvPr id="101419" name="Text Box 48"/>
          <p:cNvSpPr txBox="1">
            <a:spLocks noChangeArrowheads="1"/>
          </p:cNvSpPr>
          <p:nvPr/>
        </p:nvSpPr>
        <p:spPr bwMode="auto">
          <a:xfrm>
            <a:off x="2913063" y="5661025"/>
            <a:ext cx="1087437" cy="366713"/>
          </a:xfrm>
          <a:prstGeom prst="rect">
            <a:avLst/>
          </a:prstGeom>
          <a:noFill/>
          <a:ln w="9525">
            <a:noFill/>
            <a:miter lim="800000"/>
            <a:headEnd/>
            <a:tailEnd/>
          </a:ln>
        </p:spPr>
        <p:txBody>
          <a:bodyPr>
            <a:spAutoFit/>
          </a:bodyPr>
          <a:lstStyle/>
          <a:p>
            <a:pPr>
              <a:spcBef>
                <a:spcPct val="50000"/>
              </a:spcBef>
            </a:pPr>
            <a:endParaRPr lang="en-US"/>
          </a:p>
        </p:txBody>
      </p:sp>
      <p:sp>
        <p:nvSpPr>
          <p:cNvPr id="101420" name="Text Box 49"/>
          <p:cNvSpPr txBox="1">
            <a:spLocks noChangeArrowheads="1"/>
          </p:cNvSpPr>
          <p:nvPr/>
        </p:nvSpPr>
        <p:spPr bwMode="auto">
          <a:xfrm>
            <a:off x="2365375" y="5670550"/>
            <a:ext cx="2278063" cy="366713"/>
          </a:xfrm>
          <a:prstGeom prst="rect">
            <a:avLst/>
          </a:prstGeom>
          <a:noFill/>
          <a:ln w="9525">
            <a:noFill/>
            <a:miter lim="800000"/>
            <a:headEnd/>
            <a:tailEnd/>
          </a:ln>
        </p:spPr>
        <p:txBody>
          <a:bodyPr>
            <a:spAutoFit/>
          </a:bodyPr>
          <a:lstStyle/>
          <a:p>
            <a:pPr>
              <a:spcBef>
                <a:spcPct val="50000"/>
              </a:spcBef>
            </a:pPr>
            <a:r>
              <a:rPr lang="fr-FR" b="1" u="sng">
                <a:solidFill>
                  <a:srgbClr val="FF0000"/>
                </a:solidFill>
              </a:rPr>
              <a:t>UAAUU</a:t>
            </a:r>
            <a:r>
              <a:rPr lang="fr-FR" b="1">
                <a:solidFill>
                  <a:srgbClr val="FF0000"/>
                </a:solidFill>
              </a:rPr>
              <a:t>CUUUUUU</a:t>
            </a:r>
          </a:p>
        </p:txBody>
      </p:sp>
      <p:sp>
        <p:nvSpPr>
          <p:cNvPr id="101421" name="Text Box 50"/>
          <p:cNvSpPr txBox="1">
            <a:spLocks noChangeArrowheads="1"/>
          </p:cNvSpPr>
          <p:nvPr/>
        </p:nvSpPr>
        <p:spPr bwMode="auto">
          <a:xfrm>
            <a:off x="4429125" y="5670550"/>
            <a:ext cx="1008063" cy="366713"/>
          </a:xfrm>
          <a:prstGeom prst="rect">
            <a:avLst/>
          </a:prstGeom>
          <a:noFill/>
          <a:ln w="9525">
            <a:noFill/>
            <a:miter lim="800000"/>
            <a:headEnd/>
            <a:tailEnd/>
          </a:ln>
        </p:spPr>
        <p:txBody>
          <a:bodyPr>
            <a:spAutoFit/>
          </a:bodyPr>
          <a:lstStyle/>
          <a:p>
            <a:pPr>
              <a:spcBef>
                <a:spcPct val="50000"/>
              </a:spcBef>
            </a:pPr>
            <a:r>
              <a:rPr lang="fr-FR" b="1">
                <a:solidFill>
                  <a:srgbClr val="800080"/>
                </a:solidFill>
              </a:rPr>
              <a:t>CGGA</a:t>
            </a:r>
          </a:p>
        </p:txBody>
      </p:sp>
      <p:sp>
        <p:nvSpPr>
          <p:cNvPr id="101422" name="Rectangle 51"/>
          <p:cNvSpPr>
            <a:spLocks noChangeArrowheads="1"/>
          </p:cNvSpPr>
          <p:nvPr/>
        </p:nvSpPr>
        <p:spPr bwMode="auto">
          <a:xfrm>
            <a:off x="5419725" y="3990975"/>
            <a:ext cx="1289050" cy="366713"/>
          </a:xfrm>
          <a:prstGeom prst="rect">
            <a:avLst/>
          </a:prstGeom>
          <a:noFill/>
          <a:ln w="9525">
            <a:noFill/>
            <a:miter lim="800000"/>
            <a:headEnd/>
            <a:tailEnd/>
          </a:ln>
        </p:spPr>
        <p:txBody>
          <a:bodyPr wrap="none">
            <a:spAutoFit/>
          </a:bodyPr>
          <a:lstStyle/>
          <a:p>
            <a:r>
              <a:rPr lang="fr-FR"/>
              <a:t>Start VP24</a:t>
            </a:r>
          </a:p>
        </p:txBody>
      </p:sp>
      <p:sp>
        <p:nvSpPr>
          <p:cNvPr id="101423" name="Rectangle 52"/>
          <p:cNvSpPr>
            <a:spLocks noChangeArrowheads="1"/>
          </p:cNvSpPr>
          <p:nvPr/>
        </p:nvSpPr>
        <p:spPr bwMode="auto">
          <a:xfrm>
            <a:off x="4621213" y="3990975"/>
            <a:ext cx="412750" cy="366713"/>
          </a:xfrm>
          <a:prstGeom prst="rect">
            <a:avLst/>
          </a:prstGeom>
          <a:noFill/>
          <a:ln w="9525">
            <a:noFill/>
            <a:miter lim="800000"/>
            <a:headEnd/>
            <a:tailEnd/>
          </a:ln>
        </p:spPr>
        <p:txBody>
          <a:bodyPr wrap="none">
            <a:spAutoFit/>
          </a:bodyPr>
          <a:lstStyle/>
          <a:p>
            <a:r>
              <a:rPr lang="fr-FR"/>
              <a:t>IR</a:t>
            </a:r>
          </a:p>
        </p:txBody>
      </p:sp>
      <p:sp>
        <p:nvSpPr>
          <p:cNvPr id="101424" name="Rectangle 53"/>
          <p:cNvSpPr>
            <a:spLocks noChangeArrowheads="1"/>
          </p:cNvSpPr>
          <p:nvPr/>
        </p:nvSpPr>
        <p:spPr bwMode="auto">
          <a:xfrm>
            <a:off x="3105150" y="3990975"/>
            <a:ext cx="1276350" cy="366713"/>
          </a:xfrm>
          <a:prstGeom prst="rect">
            <a:avLst/>
          </a:prstGeom>
          <a:noFill/>
          <a:ln w="9525">
            <a:noFill/>
            <a:miter lim="800000"/>
            <a:headEnd/>
            <a:tailEnd/>
          </a:ln>
        </p:spPr>
        <p:txBody>
          <a:bodyPr wrap="none">
            <a:spAutoFit/>
          </a:bodyPr>
          <a:lstStyle/>
          <a:p>
            <a:r>
              <a:rPr lang="fr-FR"/>
              <a:t>Stop VP30</a:t>
            </a:r>
          </a:p>
        </p:txBody>
      </p:sp>
      <p:sp>
        <p:nvSpPr>
          <p:cNvPr id="101425" name="Rectangle 54"/>
          <p:cNvSpPr>
            <a:spLocks noChangeArrowheads="1"/>
          </p:cNvSpPr>
          <p:nvPr/>
        </p:nvSpPr>
        <p:spPr bwMode="auto">
          <a:xfrm>
            <a:off x="3232150" y="188913"/>
            <a:ext cx="1035050" cy="366712"/>
          </a:xfrm>
          <a:prstGeom prst="rect">
            <a:avLst/>
          </a:prstGeom>
          <a:noFill/>
          <a:ln w="9525">
            <a:noFill/>
            <a:miter lim="800000"/>
            <a:headEnd/>
            <a:tailEnd/>
          </a:ln>
        </p:spPr>
        <p:txBody>
          <a:bodyPr wrap="none">
            <a:spAutoFit/>
          </a:bodyPr>
          <a:lstStyle/>
          <a:p>
            <a:r>
              <a:rPr lang="fr-FR"/>
              <a:t>Stop NP</a:t>
            </a:r>
          </a:p>
        </p:txBody>
      </p:sp>
      <p:sp>
        <p:nvSpPr>
          <p:cNvPr id="101426" name="Rectangle 55"/>
          <p:cNvSpPr>
            <a:spLocks noChangeArrowheads="1"/>
          </p:cNvSpPr>
          <p:nvPr/>
        </p:nvSpPr>
        <p:spPr bwMode="auto">
          <a:xfrm>
            <a:off x="5778500" y="188913"/>
            <a:ext cx="1289050" cy="366712"/>
          </a:xfrm>
          <a:prstGeom prst="rect">
            <a:avLst/>
          </a:prstGeom>
          <a:noFill/>
          <a:ln w="9525">
            <a:noFill/>
            <a:miter lim="800000"/>
            <a:headEnd/>
            <a:tailEnd/>
          </a:ln>
        </p:spPr>
        <p:txBody>
          <a:bodyPr wrap="none">
            <a:spAutoFit/>
          </a:bodyPr>
          <a:lstStyle/>
          <a:p>
            <a:r>
              <a:rPr lang="fr-FR"/>
              <a:t>Start VP35</a:t>
            </a:r>
          </a:p>
        </p:txBody>
      </p:sp>
      <p:sp>
        <p:nvSpPr>
          <p:cNvPr id="101427" name="Rectangle 56"/>
          <p:cNvSpPr>
            <a:spLocks noChangeArrowheads="1"/>
          </p:cNvSpPr>
          <p:nvPr/>
        </p:nvSpPr>
        <p:spPr bwMode="auto">
          <a:xfrm>
            <a:off x="4692650" y="188913"/>
            <a:ext cx="412750" cy="366712"/>
          </a:xfrm>
          <a:prstGeom prst="rect">
            <a:avLst/>
          </a:prstGeom>
          <a:noFill/>
          <a:ln w="9525">
            <a:noFill/>
            <a:miter lim="800000"/>
            <a:headEnd/>
            <a:tailEnd/>
          </a:ln>
        </p:spPr>
        <p:txBody>
          <a:bodyPr wrap="none">
            <a:spAutoFit/>
          </a:bodyPr>
          <a:lstStyle/>
          <a:p>
            <a:r>
              <a:rPr lang="fr-FR"/>
              <a:t>IR</a:t>
            </a:r>
          </a:p>
        </p:txBody>
      </p:sp>
      <p:grpSp>
        <p:nvGrpSpPr>
          <p:cNvPr id="101428" name="Group 57"/>
          <p:cNvGrpSpPr>
            <a:grpSpLocks/>
          </p:cNvGrpSpPr>
          <p:nvPr/>
        </p:nvGrpSpPr>
        <p:grpSpPr bwMode="auto">
          <a:xfrm>
            <a:off x="4479925" y="628650"/>
            <a:ext cx="812800" cy="95250"/>
            <a:chOff x="1750" y="426"/>
            <a:chExt cx="1260" cy="60"/>
          </a:xfrm>
        </p:grpSpPr>
        <p:sp>
          <p:nvSpPr>
            <p:cNvPr id="101528" name="Line 58"/>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29" name="Group 59"/>
            <p:cNvGrpSpPr>
              <a:grpSpLocks/>
            </p:cNvGrpSpPr>
            <p:nvPr/>
          </p:nvGrpSpPr>
          <p:grpSpPr bwMode="auto">
            <a:xfrm>
              <a:off x="1750" y="426"/>
              <a:ext cx="1260" cy="60"/>
              <a:chOff x="1746" y="426"/>
              <a:chExt cx="1260" cy="60"/>
            </a:xfrm>
          </p:grpSpPr>
          <p:sp>
            <p:nvSpPr>
              <p:cNvPr id="101530" name="Line 60"/>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31" name="Line 61"/>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29" name="Group 62"/>
          <p:cNvGrpSpPr>
            <a:grpSpLocks/>
          </p:cNvGrpSpPr>
          <p:nvPr/>
        </p:nvGrpSpPr>
        <p:grpSpPr bwMode="auto">
          <a:xfrm>
            <a:off x="5349875" y="628650"/>
            <a:ext cx="1778000" cy="95250"/>
            <a:chOff x="1750" y="426"/>
            <a:chExt cx="1260" cy="60"/>
          </a:xfrm>
        </p:grpSpPr>
        <p:sp>
          <p:nvSpPr>
            <p:cNvPr id="101524" name="Line 63"/>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25" name="Group 64"/>
            <p:cNvGrpSpPr>
              <a:grpSpLocks/>
            </p:cNvGrpSpPr>
            <p:nvPr/>
          </p:nvGrpSpPr>
          <p:grpSpPr bwMode="auto">
            <a:xfrm>
              <a:off x="1750" y="426"/>
              <a:ext cx="1260" cy="60"/>
              <a:chOff x="1746" y="426"/>
              <a:chExt cx="1260" cy="60"/>
            </a:xfrm>
          </p:grpSpPr>
          <p:sp>
            <p:nvSpPr>
              <p:cNvPr id="101526" name="Line 65"/>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27" name="Line 66"/>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430" name="Rectangle 67"/>
          <p:cNvSpPr>
            <a:spLocks noChangeArrowheads="1"/>
          </p:cNvSpPr>
          <p:nvPr/>
        </p:nvSpPr>
        <p:spPr bwMode="auto">
          <a:xfrm>
            <a:off x="2522538" y="1092200"/>
            <a:ext cx="1289050" cy="366713"/>
          </a:xfrm>
          <a:prstGeom prst="rect">
            <a:avLst/>
          </a:prstGeom>
          <a:noFill/>
          <a:ln w="9525">
            <a:noFill/>
            <a:miter lim="800000"/>
            <a:headEnd/>
            <a:tailEnd/>
          </a:ln>
        </p:spPr>
        <p:txBody>
          <a:bodyPr wrap="none">
            <a:spAutoFit/>
          </a:bodyPr>
          <a:lstStyle/>
          <a:p>
            <a:r>
              <a:rPr lang="fr-FR"/>
              <a:t>Start VP40</a:t>
            </a:r>
          </a:p>
        </p:txBody>
      </p:sp>
      <p:sp>
        <p:nvSpPr>
          <p:cNvPr id="101431" name="Rectangle 68"/>
          <p:cNvSpPr>
            <a:spLocks noChangeArrowheads="1"/>
          </p:cNvSpPr>
          <p:nvPr/>
        </p:nvSpPr>
        <p:spPr bwMode="auto">
          <a:xfrm>
            <a:off x="4135438" y="1092200"/>
            <a:ext cx="1276350" cy="366713"/>
          </a:xfrm>
          <a:prstGeom prst="rect">
            <a:avLst/>
          </a:prstGeom>
          <a:noFill/>
          <a:ln w="9525">
            <a:noFill/>
            <a:miter lim="800000"/>
            <a:headEnd/>
            <a:tailEnd/>
          </a:ln>
        </p:spPr>
        <p:txBody>
          <a:bodyPr wrap="none">
            <a:spAutoFit/>
          </a:bodyPr>
          <a:lstStyle/>
          <a:p>
            <a:r>
              <a:rPr lang="fr-FR"/>
              <a:t>Stop VP35</a:t>
            </a:r>
          </a:p>
        </p:txBody>
      </p:sp>
      <p:grpSp>
        <p:nvGrpSpPr>
          <p:cNvPr id="101432" name="Group 69"/>
          <p:cNvGrpSpPr>
            <a:grpSpLocks/>
          </p:cNvGrpSpPr>
          <p:nvPr/>
        </p:nvGrpSpPr>
        <p:grpSpPr bwMode="auto">
          <a:xfrm>
            <a:off x="2560638" y="1658938"/>
            <a:ext cx="1997075" cy="95250"/>
            <a:chOff x="1750" y="426"/>
            <a:chExt cx="1260" cy="60"/>
          </a:xfrm>
        </p:grpSpPr>
        <p:sp>
          <p:nvSpPr>
            <p:cNvPr id="101520" name="Line 70"/>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21" name="Group 71"/>
            <p:cNvGrpSpPr>
              <a:grpSpLocks/>
            </p:cNvGrpSpPr>
            <p:nvPr/>
          </p:nvGrpSpPr>
          <p:grpSpPr bwMode="auto">
            <a:xfrm>
              <a:off x="1750" y="426"/>
              <a:ext cx="1260" cy="60"/>
              <a:chOff x="1746" y="426"/>
              <a:chExt cx="1260" cy="60"/>
            </a:xfrm>
          </p:grpSpPr>
          <p:sp>
            <p:nvSpPr>
              <p:cNvPr id="101522" name="Line 72"/>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23" name="Line 73"/>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33" name="Group 74"/>
          <p:cNvGrpSpPr>
            <a:grpSpLocks/>
          </p:cNvGrpSpPr>
          <p:nvPr/>
        </p:nvGrpSpPr>
        <p:grpSpPr bwMode="auto">
          <a:xfrm>
            <a:off x="3873500" y="1558925"/>
            <a:ext cx="1778000" cy="95250"/>
            <a:chOff x="1750" y="426"/>
            <a:chExt cx="1260" cy="60"/>
          </a:xfrm>
        </p:grpSpPr>
        <p:sp>
          <p:nvSpPr>
            <p:cNvPr id="101516" name="Line 75"/>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17" name="Group 76"/>
            <p:cNvGrpSpPr>
              <a:grpSpLocks/>
            </p:cNvGrpSpPr>
            <p:nvPr/>
          </p:nvGrpSpPr>
          <p:grpSpPr bwMode="auto">
            <a:xfrm>
              <a:off x="1750" y="426"/>
              <a:ext cx="1260" cy="60"/>
              <a:chOff x="1746" y="426"/>
              <a:chExt cx="1260" cy="60"/>
            </a:xfrm>
          </p:grpSpPr>
          <p:sp>
            <p:nvSpPr>
              <p:cNvPr id="101518" name="Line 77"/>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19" name="Line 78"/>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434" name="Rectangle 79"/>
          <p:cNvSpPr>
            <a:spLocks noChangeArrowheads="1"/>
          </p:cNvSpPr>
          <p:nvPr/>
        </p:nvSpPr>
        <p:spPr bwMode="auto">
          <a:xfrm>
            <a:off x="2762250" y="2147888"/>
            <a:ext cx="1276350" cy="366712"/>
          </a:xfrm>
          <a:prstGeom prst="rect">
            <a:avLst/>
          </a:prstGeom>
          <a:noFill/>
          <a:ln w="9525">
            <a:noFill/>
            <a:miter lim="800000"/>
            <a:headEnd/>
            <a:tailEnd/>
          </a:ln>
        </p:spPr>
        <p:txBody>
          <a:bodyPr wrap="none">
            <a:spAutoFit/>
          </a:bodyPr>
          <a:lstStyle/>
          <a:p>
            <a:r>
              <a:rPr lang="fr-FR"/>
              <a:t>Stop VP40</a:t>
            </a:r>
          </a:p>
        </p:txBody>
      </p:sp>
      <p:sp>
        <p:nvSpPr>
          <p:cNvPr id="101435" name="Rectangle 80"/>
          <p:cNvSpPr>
            <a:spLocks noChangeArrowheads="1"/>
          </p:cNvSpPr>
          <p:nvPr/>
        </p:nvSpPr>
        <p:spPr bwMode="auto">
          <a:xfrm>
            <a:off x="5991225" y="2147888"/>
            <a:ext cx="1060450" cy="366712"/>
          </a:xfrm>
          <a:prstGeom prst="rect">
            <a:avLst/>
          </a:prstGeom>
          <a:noFill/>
          <a:ln w="9525">
            <a:noFill/>
            <a:miter lim="800000"/>
            <a:headEnd/>
            <a:tailEnd/>
          </a:ln>
        </p:spPr>
        <p:txBody>
          <a:bodyPr wrap="none">
            <a:spAutoFit/>
          </a:bodyPr>
          <a:lstStyle/>
          <a:p>
            <a:r>
              <a:rPr lang="fr-FR"/>
              <a:t>Start GP</a:t>
            </a:r>
          </a:p>
        </p:txBody>
      </p:sp>
      <p:sp>
        <p:nvSpPr>
          <p:cNvPr id="101436" name="Rectangle 81"/>
          <p:cNvSpPr>
            <a:spLocks noChangeArrowheads="1"/>
          </p:cNvSpPr>
          <p:nvPr/>
        </p:nvSpPr>
        <p:spPr bwMode="auto">
          <a:xfrm>
            <a:off x="4778375" y="2147888"/>
            <a:ext cx="412750" cy="366712"/>
          </a:xfrm>
          <a:prstGeom prst="rect">
            <a:avLst/>
          </a:prstGeom>
          <a:noFill/>
          <a:ln w="9525">
            <a:noFill/>
            <a:miter lim="800000"/>
            <a:headEnd/>
            <a:tailEnd/>
          </a:ln>
        </p:spPr>
        <p:txBody>
          <a:bodyPr wrap="none">
            <a:spAutoFit/>
          </a:bodyPr>
          <a:lstStyle/>
          <a:p>
            <a:r>
              <a:rPr lang="fr-FR"/>
              <a:t>IR</a:t>
            </a:r>
          </a:p>
        </p:txBody>
      </p:sp>
      <p:grpSp>
        <p:nvGrpSpPr>
          <p:cNvPr id="101437" name="Group 82"/>
          <p:cNvGrpSpPr>
            <a:grpSpLocks/>
          </p:cNvGrpSpPr>
          <p:nvPr/>
        </p:nvGrpSpPr>
        <p:grpSpPr bwMode="auto">
          <a:xfrm>
            <a:off x="2517775" y="2509838"/>
            <a:ext cx="1778000" cy="95250"/>
            <a:chOff x="1750" y="426"/>
            <a:chExt cx="1260" cy="60"/>
          </a:xfrm>
        </p:grpSpPr>
        <p:sp>
          <p:nvSpPr>
            <p:cNvPr id="101512" name="Line 83"/>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13" name="Group 84"/>
            <p:cNvGrpSpPr>
              <a:grpSpLocks/>
            </p:cNvGrpSpPr>
            <p:nvPr/>
          </p:nvGrpSpPr>
          <p:grpSpPr bwMode="auto">
            <a:xfrm>
              <a:off x="1750" y="426"/>
              <a:ext cx="1260" cy="60"/>
              <a:chOff x="1746" y="426"/>
              <a:chExt cx="1260" cy="60"/>
            </a:xfrm>
          </p:grpSpPr>
          <p:sp>
            <p:nvSpPr>
              <p:cNvPr id="101514" name="Line 85"/>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15" name="Line 86"/>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38" name="Group 87"/>
          <p:cNvGrpSpPr>
            <a:grpSpLocks/>
          </p:cNvGrpSpPr>
          <p:nvPr/>
        </p:nvGrpSpPr>
        <p:grpSpPr bwMode="auto">
          <a:xfrm>
            <a:off x="4556125" y="2509838"/>
            <a:ext cx="768350" cy="95250"/>
            <a:chOff x="1750" y="426"/>
            <a:chExt cx="1260" cy="60"/>
          </a:xfrm>
        </p:grpSpPr>
        <p:sp>
          <p:nvSpPr>
            <p:cNvPr id="101508" name="Line 88"/>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09" name="Group 89"/>
            <p:cNvGrpSpPr>
              <a:grpSpLocks/>
            </p:cNvGrpSpPr>
            <p:nvPr/>
          </p:nvGrpSpPr>
          <p:grpSpPr bwMode="auto">
            <a:xfrm>
              <a:off x="1750" y="426"/>
              <a:ext cx="1260" cy="60"/>
              <a:chOff x="1746" y="426"/>
              <a:chExt cx="1260" cy="60"/>
            </a:xfrm>
          </p:grpSpPr>
          <p:sp>
            <p:nvSpPr>
              <p:cNvPr id="101510" name="Line 90"/>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11" name="Line 91"/>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39" name="Group 92"/>
          <p:cNvGrpSpPr>
            <a:grpSpLocks/>
          </p:cNvGrpSpPr>
          <p:nvPr/>
        </p:nvGrpSpPr>
        <p:grpSpPr bwMode="auto">
          <a:xfrm>
            <a:off x="5462588" y="2509838"/>
            <a:ext cx="1778000" cy="95250"/>
            <a:chOff x="1750" y="426"/>
            <a:chExt cx="1260" cy="60"/>
          </a:xfrm>
        </p:grpSpPr>
        <p:sp>
          <p:nvSpPr>
            <p:cNvPr id="101504" name="Line 93"/>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05" name="Group 94"/>
            <p:cNvGrpSpPr>
              <a:grpSpLocks/>
            </p:cNvGrpSpPr>
            <p:nvPr/>
          </p:nvGrpSpPr>
          <p:grpSpPr bwMode="auto">
            <a:xfrm>
              <a:off x="1750" y="426"/>
              <a:ext cx="1260" cy="60"/>
              <a:chOff x="1746" y="426"/>
              <a:chExt cx="1260" cy="60"/>
            </a:xfrm>
          </p:grpSpPr>
          <p:sp>
            <p:nvSpPr>
              <p:cNvPr id="101506" name="Line 95"/>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07" name="Line 96"/>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440" name="Rectangle 97"/>
          <p:cNvSpPr>
            <a:spLocks noChangeArrowheads="1"/>
          </p:cNvSpPr>
          <p:nvPr/>
        </p:nvSpPr>
        <p:spPr bwMode="auto">
          <a:xfrm>
            <a:off x="2830513" y="2947988"/>
            <a:ext cx="1289050" cy="366712"/>
          </a:xfrm>
          <a:prstGeom prst="rect">
            <a:avLst/>
          </a:prstGeom>
          <a:noFill/>
          <a:ln w="9525">
            <a:noFill/>
            <a:miter lim="800000"/>
            <a:headEnd/>
            <a:tailEnd/>
          </a:ln>
        </p:spPr>
        <p:txBody>
          <a:bodyPr wrap="none">
            <a:spAutoFit/>
          </a:bodyPr>
          <a:lstStyle/>
          <a:p>
            <a:r>
              <a:rPr lang="fr-FR"/>
              <a:t>Start VP30</a:t>
            </a:r>
          </a:p>
        </p:txBody>
      </p:sp>
      <p:sp>
        <p:nvSpPr>
          <p:cNvPr id="101441" name="Rectangle 98"/>
          <p:cNvSpPr>
            <a:spLocks noChangeArrowheads="1"/>
          </p:cNvSpPr>
          <p:nvPr/>
        </p:nvSpPr>
        <p:spPr bwMode="auto">
          <a:xfrm>
            <a:off x="4443413" y="2947988"/>
            <a:ext cx="1047750" cy="366712"/>
          </a:xfrm>
          <a:prstGeom prst="rect">
            <a:avLst/>
          </a:prstGeom>
          <a:noFill/>
          <a:ln w="9525">
            <a:noFill/>
            <a:miter lim="800000"/>
            <a:headEnd/>
            <a:tailEnd/>
          </a:ln>
        </p:spPr>
        <p:txBody>
          <a:bodyPr wrap="none">
            <a:spAutoFit/>
          </a:bodyPr>
          <a:lstStyle/>
          <a:p>
            <a:r>
              <a:rPr lang="fr-FR"/>
              <a:t>Stop GP</a:t>
            </a:r>
          </a:p>
        </p:txBody>
      </p:sp>
      <p:grpSp>
        <p:nvGrpSpPr>
          <p:cNvPr id="101442" name="Group 99"/>
          <p:cNvGrpSpPr>
            <a:grpSpLocks/>
          </p:cNvGrpSpPr>
          <p:nvPr/>
        </p:nvGrpSpPr>
        <p:grpSpPr bwMode="auto">
          <a:xfrm>
            <a:off x="2733675" y="3481388"/>
            <a:ext cx="2051050" cy="95250"/>
            <a:chOff x="1750" y="426"/>
            <a:chExt cx="1260" cy="60"/>
          </a:xfrm>
        </p:grpSpPr>
        <p:sp>
          <p:nvSpPr>
            <p:cNvPr id="101500" name="Line 100"/>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501" name="Group 101"/>
            <p:cNvGrpSpPr>
              <a:grpSpLocks/>
            </p:cNvGrpSpPr>
            <p:nvPr/>
          </p:nvGrpSpPr>
          <p:grpSpPr bwMode="auto">
            <a:xfrm>
              <a:off x="1750" y="426"/>
              <a:ext cx="1260" cy="60"/>
              <a:chOff x="1746" y="426"/>
              <a:chExt cx="1260" cy="60"/>
            </a:xfrm>
          </p:grpSpPr>
          <p:sp>
            <p:nvSpPr>
              <p:cNvPr id="101502" name="Line 102"/>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503" name="Line 103"/>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43" name="Group 104"/>
          <p:cNvGrpSpPr>
            <a:grpSpLocks/>
          </p:cNvGrpSpPr>
          <p:nvPr/>
        </p:nvGrpSpPr>
        <p:grpSpPr bwMode="auto">
          <a:xfrm>
            <a:off x="3973513" y="3382963"/>
            <a:ext cx="1966912" cy="93662"/>
            <a:chOff x="1750" y="426"/>
            <a:chExt cx="1260" cy="60"/>
          </a:xfrm>
        </p:grpSpPr>
        <p:sp>
          <p:nvSpPr>
            <p:cNvPr id="101496" name="Line 105"/>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97" name="Group 106"/>
            <p:cNvGrpSpPr>
              <a:grpSpLocks/>
            </p:cNvGrpSpPr>
            <p:nvPr/>
          </p:nvGrpSpPr>
          <p:grpSpPr bwMode="auto">
            <a:xfrm>
              <a:off x="1750" y="426"/>
              <a:ext cx="1260" cy="60"/>
              <a:chOff x="1746" y="426"/>
              <a:chExt cx="1260" cy="60"/>
            </a:xfrm>
          </p:grpSpPr>
          <p:sp>
            <p:nvSpPr>
              <p:cNvPr id="101498" name="Line 107"/>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99" name="Line 108"/>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44" name="Group 109"/>
          <p:cNvGrpSpPr>
            <a:grpSpLocks/>
          </p:cNvGrpSpPr>
          <p:nvPr/>
        </p:nvGrpSpPr>
        <p:grpSpPr bwMode="auto">
          <a:xfrm>
            <a:off x="2698750" y="4365625"/>
            <a:ext cx="1698625" cy="107950"/>
            <a:chOff x="1750" y="426"/>
            <a:chExt cx="1260" cy="60"/>
          </a:xfrm>
        </p:grpSpPr>
        <p:sp>
          <p:nvSpPr>
            <p:cNvPr id="101492" name="Line 110"/>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93" name="Group 111"/>
            <p:cNvGrpSpPr>
              <a:grpSpLocks/>
            </p:cNvGrpSpPr>
            <p:nvPr/>
          </p:nvGrpSpPr>
          <p:grpSpPr bwMode="auto">
            <a:xfrm>
              <a:off x="1750" y="426"/>
              <a:ext cx="1260" cy="60"/>
              <a:chOff x="1746" y="426"/>
              <a:chExt cx="1260" cy="60"/>
            </a:xfrm>
          </p:grpSpPr>
          <p:sp>
            <p:nvSpPr>
              <p:cNvPr id="101494" name="Line 112"/>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95" name="Line 113"/>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45" name="Group 114"/>
          <p:cNvGrpSpPr>
            <a:grpSpLocks/>
          </p:cNvGrpSpPr>
          <p:nvPr/>
        </p:nvGrpSpPr>
        <p:grpSpPr bwMode="auto">
          <a:xfrm>
            <a:off x="4608513" y="4365625"/>
            <a:ext cx="366712" cy="95250"/>
            <a:chOff x="1750" y="426"/>
            <a:chExt cx="1260" cy="60"/>
          </a:xfrm>
        </p:grpSpPr>
        <p:sp>
          <p:nvSpPr>
            <p:cNvPr id="101488" name="Line 115"/>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89" name="Group 116"/>
            <p:cNvGrpSpPr>
              <a:grpSpLocks/>
            </p:cNvGrpSpPr>
            <p:nvPr/>
          </p:nvGrpSpPr>
          <p:grpSpPr bwMode="auto">
            <a:xfrm>
              <a:off x="1750" y="426"/>
              <a:ext cx="1260" cy="60"/>
              <a:chOff x="1746" y="426"/>
              <a:chExt cx="1260" cy="60"/>
            </a:xfrm>
          </p:grpSpPr>
          <p:sp>
            <p:nvSpPr>
              <p:cNvPr id="101490" name="Line 117"/>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91" name="Line 118"/>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46" name="Group 119"/>
          <p:cNvGrpSpPr>
            <a:grpSpLocks/>
          </p:cNvGrpSpPr>
          <p:nvPr/>
        </p:nvGrpSpPr>
        <p:grpSpPr bwMode="auto">
          <a:xfrm>
            <a:off x="5011738" y="4365625"/>
            <a:ext cx="1778000" cy="95250"/>
            <a:chOff x="1750" y="426"/>
            <a:chExt cx="1260" cy="60"/>
          </a:xfrm>
        </p:grpSpPr>
        <p:sp>
          <p:nvSpPr>
            <p:cNvPr id="101484" name="Line 120"/>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85" name="Group 121"/>
            <p:cNvGrpSpPr>
              <a:grpSpLocks/>
            </p:cNvGrpSpPr>
            <p:nvPr/>
          </p:nvGrpSpPr>
          <p:grpSpPr bwMode="auto">
            <a:xfrm>
              <a:off x="1750" y="426"/>
              <a:ext cx="1260" cy="60"/>
              <a:chOff x="1746" y="426"/>
              <a:chExt cx="1260" cy="60"/>
            </a:xfrm>
          </p:grpSpPr>
          <p:sp>
            <p:nvSpPr>
              <p:cNvPr id="101486" name="Line 122"/>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87" name="Line 123"/>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447" name="Rectangle 124"/>
          <p:cNvSpPr>
            <a:spLocks noChangeArrowheads="1"/>
          </p:cNvSpPr>
          <p:nvPr/>
        </p:nvSpPr>
        <p:spPr bwMode="auto">
          <a:xfrm>
            <a:off x="2781300" y="4956175"/>
            <a:ext cx="1555750" cy="366713"/>
          </a:xfrm>
          <a:prstGeom prst="rect">
            <a:avLst/>
          </a:prstGeom>
          <a:noFill/>
          <a:ln w="9525">
            <a:noFill/>
            <a:miter lim="800000"/>
            <a:headEnd/>
            <a:tailEnd/>
          </a:ln>
        </p:spPr>
        <p:txBody>
          <a:bodyPr wrap="none">
            <a:spAutoFit/>
          </a:bodyPr>
          <a:lstStyle/>
          <a:p>
            <a:r>
              <a:rPr lang="fr-FR"/>
              <a:t>Stop VP24(1)</a:t>
            </a:r>
          </a:p>
        </p:txBody>
      </p:sp>
      <p:sp>
        <p:nvSpPr>
          <p:cNvPr id="101448" name="Rectangle 125"/>
          <p:cNvSpPr>
            <a:spLocks noChangeArrowheads="1"/>
          </p:cNvSpPr>
          <p:nvPr/>
        </p:nvSpPr>
        <p:spPr bwMode="auto">
          <a:xfrm>
            <a:off x="5321300" y="4956175"/>
            <a:ext cx="857250" cy="366713"/>
          </a:xfrm>
          <a:prstGeom prst="rect">
            <a:avLst/>
          </a:prstGeom>
          <a:noFill/>
          <a:ln w="9525">
            <a:noFill/>
            <a:miter lim="800000"/>
            <a:headEnd/>
            <a:tailEnd/>
          </a:ln>
        </p:spPr>
        <p:txBody>
          <a:bodyPr wrap="none">
            <a:spAutoFit/>
          </a:bodyPr>
          <a:lstStyle/>
          <a:p>
            <a:r>
              <a:rPr lang="fr-FR"/>
              <a:t>Start L</a:t>
            </a:r>
          </a:p>
        </p:txBody>
      </p:sp>
      <p:sp>
        <p:nvSpPr>
          <p:cNvPr id="101449" name="Rectangle 126"/>
          <p:cNvSpPr>
            <a:spLocks noChangeArrowheads="1"/>
          </p:cNvSpPr>
          <p:nvPr/>
        </p:nvSpPr>
        <p:spPr bwMode="auto">
          <a:xfrm>
            <a:off x="6565900" y="4956175"/>
            <a:ext cx="1555750" cy="366713"/>
          </a:xfrm>
          <a:prstGeom prst="rect">
            <a:avLst/>
          </a:prstGeom>
          <a:noFill/>
          <a:ln w="9525">
            <a:noFill/>
            <a:miter lim="800000"/>
            <a:headEnd/>
            <a:tailEnd/>
          </a:ln>
        </p:spPr>
        <p:txBody>
          <a:bodyPr wrap="none">
            <a:spAutoFit/>
          </a:bodyPr>
          <a:lstStyle/>
          <a:p>
            <a:r>
              <a:rPr lang="fr-FR"/>
              <a:t>Stop VP24(2)</a:t>
            </a:r>
          </a:p>
        </p:txBody>
      </p:sp>
      <p:sp>
        <p:nvSpPr>
          <p:cNvPr id="101450" name="Rectangle 127"/>
          <p:cNvSpPr>
            <a:spLocks noChangeArrowheads="1"/>
          </p:cNvSpPr>
          <p:nvPr/>
        </p:nvSpPr>
        <p:spPr bwMode="auto">
          <a:xfrm>
            <a:off x="4848225" y="4956175"/>
            <a:ext cx="412750" cy="366713"/>
          </a:xfrm>
          <a:prstGeom prst="rect">
            <a:avLst/>
          </a:prstGeom>
          <a:noFill/>
          <a:ln w="9525">
            <a:noFill/>
            <a:miter lim="800000"/>
            <a:headEnd/>
            <a:tailEnd/>
          </a:ln>
        </p:spPr>
        <p:txBody>
          <a:bodyPr wrap="none">
            <a:spAutoFit/>
          </a:bodyPr>
          <a:lstStyle/>
          <a:p>
            <a:r>
              <a:rPr lang="fr-FR"/>
              <a:t>IR</a:t>
            </a:r>
          </a:p>
        </p:txBody>
      </p:sp>
      <p:grpSp>
        <p:nvGrpSpPr>
          <p:cNvPr id="101451" name="Group 128"/>
          <p:cNvGrpSpPr>
            <a:grpSpLocks/>
          </p:cNvGrpSpPr>
          <p:nvPr/>
        </p:nvGrpSpPr>
        <p:grpSpPr bwMode="auto">
          <a:xfrm>
            <a:off x="2570163" y="5500688"/>
            <a:ext cx="1778000" cy="95250"/>
            <a:chOff x="1750" y="426"/>
            <a:chExt cx="1260" cy="60"/>
          </a:xfrm>
        </p:grpSpPr>
        <p:sp>
          <p:nvSpPr>
            <p:cNvPr id="101480" name="Line 129"/>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81" name="Group 130"/>
            <p:cNvGrpSpPr>
              <a:grpSpLocks/>
            </p:cNvGrpSpPr>
            <p:nvPr/>
          </p:nvGrpSpPr>
          <p:grpSpPr bwMode="auto">
            <a:xfrm>
              <a:off x="1750" y="426"/>
              <a:ext cx="1260" cy="60"/>
              <a:chOff x="1746" y="426"/>
              <a:chExt cx="1260" cy="60"/>
            </a:xfrm>
          </p:grpSpPr>
          <p:sp>
            <p:nvSpPr>
              <p:cNvPr id="101482" name="Line 131"/>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83" name="Line 132"/>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52" name="Group 133"/>
          <p:cNvGrpSpPr>
            <a:grpSpLocks/>
          </p:cNvGrpSpPr>
          <p:nvPr/>
        </p:nvGrpSpPr>
        <p:grpSpPr bwMode="auto">
          <a:xfrm>
            <a:off x="4757738" y="5500688"/>
            <a:ext cx="533400" cy="95250"/>
            <a:chOff x="1750" y="426"/>
            <a:chExt cx="1260" cy="60"/>
          </a:xfrm>
        </p:grpSpPr>
        <p:sp>
          <p:nvSpPr>
            <p:cNvPr id="101476" name="Line 134"/>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77" name="Group 135"/>
            <p:cNvGrpSpPr>
              <a:grpSpLocks/>
            </p:cNvGrpSpPr>
            <p:nvPr/>
          </p:nvGrpSpPr>
          <p:grpSpPr bwMode="auto">
            <a:xfrm>
              <a:off x="1750" y="426"/>
              <a:ext cx="1260" cy="60"/>
              <a:chOff x="1746" y="426"/>
              <a:chExt cx="1260" cy="60"/>
            </a:xfrm>
          </p:grpSpPr>
          <p:sp>
            <p:nvSpPr>
              <p:cNvPr id="101478" name="Line 136"/>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79" name="Line 137"/>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53" name="Group 138"/>
          <p:cNvGrpSpPr>
            <a:grpSpLocks/>
          </p:cNvGrpSpPr>
          <p:nvPr/>
        </p:nvGrpSpPr>
        <p:grpSpPr bwMode="auto">
          <a:xfrm>
            <a:off x="6719888" y="5500688"/>
            <a:ext cx="1674812" cy="95250"/>
            <a:chOff x="1750" y="426"/>
            <a:chExt cx="1260" cy="60"/>
          </a:xfrm>
        </p:grpSpPr>
        <p:sp>
          <p:nvSpPr>
            <p:cNvPr id="101472" name="Line 139"/>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73" name="Group 140"/>
            <p:cNvGrpSpPr>
              <a:grpSpLocks/>
            </p:cNvGrpSpPr>
            <p:nvPr/>
          </p:nvGrpSpPr>
          <p:grpSpPr bwMode="auto">
            <a:xfrm>
              <a:off x="1750" y="426"/>
              <a:ext cx="1260" cy="60"/>
              <a:chOff x="1746" y="426"/>
              <a:chExt cx="1260" cy="60"/>
            </a:xfrm>
          </p:grpSpPr>
          <p:sp>
            <p:nvSpPr>
              <p:cNvPr id="101474" name="Line 141"/>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75" name="Line 142"/>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grpSp>
        <p:nvGrpSpPr>
          <p:cNvPr id="101454" name="Group 143"/>
          <p:cNvGrpSpPr>
            <a:grpSpLocks/>
          </p:cNvGrpSpPr>
          <p:nvPr/>
        </p:nvGrpSpPr>
        <p:grpSpPr bwMode="auto">
          <a:xfrm>
            <a:off x="5380038" y="5661025"/>
            <a:ext cx="2047875" cy="104775"/>
            <a:chOff x="1750" y="426"/>
            <a:chExt cx="1260" cy="60"/>
          </a:xfrm>
        </p:grpSpPr>
        <p:sp>
          <p:nvSpPr>
            <p:cNvPr id="101468" name="Line 144"/>
            <p:cNvSpPr>
              <a:spLocks noChangeShapeType="1"/>
            </p:cNvSpPr>
            <p:nvPr/>
          </p:nvSpPr>
          <p:spPr bwMode="auto">
            <a:xfrm flipV="1">
              <a:off x="3009" y="426"/>
              <a:ext cx="1" cy="60"/>
            </a:xfrm>
            <a:prstGeom prst="line">
              <a:avLst/>
            </a:prstGeom>
            <a:noFill/>
            <a:ln w="12700" cap="rnd">
              <a:solidFill>
                <a:schemeClr val="tx1"/>
              </a:solidFill>
              <a:round/>
              <a:headEnd/>
              <a:tailEnd/>
            </a:ln>
          </p:spPr>
          <p:txBody>
            <a:bodyPr/>
            <a:lstStyle/>
            <a:p>
              <a:endParaRPr lang="fr-FR"/>
            </a:p>
          </p:txBody>
        </p:sp>
        <p:grpSp>
          <p:nvGrpSpPr>
            <p:cNvPr id="101469" name="Group 145"/>
            <p:cNvGrpSpPr>
              <a:grpSpLocks/>
            </p:cNvGrpSpPr>
            <p:nvPr/>
          </p:nvGrpSpPr>
          <p:grpSpPr bwMode="auto">
            <a:xfrm>
              <a:off x="1750" y="426"/>
              <a:ext cx="1260" cy="60"/>
              <a:chOff x="1746" y="426"/>
              <a:chExt cx="1260" cy="60"/>
            </a:xfrm>
          </p:grpSpPr>
          <p:sp>
            <p:nvSpPr>
              <p:cNvPr id="101470" name="Line 146"/>
              <p:cNvSpPr>
                <a:spLocks noChangeShapeType="1"/>
              </p:cNvSpPr>
              <p:nvPr/>
            </p:nvSpPr>
            <p:spPr bwMode="auto">
              <a:xfrm>
                <a:off x="1746" y="426"/>
                <a:ext cx="1260" cy="1"/>
              </a:xfrm>
              <a:prstGeom prst="line">
                <a:avLst/>
              </a:prstGeom>
              <a:noFill/>
              <a:ln w="12700" cap="rnd">
                <a:solidFill>
                  <a:schemeClr val="tx1"/>
                </a:solidFill>
                <a:round/>
                <a:headEnd/>
                <a:tailEnd/>
              </a:ln>
            </p:spPr>
            <p:txBody>
              <a:bodyPr/>
              <a:lstStyle/>
              <a:p>
                <a:endParaRPr lang="fr-FR"/>
              </a:p>
            </p:txBody>
          </p:sp>
          <p:sp>
            <p:nvSpPr>
              <p:cNvPr id="101471" name="Line 147"/>
              <p:cNvSpPr>
                <a:spLocks noChangeShapeType="1"/>
              </p:cNvSpPr>
              <p:nvPr/>
            </p:nvSpPr>
            <p:spPr bwMode="auto">
              <a:xfrm flipV="1">
                <a:off x="1746" y="426"/>
                <a:ext cx="1" cy="60"/>
              </a:xfrm>
              <a:prstGeom prst="line">
                <a:avLst/>
              </a:prstGeom>
              <a:noFill/>
              <a:ln w="12700" cap="rnd">
                <a:solidFill>
                  <a:schemeClr val="tx1"/>
                </a:solidFill>
                <a:round/>
                <a:headEnd/>
                <a:tailEnd/>
              </a:ln>
            </p:spPr>
            <p:txBody>
              <a:bodyPr/>
              <a:lstStyle/>
              <a:p>
                <a:endParaRPr lang="fr-FR"/>
              </a:p>
            </p:txBody>
          </p:sp>
        </p:grpSp>
      </p:grpSp>
      <p:sp>
        <p:nvSpPr>
          <p:cNvPr id="101455" name="Line 148"/>
          <p:cNvSpPr>
            <a:spLocks noChangeShapeType="1"/>
          </p:cNvSpPr>
          <p:nvPr/>
        </p:nvSpPr>
        <p:spPr bwMode="auto">
          <a:xfrm flipH="1">
            <a:off x="3030538" y="363538"/>
            <a:ext cx="206375" cy="0"/>
          </a:xfrm>
          <a:prstGeom prst="line">
            <a:avLst/>
          </a:prstGeom>
          <a:noFill/>
          <a:ln w="19050">
            <a:solidFill>
              <a:schemeClr val="bg1"/>
            </a:solidFill>
            <a:round/>
            <a:headEnd/>
            <a:tailEnd type="triangle" w="med" len="med"/>
          </a:ln>
        </p:spPr>
        <p:txBody>
          <a:bodyPr/>
          <a:lstStyle/>
          <a:p>
            <a:endParaRPr lang="fr-FR"/>
          </a:p>
        </p:txBody>
      </p:sp>
      <p:sp>
        <p:nvSpPr>
          <p:cNvPr id="101456" name="Line 149"/>
          <p:cNvSpPr>
            <a:spLocks noChangeShapeType="1"/>
          </p:cNvSpPr>
          <p:nvPr/>
        </p:nvSpPr>
        <p:spPr bwMode="auto">
          <a:xfrm>
            <a:off x="6902450" y="363538"/>
            <a:ext cx="206375" cy="0"/>
          </a:xfrm>
          <a:prstGeom prst="line">
            <a:avLst/>
          </a:prstGeom>
          <a:noFill/>
          <a:ln w="19050">
            <a:solidFill>
              <a:schemeClr val="bg1"/>
            </a:solidFill>
            <a:round/>
            <a:headEnd/>
            <a:tailEnd type="triangle" w="med" len="med"/>
          </a:ln>
        </p:spPr>
        <p:txBody>
          <a:bodyPr/>
          <a:lstStyle/>
          <a:p>
            <a:endParaRPr lang="fr-FR"/>
          </a:p>
        </p:txBody>
      </p:sp>
      <p:sp>
        <p:nvSpPr>
          <p:cNvPr id="101457" name="Line 150"/>
          <p:cNvSpPr>
            <a:spLocks noChangeShapeType="1"/>
          </p:cNvSpPr>
          <p:nvPr/>
        </p:nvSpPr>
        <p:spPr bwMode="auto">
          <a:xfrm flipH="1">
            <a:off x="4017963" y="1255713"/>
            <a:ext cx="204787" cy="0"/>
          </a:xfrm>
          <a:prstGeom prst="line">
            <a:avLst/>
          </a:prstGeom>
          <a:noFill/>
          <a:ln w="19050">
            <a:solidFill>
              <a:schemeClr val="bg1"/>
            </a:solidFill>
            <a:round/>
            <a:headEnd/>
            <a:tailEnd type="triangle" w="med" len="med"/>
          </a:ln>
        </p:spPr>
        <p:txBody>
          <a:bodyPr/>
          <a:lstStyle/>
          <a:p>
            <a:endParaRPr lang="fr-FR"/>
          </a:p>
        </p:txBody>
      </p:sp>
      <p:sp>
        <p:nvSpPr>
          <p:cNvPr id="101458" name="Line 151"/>
          <p:cNvSpPr>
            <a:spLocks noChangeShapeType="1"/>
          </p:cNvSpPr>
          <p:nvPr/>
        </p:nvSpPr>
        <p:spPr bwMode="auto">
          <a:xfrm>
            <a:off x="3638550" y="1255713"/>
            <a:ext cx="204788" cy="0"/>
          </a:xfrm>
          <a:prstGeom prst="line">
            <a:avLst/>
          </a:prstGeom>
          <a:noFill/>
          <a:ln w="19050">
            <a:solidFill>
              <a:schemeClr val="bg1"/>
            </a:solidFill>
            <a:round/>
            <a:headEnd/>
            <a:tailEnd type="triangle" w="med" len="med"/>
          </a:ln>
        </p:spPr>
        <p:txBody>
          <a:bodyPr/>
          <a:lstStyle/>
          <a:p>
            <a:endParaRPr lang="fr-FR"/>
          </a:p>
        </p:txBody>
      </p:sp>
      <p:sp>
        <p:nvSpPr>
          <p:cNvPr id="101459" name="Line 152"/>
          <p:cNvSpPr>
            <a:spLocks noChangeShapeType="1"/>
          </p:cNvSpPr>
          <p:nvPr/>
        </p:nvSpPr>
        <p:spPr bwMode="auto">
          <a:xfrm flipH="1">
            <a:off x="2582863" y="2316163"/>
            <a:ext cx="204787" cy="0"/>
          </a:xfrm>
          <a:prstGeom prst="line">
            <a:avLst/>
          </a:prstGeom>
          <a:noFill/>
          <a:ln w="19050">
            <a:solidFill>
              <a:schemeClr val="bg1"/>
            </a:solidFill>
            <a:round/>
            <a:headEnd/>
            <a:tailEnd type="triangle" w="med" len="med"/>
          </a:ln>
        </p:spPr>
        <p:txBody>
          <a:bodyPr/>
          <a:lstStyle/>
          <a:p>
            <a:endParaRPr lang="fr-FR"/>
          </a:p>
        </p:txBody>
      </p:sp>
      <p:sp>
        <p:nvSpPr>
          <p:cNvPr id="101460" name="Line 153"/>
          <p:cNvSpPr>
            <a:spLocks noChangeShapeType="1"/>
          </p:cNvSpPr>
          <p:nvPr/>
        </p:nvSpPr>
        <p:spPr bwMode="auto">
          <a:xfrm>
            <a:off x="6897688" y="2316163"/>
            <a:ext cx="206375" cy="0"/>
          </a:xfrm>
          <a:prstGeom prst="line">
            <a:avLst/>
          </a:prstGeom>
          <a:noFill/>
          <a:ln w="19050">
            <a:solidFill>
              <a:schemeClr val="bg1"/>
            </a:solidFill>
            <a:round/>
            <a:headEnd/>
            <a:tailEnd type="triangle" w="med" len="med"/>
          </a:ln>
        </p:spPr>
        <p:txBody>
          <a:bodyPr/>
          <a:lstStyle/>
          <a:p>
            <a:endParaRPr lang="fr-FR"/>
          </a:p>
        </p:txBody>
      </p:sp>
      <p:sp>
        <p:nvSpPr>
          <p:cNvPr id="101461" name="Line 154"/>
          <p:cNvSpPr>
            <a:spLocks noChangeShapeType="1"/>
          </p:cNvSpPr>
          <p:nvPr/>
        </p:nvSpPr>
        <p:spPr bwMode="auto">
          <a:xfrm flipH="1">
            <a:off x="4257675" y="3117850"/>
            <a:ext cx="206375" cy="0"/>
          </a:xfrm>
          <a:prstGeom prst="line">
            <a:avLst/>
          </a:prstGeom>
          <a:noFill/>
          <a:ln w="19050">
            <a:solidFill>
              <a:schemeClr val="bg1"/>
            </a:solidFill>
            <a:round/>
            <a:headEnd/>
            <a:tailEnd type="triangle" w="med" len="med"/>
          </a:ln>
        </p:spPr>
        <p:txBody>
          <a:bodyPr/>
          <a:lstStyle/>
          <a:p>
            <a:endParaRPr lang="fr-FR"/>
          </a:p>
        </p:txBody>
      </p:sp>
      <p:sp>
        <p:nvSpPr>
          <p:cNvPr id="101462" name="Line 155"/>
          <p:cNvSpPr>
            <a:spLocks noChangeShapeType="1"/>
          </p:cNvSpPr>
          <p:nvPr/>
        </p:nvSpPr>
        <p:spPr bwMode="auto">
          <a:xfrm>
            <a:off x="3967163" y="3117850"/>
            <a:ext cx="204787" cy="0"/>
          </a:xfrm>
          <a:prstGeom prst="line">
            <a:avLst/>
          </a:prstGeom>
          <a:noFill/>
          <a:ln w="19050">
            <a:solidFill>
              <a:schemeClr val="bg1"/>
            </a:solidFill>
            <a:round/>
            <a:headEnd/>
            <a:tailEnd type="triangle" w="med" len="med"/>
          </a:ln>
        </p:spPr>
        <p:txBody>
          <a:bodyPr/>
          <a:lstStyle/>
          <a:p>
            <a:endParaRPr lang="fr-FR"/>
          </a:p>
        </p:txBody>
      </p:sp>
      <p:sp>
        <p:nvSpPr>
          <p:cNvPr id="101463" name="Line 156"/>
          <p:cNvSpPr>
            <a:spLocks noChangeShapeType="1"/>
          </p:cNvSpPr>
          <p:nvPr/>
        </p:nvSpPr>
        <p:spPr bwMode="auto">
          <a:xfrm flipH="1">
            <a:off x="2935288" y="4171950"/>
            <a:ext cx="206375" cy="0"/>
          </a:xfrm>
          <a:prstGeom prst="line">
            <a:avLst/>
          </a:prstGeom>
          <a:noFill/>
          <a:ln w="19050">
            <a:solidFill>
              <a:schemeClr val="bg1"/>
            </a:solidFill>
            <a:round/>
            <a:headEnd/>
            <a:tailEnd type="triangle" w="med" len="med"/>
          </a:ln>
        </p:spPr>
        <p:txBody>
          <a:bodyPr/>
          <a:lstStyle/>
          <a:p>
            <a:endParaRPr lang="fr-FR"/>
          </a:p>
        </p:txBody>
      </p:sp>
      <p:sp>
        <p:nvSpPr>
          <p:cNvPr id="101464" name="Line 157"/>
          <p:cNvSpPr>
            <a:spLocks noChangeShapeType="1"/>
          </p:cNvSpPr>
          <p:nvPr/>
        </p:nvSpPr>
        <p:spPr bwMode="auto">
          <a:xfrm>
            <a:off x="6545263" y="4171950"/>
            <a:ext cx="206375" cy="0"/>
          </a:xfrm>
          <a:prstGeom prst="line">
            <a:avLst/>
          </a:prstGeom>
          <a:noFill/>
          <a:ln w="19050">
            <a:solidFill>
              <a:schemeClr val="bg1"/>
            </a:solidFill>
            <a:round/>
            <a:headEnd/>
            <a:tailEnd type="triangle" w="med" len="med"/>
          </a:ln>
        </p:spPr>
        <p:txBody>
          <a:bodyPr/>
          <a:lstStyle/>
          <a:p>
            <a:endParaRPr lang="fr-FR"/>
          </a:p>
        </p:txBody>
      </p:sp>
      <p:sp>
        <p:nvSpPr>
          <p:cNvPr id="101465" name="Line 158"/>
          <p:cNvSpPr>
            <a:spLocks noChangeShapeType="1"/>
          </p:cNvSpPr>
          <p:nvPr/>
        </p:nvSpPr>
        <p:spPr bwMode="auto">
          <a:xfrm flipH="1">
            <a:off x="2624138" y="5135563"/>
            <a:ext cx="206375" cy="0"/>
          </a:xfrm>
          <a:prstGeom prst="line">
            <a:avLst/>
          </a:prstGeom>
          <a:noFill/>
          <a:ln w="19050">
            <a:solidFill>
              <a:schemeClr val="bg1"/>
            </a:solidFill>
            <a:round/>
            <a:headEnd/>
            <a:tailEnd type="triangle" w="med" len="med"/>
          </a:ln>
        </p:spPr>
        <p:txBody>
          <a:bodyPr/>
          <a:lstStyle/>
          <a:p>
            <a:endParaRPr lang="fr-FR"/>
          </a:p>
        </p:txBody>
      </p:sp>
      <p:sp>
        <p:nvSpPr>
          <p:cNvPr id="101466" name="Line 159"/>
          <p:cNvSpPr>
            <a:spLocks noChangeShapeType="1"/>
          </p:cNvSpPr>
          <p:nvPr/>
        </p:nvSpPr>
        <p:spPr bwMode="auto">
          <a:xfrm>
            <a:off x="5992813" y="5135563"/>
            <a:ext cx="206375" cy="0"/>
          </a:xfrm>
          <a:prstGeom prst="line">
            <a:avLst/>
          </a:prstGeom>
          <a:noFill/>
          <a:ln w="19050">
            <a:solidFill>
              <a:schemeClr val="bg1"/>
            </a:solidFill>
            <a:round/>
            <a:headEnd/>
            <a:tailEnd type="triangle" w="med" len="med"/>
          </a:ln>
        </p:spPr>
        <p:txBody>
          <a:bodyPr/>
          <a:lstStyle/>
          <a:p>
            <a:endParaRPr lang="fr-FR"/>
          </a:p>
        </p:txBody>
      </p:sp>
      <p:sp>
        <p:nvSpPr>
          <p:cNvPr id="101467" name="Line 160"/>
          <p:cNvSpPr>
            <a:spLocks noChangeShapeType="1"/>
          </p:cNvSpPr>
          <p:nvPr/>
        </p:nvSpPr>
        <p:spPr bwMode="auto">
          <a:xfrm flipH="1">
            <a:off x="6397625" y="5137150"/>
            <a:ext cx="204788" cy="0"/>
          </a:xfrm>
          <a:prstGeom prst="line">
            <a:avLst/>
          </a:prstGeom>
          <a:noFill/>
          <a:ln w="19050">
            <a:solidFill>
              <a:schemeClr val="bg1"/>
            </a:solidFill>
            <a:round/>
            <a:headEnd/>
            <a:tailEnd type="triangle" w="med" len="med"/>
          </a:ln>
        </p:spPr>
        <p:txBody>
          <a:bodyPr/>
          <a:lstStyle/>
          <a:p>
            <a:endParaRPr lang="fr-F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ext Box 2"/>
          <p:cNvSpPr txBox="1">
            <a:spLocks noChangeArrowheads="1"/>
          </p:cNvSpPr>
          <p:nvPr/>
        </p:nvSpPr>
        <p:spPr bwMode="auto">
          <a:xfrm>
            <a:off x="3657600" y="5821363"/>
            <a:ext cx="476250"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GP</a:t>
            </a:r>
          </a:p>
        </p:txBody>
      </p:sp>
      <p:sp>
        <p:nvSpPr>
          <p:cNvPr id="102403" name="Text Box 3"/>
          <p:cNvSpPr txBox="1">
            <a:spLocks noChangeArrowheads="1"/>
          </p:cNvSpPr>
          <p:nvPr/>
        </p:nvSpPr>
        <p:spPr bwMode="auto">
          <a:xfrm>
            <a:off x="4433888" y="5821363"/>
            <a:ext cx="690562"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VP30</a:t>
            </a:r>
          </a:p>
        </p:txBody>
      </p:sp>
      <p:sp>
        <p:nvSpPr>
          <p:cNvPr id="102404" name="Text Box 4"/>
          <p:cNvSpPr txBox="1">
            <a:spLocks noChangeArrowheads="1"/>
          </p:cNvSpPr>
          <p:nvPr/>
        </p:nvSpPr>
        <p:spPr bwMode="auto">
          <a:xfrm>
            <a:off x="5387975" y="5821363"/>
            <a:ext cx="690563"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VP40</a:t>
            </a:r>
          </a:p>
        </p:txBody>
      </p:sp>
      <p:sp>
        <p:nvSpPr>
          <p:cNvPr id="102405" name="Text Box 5"/>
          <p:cNvSpPr txBox="1">
            <a:spLocks noChangeArrowheads="1"/>
          </p:cNvSpPr>
          <p:nvPr/>
        </p:nvSpPr>
        <p:spPr bwMode="auto">
          <a:xfrm>
            <a:off x="6037263" y="5821363"/>
            <a:ext cx="690562"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VP35</a:t>
            </a:r>
          </a:p>
        </p:txBody>
      </p:sp>
      <p:sp>
        <p:nvSpPr>
          <p:cNvPr id="102406" name="Text Box 6"/>
          <p:cNvSpPr txBox="1">
            <a:spLocks noChangeArrowheads="1"/>
          </p:cNvSpPr>
          <p:nvPr/>
        </p:nvSpPr>
        <p:spPr bwMode="auto">
          <a:xfrm>
            <a:off x="6738938" y="5821363"/>
            <a:ext cx="692150"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VP24</a:t>
            </a:r>
          </a:p>
        </p:txBody>
      </p:sp>
      <p:sp>
        <p:nvSpPr>
          <p:cNvPr id="102407" name="Text Box 7"/>
          <p:cNvSpPr txBox="1">
            <a:spLocks noChangeArrowheads="1"/>
          </p:cNvSpPr>
          <p:nvPr/>
        </p:nvSpPr>
        <p:spPr bwMode="auto">
          <a:xfrm>
            <a:off x="7540625" y="5821363"/>
            <a:ext cx="314325"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L</a:t>
            </a:r>
          </a:p>
        </p:txBody>
      </p:sp>
      <p:sp>
        <p:nvSpPr>
          <p:cNvPr id="102408" name="Text Box 8"/>
          <p:cNvSpPr txBox="1">
            <a:spLocks noChangeArrowheads="1"/>
          </p:cNvSpPr>
          <p:nvPr/>
        </p:nvSpPr>
        <p:spPr bwMode="auto">
          <a:xfrm>
            <a:off x="8037513" y="5821363"/>
            <a:ext cx="465137" cy="396875"/>
          </a:xfrm>
          <a:prstGeom prst="rect">
            <a:avLst/>
          </a:prstGeom>
          <a:noFill/>
          <a:ln w="12700">
            <a:noFill/>
            <a:miter lim="800000"/>
            <a:headEnd/>
            <a:tailEnd/>
          </a:ln>
        </p:spPr>
        <p:txBody>
          <a:bodyPr wrap="none">
            <a:spAutoFit/>
          </a:bodyPr>
          <a:lstStyle/>
          <a:p>
            <a:pPr eaLnBrk="0" hangingPunct="0"/>
            <a:r>
              <a:rPr lang="fr-FR" sz="2000" b="1">
                <a:latin typeface="Times New Roman" pitchFamily="18" charset="0"/>
              </a:rPr>
              <a:t>NP</a:t>
            </a:r>
          </a:p>
        </p:txBody>
      </p:sp>
      <p:sp>
        <p:nvSpPr>
          <p:cNvPr id="102409" name="Rectangle 9"/>
          <p:cNvSpPr>
            <a:spLocks noChangeArrowheads="1"/>
          </p:cNvSpPr>
          <p:nvPr/>
        </p:nvSpPr>
        <p:spPr bwMode="auto">
          <a:xfrm>
            <a:off x="1362075" y="1855788"/>
            <a:ext cx="125413" cy="2909887"/>
          </a:xfrm>
          <a:prstGeom prst="rect">
            <a:avLst/>
          </a:prstGeom>
          <a:noFill/>
          <a:ln w="9525" cap="rnd">
            <a:solidFill>
              <a:srgbClr val="FFFF99"/>
            </a:solidFill>
            <a:prstDash val="sysDot"/>
            <a:miter lim="800000"/>
            <a:headEnd/>
            <a:tailEnd/>
          </a:ln>
        </p:spPr>
        <p:txBody>
          <a:bodyPr wrap="none" anchor="ctr"/>
          <a:lstStyle/>
          <a:p>
            <a:endParaRPr lang="en-US"/>
          </a:p>
        </p:txBody>
      </p:sp>
      <p:sp>
        <p:nvSpPr>
          <p:cNvPr id="102410" name="Rectangle 10"/>
          <p:cNvSpPr>
            <a:spLocks noChangeArrowheads="1"/>
          </p:cNvSpPr>
          <p:nvPr/>
        </p:nvSpPr>
        <p:spPr bwMode="auto">
          <a:xfrm>
            <a:off x="266700" y="1833563"/>
            <a:ext cx="3397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NP</a:t>
            </a:r>
            <a:endParaRPr lang="en-US" sz="2000">
              <a:latin typeface="Times New Roman" pitchFamily="18" charset="0"/>
            </a:endParaRPr>
          </a:p>
        </p:txBody>
      </p:sp>
      <p:sp>
        <p:nvSpPr>
          <p:cNvPr id="102411" name="Rectangle 11"/>
          <p:cNvSpPr>
            <a:spLocks noChangeArrowheads="1"/>
          </p:cNvSpPr>
          <p:nvPr/>
        </p:nvSpPr>
        <p:spPr bwMode="auto">
          <a:xfrm>
            <a:off x="1079500" y="1843088"/>
            <a:ext cx="1155700" cy="274637"/>
          </a:xfrm>
          <a:prstGeom prst="rect">
            <a:avLst/>
          </a:prstGeom>
          <a:noFill/>
          <a:ln w="9525">
            <a:noFill/>
            <a:miter lim="800000"/>
            <a:headEnd/>
            <a:tailEnd/>
          </a:ln>
        </p:spPr>
        <p:txBody>
          <a:bodyPr wrap="none" lIns="0" tIns="0" rIns="0" bIns="0">
            <a:spAutoFit/>
          </a:bodyPr>
          <a:lstStyle/>
          <a:p>
            <a:pPr eaLnBrk="0" hangingPunct="0"/>
            <a:r>
              <a:rPr lang="en-US" b="1"/>
              <a:t>CUCCUUC</a:t>
            </a:r>
            <a:endParaRPr lang="en-US"/>
          </a:p>
        </p:txBody>
      </p:sp>
      <p:sp>
        <p:nvSpPr>
          <p:cNvPr id="102412" name="Rectangle 12"/>
          <p:cNvSpPr>
            <a:spLocks noChangeArrowheads="1"/>
          </p:cNvSpPr>
          <p:nvPr/>
        </p:nvSpPr>
        <p:spPr bwMode="auto">
          <a:xfrm>
            <a:off x="2297113" y="1843088"/>
            <a:ext cx="825500" cy="274637"/>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13" name="Rectangle 13"/>
          <p:cNvSpPr>
            <a:spLocks noChangeArrowheads="1"/>
          </p:cNvSpPr>
          <p:nvPr/>
        </p:nvSpPr>
        <p:spPr bwMode="auto">
          <a:xfrm>
            <a:off x="2319338" y="2093913"/>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14" name="Rectangle 14"/>
          <p:cNvSpPr>
            <a:spLocks noChangeArrowheads="1"/>
          </p:cNvSpPr>
          <p:nvPr/>
        </p:nvSpPr>
        <p:spPr bwMode="auto">
          <a:xfrm>
            <a:off x="266700" y="2257425"/>
            <a:ext cx="5937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VP35</a:t>
            </a:r>
            <a:endParaRPr lang="en-US" sz="2000">
              <a:latin typeface="Times New Roman" pitchFamily="18" charset="0"/>
            </a:endParaRPr>
          </a:p>
        </p:txBody>
      </p:sp>
      <p:sp>
        <p:nvSpPr>
          <p:cNvPr id="102415" name="Rectangle 15"/>
          <p:cNvSpPr>
            <a:spLocks noChangeArrowheads="1"/>
          </p:cNvSpPr>
          <p:nvPr/>
        </p:nvSpPr>
        <p:spPr bwMode="auto">
          <a:xfrm>
            <a:off x="1079500" y="2266950"/>
            <a:ext cx="1155700" cy="274638"/>
          </a:xfrm>
          <a:prstGeom prst="rect">
            <a:avLst/>
          </a:prstGeom>
          <a:noFill/>
          <a:ln w="9525">
            <a:noFill/>
            <a:miter lim="800000"/>
            <a:headEnd/>
            <a:tailEnd/>
          </a:ln>
        </p:spPr>
        <p:txBody>
          <a:bodyPr wrap="none" lIns="0" tIns="0" rIns="0" bIns="0">
            <a:spAutoFit/>
          </a:bodyPr>
          <a:lstStyle/>
          <a:p>
            <a:pPr eaLnBrk="0" hangingPunct="0"/>
            <a:r>
              <a:rPr lang="en-US" b="1"/>
              <a:t>CUACUUC</a:t>
            </a:r>
            <a:endParaRPr lang="en-US"/>
          </a:p>
        </p:txBody>
      </p:sp>
      <p:sp>
        <p:nvSpPr>
          <p:cNvPr id="102416" name="Rectangle 16"/>
          <p:cNvSpPr>
            <a:spLocks noChangeArrowheads="1"/>
          </p:cNvSpPr>
          <p:nvPr/>
        </p:nvSpPr>
        <p:spPr bwMode="auto">
          <a:xfrm>
            <a:off x="2297113" y="2266950"/>
            <a:ext cx="825500" cy="274638"/>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17" name="Rectangle 17"/>
          <p:cNvSpPr>
            <a:spLocks noChangeArrowheads="1"/>
          </p:cNvSpPr>
          <p:nvPr/>
        </p:nvSpPr>
        <p:spPr bwMode="auto">
          <a:xfrm>
            <a:off x="2319338" y="2517775"/>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18" name="Rectangle 18"/>
          <p:cNvSpPr>
            <a:spLocks noChangeArrowheads="1"/>
          </p:cNvSpPr>
          <p:nvPr/>
        </p:nvSpPr>
        <p:spPr bwMode="auto">
          <a:xfrm>
            <a:off x="266700" y="2679700"/>
            <a:ext cx="5937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VP40</a:t>
            </a:r>
            <a:endParaRPr lang="en-US" sz="2000">
              <a:latin typeface="Times New Roman" pitchFamily="18" charset="0"/>
            </a:endParaRPr>
          </a:p>
        </p:txBody>
      </p:sp>
      <p:sp>
        <p:nvSpPr>
          <p:cNvPr id="102419" name="Rectangle 19"/>
          <p:cNvSpPr>
            <a:spLocks noChangeArrowheads="1"/>
          </p:cNvSpPr>
          <p:nvPr/>
        </p:nvSpPr>
        <p:spPr bwMode="auto">
          <a:xfrm>
            <a:off x="1079500" y="2689225"/>
            <a:ext cx="1155700" cy="274638"/>
          </a:xfrm>
          <a:prstGeom prst="rect">
            <a:avLst/>
          </a:prstGeom>
          <a:noFill/>
          <a:ln w="9525">
            <a:noFill/>
            <a:miter lim="800000"/>
            <a:headEnd/>
            <a:tailEnd/>
          </a:ln>
        </p:spPr>
        <p:txBody>
          <a:bodyPr wrap="none" lIns="0" tIns="0" rIns="0" bIns="0">
            <a:spAutoFit/>
          </a:bodyPr>
          <a:lstStyle/>
          <a:p>
            <a:pPr eaLnBrk="0" hangingPunct="0"/>
            <a:r>
              <a:rPr lang="en-US" b="1"/>
              <a:t>CUACUUC</a:t>
            </a:r>
            <a:endParaRPr lang="en-US"/>
          </a:p>
        </p:txBody>
      </p:sp>
      <p:sp>
        <p:nvSpPr>
          <p:cNvPr id="102420" name="Rectangle 20"/>
          <p:cNvSpPr>
            <a:spLocks noChangeArrowheads="1"/>
          </p:cNvSpPr>
          <p:nvPr/>
        </p:nvSpPr>
        <p:spPr bwMode="auto">
          <a:xfrm>
            <a:off x="2297113" y="2689225"/>
            <a:ext cx="825500" cy="274638"/>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21" name="Rectangle 21"/>
          <p:cNvSpPr>
            <a:spLocks noChangeArrowheads="1"/>
          </p:cNvSpPr>
          <p:nvPr/>
        </p:nvSpPr>
        <p:spPr bwMode="auto">
          <a:xfrm>
            <a:off x="2319338" y="2941638"/>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22" name="Rectangle 22"/>
          <p:cNvSpPr>
            <a:spLocks noChangeArrowheads="1"/>
          </p:cNvSpPr>
          <p:nvPr/>
        </p:nvSpPr>
        <p:spPr bwMode="auto">
          <a:xfrm>
            <a:off x="266700" y="3101975"/>
            <a:ext cx="3524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GP</a:t>
            </a:r>
            <a:endParaRPr lang="en-US" sz="2000">
              <a:latin typeface="Times New Roman" pitchFamily="18" charset="0"/>
            </a:endParaRPr>
          </a:p>
        </p:txBody>
      </p:sp>
      <p:sp>
        <p:nvSpPr>
          <p:cNvPr id="102423" name="Rectangle 23"/>
          <p:cNvSpPr>
            <a:spLocks noChangeArrowheads="1"/>
          </p:cNvSpPr>
          <p:nvPr/>
        </p:nvSpPr>
        <p:spPr bwMode="auto">
          <a:xfrm>
            <a:off x="1079500" y="3111500"/>
            <a:ext cx="1155700" cy="274638"/>
          </a:xfrm>
          <a:prstGeom prst="rect">
            <a:avLst/>
          </a:prstGeom>
          <a:noFill/>
          <a:ln w="9525">
            <a:noFill/>
            <a:miter lim="800000"/>
            <a:headEnd/>
            <a:tailEnd/>
          </a:ln>
        </p:spPr>
        <p:txBody>
          <a:bodyPr wrap="none" lIns="0" tIns="0" rIns="0" bIns="0">
            <a:spAutoFit/>
          </a:bodyPr>
          <a:lstStyle/>
          <a:p>
            <a:pPr eaLnBrk="0" hangingPunct="0"/>
            <a:r>
              <a:rPr lang="en-US" b="1"/>
              <a:t>CUACUUC</a:t>
            </a:r>
            <a:endParaRPr lang="en-US"/>
          </a:p>
        </p:txBody>
      </p:sp>
      <p:sp>
        <p:nvSpPr>
          <p:cNvPr id="102424" name="Rectangle 24"/>
          <p:cNvSpPr>
            <a:spLocks noChangeArrowheads="1"/>
          </p:cNvSpPr>
          <p:nvPr/>
        </p:nvSpPr>
        <p:spPr bwMode="auto">
          <a:xfrm>
            <a:off x="2297113" y="3111500"/>
            <a:ext cx="825500" cy="274638"/>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25" name="Rectangle 25"/>
          <p:cNvSpPr>
            <a:spLocks noChangeArrowheads="1"/>
          </p:cNvSpPr>
          <p:nvPr/>
        </p:nvSpPr>
        <p:spPr bwMode="auto">
          <a:xfrm>
            <a:off x="2319338" y="3363913"/>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26" name="Rectangle 26"/>
          <p:cNvSpPr>
            <a:spLocks noChangeArrowheads="1"/>
          </p:cNvSpPr>
          <p:nvPr/>
        </p:nvSpPr>
        <p:spPr bwMode="auto">
          <a:xfrm>
            <a:off x="266700" y="3525838"/>
            <a:ext cx="5937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VP30</a:t>
            </a:r>
            <a:endParaRPr lang="en-US" sz="2000">
              <a:latin typeface="Times New Roman" pitchFamily="18" charset="0"/>
            </a:endParaRPr>
          </a:p>
        </p:txBody>
      </p:sp>
      <p:sp>
        <p:nvSpPr>
          <p:cNvPr id="102427" name="Rectangle 27"/>
          <p:cNvSpPr>
            <a:spLocks noChangeArrowheads="1"/>
          </p:cNvSpPr>
          <p:nvPr/>
        </p:nvSpPr>
        <p:spPr bwMode="auto">
          <a:xfrm>
            <a:off x="1079500" y="3535363"/>
            <a:ext cx="1155700" cy="274637"/>
          </a:xfrm>
          <a:prstGeom prst="rect">
            <a:avLst/>
          </a:prstGeom>
          <a:noFill/>
          <a:ln w="9525">
            <a:noFill/>
            <a:miter lim="800000"/>
            <a:headEnd/>
            <a:tailEnd/>
          </a:ln>
        </p:spPr>
        <p:txBody>
          <a:bodyPr wrap="none" lIns="0" tIns="0" rIns="0" bIns="0">
            <a:spAutoFit/>
          </a:bodyPr>
          <a:lstStyle/>
          <a:p>
            <a:pPr eaLnBrk="0" hangingPunct="0"/>
            <a:r>
              <a:rPr lang="en-US" b="1"/>
              <a:t>CUUCUUC</a:t>
            </a:r>
            <a:endParaRPr lang="en-US"/>
          </a:p>
        </p:txBody>
      </p:sp>
      <p:sp>
        <p:nvSpPr>
          <p:cNvPr id="102428" name="Rectangle 28"/>
          <p:cNvSpPr>
            <a:spLocks noChangeArrowheads="1"/>
          </p:cNvSpPr>
          <p:nvPr/>
        </p:nvSpPr>
        <p:spPr bwMode="auto">
          <a:xfrm>
            <a:off x="2297113" y="3535363"/>
            <a:ext cx="825500" cy="274637"/>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29" name="Rectangle 29"/>
          <p:cNvSpPr>
            <a:spLocks noChangeArrowheads="1"/>
          </p:cNvSpPr>
          <p:nvPr/>
        </p:nvSpPr>
        <p:spPr bwMode="auto">
          <a:xfrm>
            <a:off x="2319338" y="3786188"/>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30" name="Rectangle 30"/>
          <p:cNvSpPr>
            <a:spLocks noChangeArrowheads="1"/>
          </p:cNvSpPr>
          <p:nvPr/>
        </p:nvSpPr>
        <p:spPr bwMode="auto">
          <a:xfrm>
            <a:off x="266700" y="3949700"/>
            <a:ext cx="593725"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VP24</a:t>
            </a:r>
            <a:endParaRPr lang="en-US" sz="2000">
              <a:latin typeface="Times New Roman" pitchFamily="18" charset="0"/>
            </a:endParaRPr>
          </a:p>
        </p:txBody>
      </p:sp>
      <p:sp>
        <p:nvSpPr>
          <p:cNvPr id="102431" name="Rectangle 31"/>
          <p:cNvSpPr>
            <a:spLocks noChangeArrowheads="1"/>
          </p:cNvSpPr>
          <p:nvPr/>
        </p:nvSpPr>
        <p:spPr bwMode="auto">
          <a:xfrm>
            <a:off x="1079500" y="3959225"/>
            <a:ext cx="1155700" cy="274638"/>
          </a:xfrm>
          <a:prstGeom prst="rect">
            <a:avLst/>
          </a:prstGeom>
          <a:noFill/>
          <a:ln w="9525">
            <a:noFill/>
            <a:miter lim="800000"/>
            <a:headEnd/>
            <a:tailEnd/>
          </a:ln>
        </p:spPr>
        <p:txBody>
          <a:bodyPr wrap="none" lIns="0" tIns="0" rIns="0" bIns="0">
            <a:spAutoFit/>
          </a:bodyPr>
          <a:lstStyle/>
          <a:p>
            <a:pPr eaLnBrk="0" hangingPunct="0"/>
            <a:r>
              <a:rPr lang="en-US" b="1"/>
              <a:t>CUACUUC</a:t>
            </a:r>
            <a:endParaRPr lang="en-US"/>
          </a:p>
        </p:txBody>
      </p:sp>
      <p:sp>
        <p:nvSpPr>
          <p:cNvPr id="102432" name="Rectangle 32"/>
          <p:cNvSpPr>
            <a:spLocks noChangeArrowheads="1"/>
          </p:cNvSpPr>
          <p:nvPr/>
        </p:nvSpPr>
        <p:spPr bwMode="auto">
          <a:xfrm>
            <a:off x="2297113" y="3959225"/>
            <a:ext cx="825500" cy="274638"/>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33" name="Rectangle 33"/>
          <p:cNvSpPr>
            <a:spLocks noChangeArrowheads="1"/>
          </p:cNvSpPr>
          <p:nvPr/>
        </p:nvSpPr>
        <p:spPr bwMode="auto">
          <a:xfrm>
            <a:off x="2319338" y="4210050"/>
            <a:ext cx="696912" cy="25400"/>
          </a:xfrm>
          <a:prstGeom prst="rect">
            <a:avLst/>
          </a:prstGeom>
          <a:solidFill>
            <a:srgbClr val="FFFF00"/>
          </a:solidFill>
          <a:ln w="9525">
            <a:solidFill>
              <a:schemeClr val="tx2"/>
            </a:solidFill>
            <a:miter lim="800000"/>
            <a:headEnd/>
            <a:tailEnd/>
          </a:ln>
        </p:spPr>
        <p:txBody>
          <a:bodyPr/>
          <a:lstStyle/>
          <a:p>
            <a:endParaRPr lang="en-US"/>
          </a:p>
        </p:txBody>
      </p:sp>
      <p:sp>
        <p:nvSpPr>
          <p:cNvPr id="102434" name="Rectangle 34"/>
          <p:cNvSpPr>
            <a:spLocks noChangeArrowheads="1"/>
          </p:cNvSpPr>
          <p:nvPr/>
        </p:nvSpPr>
        <p:spPr bwMode="auto">
          <a:xfrm>
            <a:off x="266700" y="4371975"/>
            <a:ext cx="169863" cy="304800"/>
          </a:xfrm>
          <a:prstGeom prst="rect">
            <a:avLst/>
          </a:prstGeom>
          <a:noFill/>
          <a:ln w="9525">
            <a:noFill/>
            <a:miter lim="800000"/>
            <a:headEnd/>
            <a:tailEnd/>
          </a:ln>
        </p:spPr>
        <p:txBody>
          <a:bodyPr wrap="none" lIns="0" tIns="0" rIns="0" bIns="0">
            <a:spAutoFit/>
          </a:bodyPr>
          <a:lstStyle/>
          <a:p>
            <a:pPr eaLnBrk="0" hangingPunct="0"/>
            <a:r>
              <a:rPr lang="en-US" sz="2000" b="1">
                <a:latin typeface="Times New Roman" pitchFamily="18" charset="0"/>
              </a:rPr>
              <a:t>L</a:t>
            </a:r>
            <a:endParaRPr lang="en-US" sz="2000">
              <a:latin typeface="Times New Roman" pitchFamily="18" charset="0"/>
            </a:endParaRPr>
          </a:p>
        </p:txBody>
      </p:sp>
      <p:sp>
        <p:nvSpPr>
          <p:cNvPr id="102435" name="Rectangle 35"/>
          <p:cNvSpPr>
            <a:spLocks noChangeArrowheads="1"/>
          </p:cNvSpPr>
          <p:nvPr/>
        </p:nvSpPr>
        <p:spPr bwMode="auto">
          <a:xfrm>
            <a:off x="1079500" y="4381500"/>
            <a:ext cx="1155700" cy="274638"/>
          </a:xfrm>
          <a:prstGeom prst="rect">
            <a:avLst/>
          </a:prstGeom>
          <a:noFill/>
          <a:ln w="9525">
            <a:noFill/>
            <a:miter lim="800000"/>
            <a:headEnd/>
            <a:tailEnd/>
          </a:ln>
        </p:spPr>
        <p:txBody>
          <a:bodyPr wrap="none" lIns="0" tIns="0" rIns="0" bIns="0">
            <a:spAutoFit/>
          </a:bodyPr>
          <a:lstStyle/>
          <a:p>
            <a:pPr eaLnBrk="0" hangingPunct="0"/>
            <a:r>
              <a:rPr lang="en-US" b="1"/>
              <a:t>CUCCUUC</a:t>
            </a:r>
            <a:endParaRPr lang="en-US"/>
          </a:p>
        </p:txBody>
      </p:sp>
      <p:sp>
        <p:nvSpPr>
          <p:cNvPr id="102436" name="Rectangle 36"/>
          <p:cNvSpPr>
            <a:spLocks noChangeArrowheads="1"/>
          </p:cNvSpPr>
          <p:nvPr/>
        </p:nvSpPr>
        <p:spPr bwMode="auto">
          <a:xfrm>
            <a:off x="2297113" y="4381500"/>
            <a:ext cx="825500" cy="274638"/>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102437" name="Rectangle 37"/>
          <p:cNvSpPr>
            <a:spLocks noChangeArrowheads="1"/>
          </p:cNvSpPr>
          <p:nvPr/>
        </p:nvSpPr>
        <p:spPr bwMode="auto">
          <a:xfrm>
            <a:off x="2319338" y="4632325"/>
            <a:ext cx="696912" cy="25400"/>
          </a:xfrm>
          <a:prstGeom prst="rect">
            <a:avLst/>
          </a:prstGeom>
          <a:solidFill>
            <a:srgbClr val="FFFF00"/>
          </a:solidFill>
          <a:ln w="9525">
            <a:solidFill>
              <a:schemeClr val="tx2"/>
            </a:solidFill>
            <a:miter lim="800000"/>
            <a:headEnd/>
            <a:tailEnd/>
          </a:ln>
        </p:spPr>
        <p:txBody>
          <a:bodyPr/>
          <a:lstStyle/>
          <a:p>
            <a:endParaRPr lang="en-US"/>
          </a:p>
        </p:txBody>
      </p:sp>
      <p:grpSp>
        <p:nvGrpSpPr>
          <p:cNvPr id="102438" name="Group 38"/>
          <p:cNvGrpSpPr>
            <a:grpSpLocks/>
          </p:cNvGrpSpPr>
          <p:nvPr/>
        </p:nvGrpSpPr>
        <p:grpSpPr bwMode="auto">
          <a:xfrm>
            <a:off x="1260475" y="1717675"/>
            <a:ext cx="1785938" cy="115888"/>
            <a:chOff x="665" y="1082"/>
            <a:chExt cx="1266" cy="73"/>
          </a:xfrm>
        </p:grpSpPr>
        <p:sp>
          <p:nvSpPr>
            <p:cNvPr id="102471" name="Line 39"/>
            <p:cNvSpPr>
              <a:spLocks noChangeShapeType="1"/>
            </p:cNvSpPr>
            <p:nvPr/>
          </p:nvSpPr>
          <p:spPr bwMode="auto">
            <a:xfrm>
              <a:off x="665" y="1082"/>
              <a:ext cx="1264" cy="0"/>
            </a:xfrm>
            <a:prstGeom prst="line">
              <a:avLst/>
            </a:prstGeom>
            <a:noFill/>
            <a:ln w="9525">
              <a:solidFill>
                <a:schemeClr val="tx1"/>
              </a:solidFill>
              <a:round/>
              <a:headEnd/>
              <a:tailEnd/>
            </a:ln>
          </p:spPr>
          <p:txBody>
            <a:bodyPr wrap="none" anchor="ctr"/>
            <a:lstStyle/>
            <a:p>
              <a:endParaRPr lang="fr-FR"/>
            </a:p>
          </p:txBody>
        </p:sp>
        <p:sp>
          <p:nvSpPr>
            <p:cNvPr id="102472" name="Line 40"/>
            <p:cNvSpPr>
              <a:spLocks noChangeShapeType="1"/>
            </p:cNvSpPr>
            <p:nvPr/>
          </p:nvSpPr>
          <p:spPr bwMode="auto">
            <a:xfrm>
              <a:off x="668" y="1082"/>
              <a:ext cx="0" cy="73"/>
            </a:xfrm>
            <a:prstGeom prst="line">
              <a:avLst/>
            </a:prstGeom>
            <a:noFill/>
            <a:ln w="9525">
              <a:solidFill>
                <a:schemeClr val="tx1"/>
              </a:solidFill>
              <a:round/>
              <a:headEnd/>
              <a:tailEnd/>
            </a:ln>
          </p:spPr>
          <p:txBody>
            <a:bodyPr wrap="none" anchor="ctr"/>
            <a:lstStyle/>
            <a:p>
              <a:endParaRPr lang="fr-FR"/>
            </a:p>
          </p:txBody>
        </p:sp>
        <p:sp>
          <p:nvSpPr>
            <p:cNvPr id="102473" name="Line 41"/>
            <p:cNvSpPr>
              <a:spLocks noChangeShapeType="1"/>
            </p:cNvSpPr>
            <p:nvPr/>
          </p:nvSpPr>
          <p:spPr bwMode="auto">
            <a:xfrm>
              <a:off x="1931" y="1082"/>
              <a:ext cx="0" cy="73"/>
            </a:xfrm>
            <a:prstGeom prst="line">
              <a:avLst/>
            </a:prstGeom>
            <a:noFill/>
            <a:ln w="9525">
              <a:solidFill>
                <a:schemeClr val="tx1"/>
              </a:solidFill>
              <a:round/>
              <a:headEnd/>
              <a:tailEnd/>
            </a:ln>
          </p:spPr>
          <p:txBody>
            <a:bodyPr wrap="none" anchor="ctr"/>
            <a:lstStyle/>
            <a:p>
              <a:endParaRPr lang="fr-FR"/>
            </a:p>
          </p:txBody>
        </p:sp>
      </p:grpSp>
      <p:sp>
        <p:nvSpPr>
          <p:cNvPr id="102439" name="Rectangle 42"/>
          <p:cNvSpPr>
            <a:spLocks noChangeArrowheads="1"/>
          </p:cNvSpPr>
          <p:nvPr/>
        </p:nvSpPr>
        <p:spPr bwMode="auto">
          <a:xfrm>
            <a:off x="179388" y="4940300"/>
            <a:ext cx="2863850" cy="366713"/>
          </a:xfrm>
          <a:prstGeom prst="rect">
            <a:avLst/>
          </a:prstGeom>
          <a:noFill/>
          <a:ln w="9525">
            <a:noFill/>
            <a:miter lim="800000"/>
            <a:headEnd/>
            <a:tailEnd/>
          </a:ln>
        </p:spPr>
        <p:txBody>
          <a:bodyPr wrap="none">
            <a:spAutoFit/>
          </a:bodyPr>
          <a:lstStyle/>
          <a:p>
            <a:pPr algn="ctr" eaLnBrk="0" hangingPunct="0"/>
            <a:r>
              <a:rPr lang="de-DE" b="1">
                <a:latin typeface="Times New Roman" pitchFamily="18" charset="0"/>
              </a:rPr>
              <a:t>Transcriptional start signal</a:t>
            </a:r>
            <a:endParaRPr lang="en-US" b="1">
              <a:latin typeface="Times New Roman" pitchFamily="18" charset="0"/>
            </a:endParaRPr>
          </a:p>
        </p:txBody>
      </p:sp>
      <p:pic>
        <p:nvPicPr>
          <p:cNvPr id="102440" name="Picture 43" descr="proba4"/>
          <p:cNvPicPr>
            <a:picLocks noChangeAspect="1" noChangeArrowheads="1"/>
          </p:cNvPicPr>
          <p:nvPr/>
        </p:nvPicPr>
        <p:blipFill>
          <a:blip r:embed="rId3"/>
          <a:srcRect/>
          <a:stretch>
            <a:fillRect/>
          </a:stretch>
        </p:blipFill>
        <p:spPr bwMode="auto">
          <a:xfrm>
            <a:off x="3322638" y="676275"/>
            <a:ext cx="5491162" cy="5051425"/>
          </a:xfrm>
          <a:prstGeom prst="rect">
            <a:avLst/>
          </a:prstGeom>
          <a:noFill/>
          <a:ln w="38100">
            <a:solidFill>
              <a:schemeClr val="tx1"/>
            </a:solidFill>
            <a:miter lim="800000"/>
            <a:headEnd/>
            <a:tailEnd/>
          </a:ln>
        </p:spPr>
      </p:pic>
      <p:grpSp>
        <p:nvGrpSpPr>
          <p:cNvPr id="102441" name="Group 44"/>
          <p:cNvGrpSpPr>
            <a:grpSpLocks/>
          </p:cNvGrpSpPr>
          <p:nvPr/>
        </p:nvGrpSpPr>
        <p:grpSpPr bwMode="auto">
          <a:xfrm>
            <a:off x="4610100" y="3895725"/>
            <a:ext cx="50800" cy="1619250"/>
            <a:chOff x="3360" y="2448"/>
            <a:chExt cx="36" cy="1020"/>
          </a:xfrm>
        </p:grpSpPr>
        <p:sp>
          <p:nvSpPr>
            <p:cNvPr id="102468" name="Line 45"/>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69" name="Line 46"/>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70" name="Line 47"/>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grpSp>
        <p:nvGrpSpPr>
          <p:cNvPr id="102442" name="Group 48"/>
          <p:cNvGrpSpPr>
            <a:grpSpLocks/>
          </p:cNvGrpSpPr>
          <p:nvPr/>
        </p:nvGrpSpPr>
        <p:grpSpPr bwMode="auto">
          <a:xfrm>
            <a:off x="5557838" y="3886200"/>
            <a:ext cx="50800" cy="1619250"/>
            <a:chOff x="3360" y="2448"/>
            <a:chExt cx="36" cy="1020"/>
          </a:xfrm>
        </p:grpSpPr>
        <p:sp>
          <p:nvSpPr>
            <p:cNvPr id="102465" name="Line 49"/>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66" name="Line 50"/>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67" name="Line 51"/>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grpSp>
        <p:nvGrpSpPr>
          <p:cNvPr id="102443" name="Group 52"/>
          <p:cNvGrpSpPr>
            <a:grpSpLocks/>
          </p:cNvGrpSpPr>
          <p:nvPr/>
        </p:nvGrpSpPr>
        <p:grpSpPr bwMode="auto">
          <a:xfrm>
            <a:off x="6789738" y="4019550"/>
            <a:ext cx="38100" cy="1485900"/>
            <a:chOff x="3360" y="2448"/>
            <a:chExt cx="36" cy="1020"/>
          </a:xfrm>
        </p:grpSpPr>
        <p:sp>
          <p:nvSpPr>
            <p:cNvPr id="102462" name="Line 53"/>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63" name="Line 54"/>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64" name="Line 55"/>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grpSp>
        <p:nvGrpSpPr>
          <p:cNvPr id="102444" name="Group 56"/>
          <p:cNvGrpSpPr>
            <a:grpSpLocks/>
          </p:cNvGrpSpPr>
          <p:nvPr/>
        </p:nvGrpSpPr>
        <p:grpSpPr bwMode="auto">
          <a:xfrm>
            <a:off x="8056563" y="3981450"/>
            <a:ext cx="38100" cy="1485900"/>
            <a:chOff x="3360" y="2448"/>
            <a:chExt cx="36" cy="1020"/>
          </a:xfrm>
        </p:grpSpPr>
        <p:sp>
          <p:nvSpPr>
            <p:cNvPr id="102459" name="Line 57"/>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60" name="Line 58"/>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61" name="Line 59"/>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grpSp>
        <p:nvGrpSpPr>
          <p:cNvPr id="102445" name="Group 60"/>
          <p:cNvGrpSpPr>
            <a:grpSpLocks/>
          </p:cNvGrpSpPr>
          <p:nvPr/>
        </p:nvGrpSpPr>
        <p:grpSpPr bwMode="auto">
          <a:xfrm>
            <a:off x="6129338" y="4038600"/>
            <a:ext cx="38100" cy="1485900"/>
            <a:chOff x="3360" y="2448"/>
            <a:chExt cx="36" cy="1020"/>
          </a:xfrm>
        </p:grpSpPr>
        <p:sp>
          <p:nvSpPr>
            <p:cNvPr id="102456" name="Line 61"/>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57" name="Line 62"/>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58" name="Line 63"/>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sp>
        <p:nvSpPr>
          <p:cNvPr id="102446" name="Rectangle 64"/>
          <p:cNvSpPr>
            <a:spLocks noChangeArrowheads="1"/>
          </p:cNvSpPr>
          <p:nvPr/>
        </p:nvSpPr>
        <p:spPr bwMode="auto">
          <a:xfrm>
            <a:off x="3551238" y="3829050"/>
            <a:ext cx="195262" cy="1800225"/>
          </a:xfrm>
          <a:prstGeom prst="rect">
            <a:avLst/>
          </a:prstGeom>
          <a:solidFill>
            <a:schemeClr val="bg1"/>
          </a:solidFill>
          <a:ln w="9525">
            <a:noFill/>
            <a:miter lim="800000"/>
            <a:headEnd/>
            <a:tailEnd/>
          </a:ln>
        </p:spPr>
        <p:txBody>
          <a:bodyPr wrap="none" anchor="ctr"/>
          <a:lstStyle/>
          <a:p>
            <a:endParaRPr lang="en-US"/>
          </a:p>
        </p:txBody>
      </p:sp>
      <p:grpSp>
        <p:nvGrpSpPr>
          <p:cNvPr id="102447" name="Group 65"/>
          <p:cNvGrpSpPr>
            <a:grpSpLocks/>
          </p:cNvGrpSpPr>
          <p:nvPr/>
        </p:nvGrpSpPr>
        <p:grpSpPr bwMode="auto">
          <a:xfrm>
            <a:off x="3729038" y="3914775"/>
            <a:ext cx="50800" cy="1619250"/>
            <a:chOff x="3360" y="2448"/>
            <a:chExt cx="36" cy="1020"/>
          </a:xfrm>
        </p:grpSpPr>
        <p:sp>
          <p:nvSpPr>
            <p:cNvPr id="102453" name="Line 66"/>
            <p:cNvSpPr>
              <a:spLocks noChangeShapeType="1"/>
            </p:cNvSpPr>
            <p:nvPr/>
          </p:nvSpPr>
          <p:spPr bwMode="auto">
            <a:xfrm flipV="1">
              <a:off x="3360" y="2448"/>
              <a:ext cx="0" cy="1020"/>
            </a:xfrm>
            <a:prstGeom prst="line">
              <a:avLst/>
            </a:prstGeom>
            <a:noFill/>
            <a:ln w="28575">
              <a:solidFill>
                <a:srgbClr val="CC3300"/>
              </a:solidFill>
              <a:round/>
              <a:headEnd/>
              <a:tailEnd/>
            </a:ln>
          </p:spPr>
          <p:txBody>
            <a:bodyPr/>
            <a:lstStyle/>
            <a:p>
              <a:endParaRPr lang="fr-FR"/>
            </a:p>
          </p:txBody>
        </p:sp>
        <p:sp>
          <p:nvSpPr>
            <p:cNvPr id="102454" name="Line 67"/>
            <p:cNvSpPr>
              <a:spLocks noChangeShapeType="1"/>
            </p:cNvSpPr>
            <p:nvPr/>
          </p:nvSpPr>
          <p:spPr bwMode="auto">
            <a:xfrm>
              <a:off x="3360" y="3468"/>
              <a:ext cx="36" cy="0"/>
            </a:xfrm>
            <a:prstGeom prst="line">
              <a:avLst/>
            </a:prstGeom>
            <a:noFill/>
            <a:ln w="28575">
              <a:solidFill>
                <a:srgbClr val="CC3300"/>
              </a:solidFill>
              <a:round/>
              <a:headEnd/>
              <a:tailEnd/>
            </a:ln>
          </p:spPr>
          <p:txBody>
            <a:bodyPr/>
            <a:lstStyle/>
            <a:p>
              <a:endParaRPr lang="fr-FR"/>
            </a:p>
          </p:txBody>
        </p:sp>
        <p:sp>
          <p:nvSpPr>
            <p:cNvPr id="102455" name="Line 68"/>
            <p:cNvSpPr>
              <a:spLocks noChangeShapeType="1"/>
            </p:cNvSpPr>
            <p:nvPr/>
          </p:nvSpPr>
          <p:spPr bwMode="auto">
            <a:xfrm>
              <a:off x="3360" y="2448"/>
              <a:ext cx="36" cy="0"/>
            </a:xfrm>
            <a:prstGeom prst="line">
              <a:avLst/>
            </a:prstGeom>
            <a:noFill/>
            <a:ln w="28575">
              <a:solidFill>
                <a:srgbClr val="CC3300"/>
              </a:solidFill>
              <a:round/>
              <a:headEnd/>
              <a:tailEnd/>
            </a:ln>
          </p:spPr>
          <p:txBody>
            <a:bodyPr/>
            <a:lstStyle/>
            <a:p>
              <a:endParaRPr lang="fr-FR"/>
            </a:p>
          </p:txBody>
        </p:sp>
      </p:grpSp>
      <p:grpSp>
        <p:nvGrpSpPr>
          <p:cNvPr id="102448" name="Group 69"/>
          <p:cNvGrpSpPr>
            <a:grpSpLocks/>
          </p:cNvGrpSpPr>
          <p:nvPr/>
        </p:nvGrpSpPr>
        <p:grpSpPr bwMode="auto">
          <a:xfrm>
            <a:off x="7226300" y="4257675"/>
            <a:ext cx="279400" cy="1238250"/>
            <a:chOff x="5292" y="2682"/>
            <a:chExt cx="198" cy="780"/>
          </a:xfrm>
        </p:grpSpPr>
        <p:sp>
          <p:nvSpPr>
            <p:cNvPr id="102449" name="Line 70"/>
            <p:cNvSpPr>
              <a:spLocks noChangeShapeType="1"/>
            </p:cNvSpPr>
            <p:nvPr/>
          </p:nvSpPr>
          <p:spPr bwMode="auto">
            <a:xfrm flipH="1" flipV="1">
              <a:off x="5466" y="2946"/>
              <a:ext cx="0" cy="516"/>
            </a:xfrm>
            <a:prstGeom prst="line">
              <a:avLst/>
            </a:prstGeom>
            <a:noFill/>
            <a:ln w="28575">
              <a:solidFill>
                <a:srgbClr val="CC3300"/>
              </a:solidFill>
              <a:round/>
              <a:headEnd/>
              <a:tailEnd/>
            </a:ln>
          </p:spPr>
          <p:txBody>
            <a:bodyPr/>
            <a:lstStyle/>
            <a:p>
              <a:endParaRPr lang="fr-FR"/>
            </a:p>
          </p:txBody>
        </p:sp>
        <p:sp>
          <p:nvSpPr>
            <p:cNvPr id="102450" name="Line 71"/>
            <p:cNvSpPr>
              <a:spLocks noChangeShapeType="1"/>
            </p:cNvSpPr>
            <p:nvPr/>
          </p:nvSpPr>
          <p:spPr bwMode="auto">
            <a:xfrm flipH="1">
              <a:off x="5463" y="3462"/>
              <a:ext cx="27" cy="0"/>
            </a:xfrm>
            <a:prstGeom prst="line">
              <a:avLst/>
            </a:prstGeom>
            <a:noFill/>
            <a:ln w="28575">
              <a:solidFill>
                <a:srgbClr val="CC3300"/>
              </a:solidFill>
              <a:round/>
              <a:headEnd/>
              <a:tailEnd/>
            </a:ln>
          </p:spPr>
          <p:txBody>
            <a:bodyPr/>
            <a:lstStyle/>
            <a:p>
              <a:endParaRPr lang="fr-FR"/>
            </a:p>
          </p:txBody>
        </p:sp>
        <p:sp>
          <p:nvSpPr>
            <p:cNvPr id="102451" name="Line 72"/>
            <p:cNvSpPr>
              <a:spLocks noChangeShapeType="1"/>
            </p:cNvSpPr>
            <p:nvPr/>
          </p:nvSpPr>
          <p:spPr bwMode="auto">
            <a:xfrm flipH="1">
              <a:off x="5295" y="2682"/>
              <a:ext cx="27" cy="0"/>
            </a:xfrm>
            <a:prstGeom prst="line">
              <a:avLst/>
            </a:prstGeom>
            <a:noFill/>
            <a:ln w="28575">
              <a:solidFill>
                <a:srgbClr val="CC3300"/>
              </a:solidFill>
              <a:round/>
              <a:headEnd/>
              <a:tailEnd/>
            </a:ln>
          </p:spPr>
          <p:txBody>
            <a:bodyPr/>
            <a:lstStyle/>
            <a:p>
              <a:endParaRPr lang="fr-FR"/>
            </a:p>
          </p:txBody>
        </p:sp>
        <p:sp>
          <p:nvSpPr>
            <p:cNvPr id="102452" name="Freeform 73"/>
            <p:cNvSpPr>
              <a:spLocks/>
            </p:cNvSpPr>
            <p:nvPr/>
          </p:nvSpPr>
          <p:spPr bwMode="auto">
            <a:xfrm>
              <a:off x="5292" y="2682"/>
              <a:ext cx="180" cy="270"/>
            </a:xfrm>
            <a:custGeom>
              <a:avLst/>
              <a:gdLst>
                <a:gd name="T0" fmla="*/ 180 w 180"/>
                <a:gd name="T1" fmla="*/ 270 h 270"/>
                <a:gd name="T2" fmla="*/ 0 w 180"/>
                <a:gd name="T3" fmla="*/ 0 h 270"/>
                <a:gd name="T4" fmla="*/ 0 60000 65536"/>
                <a:gd name="T5" fmla="*/ 0 60000 65536"/>
                <a:gd name="T6" fmla="*/ 0 w 180"/>
                <a:gd name="T7" fmla="*/ 0 h 270"/>
                <a:gd name="T8" fmla="*/ 180 w 180"/>
                <a:gd name="T9" fmla="*/ 270 h 270"/>
              </a:gdLst>
              <a:ahLst/>
              <a:cxnLst>
                <a:cxn ang="T4">
                  <a:pos x="T0" y="T1"/>
                </a:cxn>
                <a:cxn ang="T5">
                  <a:pos x="T2" y="T3"/>
                </a:cxn>
              </a:cxnLst>
              <a:rect l="T6" t="T7" r="T8" b="T9"/>
              <a:pathLst>
                <a:path w="180" h="270">
                  <a:moveTo>
                    <a:pt x="180" y="270"/>
                  </a:moveTo>
                  <a:cubicBezTo>
                    <a:pt x="95" y="173"/>
                    <a:pt x="10" y="77"/>
                    <a:pt x="0" y="0"/>
                  </a:cubicBezTo>
                </a:path>
              </a:pathLst>
            </a:custGeom>
            <a:noFill/>
            <a:ln w="28575">
              <a:solidFill>
                <a:srgbClr val="CC3300"/>
              </a:solidFill>
              <a:round/>
              <a:headEnd/>
              <a:tailEnd/>
            </a:ln>
          </p:spPr>
          <p:txBody>
            <a:bodyPr/>
            <a:lstStyle/>
            <a:p>
              <a:endParaRPr lang="fr-FR"/>
            </a:p>
          </p:txBody>
        </p:sp>
      </p:gr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03426" name="Line 2"/>
          <p:cNvSpPr>
            <a:spLocks noChangeShapeType="1"/>
          </p:cNvSpPr>
          <p:nvPr/>
        </p:nvSpPr>
        <p:spPr bwMode="auto">
          <a:xfrm>
            <a:off x="2166938" y="2447925"/>
            <a:ext cx="5862637" cy="0"/>
          </a:xfrm>
          <a:prstGeom prst="line">
            <a:avLst/>
          </a:prstGeom>
          <a:noFill/>
          <a:ln w="9525">
            <a:solidFill>
              <a:schemeClr val="bg1"/>
            </a:solidFill>
            <a:round/>
            <a:headEnd/>
            <a:tailEnd/>
          </a:ln>
        </p:spPr>
        <p:txBody>
          <a:bodyPr wrap="none" anchor="ctr"/>
          <a:lstStyle/>
          <a:p>
            <a:endParaRPr lang="fr-FR"/>
          </a:p>
        </p:txBody>
      </p:sp>
      <p:sp>
        <p:nvSpPr>
          <p:cNvPr id="292867" name="Rectangle 3"/>
          <p:cNvSpPr>
            <a:spLocks noChangeArrowheads="1"/>
          </p:cNvSpPr>
          <p:nvPr/>
        </p:nvSpPr>
        <p:spPr bwMode="auto">
          <a:xfrm>
            <a:off x="2279650" y="2330450"/>
            <a:ext cx="7620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68" name="Rectangle 4"/>
          <p:cNvSpPr>
            <a:spLocks noChangeArrowheads="1"/>
          </p:cNvSpPr>
          <p:nvPr/>
        </p:nvSpPr>
        <p:spPr bwMode="auto">
          <a:xfrm>
            <a:off x="3211513" y="233838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69" name="Rectangle 5"/>
          <p:cNvSpPr>
            <a:spLocks noChangeArrowheads="1"/>
          </p:cNvSpPr>
          <p:nvPr/>
        </p:nvSpPr>
        <p:spPr bwMode="auto">
          <a:xfrm>
            <a:off x="4206875" y="2338388"/>
            <a:ext cx="7699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70" name="Rectangle 6"/>
          <p:cNvSpPr>
            <a:spLocks noChangeArrowheads="1"/>
          </p:cNvSpPr>
          <p:nvPr/>
        </p:nvSpPr>
        <p:spPr bwMode="auto">
          <a:xfrm>
            <a:off x="3579813" y="233838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71" name="Rectangle 7"/>
          <p:cNvSpPr>
            <a:spLocks noChangeArrowheads="1"/>
          </p:cNvSpPr>
          <p:nvPr/>
        </p:nvSpPr>
        <p:spPr bwMode="auto">
          <a:xfrm>
            <a:off x="4976813" y="2338388"/>
            <a:ext cx="31908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72" name="Rectangle 8"/>
          <p:cNvSpPr>
            <a:spLocks noChangeArrowheads="1"/>
          </p:cNvSpPr>
          <p:nvPr/>
        </p:nvSpPr>
        <p:spPr bwMode="auto">
          <a:xfrm>
            <a:off x="5583238" y="2338388"/>
            <a:ext cx="352425"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73" name="Rectangle 9"/>
          <p:cNvSpPr>
            <a:spLocks noChangeArrowheads="1"/>
          </p:cNvSpPr>
          <p:nvPr/>
        </p:nvSpPr>
        <p:spPr bwMode="auto">
          <a:xfrm>
            <a:off x="5935663" y="2339975"/>
            <a:ext cx="19939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ru-RU" sz="1400">
              <a:solidFill>
                <a:schemeClr val="bg1"/>
              </a:solidFill>
              <a:latin typeface="Times New Roman" pitchFamily="18" charset="0"/>
            </a:endParaRPr>
          </a:p>
        </p:txBody>
      </p:sp>
      <p:sp>
        <p:nvSpPr>
          <p:cNvPr id="292874" name="Text Box 10"/>
          <p:cNvSpPr txBox="1">
            <a:spLocks noChangeArrowheads="1"/>
          </p:cNvSpPr>
          <p:nvPr/>
        </p:nvSpPr>
        <p:spPr bwMode="auto">
          <a:xfrm>
            <a:off x="6711950" y="2286000"/>
            <a:ext cx="2714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292875" name="Text Box 11"/>
          <p:cNvSpPr txBox="1">
            <a:spLocks noChangeArrowheads="1"/>
          </p:cNvSpPr>
          <p:nvPr/>
        </p:nvSpPr>
        <p:spPr bwMode="auto">
          <a:xfrm>
            <a:off x="5591175" y="228600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292876" name="Text Box 12"/>
          <p:cNvSpPr txBox="1">
            <a:spLocks noChangeArrowheads="1"/>
          </p:cNvSpPr>
          <p:nvPr/>
        </p:nvSpPr>
        <p:spPr bwMode="auto">
          <a:xfrm>
            <a:off x="4359275" y="2286000"/>
            <a:ext cx="382588"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292877" name="Text Box 13"/>
          <p:cNvSpPr txBox="1">
            <a:spLocks noChangeArrowheads="1"/>
          </p:cNvSpPr>
          <p:nvPr/>
        </p:nvSpPr>
        <p:spPr bwMode="auto">
          <a:xfrm>
            <a:off x="4943475" y="228600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292878" name="Text Box 14"/>
          <p:cNvSpPr txBox="1">
            <a:spLocks noChangeArrowheads="1"/>
          </p:cNvSpPr>
          <p:nvPr/>
        </p:nvSpPr>
        <p:spPr bwMode="auto">
          <a:xfrm>
            <a:off x="3600450" y="2286000"/>
            <a:ext cx="3222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292879" name="Text Box 15"/>
          <p:cNvSpPr txBox="1">
            <a:spLocks noChangeArrowheads="1"/>
          </p:cNvSpPr>
          <p:nvPr/>
        </p:nvSpPr>
        <p:spPr bwMode="auto">
          <a:xfrm>
            <a:off x="3203575" y="228600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292880" name="Text Box 16"/>
          <p:cNvSpPr txBox="1">
            <a:spLocks noChangeArrowheads="1"/>
          </p:cNvSpPr>
          <p:nvPr/>
        </p:nvSpPr>
        <p:spPr bwMode="auto">
          <a:xfrm>
            <a:off x="2425700" y="2286000"/>
            <a:ext cx="3746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292881" name="Rectangle 17"/>
          <p:cNvSpPr>
            <a:spLocks noChangeArrowheads="1"/>
          </p:cNvSpPr>
          <p:nvPr/>
        </p:nvSpPr>
        <p:spPr bwMode="auto">
          <a:xfrm>
            <a:off x="4206875" y="2638425"/>
            <a:ext cx="53498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82" name="Text Box 18"/>
          <p:cNvSpPr txBox="1">
            <a:spLocks noChangeArrowheads="1"/>
          </p:cNvSpPr>
          <p:nvPr/>
        </p:nvSpPr>
        <p:spPr bwMode="auto">
          <a:xfrm>
            <a:off x="4287838" y="2595563"/>
            <a:ext cx="44450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sGP</a:t>
            </a:r>
          </a:p>
        </p:txBody>
      </p:sp>
      <p:sp>
        <p:nvSpPr>
          <p:cNvPr id="103443" name="Text Box 19"/>
          <p:cNvSpPr txBox="1">
            <a:spLocks noChangeArrowheads="1"/>
          </p:cNvSpPr>
          <p:nvPr/>
        </p:nvSpPr>
        <p:spPr bwMode="auto">
          <a:xfrm>
            <a:off x="812800" y="2251075"/>
            <a:ext cx="1187450" cy="396875"/>
          </a:xfrm>
          <a:prstGeom prst="rect">
            <a:avLst/>
          </a:prstGeom>
          <a:noFill/>
          <a:ln w="9525">
            <a:noFill/>
            <a:miter lim="800000"/>
            <a:headEnd/>
            <a:tailEnd/>
          </a:ln>
        </p:spPr>
        <p:txBody>
          <a:bodyPr wrap="none">
            <a:spAutoFit/>
          </a:bodyPr>
          <a:lstStyle/>
          <a:p>
            <a:pPr algn="ctr" eaLnBrk="0" hangingPunct="0"/>
            <a:r>
              <a:rPr lang="fr-FR" sz="2000">
                <a:solidFill>
                  <a:schemeClr val="bg1"/>
                </a:solidFill>
                <a:latin typeface="Times New Roman" pitchFamily="18" charset="0"/>
                <a:cs typeface="Times New Roman" pitchFamily="18" charset="0"/>
              </a:rPr>
              <a:t>EBOV -7A</a:t>
            </a:r>
          </a:p>
        </p:txBody>
      </p:sp>
      <p:grpSp>
        <p:nvGrpSpPr>
          <p:cNvPr id="103444" name="Group 20"/>
          <p:cNvGrpSpPr>
            <a:grpSpLocks/>
          </p:cNvGrpSpPr>
          <p:nvPr/>
        </p:nvGrpSpPr>
        <p:grpSpPr bwMode="auto">
          <a:xfrm>
            <a:off x="777875" y="4319588"/>
            <a:ext cx="7258050" cy="1125537"/>
            <a:chOff x="215" y="2770"/>
            <a:chExt cx="5144" cy="709"/>
          </a:xfrm>
        </p:grpSpPr>
        <p:sp>
          <p:nvSpPr>
            <p:cNvPr id="103447" name="Line 21"/>
            <p:cNvSpPr>
              <a:spLocks noChangeShapeType="1"/>
            </p:cNvSpPr>
            <p:nvPr/>
          </p:nvSpPr>
          <p:spPr bwMode="auto">
            <a:xfrm>
              <a:off x="1205" y="2894"/>
              <a:ext cx="4154" cy="0"/>
            </a:xfrm>
            <a:prstGeom prst="line">
              <a:avLst/>
            </a:prstGeom>
            <a:noFill/>
            <a:ln w="9525">
              <a:solidFill>
                <a:schemeClr val="bg1"/>
              </a:solidFill>
              <a:round/>
              <a:headEnd/>
              <a:tailEnd/>
            </a:ln>
          </p:spPr>
          <p:txBody>
            <a:bodyPr wrap="none" anchor="ctr"/>
            <a:lstStyle/>
            <a:p>
              <a:endParaRPr lang="fr-FR"/>
            </a:p>
          </p:txBody>
        </p:sp>
        <p:sp>
          <p:nvSpPr>
            <p:cNvPr id="292886" name="Rectangle 22"/>
            <p:cNvSpPr>
              <a:spLocks noChangeArrowheads="1"/>
            </p:cNvSpPr>
            <p:nvPr/>
          </p:nvSpPr>
          <p:spPr bwMode="auto">
            <a:xfrm>
              <a:off x="1285" y="2820"/>
              <a:ext cx="540"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87" name="Rectangle 23"/>
            <p:cNvSpPr>
              <a:spLocks noChangeArrowheads="1"/>
            </p:cNvSpPr>
            <p:nvPr/>
          </p:nvSpPr>
          <p:spPr bwMode="auto">
            <a:xfrm>
              <a:off x="1945" y="2825"/>
              <a:ext cx="261"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88" name="Rectangle 24"/>
            <p:cNvSpPr>
              <a:spLocks noChangeArrowheads="1"/>
            </p:cNvSpPr>
            <p:nvPr/>
          </p:nvSpPr>
          <p:spPr bwMode="auto">
            <a:xfrm>
              <a:off x="2650" y="2825"/>
              <a:ext cx="547"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89" name="Rectangle 25"/>
            <p:cNvSpPr>
              <a:spLocks noChangeArrowheads="1"/>
            </p:cNvSpPr>
            <p:nvPr/>
          </p:nvSpPr>
          <p:spPr bwMode="auto">
            <a:xfrm>
              <a:off x="2206" y="2825"/>
              <a:ext cx="261"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90" name="Rectangle 26"/>
            <p:cNvSpPr>
              <a:spLocks noChangeArrowheads="1"/>
            </p:cNvSpPr>
            <p:nvPr/>
          </p:nvSpPr>
          <p:spPr bwMode="auto">
            <a:xfrm>
              <a:off x="3197" y="2825"/>
              <a:ext cx="225"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91" name="Rectangle 27"/>
            <p:cNvSpPr>
              <a:spLocks noChangeArrowheads="1"/>
            </p:cNvSpPr>
            <p:nvPr/>
          </p:nvSpPr>
          <p:spPr bwMode="auto">
            <a:xfrm>
              <a:off x="3626" y="2825"/>
              <a:ext cx="249"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892" name="Rectangle 28"/>
            <p:cNvSpPr>
              <a:spLocks noChangeArrowheads="1"/>
            </p:cNvSpPr>
            <p:nvPr/>
          </p:nvSpPr>
          <p:spPr bwMode="auto">
            <a:xfrm>
              <a:off x="3875" y="2826"/>
              <a:ext cx="1413"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ru-RU" sz="1400">
                <a:solidFill>
                  <a:schemeClr val="bg1"/>
                </a:solidFill>
                <a:latin typeface="Times New Roman" pitchFamily="18" charset="0"/>
              </a:endParaRPr>
            </a:p>
          </p:txBody>
        </p:sp>
        <p:sp>
          <p:nvSpPr>
            <p:cNvPr id="292893" name="Text Box 29"/>
            <p:cNvSpPr txBox="1">
              <a:spLocks noChangeArrowheads="1"/>
            </p:cNvSpPr>
            <p:nvPr/>
          </p:nvSpPr>
          <p:spPr bwMode="auto">
            <a:xfrm>
              <a:off x="4426" y="2792"/>
              <a:ext cx="215"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292894" name="Text Box 30"/>
            <p:cNvSpPr txBox="1">
              <a:spLocks noChangeArrowheads="1"/>
            </p:cNvSpPr>
            <p:nvPr/>
          </p:nvSpPr>
          <p:spPr bwMode="auto">
            <a:xfrm>
              <a:off x="3631" y="2792"/>
              <a:ext cx="258"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292895" name="Text Box 31"/>
            <p:cNvSpPr txBox="1">
              <a:spLocks noChangeArrowheads="1"/>
            </p:cNvSpPr>
            <p:nvPr/>
          </p:nvSpPr>
          <p:spPr bwMode="auto">
            <a:xfrm>
              <a:off x="2758" y="2792"/>
              <a:ext cx="305"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292896" name="Text Box 32"/>
            <p:cNvSpPr txBox="1">
              <a:spLocks noChangeArrowheads="1"/>
            </p:cNvSpPr>
            <p:nvPr/>
          </p:nvSpPr>
          <p:spPr bwMode="auto">
            <a:xfrm>
              <a:off x="3172" y="2792"/>
              <a:ext cx="259"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292897" name="Text Box 33"/>
            <p:cNvSpPr txBox="1">
              <a:spLocks noChangeArrowheads="1"/>
            </p:cNvSpPr>
            <p:nvPr/>
          </p:nvSpPr>
          <p:spPr bwMode="auto">
            <a:xfrm>
              <a:off x="2221" y="2792"/>
              <a:ext cx="257"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292898" name="Text Box 34"/>
            <p:cNvSpPr txBox="1">
              <a:spLocks noChangeArrowheads="1"/>
            </p:cNvSpPr>
            <p:nvPr/>
          </p:nvSpPr>
          <p:spPr bwMode="auto">
            <a:xfrm>
              <a:off x="1939" y="2792"/>
              <a:ext cx="259"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292899" name="Text Box 35"/>
            <p:cNvSpPr txBox="1">
              <a:spLocks noChangeArrowheads="1"/>
            </p:cNvSpPr>
            <p:nvPr/>
          </p:nvSpPr>
          <p:spPr bwMode="auto">
            <a:xfrm>
              <a:off x="1388" y="2792"/>
              <a:ext cx="297"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103462" name="Text Box 36"/>
            <p:cNvSpPr txBox="1">
              <a:spLocks noChangeArrowheads="1"/>
            </p:cNvSpPr>
            <p:nvPr/>
          </p:nvSpPr>
          <p:spPr bwMode="auto">
            <a:xfrm>
              <a:off x="215" y="2770"/>
              <a:ext cx="903" cy="250"/>
            </a:xfrm>
            <a:prstGeom prst="rect">
              <a:avLst/>
            </a:prstGeom>
            <a:noFill/>
            <a:ln w="9525">
              <a:noFill/>
              <a:miter lim="800000"/>
              <a:headEnd/>
              <a:tailEnd/>
            </a:ln>
          </p:spPr>
          <p:txBody>
            <a:bodyPr wrap="none">
              <a:spAutoFit/>
            </a:bodyPr>
            <a:lstStyle/>
            <a:p>
              <a:pPr algn="ctr" eaLnBrk="0" hangingPunct="0"/>
              <a:r>
                <a:rPr lang="fr-FR" sz="2000">
                  <a:solidFill>
                    <a:schemeClr val="bg1"/>
                  </a:solidFill>
                  <a:latin typeface="Times New Roman" pitchFamily="18" charset="0"/>
                  <a:cs typeface="Times New Roman" pitchFamily="18" charset="0"/>
                </a:rPr>
                <a:t>EBOV-8A</a:t>
              </a:r>
            </a:p>
          </p:txBody>
        </p:sp>
        <p:sp>
          <p:nvSpPr>
            <p:cNvPr id="292901" name="Rectangle 37"/>
            <p:cNvSpPr>
              <a:spLocks noChangeArrowheads="1"/>
            </p:cNvSpPr>
            <p:nvPr/>
          </p:nvSpPr>
          <p:spPr bwMode="auto">
            <a:xfrm>
              <a:off x="2650" y="3011"/>
              <a:ext cx="379" cy="152"/>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292902" name="Text Box 38"/>
            <p:cNvSpPr txBox="1">
              <a:spLocks noChangeArrowheads="1"/>
            </p:cNvSpPr>
            <p:nvPr/>
          </p:nvSpPr>
          <p:spPr bwMode="auto">
            <a:xfrm>
              <a:off x="2709" y="2984"/>
              <a:ext cx="352" cy="192"/>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sGP</a:t>
              </a:r>
            </a:p>
          </p:txBody>
        </p:sp>
        <p:sp>
          <p:nvSpPr>
            <p:cNvPr id="103465" name="Text Box 39"/>
            <p:cNvSpPr txBox="1">
              <a:spLocks noChangeArrowheads="1"/>
            </p:cNvSpPr>
            <p:nvPr/>
          </p:nvSpPr>
          <p:spPr bwMode="auto">
            <a:xfrm>
              <a:off x="884" y="3267"/>
              <a:ext cx="3999" cy="212"/>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cs typeface="Times New Roman" pitchFamily="18" charset="0"/>
                </a:rPr>
                <a:t>Does not need editing , but still make it. About 4 times less sGP</a:t>
              </a:r>
            </a:p>
          </p:txBody>
        </p:sp>
      </p:grpSp>
      <p:sp>
        <p:nvSpPr>
          <p:cNvPr id="103445" name="Text Box 40"/>
          <p:cNvSpPr txBox="1">
            <a:spLocks noChangeArrowheads="1"/>
          </p:cNvSpPr>
          <p:nvPr/>
        </p:nvSpPr>
        <p:spPr bwMode="auto">
          <a:xfrm>
            <a:off x="179388" y="334963"/>
            <a:ext cx="8821737" cy="519112"/>
          </a:xfrm>
          <a:prstGeom prst="rect">
            <a:avLst/>
          </a:prstGeom>
          <a:noFill/>
          <a:ln w="9525">
            <a:noFill/>
            <a:miter lim="800000"/>
            <a:headEnd/>
            <a:tailEnd/>
          </a:ln>
        </p:spPr>
        <p:txBody>
          <a:bodyPr>
            <a:spAutoFit/>
          </a:bodyPr>
          <a:lstStyle/>
          <a:p>
            <a:pPr algn="ctr" eaLnBrk="0" hangingPunct="0"/>
            <a:r>
              <a:rPr lang="en-US" sz="2800" b="1">
                <a:solidFill>
                  <a:srgbClr val="FFFF00"/>
                </a:solidFill>
                <a:latin typeface="Times New Roman" pitchFamily="18" charset="0"/>
              </a:rPr>
              <a:t>Editing could happen also during RNA replication </a:t>
            </a:r>
          </a:p>
        </p:txBody>
      </p:sp>
      <p:sp>
        <p:nvSpPr>
          <p:cNvPr id="103446" name="Text Box 41"/>
          <p:cNvSpPr txBox="1">
            <a:spLocks noChangeArrowheads="1"/>
          </p:cNvSpPr>
          <p:nvPr/>
        </p:nvSpPr>
        <p:spPr bwMode="auto">
          <a:xfrm>
            <a:off x="1295400" y="5824538"/>
            <a:ext cx="6775450" cy="366712"/>
          </a:xfrm>
          <a:prstGeom prst="rect">
            <a:avLst/>
          </a:prstGeom>
          <a:noFill/>
          <a:ln w="9525">
            <a:noFill/>
            <a:miter lim="800000"/>
            <a:headEnd/>
            <a:tailEnd/>
          </a:ln>
        </p:spPr>
        <p:txBody>
          <a:bodyPr wrap="none">
            <a:spAutoFit/>
          </a:bodyPr>
          <a:lstStyle/>
          <a:p>
            <a:r>
              <a:rPr lang="fr-FR">
                <a:solidFill>
                  <a:schemeClr val="bg1"/>
                </a:solidFill>
              </a:rPr>
              <a:t>GP gene specific mRNAs : +1, -1, +2, +3,+4  Adenosine residues</a:t>
            </a:r>
          </a:p>
        </p:txBody>
      </p:sp>
    </p:spTree>
  </p:cSld>
  <p:clrMapOvr>
    <a:masterClrMapping/>
  </p:clrMapOvr>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04450" name="Text Box 2"/>
          <p:cNvSpPr txBox="1">
            <a:spLocks noChangeArrowheads="1"/>
          </p:cNvSpPr>
          <p:nvPr/>
        </p:nvSpPr>
        <p:spPr bwMode="auto">
          <a:xfrm>
            <a:off x="1479550" y="142875"/>
            <a:ext cx="965200" cy="336550"/>
          </a:xfrm>
          <a:prstGeom prst="rect">
            <a:avLst/>
          </a:prstGeom>
          <a:noFill/>
          <a:ln w="9525">
            <a:noFill/>
            <a:miter lim="800000"/>
            <a:headEnd/>
            <a:tailEnd/>
          </a:ln>
        </p:spPr>
        <p:txBody>
          <a:bodyPr wrap="none">
            <a:spAutoFit/>
          </a:bodyPr>
          <a:lstStyle/>
          <a:p>
            <a:r>
              <a:rPr lang="fr-FR" sz="1600" b="1">
                <a:solidFill>
                  <a:schemeClr val="bg1"/>
                </a:solidFill>
              </a:rPr>
              <a:t>EBOV-7A</a:t>
            </a:r>
          </a:p>
        </p:txBody>
      </p:sp>
      <p:sp>
        <p:nvSpPr>
          <p:cNvPr id="104451" name="Text Box 3"/>
          <p:cNvSpPr txBox="1">
            <a:spLocks noChangeArrowheads="1"/>
          </p:cNvSpPr>
          <p:nvPr/>
        </p:nvSpPr>
        <p:spPr bwMode="auto">
          <a:xfrm>
            <a:off x="5494338" y="115888"/>
            <a:ext cx="965200" cy="336550"/>
          </a:xfrm>
          <a:prstGeom prst="rect">
            <a:avLst/>
          </a:prstGeom>
          <a:noFill/>
          <a:ln w="9525">
            <a:noFill/>
            <a:miter lim="800000"/>
            <a:headEnd/>
            <a:tailEnd/>
          </a:ln>
        </p:spPr>
        <p:txBody>
          <a:bodyPr wrap="none">
            <a:spAutoFit/>
          </a:bodyPr>
          <a:lstStyle/>
          <a:p>
            <a:r>
              <a:rPr lang="fr-FR" sz="1600" b="1">
                <a:solidFill>
                  <a:schemeClr val="bg1"/>
                </a:solidFill>
              </a:rPr>
              <a:t>EBOV-8A</a:t>
            </a:r>
          </a:p>
        </p:txBody>
      </p:sp>
      <p:sp>
        <p:nvSpPr>
          <p:cNvPr id="104452" name="Text Box 4"/>
          <p:cNvSpPr txBox="1">
            <a:spLocks noChangeArrowheads="1"/>
          </p:cNvSpPr>
          <p:nvPr/>
        </p:nvSpPr>
        <p:spPr bwMode="auto">
          <a:xfrm>
            <a:off x="292100" y="4148138"/>
            <a:ext cx="374650" cy="336550"/>
          </a:xfrm>
          <a:prstGeom prst="rect">
            <a:avLst/>
          </a:prstGeom>
          <a:noFill/>
          <a:ln w="9525">
            <a:noFill/>
            <a:miter lim="800000"/>
            <a:headEnd/>
            <a:tailEnd/>
          </a:ln>
        </p:spPr>
        <p:txBody>
          <a:bodyPr wrap="none">
            <a:spAutoFit/>
          </a:bodyPr>
          <a:lstStyle/>
          <a:p>
            <a:r>
              <a:rPr lang="fr-FR" sz="1600" b="1">
                <a:solidFill>
                  <a:schemeClr val="bg1"/>
                </a:solidFill>
              </a:rPr>
              <a:t>p3</a:t>
            </a:r>
          </a:p>
        </p:txBody>
      </p:sp>
      <p:sp>
        <p:nvSpPr>
          <p:cNvPr id="104453" name="Text Box 5"/>
          <p:cNvSpPr txBox="1">
            <a:spLocks noChangeArrowheads="1"/>
          </p:cNvSpPr>
          <p:nvPr/>
        </p:nvSpPr>
        <p:spPr bwMode="auto">
          <a:xfrm>
            <a:off x="292100" y="2738438"/>
            <a:ext cx="374650" cy="336550"/>
          </a:xfrm>
          <a:prstGeom prst="rect">
            <a:avLst/>
          </a:prstGeom>
          <a:noFill/>
          <a:ln w="9525">
            <a:noFill/>
            <a:miter lim="800000"/>
            <a:headEnd/>
            <a:tailEnd/>
          </a:ln>
        </p:spPr>
        <p:txBody>
          <a:bodyPr wrap="none">
            <a:spAutoFit/>
          </a:bodyPr>
          <a:lstStyle/>
          <a:p>
            <a:r>
              <a:rPr lang="fr-FR" sz="1600" b="1">
                <a:solidFill>
                  <a:schemeClr val="bg1"/>
                </a:solidFill>
              </a:rPr>
              <a:t>p2</a:t>
            </a:r>
          </a:p>
        </p:txBody>
      </p:sp>
      <p:sp>
        <p:nvSpPr>
          <p:cNvPr id="104454" name="Text Box 6"/>
          <p:cNvSpPr txBox="1">
            <a:spLocks noChangeArrowheads="1"/>
          </p:cNvSpPr>
          <p:nvPr/>
        </p:nvSpPr>
        <p:spPr bwMode="auto">
          <a:xfrm>
            <a:off x="292100" y="5919788"/>
            <a:ext cx="374650" cy="336550"/>
          </a:xfrm>
          <a:prstGeom prst="rect">
            <a:avLst/>
          </a:prstGeom>
          <a:noFill/>
          <a:ln w="9525">
            <a:noFill/>
            <a:miter lim="800000"/>
            <a:headEnd/>
            <a:tailEnd/>
          </a:ln>
        </p:spPr>
        <p:txBody>
          <a:bodyPr wrap="none">
            <a:spAutoFit/>
          </a:bodyPr>
          <a:lstStyle/>
          <a:p>
            <a:r>
              <a:rPr lang="fr-FR" sz="1600" b="1">
                <a:solidFill>
                  <a:schemeClr val="bg1"/>
                </a:solidFill>
              </a:rPr>
              <a:t>p4</a:t>
            </a:r>
          </a:p>
        </p:txBody>
      </p:sp>
      <p:sp>
        <p:nvSpPr>
          <p:cNvPr id="104455" name="Text Box 7"/>
          <p:cNvSpPr txBox="1">
            <a:spLocks noChangeArrowheads="1"/>
          </p:cNvSpPr>
          <p:nvPr/>
        </p:nvSpPr>
        <p:spPr bwMode="auto">
          <a:xfrm>
            <a:off x="292100" y="1168400"/>
            <a:ext cx="393700" cy="336550"/>
          </a:xfrm>
          <a:prstGeom prst="rect">
            <a:avLst/>
          </a:prstGeom>
          <a:noFill/>
          <a:ln w="9525">
            <a:noFill/>
            <a:miter lim="800000"/>
            <a:headEnd/>
            <a:tailEnd/>
          </a:ln>
        </p:spPr>
        <p:txBody>
          <a:bodyPr>
            <a:spAutoFit/>
          </a:bodyPr>
          <a:lstStyle/>
          <a:p>
            <a:r>
              <a:rPr lang="fr-FR" sz="1600" b="1">
                <a:solidFill>
                  <a:schemeClr val="bg1"/>
                </a:solidFill>
              </a:rPr>
              <a:t>p1</a:t>
            </a:r>
          </a:p>
        </p:txBody>
      </p:sp>
      <p:pic>
        <p:nvPicPr>
          <p:cNvPr id="104456" name="Picture 8"/>
          <p:cNvPicPr>
            <a:picLocks noChangeAspect="1" noChangeArrowheads="1"/>
          </p:cNvPicPr>
          <p:nvPr/>
        </p:nvPicPr>
        <p:blipFill>
          <a:blip r:embed="rId3"/>
          <a:srcRect/>
          <a:stretch>
            <a:fillRect/>
          </a:stretch>
        </p:blipFill>
        <p:spPr bwMode="auto">
          <a:xfrm>
            <a:off x="719138" y="706438"/>
            <a:ext cx="3590925" cy="1352550"/>
          </a:xfrm>
          <a:prstGeom prst="rect">
            <a:avLst/>
          </a:prstGeom>
          <a:noFill/>
          <a:ln w="38100">
            <a:solidFill>
              <a:schemeClr val="tx1"/>
            </a:solidFill>
            <a:miter lim="800000"/>
            <a:headEnd/>
            <a:tailEnd/>
          </a:ln>
        </p:spPr>
      </p:pic>
      <p:pic>
        <p:nvPicPr>
          <p:cNvPr id="104457" name="Picture 9"/>
          <p:cNvPicPr>
            <a:picLocks noChangeAspect="1" noChangeArrowheads="1"/>
          </p:cNvPicPr>
          <p:nvPr/>
        </p:nvPicPr>
        <p:blipFill>
          <a:blip r:embed="rId4"/>
          <a:srcRect r="1848"/>
          <a:stretch>
            <a:fillRect/>
          </a:stretch>
        </p:blipFill>
        <p:spPr bwMode="auto">
          <a:xfrm>
            <a:off x="719138" y="2203450"/>
            <a:ext cx="3598862" cy="1362075"/>
          </a:xfrm>
          <a:prstGeom prst="rect">
            <a:avLst/>
          </a:prstGeom>
          <a:noFill/>
          <a:ln w="38100">
            <a:solidFill>
              <a:schemeClr val="tx1"/>
            </a:solidFill>
            <a:miter lim="800000"/>
            <a:headEnd/>
            <a:tailEnd/>
          </a:ln>
        </p:spPr>
      </p:pic>
      <p:pic>
        <p:nvPicPr>
          <p:cNvPr id="104458" name="Picture 10"/>
          <p:cNvPicPr>
            <a:picLocks noChangeAspect="1" noChangeArrowheads="1"/>
          </p:cNvPicPr>
          <p:nvPr/>
        </p:nvPicPr>
        <p:blipFill>
          <a:blip r:embed="rId5"/>
          <a:srcRect/>
          <a:stretch>
            <a:fillRect/>
          </a:stretch>
        </p:blipFill>
        <p:spPr bwMode="auto">
          <a:xfrm>
            <a:off x="719138" y="3716338"/>
            <a:ext cx="3598862" cy="1381125"/>
          </a:xfrm>
          <a:prstGeom prst="rect">
            <a:avLst/>
          </a:prstGeom>
          <a:noFill/>
          <a:ln w="38100">
            <a:solidFill>
              <a:schemeClr val="tx1"/>
            </a:solidFill>
            <a:miter lim="800000"/>
            <a:headEnd/>
            <a:tailEnd/>
          </a:ln>
        </p:spPr>
      </p:pic>
      <p:pic>
        <p:nvPicPr>
          <p:cNvPr id="104459" name="Picture 11"/>
          <p:cNvPicPr>
            <a:picLocks noChangeAspect="1" noChangeArrowheads="1"/>
          </p:cNvPicPr>
          <p:nvPr/>
        </p:nvPicPr>
        <p:blipFill>
          <a:blip r:embed="rId6"/>
          <a:srcRect/>
          <a:stretch>
            <a:fillRect/>
          </a:stretch>
        </p:blipFill>
        <p:spPr bwMode="auto">
          <a:xfrm>
            <a:off x="719138" y="5300663"/>
            <a:ext cx="3675062" cy="1352550"/>
          </a:xfrm>
          <a:prstGeom prst="rect">
            <a:avLst/>
          </a:prstGeom>
          <a:noFill/>
          <a:ln w="38100">
            <a:solidFill>
              <a:schemeClr val="tx1"/>
            </a:solidFill>
            <a:miter lim="800000"/>
            <a:headEnd/>
            <a:tailEnd/>
          </a:ln>
        </p:spPr>
      </p:pic>
      <p:pic>
        <p:nvPicPr>
          <p:cNvPr id="104460" name="Picture 12"/>
          <p:cNvPicPr>
            <a:picLocks noChangeAspect="1" noChangeArrowheads="1"/>
          </p:cNvPicPr>
          <p:nvPr/>
        </p:nvPicPr>
        <p:blipFill>
          <a:blip r:embed="rId7"/>
          <a:srcRect/>
          <a:stretch>
            <a:fillRect/>
          </a:stretch>
        </p:blipFill>
        <p:spPr bwMode="auto">
          <a:xfrm>
            <a:off x="4679950" y="744538"/>
            <a:ext cx="3657600" cy="1314450"/>
          </a:xfrm>
          <a:prstGeom prst="rect">
            <a:avLst/>
          </a:prstGeom>
          <a:noFill/>
          <a:ln w="38100">
            <a:solidFill>
              <a:schemeClr val="tx1"/>
            </a:solidFill>
            <a:miter lim="800000"/>
            <a:headEnd/>
            <a:tailEnd/>
          </a:ln>
        </p:spPr>
      </p:pic>
      <p:pic>
        <p:nvPicPr>
          <p:cNvPr id="104461" name="Picture 13"/>
          <p:cNvPicPr>
            <a:picLocks noChangeAspect="1" noChangeArrowheads="1"/>
          </p:cNvPicPr>
          <p:nvPr/>
        </p:nvPicPr>
        <p:blipFill>
          <a:blip r:embed="rId8"/>
          <a:srcRect/>
          <a:stretch>
            <a:fillRect/>
          </a:stretch>
        </p:blipFill>
        <p:spPr bwMode="auto">
          <a:xfrm>
            <a:off x="4624388" y="5300663"/>
            <a:ext cx="3683000" cy="1323975"/>
          </a:xfrm>
          <a:prstGeom prst="rect">
            <a:avLst/>
          </a:prstGeom>
          <a:noFill/>
          <a:ln w="38100">
            <a:solidFill>
              <a:schemeClr val="tx1"/>
            </a:solidFill>
            <a:miter lim="800000"/>
            <a:headEnd/>
            <a:tailEnd/>
          </a:ln>
        </p:spPr>
      </p:pic>
      <p:sp>
        <p:nvSpPr>
          <p:cNvPr id="104462" name="Line 14"/>
          <p:cNvSpPr>
            <a:spLocks noChangeShapeType="1"/>
          </p:cNvSpPr>
          <p:nvPr/>
        </p:nvSpPr>
        <p:spPr bwMode="auto">
          <a:xfrm>
            <a:off x="6321425" y="2409825"/>
            <a:ext cx="0" cy="2322513"/>
          </a:xfrm>
          <a:prstGeom prst="line">
            <a:avLst/>
          </a:prstGeom>
          <a:noFill/>
          <a:ln w="38100">
            <a:solidFill>
              <a:schemeClr val="bg1"/>
            </a:solidFill>
            <a:round/>
            <a:headEnd/>
            <a:tailEnd type="triangle" w="med" len="med"/>
          </a:ln>
        </p:spPr>
        <p:txBody>
          <a:bodyPr/>
          <a:lstStyle/>
          <a:p>
            <a:endParaRPr lang="fr-FR"/>
          </a:p>
        </p:txBody>
      </p:sp>
      <p:grpSp>
        <p:nvGrpSpPr>
          <p:cNvPr id="104463" name="Group 15"/>
          <p:cNvGrpSpPr>
            <a:grpSpLocks/>
          </p:cNvGrpSpPr>
          <p:nvPr/>
        </p:nvGrpSpPr>
        <p:grpSpPr bwMode="auto">
          <a:xfrm>
            <a:off x="1638300" y="541338"/>
            <a:ext cx="709613" cy="134937"/>
            <a:chOff x="1161" y="302"/>
            <a:chExt cx="503" cy="85"/>
          </a:xfrm>
        </p:grpSpPr>
        <p:sp>
          <p:nvSpPr>
            <p:cNvPr id="104468" name="Line 16"/>
            <p:cNvSpPr>
              <a:spLocks noChangeShapeType="1"/>
            </p:cNvSpPr>
            <p:nvPr/>
          </p:nvSpPr>
          <p:spPr bwMode="auto">
            <a:xfrm>
              <a:off x="1161" y="302"/>
              <a:ext cx="503" cy="0"/>
            </a:xfrm>
            <a:prstGeom prst="line">
              <a:avLst/>
            </a:prstGeom>
            <a:noFill/>
            <a:ln w="9525">
              <a:solidFill>
                <a:schemeClr val="bg1"/>
              </a:solidFill>
              <a:round/>
              <a:headEnd/>
              <a:tailEnd/>
            </a:ln>
          </p:spPr>
          <p:txBody>
            <a:bodyPr/>
            <a:lstStyle/>
            <a:p>
              <a:endParaRPr lang="fr-FR"/>
            </a:p>
          </p:txBody>
        </p:sp>
        <p:sp>
          <p:nvSpPr>
            <p:cNvPr id="104469" name="Line 17"/>
            <p:cNvSpPr>
              <a:spLocks noChangeShapeType="1"/>
            </p:cNvSpPr>
            <p:nvPr/>
          </p:nvSpPr>
          <p:spPr bwMode="auto">
            <a:xfrm>
              <a:off x="1161" y="302"/>
              <a:ext cx="0" cy="85"/>
            </a:xfrm>
            <a:prstGeom prst="line">
              <a:avLst/>
            </a:prstGeom>
            <a:noFill/>
            <a:ln w="9525">
              <a:solidFill>
                <a:schemeClr val="bg1"/>
              </a:solidFill>
              <a:round/>
              <a:headEnd/>
              <a:tailEnd/>
            </a:ln>
          </p:spPr>
          <p:txBody>
            <a:bodyPr/>
            <a:lstStyle/>
            <a:p>
              <a:endParaRPr lang="fr-FR"/>
            </a:p>
          </p:txBody>
        </p:sp>
        <p:sp>
          <p:nvSpPr>
            <p:cNvPr id="104470" name="Line 18"/>
            <p:cNvSpPr>
              <a:spLocks noChangeShapeType="1"/>
            </p:cNvSpPr>
            <p:nvPr/>
          </p:nvSpPr>
          <p:spPr bwMode="auto">
            <a:xfrm>
              <a:off x="1664" y="302"/>
              <a:ext cx="0" cy="85"/>
            </a:xfrm>
            <a:prstGeom prst="line">
              <a:avLst/>
            </a:prstGeom>
            <a:noFill/>
            <a:ln w="9525">
              <a:solidFill>
                <a:schemeClr val="bg1"/>
              </a:solidFill>
              <a:round/>
              <a:headEnd/>
              <a:tailEnd/>
            </a:ln>
          </p:spPr>
          <p:txBody>
            <a:bodyPr/>
            <a:lstStyle/>
            <a:p>
              <a:endParaRPr lang="fr-FR"/>
            </a:p>
          </p:txBody>
        </p:sp>
      </p:grpSp>
      <p:grpSp>
        <p:nvGrpSpPr>
          <p:cNvPr id="104464" name="Group 19"/>
          <p:cNvGrpSpPr>
            <a:grpSpLocks/>
          </p:cNvGrpSpPr>
          <p:nvPr/>
        </p:nvGrpSpPr>
        <p:grpSpPr bwMode="auto">
          <a:xfrm>
            <a:off x="5611813" y="530225"/>
            <a:ext cx="709612" cy="134938"/>
            <a:chOff x="1161" y="302"/>
            <a:chExt cx="503" cy="85"/>
          </a:xfrm>
        </p:grpSpPr>
        <p:sp>
          <p:nvSpPr>
            <p:cNvPr id="104465" name="Line 20"/>
            <p:cNvSpPr>
              <a:spLocks noChangeShapeType="1"/>
            </p:cNvSpPr>
            <p:nvPr/>
          </p:nvSpPr>
          <p:spPr bwMode="auto">
            <a:xfrm>
              <a:off x="1161" y="302"/>
              <a:ext cx="503" cy="0"/>
            </a:xfrm>
            <a:prstGeom prst="line">
              <a:avLst/>
            </a:prstGeom>
            <a:noFill/>
            <a:ln w="9525">
              <a:solidFill>
                <a:schemeClr val="bg1"/>
              </a:solidFill>
              <a:round/>
              <a:headEnd/>
              <a:tailEnd/>
            </a:ln>
          </p:spPr>
          <p:txBody>
            <a:bodyPr/>
            <a:lstStyle/>
            <a:p>
              <a:endParaRPr lang="fr-FR"/>
            </a:p>
          </p:txBody>
        </p:sp>
        <p:sp>
          <p:nvSpPr>
            <p:cNvPr id="104466" name="Line 21"/>
            <p:cNvSpPr>
              <a:spLocks noChangeShapeType="1"/>
            </p:cNvSpPr>
            <p:nvPr/>
          </p:nvSpPr>
          <p:spPr bwMode="auto">
            <a:xfrm>
              <a:off x="1161" y="302"/>
              <a:ext cx="0" cy="85"/>
            </a:xfrm>
            <a:prstGeom prst="line">
              <a:avLst/>
            </a:prstGeom>
            <a:noFill/>
            <a:ln w="9525">
              <a:solidFill>
                <a:schemeClr val="bg1"/>
              </a:solidFill>
              <a:round/>
              <a:headEnd/>
              <a:tailEnd/>
            </a:ln>
          </p:spPr>
          <p:txBody>
            <a:bodyPr/>
            <a:lstStyle/>
            <a:p>
              <a:endParaRPr lang="fr-FR"/>
            </a:p>
          </p:txBody>
        </p:sp>
        <p:sp>
          <p:nvSpPr>
            <p:cNvPr id="104467" name="Line 22"/>
            <p:cNvSpPr>
              <a:spLocks noChangeShapeType="1"/>
            </p:cNvSpPr>
            <p:nvPr/>
          </p:nvSpPr>
          <p:spPr bwMode="auto">
            <a:xfrm>
              <a:off x="1664" y="302"/>
              <a:ext cx="0" cy="85"/>
            </a:xfrm>
            <a:prstGeom prst="line">
              <a:avLst/>
            </a:prstGeom>
            <a:noFill/>
            <a:ln w="9525">
              <a:solidFill>
                <a:schemeClr val="bg1"/>
              </a:solidFill>
              <a:round/>
              <a:headEnd/>
              <a:tailEnd/>
            </a:ln>
          </p:spPr>
          <p:txBody>
            <a:bodyPr/>
            <a:lstStyle/>
            <a:p>
              <a:endParaRPr lang="fr-FR"/>
            </a:p>
          </p:txBody>
        </p:sp>
      </p:gr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105474" name="Text Box 2"/>
          <p:cNvSpPr txBox="1">
            <a:spLocks noChangeArrowheads="1"/>
          </p:cNvSpPr>
          <p:nvPr/>
        </p:nvSpPr>
        <p:spPr bwMode="auto">
          <a:xfrm>
            <a:off x="2751138" y="201613"/>
            <a:ext cx="2317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3</a:t>
            </a:r>
          </a:p>
        </p:txBody>
      </p:sp>
      <p:sp>
        <p:nvSpPr>
          <p:cNvPr id="105475" name="Text Box 3"/>
          <p:cNvSpPr txBox="1">
            <a:spLocks noChangeArrowheads="1"/>
          </p:cNvSpPr>
          <p:nvPr/>
        </p:nvSpPr>
        <p:spPr bwMode="auto">
          <a:xfrm>
            <a:off x="3032125" y="201613"/>
            <a:ext cx="2317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4</a:t>
            </a:r>
          </a:p>
        </p:txBody>
      </p:sp>
      <p:sp>
        <p:nvSpPr>
          <p:cNvPr id="105476" name="Text Box 4"/>
          <p:cNvSpPr txBox="1">
            <a:spLocks noChangeArrowheads="1"/>
          </p:cNvSpPr>
          <p:nvPr/>
        </p:nvSpPr>
        <p:spPr bwMode="auto">
          <a:xfrm>
            <a:off x="3352800" y="201613"/>
            <a:ext cx="2317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5</a:t>
            </a:r>
          </a:p>
        </p:txBody>
      </p:sp>
      <p:sp>
        <p:nvSpPr>
          <p:cNvPr id="105477" name="Text Box 5"/>
          <p:cNvSpPr txBox="1">
            <a:spLocks noChangeArrowheads="1"/>
          </p:cNvSpPr>
          <p:nvPr/>
        </p:nvSpPr>
        <p:spPr bwMode="auto">
          <a:xfrm>
            <a:off x="3968750" y="201613"/>
            <a:ext cx="230188"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7</a:t>
            </a:r>
          </a:p>
        </p:txBody>
      </p:sp>
      <p:sp>
        <p:nvSpPr>
          <p:cNvPr id="105478" name="Text Box 6"/>
          <p:cNvSpPr txBox="1">
            <a:spLocks noChangeArrowheads="1"/>
          </p:cNvSpPr>
          <p:nvPr/>
        </p:nvSpPr>
        <p:spPr bwMode="auto">
          <a:xfrm>
            <a:off x="3671888" y="201613"/>
            <a:ext cx="2317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6</a:t>
            </a:r>
          </a:p>
        </p:txBody>
      </p:sp>
      <p:sp>
        <p:nvSpPr>
          <p:cNvPr id="105479" name="Text Box 7"/>
          <p:cNvSpPr txBox="1">
            <a:spLocks noChangeArrowheads="1"/>
          </p:cNvSpPr>
          <p:nvPr/>
        </p:nvSpPr>
        <p:spPr bwMode="auto">
          <a:xfrm>
            <a:off x="4441825" y="201613"/>
            <a:ext cx="420688"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H</a:t>
            </a:r>
            <a:r>
              <a:rPr lang="fr-FR" sz="1200" b="1" baseline="-25000">
                <a:solidFill>
                  <a:schemeClr val="bg1"/>
                </a:solidFill>
                <a:latin typeface="Times New Roman" pitchFamily="18" charset="0"/>
                <a:cs typeface="Times New Roman" pitchFamily="18" charset="0"/>
              </a:rPr>
              <a:t>2</a:t>
            </a:r>
            <a:r>
              <a:rPr lang="fr-FR" sz="1200" b="1">
                <a:solidFill>
                  <a:schemeClr val="bg1"/>
                </a:solidFill>
                <a:latin typeface="Times New Roman" pitchFamily="18" charset="0"/>
                <a:cs typeface="Times New Roman" pitchFamily="18" charset="0"/>
              </a:rPr>
              <a:t>O</a:t>
            </a:r>
          </a:p>
        </p:txBody>
      </p:sp>
      <p:grpSp>
        <p:nvGrpSpPr>
          <p:cNvPr id="105480" name="Group 8"/>
          <p:cNvGrpSpPr>
            <a:grpSpLocks/>
          </p:cNvGrpSpPr>
          <p:nvPr/>
        </p:nvGrpSpPr>
        <p:grpSpPr bwMode="auto">
          <a:xfrm>
            <a:off x="2751138" y="201613"/>
            <a:ext cx="1471612" cy="71437"/>
            <a:chOff x="2200" y="1480"/>
            <a:chExt cx="1497" cy="45"/>
          </a:xfrm>
        </p:grpSpPr>
        <p:sp>
          <p:nvSpPr>
            <p:cNvPr id="105509" name="Line 9"/>
            <p:cNvSpPr>
              <a:spLocks noChangeShapeType="1"/>
            </p:cNvSpPr>
            <p:nvPr/>
          </p:nvSpPr>
          <p:spPr bwMode="auto">
            <a:xfrm>
              <a:off x="2200" y="1480"/>
              <a:ext cx="1497" cy="0"/>
            </a:xfrm>
            <a:prstGeom prst="line">
              <a:avLst/>
            </a:prstGeom>
            <a:noFill/>
            <a:ln w="9525">
              <a:solidFill>
                <a:schemeClr val="tx1"/>
              </a:solidFill>
              <a:round/>
              <a:headEnd/>
              <a:tailEnd/>
            </a:ln>
          </p:spPr>
          <p:txBody>
            <a:bodyPr/>
            <a:lstStyle/>
            <a:p>
              <a:endParaRPr lang="fr-FR"/>
            </a:p>
          </p:txBody>
        </p:sp>
        <p:sp>
          <p:nvSpPr>
            <p:cNvPr id="105510" name="Line 10"/>
            <p:cNvSpPr>
              <a:spLocks noChangeShapeType="1"/>
            </p:cNvSpPr>
            <p:nvPr/>
          </p:nvSpPr>
          <p:spPr bwMode="auto">
            <a:xfrm>
              <a:off x="2200" y="1480"/>
              <a:ext cx="0" cy="45"/>
            </a:xfrm>
            <a:prstGeom prst="line">
              <a:avLst/>
            </a:prstGeom>
            <a:noFill/>
            <a:ln w="9525">
              <a:solidFill>
                <a:schemeClr val="tx1"/>
              </a:solidFill>
              <a:round/>
              <a:headEnd/>
              <a:tailEnd/>
            </a:ln>
          </p:spPr>
          <p:txBody>
            <a:bodyPr/>
            <a:lstStyle/>
            <a:p>
              <a:endParaRPr lang="fr-FR"/>
            </a:p>
          </p:txBody>
        </p:sp>
        <p:sp>
          <p:nvSpPr>
            <p:cNvPr id="105511" name="Line 11"/>
            <p:cNvSpPr>
              <a:spLocks noChangeShapeType="1"/>
            </p:cNvSpPr>
            <p:nvPr/>
          </p:nvSpPr>
          <p:spPr bwMode="auto">
            <a:xfrm>
              <a:off x="3696" y="1480"/>
              <a:ext cx="0" cy="45"/>
            </a:xfrm>
            <a:prstGeom prst="line">
              <a:avLst/>
            </a:prstGeom>
            <a:noFill/>
            <a:ln w="9525">
              <a:solidFill>
                <a:schemeClr val="tx1"/>
              </a:solidFill>
              <a:round/>
              <a:headEnd/>
              <a:tailEnd/>
            </a:ln>
          </p:spPr>
          <p:txBody>
            <a:bodyPr/>
            <a:lstStyle/>
            <a:p>
              <a:endParaRPr lang="fr-FR"/>
            </a:p>
          </p:txBody>
        </p:sp>
      </p:grpSp>
      <p:sp>
        <p:nvSpPr>
          <p:cNvPr id="105481" name="Text Box 12"/>
          <p:cNvSpPr txBox="1">
            <a:spLocks noChangeArrowheads="1"/>
          </p:cNvSpPr>
          <p:nvPr/>
        </p:nvSpPr>
        <p:spPr bwMode="auto">
          <a:xfrm>
            <a:off x="3436938" y="-66675"/>
            <a:ext cx="366712" cy="274638"/>
          </a:xfrm>
          <a:prstGeom prst="rect">
            <a:avLst/>
          </a:prstGeom>
          <a:noFill/>
          <a:ln w="9525">
            <a:noFill/>
            <a:miter lim="800000"/>
            <a:headEnd/>
            <a:tailEnd/>
          </a:ln>
        </p:spPr>
        <p:txBody>
          <a:bodyPr wrap="none">
            <a:spAutoFit/>
          </a:bodyPr>
          <a:lstStyle/>
          <a:p>
            <a:r>
              <a:rPr lang="fr-FR" sz="1200" b="1">
                <a:solidFill>
                  <a:schemeClr val="bg1"/>
                </a:solidFill>
              </a:rPr>
              <a:t>NO</a:t>
            </a:r>
          </a:p>
        </p:txBody>
      </p:sp>
      <p:sp>
        <p:nvSpPr>
          <p:cNvPr id="105482" name="Text Box 13"/>
          <p:cNvSpPr txBox="1">
            <a:spLocks noChangeArrowheads="1"/>
          </p:cNvSpPr>
          <p:nvPr/>
        </p:nvSpPr>
        <p:spPr bwMode="auto">
          <a:xfrm>
            <a:off x="2324100" y="149225"/>
            <a:ext cx="388938" cy="274638"/>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MR</a:t>
            </a:r>
          </a:p>
        </p:txBody>
      </p:sp>
      <p:sp>
        <p:nvSpPr>
          <p:cNvPr id="105483" name="Text Box 14"/>
          <p:cNvSpPr txBox="1">
            <a:spLocks noChangeArrowheads="1"/>
          </p:cNvSpPr>
          <p:nvPr/>
        </p:nvSpPr>
        <p:spPr bwMode="auto">
          <a:xfrm>
            <a:off x="1241425" y="503238"/>
            <a:ext cx="706438" cy="366712"/>
          </a:xfrm>
          <a:prstGeom prst="rect">
            <a:avLst/>
          </a:prstGeom>
          <a:noFill/>
          <a:ln w="9525">
            <a:noFill/>
            <a:miter lim="800000"/>
            <a:headEnd/>
            <a:tailEnd/>
          </a:ln>
        </p:spPr>
        <p:txBody>
          <a:bodyPr wrap="none">
            <a:spAutoFit/>
          </a:bodyPr>
          <a:lstStyle/>
          <a:p>
            <a:r>
              <a:rPr lang="fr-FR" b="1">
                <a:solidFill>
                  <a:schemeClr val="bg1"/>
                </a:solidFill>
                <a:latin typeface="Times New Roman" pitchFamily="18" charset="0"/>
                <a:cs typeface="Times New Roman" pitchFamily="18" charset="0"/>
              </a:rPr>
              <a:t>Liver:</a:t>
            </a:r>
          </a:p>
        </p:txBody>
      </p:sp>
      <p:sp>
        <p:nvSpPr>
          <p:cNvPr id="105484" name="Text Box 15"/>
          <p:cNvSpPr txBox="1">
            <a:spLocks noChangeArrowheads="1"/>
          </p:cNvSpPr>
          <p:nvPr/>
        </p:nvSpPr>
        <p:spPr bwMode="auto">
          <a:xfrm>
            <a:off x="1284288" y="3967163"/>
            <a:ext cx="627062"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Sera 7A</a:t>
            </a:r>
          </a:p>
        </p:txBody>
      </p:sp>
      <p:sp>
        <p:nvSpPr>
          <p:cNvPr id="105485" name="Text Box 16"/>
          <p:cNvSpPr txBox="1">
            <a:spLocks noChangeArrowheads="1"/>
          </p:cNvSpPr>
          <p:nvPr/>
        </p:nvSpPr>
        <p:spPr bwMode="auto">
          <a:xfrm>
            <a:off x="1284288" y="2846388"/>
            <a:ext cx="679450"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Liver 7A</a:t>
            </a:r>
          </a:p>
        </p:txBody>
      </p:sp>
      <p:sp>
        <p:nvSpPr>
          <p:cNvPr id="105486" name="Text Box 17"/>
          <p:cNvSpPr txBox="1">
            <a:spLocks noChangeArrowheads="1"/>
          </p:cNvSpPr>
          <p:nvPr/>
        </p:nvSpPr>
        <p:spPr bwMode="auto">
          <a:xfrm>
            <a:off x="1284288" y="5046663"/>
            <a:ext cx="8540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Liver  NO 1</a:t>
            </a:r>
          </a:p>
        </p:txBody>
      </p:sp>
      <p:pic>
        <p:nvPicPr>
          <p:cNvPr id="105487" name="Picture 18"/>
          <p:cNvPicPr>
            <a:picLocks noChangeAspect="1" noChangeArrowheads="1"/>
          </p:cNvPicPr>
          <p:nvPr/>
        </p:nvPicPr>
        <p:blipFill>
          <a:blip r:embed="rId3"/>
          <a:srcRect r="9105"/>
          <a:stretch>
            <a:fillRect/>
          </a:stretch>
        </p:blipFill>
        <p:spPr bwMode="auto">
          <a:xfrm>
            <a:off x="2138363" y="2362200"/>
            <a:ext cx="4014787" cy="1066800"/>
          </a:xfrm>
          <a:prstGeom prst="rect">
            <a:avLst/>
          </a:prstGeom>
          <a:noFill/>
          <a:ln w="12700">
            <a:solidFill>
              <a:srgbClr val="000000"/>
            </a:solidFill>
            <a:miter lim="800000"/>
            <a:headEnd/>
            <a:tailEnd/>
          </a:ln>
        </p:spPr>
      </p:pic>
      <p:pic>
        <p:nvPicPr>
          <p:cNvPr id="105488" name="Picture 19"/>
          <p:cNvPicPr>
            <a:picLocks noChangeAspect="1" noChangeArrowheads="1"/>
          </p:cNvPicPr>
          <p:nvPr/>
        </p:nvPicPr>
        <p:blipFill>
          <a:blip r:embed="rId4"/>
          <a:srcRect r="1526"/>
          <a:stretch>
            <a:fillRect/>
          </a:stretch>
        </p:blipFill>
        <p:spPr bwMode="auto">
          <a:xfrm>
            <a:off x="2138363" y="4557713"/>
            <a:ext cx="4095750" cy="992187"/>
          </a:xfrm>
          <a:prstGeom prst="rect">
            <a:avLst/>
          </a:prstGeom>
          <a:noFill/>
          <a:ln w="12700">
            <a:solidFill>
              <a:srgbClr val="000000"/>
            </a:solidFill>
            <a:miter lim="800000"/>
            <a:headEnd/>
            <a:tailEnd/>
          </a:ln>
        </p:spPr>
      </p:pic>
      <p:pic>
        <p:nvPicPr>
          <p:cNvPr id="105489" name="Picture 20"/>
          <p:cNvPicPr>
            <a:picLocks noChangeAspect="1" noChangeArrowheads="1"/>
          </p:cNvPicPr>
          <p:nvPr/>
        </p:nvPicPr>
        <p:blipFill>
          <a:blip r:embed="rId5"/>
          <a:srcRect/>
          <a:stretch>
            <a:fillRect/>
          </a:stretch>
        </p:blipFill>
        <p:spPr bwMode="auto">
          <a:xfrm>
            <a:off x="2138363" y="3462338"/>
            <a:ext cx="4032250" cy="1057275"/>
          </a:xfrm>
          <a:prstGeom prst="rect">
            <a:avLst/>
          </a:prstGeom>
          <a:noFill/>
          <a:ln w="12700">
            <a:solidFill>
              <a:srgbClr val="000000"/>
            </a:solidFill>
            <a:miter lim="800000"/>
            <a:headEnd/>
            <a:tailEnd/>
          </a:ln>
        </p:spPr>
      </p:pic>
      <p:pic>
        <p:nvPicPr>
          <p:cNvPr id="105490" name="Picture 21" descr="RT-PCR no editing liver invers"/>
          <p:cNvPicPr>
            <a:picLocks noChangeAspect="1" noChangeArrowheads="1"/>
          </p:cNvPicPr>
          <p:nvPr/>
        </p:nvPicPr>
        <p:blipFill>
          <a:blip r:embed="rId6"/>
          <a:srcRect/>
          <a:stretch>
            <a:fillRect/>
          </a:stretch>
        </p:blipFill>
        <p:spPr bwMode="auto">
          <a:xfrm>
            <a:off x="2393950" y="438150"/>
            <a:ext cx="2497138" cy="1782763"/>
          </a:xfrm>
          <a:prstGeom prst="rect">
            <a:avLst/>
          </a:prstGeom>
          <a:noFill/>
          <a:ln w="12700">
            <a:solidFill>
              <a:srgbClr val="000000"/>
            </a:solidFill>
            <a:miter lim="800000"/>
            <a:headEnd/>
            <a:tailEnd/>
          </a:ln>
        </p:spPr>
      </p:pic>
      <p:pic>
        <p:nvPicPr>
          <p:cNvPr id="105491" name="Picture 22" descr="RT-PCR no editing sera inversmod"/>
          <p:cNvPicPr>
            <a:picLocks noChangeAspect="1" noChangeArrowheads="1"/>
          </p:cNvPicPr>
          <p:nvPr/>
        </p:nvPicPr>
        <p:blipFill>
          <a:blip r:embed="rId7"/>
          <a:srcRect/>
          <a:stretch>
            <a:fillRect/>
          </a:stretch>
        </p:blipFill>
        <p:spPr bwMode="auto">
          <a:xfrm>
            <a:off x="5849938" y="531813"/>
            <a:ext cx="2305050" cy="1706562"/>
          </a:xfrm>
          <a:prstGeom prst="rect">
            <a:avLst/>
          </a:prstGeom>
          <a:noFill/>
          <a:ln w="12700">
            <a:solidFill>
              <a:srgbClr val="000000"/>
            </a:solidFill>
            <a:miter lim="800000"/>
            <a:headEnd/>
            <a:tailEnd/>
          </a:ln>
        </p:spPr>
      </p:pic>
      <p:sp>
        <p:nvSpPr>
          <p:cNvPr id="105492" name="Text Box 23"/>
          <p:cNvSpPr txBox="1">
            <a:spLocks noChangeArrowheads="1"/>
          </p:cNvSpPr>
          <p:nvPr/>
        </p:nvSpPr>
        <p:spPr bwMode="auto">
          <a:xfrm>
            <a:off x="6153150" y="-66675"/>
            <a:ext cx="163513" cy="366713"/>
          </a:xfrm>
          <a:prstGeom prst="rect">
            <a:avLst/>
          </a:prstGeom>
          <a:noFill/>
          <a:ln w="9525">
            <a:noFill/>
            <a:miter lim="800000"/>
            <a:headEnd/>
            <a:tailEnd/>
          </a:ln>
        </p:spPr>
        <p:txBody>
          <a:bodyPr wrap="none">
            <a:spAutoFit/>
          </a:bodyPr>
          <a:lstStyle/>
          <a:p>
            <a:endParaRPr lang="en-US">
              <a:solidFill>
                <a:schemeClr val="bg1"/>
              </a:solidFill>
            </a:endParaRPr>
          </a:p>
        </p:txBody>
      </p:sp>
      <p:sp>
        <p:nvSpPr>
          <p:cNvPr id="105493" name="Text Box 24"/>
          <p:cNvSpPr txBox="1">
            <a:spLocks noChangeArrowheads="1"/>
          </p:cNvSpPr>
          <p:nvPr/>
        </p:nvSpPr>
        <p:spPr bwMode="auto">
          <a:xfrm>
            <a:off x="6042025" y="241300"/>
            <a:ext cx="420688" cy="274638"/>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H</a:t>
            </a:r>
            <a:r>
              <a:rPr lang="fr-FR" sz="1200" b="1" baseline="-25000">
                <a:solidFill>
                  <a:schemeClr val="bg1"/>
                </a:solidFill>
                <a:latin typeface="Times New Roman" pitchFamily="18" charset="0"/>
                <a:cs typeface="Times New Roman" pitchFamily="18" charset="0"/>
              </a:rPr>
              <a:t>2</a:t>
            </a:r>
            <a:r>
              <a:rPr lang="fr-FR" sz="1200" b="1">
                <a:solidFill>
                  <a:schemeClr val="bg1"/>
                </a:solidFill>
                <a:latin typeface="Times New Roman" pitchFamily="18" charset="0"/>
                <a:cs typeface="Times New Roman" pitchFamily="18" charset="0"/>
              </a:rPr>
              <a:t>O</a:t>
            </a:r>
          </a:p>
        </p:txBody>
      </p:sp>
      <p:sp>
        <p:nvSpPr>
          <p:cNvPr id="105494" name="Text Box 25"/>
          <p:cNvSpPr txBox="1">
            <a:spLocks noChangeArrowheads="1"/>
          </p:cNvSpPr>
          <p:nvPr/>
        </p:nvSpPr>
        <p:spPr bwMode="auto">
          <a:xfrm>
            <a:off x="6426200" y="241300"/>
            <a:ext cx="231775" cy="274638"/>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3</a:t>
            </a:r>
          </a:p>
        </p:txBody>
      </p:sp>
      <p:sp>
        <p:nvSpPr>
          <p:cNvPr id="105495" name="Text Box 26"/>
          <p:cNvSpPr txBox="1">
            <a:spLocks noChangeArrowheads="1"/>
          </p:cNvSpPr>
          <p:nvPr/>
        </p:nvSpPr>
        <p:spPr bwMode="auto">
          <a:xfrm>
            <a:off x="7542213" y="241300"/>
            <a:ext cx="727075" cy="274638"/>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Control +</a:t>
            </a:r>
          </a:p>
        </p:txBody>
      </p:sp>
      <p:sp>
        <p:nvSpPr>
          <p:cNvPr id="105496" name="Text Box 27"/>
          <p:cNvSpPr txBox="1">
            <a:spLocks noChangeArrowheads="1"/>
          </p:cNvSpPr>
          <p:nvPr/>
        </p:nvSpPr>
        <p:spPr bwMode="auto">
          <a:xfrm>
            <a:off x="6683375" y="241300"/>
            <a:ext cx="231775" cy="274638"/>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4</a:t>
            </a:r>
          </a:p>
        </p:txBody>
      </p:sp>
      <p:sp>
        <p:nvSpPr>
          <p:cNvPr id="105497" name="Text Box 28"/>
          <p:cNvSpPr txBox="1">
            <a:spLocks noChangeArrowheads="1"/>
          </p:cNvSpPr>
          <p:nvPr/>
        </p:nvSpPr>
        <p:spPr bwMode="auto">
          <a:xfrm>
            <a:off x="7002463" y="241300"/>
            <a:ext cx="255587" cy="274638"/>
          </a:xfrm>
          <a:prstGeom prst="rect">
            <a:avLst/>
          </a:prstGeom>
          <a:noFill/>
          <a:ln w="9525">
            <a:noFill/>
            <a:miter lim="800000"/>
            <a:headEnd/>
            <a:tailEnd/>
          </a:ln>
        </p:spPr>
        <p:txBody>
          <a:bodyPr>
            <a:spAutoFit/>
          </a:bodyPr>
          <a:lstStyle/>
          <a:p>
            <a:r>
              <a:rPr lang="fr-FR" sz="1200" b="1">
                <a:solidFill>
                  <a:schemeClr val="bg1"/>
                </a:solidFill>
                <a:latin typeface="Times New Roman" pitchFamily="18" charset="0"/>
                <a:cs typeface="Times New Roman" pitchFamily="18" charset="0"/>
              </a:rPr>
              <a:t>7</a:t>
            </a:r>
          </a:p>
        </p:txBody>
      </p:sp>
      <p:sp>
        <p:nvSpPr>
          <p:cNvPr id="105498" name="Text Box 29"/>
          <p:cNvSpPr txBox="1">
            <a:spLocks noChangeArrowheads="1"/>
          </p:cNvSpPr>
          <p:nvPr/>
        </p:nvSpPr>
        <p:spPr bwMode="auto">
          <a:xfrm>
            <a:off x="5083175" y="454025"/>
            <a:ext cx="625475" cy="366713"/>
          </a:xfrm>
          <a:prstGeom prst="rect">
            <a:avLst/>
          </a:prstGeom>
          <a:noFill/>
          <a:ln w="9525">
            <a:noFill/>
            <a:miter lim="800000"/>
            <a:headEnd/>
            <a:tailEnd/>
          </a:ln>
        </p:spPr>
        <p:txBody>
          <a:bodyPr wrap="none">
            <a:spAutoFit/>
          </a:bodyPr>
          <a:lstStyle/>
          <a:p>
            <a:r>
              <a:rPr lang="fr-FR" b="1">
                <a:solidFill>
                  <a:schemeClr val="bg1"/>
                </a:solidFill>
                <a:latin typeface="Times New Roman" pitchFamily="18" charset="0"/>
                <a:cs typeface="Times New Roman" pitchFamily="18" charset="0"/>
              </a:rPr>
              <a:t>Sera:</a:t>
            </a:r>
          </a:p>
        </p:txBody>
      </p:sp>
      <p:sp>
        <p:nvSpPr>
          <p:cNvPr id="105499" name="Line 30"/>
          <p:cNvSpPr>
            <a:spLocks noChangeShapeType="1"/>
          </p:cNvSpPr>
          <p:nvPr/>
        </p:nvSpPr>
        <p:spPr bwMode="auto">
          <a:xfrm>
            <a:off x="6491288" y="227013"/>
            <a:ext cx="703262" cy="0"/>
          </a:xfrm>
          <a:prstGeom prst="line">
            <a:avLst/>
          </a:prstGeom>
          <a:noFill/>
          <a:ln w="9525">
            <a:solidFill>
              <a:schemeClr val="tx1"/>
            </a:solidFill>
            <a:round/>
            <a:headEnd/>
            <a:tailEnd/>
          </a:ln>
        </p:spPr>
        <p:txBody>
          <a:bodyPr/>
          <a:lstStyle/>
          <a:p>
            <a:endParaRPr lang="fr-FR"/>
          </a:p>
        </p:txBody>
      </p:sp>
      <p:sp>
        <p:nvSpPr>
          <p:cNvPr id="105500" name="Line 31"/>
          <p:cNvSpPr>
            <a:spLocks noChangeShapeType="1"/>
          </p:cNvSpPr>
          <p:nvPr/>
        </p:nvSpPr>
        <p:spPr bwMode="auto">
          <a:xfrm>
            <a:off x="6491288" y="227013"/>
            <a:ext cx="0" cy="73025"/>
          </a:xfrm>
          <a:prstGeom prst="line">
            <a:avLst/>
          </a:prstGeom>
          <a:noFill/>
          <a:ln w="9525">
            <a:solidFill>
              <a:schemeClr val="tx1"/>
            </a:solidFill>
            <a:round/>
            <a:headEnd/>
            <a:tailEnd/>
          </a:ln>
        </p:spPr>
        <p:txBody>
          <a:bodyPr/>
          <a:lstStyle/>
          <a:p>
            <a:endParaRPr lang="fr-FR"/>
          </a:p>
        </p:txBody>
      </p:sp>
      <p:sp>
        <p:nvSpPr>
          <p:cNvPr id="105501" name="Line 32"/>
          <p:cNvSpPr>
            <a:spLocks noChangeShapeType="1"/>
          </p:cNvSpPr>
          <p:nvPr/>
        </p:nvSpPr>
        <p:spPr bwMode="auto">
          <a:xfrm>
            <a:off x="7194550" y="227013"/>
            <a:ext cx="0" cy="73025"/>
          </a:xfrm>
          <a:prstGeom prst="line">
            <a:avLst/>
          </a:prstGeom>
          <a:noFill/>
          <a:ln w="9525">
            <a:solidFill>
              <a:schemeClr val="tx1"/>
            </a:solidFill>
            <a:round/>
            <a:headEnd/>
            <a:tailEnd/>
          </a:ln>
        </p:spPr>
        <p:txBody>
          <a:bodyPr/>
          <a:lstStyle/>
          <a:p>
            <a:endParaRPr lang="fr-FR"/>
          </a:p>
        </p:txBody>
      </p:sp>
      <p:sp>
        <p:nvSpPr>
          <p:cNvPr id="105502" name="Text Box 33"/>
          <p:cNvSpPr txBox="1">
            <a:spLocks noChangeArrowheads="1"/>
          </p:cNvSpPr>
          <p:nvPr/>
        </p:nvSpPr>
        <p:spPr bwMode="auto">
          <a:xfrm>
            <a:off x="6657975" y="-39688"/>
            <a:ext cx="344488" cy="274638"/>
          </a:xfrm>
          <a:prstGeom prst="rect">
            <a:avLst/>
          </a:prstGeom>
          <a:noFill/>
          <a:ln w="9525">
            <a:noFill/>
            <a:miter lim="800000"/>
            <a:headEnd/>
            <a:tailEnd/>
          </a:ln>
        </p:spPr>
        <p:txBody>
          <a:bodyPr wrap="none">
            <a:spAutoFit/>
          </a:bodyPr>
          <a:lstStyle/>
          <a:p>
            <a:r>
              <a:rPr lang="fr-FR" sz="1200" b="1">
                <a:solidFill>
                  <a:schemeClr val="bg1"/>
                </a:solidFill>
              </a:rPr>
              <a:t>No</a:t>
            </a:r>
          </a:p>
        </p:txBody>
      </p:sp>
      <p:sp>
        <p:nvSpPr>
          <p:cNvPr id="105503" name="Text Box 34"/>
          <p:cNvSpPr txBox="1">
            <a:spLocks noChangeArrowheads="1"/>
          </p:cNvSpPr>
          <p:nvPr/>
        </p:nvSpPr>
        <p:spPr bwMode="auto">
          <a:xfrm>
            <a:off x="1284288" y="5995988"/>
            <a:ext cx="854075" cy="274637"/>
          </a:xfrm>
          <a:prstGeom prst="rect">
            <a:avLst/>
          </a:prstGeom>
          <a:noFill/>
          <a:ln w="9525">
            <a:noFill/>
            <a:miter lim="800000"/>
            <a:headEnd/>
            <a:tailEnd/>
          </a:ln>
        </p:spPr>
        <p:txBody>
          <a:bodyPr wrap="none">
            <a:spAutoFit/>
          </a:bodyPr>
          <a:lstStyle/>
          <a:p>
            <a:r>
              <a:rPr lang="fr-FR" sz="1200" b="1">
                <a:solidFill>
                  <a:schemeClr val="bg1"/>
                </a:solidFill>
                <a:latin typeface="Times New Roman" pitchFamily="18" charset="0"/>
                <a:cs typeface="Times New Roman" pitchFamily="18" charset="0"/>
              </a:rPr>
              <a:t>Liver  NO 2</a:t>
            </a:r>
          </a:p>
        </p:txBody>
      </p:sp>
      <p:pic>
        <p:nvPicPr>
          <p:cNvPr id="105504" name="Picture 35"/>
          <p:cNvPicPr>
            <a:picLocks noChangeAspect="1" noChangeArrowheads="1"/>
          </p:cNvPicPr>
          <p:nvPr/>
        </p:nvPicPr>
        <p:blipFill>
          <a:blip r:embed="rId8"/>
          <a:srcRect/>
          <a:stretch>
            <a:fillRect/>
          </a:stretch>
        </p:blipFill>
        <p:spPr bwMode="auto">
          <a:xfrm>
            <a:off x="2138363" y="5643563"/>
            <a:ext cx="4095750" cy="1079500"/>
          </a:xfrm>
          <a:prstGeom prst="rect">
            <a:avLst/>
          </a:prstGeom>
          <a:noFill/>
          <a:ln w="9525">
            <a:noFill/>
            <a:miter lim="800000"/>
            <a:headEnd/>
            <a:tailEnd/>
          </a:ln>
        </p:spPr>
      </p:pic>
      <p:sp>
        <p:nvSpPr>
          <p:cNvPr id="105505" name="Text Box 36"/>
          <p:cNvSpPr txBox="1">
            <a:spLocks noChangeArrowheads="1"/>
          </p:cNvSpPr>
          <p:nvPr/>
        </p:nvSpPr>
        <p:spPr bwMode="auto">
          <a:xfrm>
            <a:off x="6727825" y="4927600"/>
            <a:ext cx="830263" cy="366713"/>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cs typeface="Times New Roman" pitchFamily="18" charset="0"/>
              </a:rPr>
              <a:t>Survive</a:t>
            </a:r>
          </a:p>
        </p:txBody>
      </p:sp>
      <p:sp>
        <p:nvSpPr>
          <p:cNvPr id="105506" name="Text Box 37"/>
          <p:cNvSpPr txBox="1">
            <a:spLocks noChangeArrowheads="1"/>
          </p:cNvSpPr>
          <p:nvPr/>
        </p:nvSpPr>
        <p:spPr bwMode="auto">
          <a:xfrm>
            <a:off x="6727825" y="5975350"/>
            <a:ext cx="830263" cy="366713"/>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cs typeface="Times New Roman" pitchFamily="18" charset="0"/>
              </a:rPr>
              <a:t>Survive</a:t>
            </a:r>
          </a:p>
        </p:txBody>
      </p:sp>
      <p:sp>
        <p:nvSpPr>
          <p:cNvPr id="105507" name="Text Box 38"/>
          <p:cNvSpPr txBox="1">
            <a:spLocks noChangeArrowheads="1"/>
          </p:cNvSpPr>
          <p:nvPr/>
        </p:nvSpPr>
        <p:spPr bwMode="auto">
          <a:xfrm>
            <a:off x="6727825" y="2662238"/>
            <a:ext cx="1168400" cy="366712"/>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cs typeface="Times New Roman" pitchFamily="18" charset="0"/>
              </a:rPr>
              <a:t>Dead Day 6</a:t>
            </a:r>
          </a:p>
        </p:txBody>
      </p:sp>
      <p:sp>
        <p:nvSpPr>
          <p:cNvPr id="105508" name="Text Box 39"/>
          <p:cNvSpPr txBox="1">
            <a:spLocks noChangeArrowheads="1"/>
          </p:cNvSpPr>
          <p:nvPr/>
        </p:nvSpPr>
        <p:spPr bwMode="auto">
          <a:xfrm>
            <a:off x="6727825" y="3709988"/>
            <a:ext cx="1168400" cy="366712"/>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cs typeface="Times New Roman" pitchFamily="18" charset="0"/>
              </a:rPr>
              <a:t>Dead Day 7</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3"/>
          <a:srcRect/>
          <a:stretch>
            <a:fillRect/>
          </a:stretch>
        </p:blipFill>
        <p:spPr bwMode="auto">
          <a:xfrm>
            <a:off x="6570663" y="2963863"/>
            <a:ext cx="987425" cy="319087"/>
          </a:xfrm>
          <a:prstGeom prst="rect">
            <a:avLst/>
          </a:prstGeom>
          <a:noFill/>
          <a:ln w="9525">
            <a:noFill/>
            <a:miter lim="800000"/>
            <a:headEnd/>
            <a:tailEnd/>
          </a:ln>
        </p:spPr>
      </p:pic>
      <p:pic>
        <p:nvPicPr>
          <p:cNvPr id="106499" name="Picture 3"/>
          <p:cNvPicPr>
            <a:picLocks noChangeAspect="1" noChangeArrowheads="1"/>
          </p:cNvPicPr>
          <p:nvPr/>
        </p:nvPicPr>
        <p:blipFill>
          <a:blip r:embed="rId4"/>
          <a:srcRect/>
          <a:stretch>
            <a:fillRect/>
          </a:stretch>
        </p:blipFill>
        <p:spPr bwMode="auto">
          <a:xfrm>
            <a:off x="6969125" y="4321175"/>
            <a:ext cx="114300" cy="63500"/>
          </a:xfrm>
          <a:prstGeom prst="rect">
            <a:avLst/>
          </a:prstGeom>
          <a:noFill/>
          <a:ln w="9525">
            <a:noFill/>
            <a:miter lim="800000"/>
            <a:headEnd/>
            <a:tailEnd/>
          </a:ln>
        </p:spPr>
      </p:pic>
      <p:pic>
        <p:nvPicPr>
          <p:cNvPr id="106500" name="Picture 4"/>
          <p:cNvPicPr>
            <a:picLocks noChangeAspect="1" noChangeArrowheads="1"/>
          </p:cNvPicPr>
          <p:nvPr/>
        </p:nvPicPr>
        <p:blipFill>
          <a:blip r:embed="rId4"/>
          <a:srcRect/>
          <a:stretch>
            <a:fillRect/>
          </a:stretch>
        </p:blipFill>
        <p:spPr bwMode="auto">
          <a:xfrm>
            <a:off x="6969125" y="4440238"/>
            <a:ext cx="114300" cy="63500"/>
          </a:xfrm>
          <a:prstGeom prst="rect">
            <a:avLst/>
          </a:prstGeom>
          <a:noFill/>
          <a:ln w="9525">
            <a:noFill/>
            <a:miter lim="800000"/>
            <a:headEnd/>
            <a:tailEnd/>
          </a:ln>
        </p:spPr>
      </p:pic>
      <p:grpSp>
        <p:nvGrpSpPr>
          <p:cNvPr id="106501" name="Group 5"/>
          <p:cNvGrpSpPr>
            <a:grpSpLocks/>
          </p:cNvGrpSpPr>
          <p:nvPr/>
        </p:nvGrpSpPr>
        <p:grpSpPr bwMode="auto">
          <a:xfrm>
            <a:off x="6807200" y="4976813"/>
            <a:ext cx="114300" cy="361950"/>
            <a:chOff x="5472" y="3135"/>
            <a:chExt cx="91" cy="228"/>
          </a:xfrm>
        </p:grpSpPr>
        <p:pic>
          <p:nvPicPr>
            <p:cNvPr id="108520" name="Picture 6"/>
            <p:cNvPicPr>
              <a:picLocks noChangeAspect="1" noChangeArrowheads="1"/>
            </p:cNvPicPr>
            <p:nvPr/>
          </p:nvPicPr>
          <p:blipFill>
            <a:blip r:embed="rId4"/>
            <a:srcRect/>
            <a:stretch>
              <a:fillRect/>
            </a:stretch>
          </p:blipFill>
          <p:spPr bwMode="auto">
            <a:xfrm>
              <a:off x="5472" y="3173"/>
              <a:ext cx="91" cy="40"/>
            </a:xfrm>
            <a:prstGeom prst="rect">
              <a:avLst/>
            </a:prstGeom>
            <a:noFill/>
            <a:ln w="9525">
              <a:noFill/>
              <a:miter lim="800000"/>
              <a:headEnd/>
              <a:tailEnd/>
            </a:ln>
          </p:spPr>
        </p:pic>
        <p:pic>
          <p:nvPicPr>
            <p:cNvPr id="108521" name="Picture 7"/>
            <p:cNvPicPr>
              <a:picLocks noChangeAspect="1" noChangeArrowheads="1"/>
            </p:cNvPicPr>
            <p:nvPr/>
          </p:nvPicPr>
          <p:blipFill>
            <a:blip r:embed="rId4"/>
            <a:srcRect/>
            <a:stretch>
              <a:fillRect/>
            </a:stretch>
          </p:blipFill>
          <p:spPr bwMode="auto">
            <a:xfrm>
              <a:off x="5472" y="3248"/>
              <a:ext cx="91" cy="40"/>
            </a:xfrm>
            <a:prstGeom prst="rect">
              <a:avLst/>
            </a:prstGeom>
            <a:noFill/>
            <a:ln w="9525">
              <a:noFill/>
              <a:miter lim="800000"/>
              <a:headEnd/>
              <a:tailEnd/>
            </a:ln>
          </p:spPr>
        </p:pic>
        <p:pic>
          <p:nvPicPr>
            <p:cNvPr id="108522" name="Picture 8"/>
            <p:cNvPicPr>
              <a:picLocks noChangeAspect="1" noChangeArrowheads="1"/>
            </p:cNvPicPr>
            <p:nvPr/>
          </p:nvPicPr>
          <p:blipFill>
            <a:blip r:embed="rId4"/>
            <a:srcRect/>
            <a:stretch>
              <a:fillRect/>
            </a:stretch>
          </p:blipFill>
          <p:spPr bwMode="auto">
            <a:xfrm>
              <a:off x="5472" y="3323"/>
              <a:ext cx="91" cy="40"/>
            </a:xfrm>
            <a:prstGeom prst="rect">
              <a:avLst/>
            </a:prstGeom>
            <a:noFill/>
            <a:ln w="9525">
              <a:noFill/>
              <a:miter lim="800000"/>
              <a:headEnd/>
              <a:tailEnd/>
            </a:ln>
          </p:spPr>
        </p:pic>
        <p:pic>
          <p:nvPicPr>
            <p:cNvPr id="108523" name="Picture 9"/>
            <p:cNvPicPr>
              <a:picLocks noChangeAspect="1" noChangeArrowheads="1"/>
            </p:cNvPicPr>
            <p:nvPr/>
          </p:nvPicPr>
          <p:blipFill>
            <a:blip r:embed="rId4"/>
            <a:srcRect/>
            <a:stretch>
              <a:fillRect/>
            </a:stretch>
          </p:blipFill>
          <p:spPr bwMode="auto">
            <a:xfrm>
              <a:off x="5472" y="3285"/>
              <a:ext cx="91" cy="40"/>
            </a:xfrm>
            <a:prstGeom prst="rect">
              <a:avLst/>
            </a:prstGeom>
            <a:noFill/>
            <a:ln w="9525">
              <a:noFill/>
              <a:miter lim="800000"/>
              <a:headEnd/>
              <a:tailEnd/>
            </a:ln>
          </p:spPr>
        </p:pic>
        <p:pic>
          <p:nvPicPr>
            <p:cNvPr id="108524" name="Picture 10"/>
            <p:cNvPicPr>
              <a:picLocks noChangeAspect="1" noChangeArrowheads="1"/>
            </p:cNvPicPr>
            <p:nvPr/>
          </p:nvPicPr>
          <p:blipFill>
            <a:blip r:embed="rId4"/>
            <a:srcRect/>
            <a:stretch>
              <a:fillRect/>
            </a:stretch>
          </p:blipFill>
          <p:spPr bwMode="auto">
            <a:xfrm>
              <a:off x="5472" y="3210"/>
              <a:ext cx="91" cy="40"/>
            </a:xfrm>
            <a:prstGeom prst="rect">
              <a:avLst/>
            </a:prstGeom>
            <a:noFill/>
            <a:ln w="9525">
              <a:noFill/>
              <a:miter lim="800000"/>
              <a:headEnd/>
              <a:tailEnd/>
            </a:ln>
          </p:spPr>
        </p:pic>
        <p:pic>
          <p:nvPicPr>
            <p:cNvPr id="108525" name="Picture 11"/>
            <p:cNvPicPr>
              <a:picLocks noChangeAspect="1" noChangeArrowheads="1"/>
            </p:cNvPicPr>
            <p:nvPr/>
          </p:nvPicPr>
          <p:blipFill>
            <a:blip r:embed="rId4"/>
            <a:srcRect/>
            <a:stretch>
              <a:fillRect/>
            </a:stretch>
          </p:blipFill>
          <p:spPr bwMode="auto">
            <a:xfrm>
              <a:off x="5472" y="3135"/>
              <a:ext cx="91" cy="40"/>
            </a:xfrm>
            <a:prstGeom prst="rect">
              <a:avLst/>
            </a:prstGeom>
            <a:noFill/>
            <a:ln w="9525">
              <a:noFill/>
              <a:miter lim="800000"/>
              <a:headEnd/>
              <a:tailEnd/>
            </a:ln>
          </p:spPr>
        </p:pic>
      </p:grpSp>
      <p:grpSp>
        <p:nvGrpSpPr>
          <p:cNvPr id="106502" name="Group 12"/>
          <p:cNvGrpSpPr>
            <a:grpSpLocks/>
          </p:cNvGrpSpPr>
          <p:nvPr/>
        </p:nvGrpSpPr>
        <p:grpSpPr bwMode="auto">
          <a:xfrm>
            <a:off x="6846888" y="4559300"/>
            <a:ext cx="127000" cy="420688"/>
            <a:chOff x="5515" y="2872"/>
            <a:chExt cx="102" cy="265"/>
          </a:xfrm>
        </p:grpSpPr>
        <p:pic>
          <p:nvPicPr>
            <p:cNvPr id="108513" name="Picture 13"/>
            <p:cNvPicPr>
              <a:picLocks noChangeAspect="1" noChangeArrowheads="1"/>
            </p:cNvPicPr>
            <p:nvPr/>
          </p:nvPicPr>
          <p:blipFill>
            <a:blip r:embed="rId4"/>
            <a:srcRect/>
            <a:stretch>
              <a:fillRect/>
            </a:stretch>
          </p:blipFill>
          <p:spPr bwMode="auto">
            <a:xfrm>
              <a:off x="5526" y="2872"/>
              <a:ext cx="91" cy="40"/>
            </a:xfrm>
            <a:prstGeom prst="rect">
              <a:avLst/>
            </a:prstGeom>
            <a:noFill/>
            <a:ln w="9525">
              <a:noFill/>
              <a:miter lim="800000"/>
              <a:headEnd/>
              <a:tailEnd/>
            </a:ln>
          </p:spPr>
        </p:pic>
        <p:pic>
          <p:nvPicPr>
            <p:cNvPr id="108514" name="Picture 14"/>
            <p:cNvPicPr>
              <a:picLocks noChangeAspect="1" noChangeArrowheads="1"/>
            </p:cNvPicPr>
            <p:nvPr/>
          </p:nvPicPr>
          <p:blipFill>
            <a:blip r:embed="rId4"/>
            <a:srcRect/>
            <a:stretch>
              <a:fillRect/>
            </a:stretch>
          </p:blipFill>
          <p:spPr bwMode="auto">
            <a:xfrm>
              <a:off x="5515" y="2947"/>
              <a:ext cx="90" cy="40"/>
            </a:xfrm>
            <a:prstGeom prst="rect">
              <a:avLst/>
            </a:prstGeom>
            <a:noFill/>
            <a:ln w="9525">
              <a:noFill/>
              <a:miter lim="800000"/>
              <a:headEnd/>
              <a:tailEnd/>
            </a:ln>
          </p:spPr>
        </p:pic>
        <p:pic>
          <p:nvPicPr>
            <p:cNvPr id="108515" name="Picture 15"/>
            <p:cNvPicPr>
              <a:picLocks noChangeAspect="1" noChangeArrowheads="1"/>
            </p:cNvPicPr>
            <p:nvPr/>
          </p:nvPicPr>
          <p:blipFill>
            <a:blip r:embed="rId4"/>
            <a:srcRect/>
            <a:stretch>
              <a:fillRect/>
            </a:stretch>
          </p:blipFill>
          <p:spPr bwMode="auto">
            <a:xfrm>
              <a:off x="5515" y="3022"/>
              <a:ext cx="90" cy="40"/>
            </a:xfrm>
            <a:prstGeom prst="rect">
              <a:avLst/>
            </a:prstGeom>
            <a:noFill/>
            <a:ln w="9525">
              <a:noFill/>
              <a:miter lim="800000"/>
              <a:headEnd/>
              <a:tailEnd/>
            </a:ln>
          </p:spPr>
        </p:pic>
        <p:pic>
          <p:nvPicPr>
            <p:cNvPr id="108516" name="Picture 16"/>
            <p:cNvPicPr>
              <a:picLocks noChangeAspect="1" noChangeArrowheads="1"/>
            </p:cNvPicPr>
            <p:nvPr/>
          </p:nvPicPr>
          <p:blipFill>
            <a:blip r:embed="rId4"/>
            <a:srcRect/>
            <a:stretch>
              <a:fillRect/>
            </a:stretch>
          </p:blipFill>
          <p:spPr bwMode="auto">
            <a:xfrm>
              <a:off x="5515" y="3097"/>
              <a:ext cx="90" cy="40"/>
            </a:xfrm>
            <a:prstGeom prst="rect">
              <a:avLst/>
            </a:prstGeom>
            <a:noFill/>
            <a:ln w="9525">
              <a:noFill/>
              <a:miter lim="800000"/>
              <a:headEnd/>
              <a:tailEnd/>
            </a:ln>
          </p:spPr>
        </p:pic>
        <p:pic>
          <p:nvPicPr>
            <p:cNvPr id="108517" name="Picture 17"/>
            <p:cNvPicPr>
              <a:picLocks noChangeAspect="1" noChangeArrowheads="1"/>
            </p:cNvPicPr>
            <p:nvPr/>
          </p:nvPicPr>
          <p:blipFill>
            <a:blip r:embed="rId4"/>
            <a:srcRect/>
            <a:stretch>
              <a:fillRect/>
            </a:stretch>
          </p:blipFill>
          <p:spPr bwMode="auto">
            <a:xfrm>
              <a:off x="5515" y="3060"/>
              <a:ext cx="90" cy="40"/>
            </a:xfrm>
            <a:prstGeom prst="rect">
              <a:avLst/>
            </a:prstGeom>
            <a:noFill/>
            <a:ln w="9525">
              <a:noFill/>
              <a:miter lim="800000"/>
              <a:headEnd/>
              <a:tailEnd/>
            </a:ln>
          </p:spPr>
        </p:pic>
        <p:pic>
          <p:nvPicPr>
            <p:cNvPr id="108518" name="Picture 18"/>
            <p:cNvPicPr>
              <a:picLocks noChangeAspect="1" noChangeArrowheads="1"/>
            </p:cNvPicPr>
            <p:nvPr/>
          </p:nvPicPr>
          <p:blipFill>
            <a:blip r:embed="rId4"/>
            <a:srcRect/>
            <a:stretch>
              <a:fillRect/>
            </a:stretch>
          </p:blipFill>
          <p:spPr bwMode="auto">
            <a:xfrm>
              <a:off x="5515" y="2985"/>
              <a:ext cx="90" cy="40"/>
            </a:xfrm>
            <a:prstGeom prst="rect">
              <a:avLst/>
            </a:prstGeom>
            <a:noFill/>
            <a:ln w="9525">
              <a:noFill/>
              <a:miter lim="800000"/>
              <a:headEnd/>
              <a:tailEnd/>
            </a:ln>
          </p:spPr>
        </p:pic>
        <p:pic>
          <p:nvPicPr>
            <p:cNvPr id="108519" name="Picture 19"/>
            <p:cNvPicPr>
              <a:picLocks noChangeAspect="1" noChangeArrowheads="1"/>
            </p:cNvPicPr>
            <p:nvPr/>
          </p:nvPicPr>
          <p:blipFill>
            <a:blip r:embed="rId4"/>
            <a:srcRect/>
            <a:stretch>
              <a:fillRect/>
            </a:stretch>
          </p:blipFill>
          <p:spPr bwMode="auto">
            <a:xfrm>
              <a:off x="5526" y="2910"/>
              <a:ext cx="91" cy="39"/>
            </a:xfrm>
            <a:prstGeom prst="rect">
              <a:avLst/>
            </a:prstGeom>
            <a:noFill/>
            <a:ln w="9525">
              <a:noFill/>
              <a:miter lim="800000"/>
              <a:headEnd/>
              <a:tailEnd/>
            </a:ln>
          </p:spPr>
        </p:pic>
      </p:grpSp>
      <p:pic>
        <p:nvPicPr>
          <p:cNvPr id="106503" name="Picture 20"/>
          <p:cNvPicPr>
            <a:picLocks noChangeAspect="1" noChangeArrowheads="1"/>
          </p:cNvPicPr>
          <p:nvPr/>
        </p:nvPicPr>
        <p:blipFill>
          <a:blip r:embed="rId4"/>
          <a:srcRect/>
          <a:stretch>
            <a:fillRect/>
          </a:stretch>
        </p:blipFill>
        <p:spPr bwMode="auto">
          <a:xfrm>
            <a:off x="6969125" y="4498975"/>
            <a:ext cx="114300" cy="63500"/>
          </a:xfrm>
          <a:prstGeom prst="rect">
            <a:avLst/>
          </a:prstGeom>
          <a:noFill/>
          <a:ln w="9525">
            <a:noFill/>
            <a:miter lim="800000"/>
            <a:headEnd/>
            <a:tailEnd/>
          </a:ln>
        </p:spPr>
      </p:pic>
      <p:pic>
        <p:nvPicPr>
          <p:cNvPr id="106504" name="Picture 21"/>
          <p:cNvPicPr>
            <a:picLocks noChangeAspect="1" noChangeArrowheads="1"/>
          </p:cNvPicPr>
          <p:nvPr/>
        </p:nvPicPr>
        <p:blipFill>
          <a:blip r:embed="rId4"/>
          <a:srcRect/>
          <a:stretch>
            <a:fillRect/>
          </a:stretch>
        </p:blipFill>
        <p:spPr bwMode="auto">
          <a:xfrm>
            <a:off x="6969125" y="4379913"/>
            <a:ext cx="114300" cy="63500"/>
          </a:xfrm>
          <a:prstGeom prst="rect">
            <a:avLst/>
          </a:prstGeom>
          <a:noFill/>
          <a:ln w="9525">
            <a:noFill/>
            <a:miter lim="800000"/>
            <a:headEnd/>
            <a:tailEnd/>
          </a:ln>
        </p:spPr>
      </p:pic>
      <p:grpSp>
        <p:nvGrpSpPr>
          <p:cNvPr id="106505" name="Group 22"/>
          <p:cNvGrpSpPr>
            <a:grpSpLocks/>
          </p:cNvGrpSpPr>
          <p:nvPr/>
        </p:nvGrpSpPr>
        <p:grpSpPr bwMode="auto">
          <a:xfrm>
            <a:off x="6889750" y="3962400"/>
            <a:ext cx="138113" cy="301625"/>
            <a:chOff x="5580" y="2496"/>
            <a:chExt cx="109" cy="190"/>
          </a:xfrm>
        </p:grpSpPr>
        <p:pic>
          <p:nvPicPr>
            <p:cNvPr id="108508" name="Picture 23"/>
            <p:cNvPicPr>
              <a:picLocks noChangeAspect="1" noChangeArrowheads="1"/>
            </p:cNvPicPr>
            <p:nvPr/>
          </p:nvPicPr>
          <p:blipFill>
            <a:blip r:embed="rId4"/>
            <a:srcRect/>
            <a:stretch>
              <a:fillRect/>
            </a:stretch>
          </p:blipFill>
          <p:spPr bwMode="auto">
            <a:xfrm>
              <a:off x="5580" y="2646"/>
              <a:ext cx="90" cy="40"/>
            </a:xfrm>
            <a:prstGeom prst="rect">
              <a:avLst/>
            </a:prstGeom>
            <a:noFill/>
            <a:ln w="9525">
              <a:noFill/>
              <a:miter lim="800000"/>
              <a:headEnd/>
              <a:tailEnd/>
            </a:ln>
          </p:spPr>
        </p:pic>
        <p:pic>
          <p:nvPicPr>
            <p:cNvPr id="108509" name="Picture 24"/>
            <p:cNvPicPr>
              <a:picLocks noChangeAspect="1" noChangeArrowheads="1"/>
            </p:cNvPicPr>
            <p:nvPr/>
          </p:nvPicPr>
          <p:blipFill>
            <a:blip r:embed="rId4"/>
            <a:srcRect/>
            <a:stretch>
              <a:fillRect/>
            </a:stretch>
          </p:blipFill>
          <p:spPr bwMode="auto">
            <a:xfrm>
              <a:off x="5580" y="2609"/>
              <a:ext cx="90" cy="40"/>
            </a:xfrm>
            <a:prstGeom prst="rect">
              <a:avLst/>
            </a:prstGeom>
            <a:noFill/>
            <a:ln w="9525">
              <a:noFill/>
              <a:miter lim="800000"/>
              <a:headEnd/>
              <a:tailEnd/>
            </a:ln>
          </p:spPr>
        </p:pic>
        <p:pic>
          <p:nvPicPr>
            <p:cNvPr id="108510" name="Picture 25"/>
            <p:cNvPicPr>
              <a:picLocks noChangeAspect="1" noChangeArrowheads="1"/>
            </p:cNvPicPr>
            <p:nvPr/>
          </p:nvPicPr>
          <p:blipFill>
            <a:blip r:embed="rId4"/>
            <a:srcRect/>
            <a:stretch>
              <a:fillRect/>
            </a:stretch>
          </p:blipFill>
          <p:spPr bwMode="auto">
            <a:xfrm>
              <a:off x="5599" y="2571"/>
              <a:ext cx="90" cy="40"/>
            </a:xfrm>
            <a:prstGeom prst="rect">
              <a:avLst/>
            </a:prstGeom>
            <a:noFill/>
            <a:ln w="9525">
              <a:noFill/>
              <a:miter lim="800000"/>
              <a:headEnd/>
              <a:tailEnd/>
            </a:ln>
          </p:spPr>
        </p:pic>
        <p:pic>
          <p:nvPicPr>
            <p:cNvPr id="108511" name="Picture 26"/>
            <p:cNvPicPr>
              <a:picLocks noChangeAspect="1" noChangeArrowheads="1"/>
            </p:cNvPicPr>
            <p:nvPr/>
          </p:nvPicPr>
          <p:blipFill>
            <a:blip r:embed="rId4"/>
            <a:srcRect/>
            <a:stretch>
              <a:fillRect/>
            </a:stretch>
          </p:blipFill>
          <p:spPr bwMode="auto">
            <a:xfrm>
              <a:off x="5597" y="2534"/>
              <a:ext cx="91" cy="40"/>
            </a:xfrm>
            <a:prstGeom prst="rect">
              <a:avLst/>
            </a:prstGeom>
            <a:noFill/>
            <a:ln w="9525">
              <a:noFill/>
              <a:miter lim="800000"/>
              <a:headEnd/>
              <a:tailEnd/>
            </a:ln>
          </p:spPr>
        </p:pic>
        <p:pic>
          <p:nvPicPr>
            <p:cNvPr id="108512" name="Picture 27"/>
            <p:cNvPicPr>
              <a:picLocks noChangeAspect="1" noChangeArrowheads="1"/>
            </p:cNvPicPr>
            <p:nvPr/>
          </p:nvPicPr>
          <p:blipFill>
            <a:blip r:embed="rId4"/>
            <a:srcRect/>
            <a:stretch>
              <a:fillRect/>
            </a:stretch>
          </p:blipFill>
          <p:spPr bwMode="auto">
            <a:xfrm>
              <a:off x="5597" y="2496"/>
              <a:ext cx="91" cy="40"/>
            </a:xfrm>
            <a:prstGeom prst="rect">
              <a:avLst/>
            </a:prstGeom>
            <a:noFill/>
            <a:ln w="9525">
              <a:noFill/>
              <a:miter lim="800000"/>
              <a:headEnd/>
              <a:tailEnd/>
            </a:ln>
          </p:spPr>
        </p:pic>
      </p:grpSp>
      <p:grpSp>
        <p:nvGrpSpPr>
          <p:cNvPr id="106506" name="Group 28"/>
          <p:cNvGrpSpPr>
            <a:grpSpLocks/>
          </p:cNvGrpSpPr>
          <p:nvPr/>
        </p:nvGrpSpPr>
        <p:grpSpPr bwMode="auto">
          <a:xfrm>
            <a:off x="1789113" y="1622425"/>
            <a:ext cx="752475" cy="998538"/>
            <a:chOff x="480" y="550"/>
            <a:chExt cx="816" cy="794"/>
          </a:xfrm>
        </p:grpSpPr>
        <p:sp>
          <p:nvSpPr>
            <p:cNvPr id="108488" name="Oval 29"/>
            <p:cNvSpPr>
              <a:spLocks noChangeArrowheads="1"/>
            </p:cNvSpPr>
            <p:nvPr/>
          </p:nvSpPr>
          <p:spPr bwMode="auto">
            <a:xfrm flipH="1">
              <a:off x="726" y="918"/>
              <a:ext cx="81" cy="60"/>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89" name="Oval 30"/>
            <p:cNvSpPr>
              <a:spLocks noChangeArrowheads="1"/>
            </p:cNvSpPr>
            <p:nvPr/>
          </p:nvSpPr>
          <p:spPr bwMode="auto">
            <a:xfrm flipH="1">
              <a:off x="889" y="1039"/>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0" name="Oval 31"/>
            <p:cNvSpPr>
              <a:spLocks noChangeArrowheads="1"/>
            </p:cNvSpPr>
            <p:nvPr/>
          </p:nvSpPr>
          <p:spPr bwMode="auto">
            <a:xfrm flipH="1">
              <a:off x="1053" y="1162"/>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1" name="Oval 32"/>
            <p:cNvSpPr>
              <a:spLocks noChangeArrowheads="1"/>
            </p:cNvSpPr>
            <p:nvPr/>
          </p:nvSpPr>
          <p:spPr bwMode="auto">
            <a:xfrm flipH="1">
              <a:off x="480" y="1162"/>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2" name="Oval 33"/>
            <p:cNvSpPr>
              <a:spLocks noChangeArrowheads="1"/>
            </p:cNvSpPr>
            <p:nvPr/>
          </p:nvSpPr>
          <p:spPr bwMode="auto">
            <a:xfrm flipH="1">
              <a:off x="480" y="550"/>
              <a:ext cx="81" cy="63"/>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3" name="Oval 34"/>
            <p:cNvSpPr>
              <a:spLocks noChangeArrowheads="1"/>
            </p:cNvSpPr>
            <p:nvPr/>
          </p:nvSpPr>
          <p:spPr bwMode="auto">
            <a:xfrm flipH="1">
              <a:off x="642" y="673"/>
              <a:ext cx="84"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4" name="Oval 35"/>
            <p:cNvSpPr>
              <a:spLocks noChangeArrowheads="1"/>
            </p:cNvSpPr>
            <p:nvPr/>
          </p:nvSpPr>
          <p:spPr bwMode="auto">
            <a:xfrm flipH="1">
              <a:off x="807" y="794"/>
              <a:ext cx="82" cy="63"/>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5" name="Oval 36"/>
            <p:cNvSpPr>
              <a:spLocks noChangeArrowheads="1"/>
            </p:cNvSpPr>
            <p:nvPr/>
          </p:nvSpPr>
          <p:spPr bwMode="auto">
            <a:xfrm flipH="1">
              <a:off x="480" y="918"/>
              <a:ext cx="81" cy="60"/>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6" name="Oval 37"/>
            <p:cNvSpPr>
              <a:spLocks noChangeArrowheads="1"/>
            </p:cNvSpPr>
            <p:nvPr/>
          </p:nvSpPr>
          <p:spPr bwMode="auto">
            <a:xfrm flipH="1">
              <a:off x="480" y="673"/>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7" name="Oval 38"/>
            <p:cNvSpPr>
              <a:spLocks noChangeArrowheads="1"/>
            </p:cNvSpPr>
            <p:nvPr/>
          </p:nvSpPr>
          <p:spPr bwMode="auto">
            <a:xfrm flipH="1">
              <a:off x="642" y="1039"/>
              <a:ext cx="84"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8" name="Oval 39"/>
            <p:cNvSpPr>
              <a:spLocks noChangeArrowheads="1"/>
            </p:cNvSpPr>
            <p:nvPr/>
          </p:nvSpPr>
          <p:spPr bwMode="auto">
            <a:xfrm flipH="1">
              <a:off x="889" y="1039"/>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99" name="Oval 40"/>
            <p:cNvSpPr>
              <a:spLocks noChangeArrowheads="1"/>
            </p:cNvSpPr>
            <p:nvPr/>
          </p:nvSpPr>
          <p:spPr bwMode="auto">
            <a:xfrm flipH="1">
              <a:off x="1053" y="1162"/>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0" name="Oval 41"/>
            <p:cNvSpPr>
              <a:spLocks noChangeArrowheads="1"/>
            </p:cNvSpPr>
            <p:nvPr/>
          </p:nvSpPr>
          <p:spPr bwMode="auto">
            <a:xfrm flipH="1">
              <a:off x="1215" y="1283"/>
              <a:ext cx="81"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1" name="Oval 42"/>
            <p:cNvSpPr>
              <a:spLocks noChangeArrowheads="1"/>
            </p:cNvSpPr>
            <p:nvPr/>
          </p:nvSpPr>
          <p:spPr bwMode="auto">
            <a:xfrm flipH="1">
              <a:off x="642" y="1283"/>
              <a:ext cx="84"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2" name="Oval 43"/>
            <p:cNvSpPr>
              <a:spLocks noChangeArrowheads="1"/>
            </p:cNvSpPr>
            <p:nvPr/>
          </p:nvSpPr>
          <p:spPr bwMode="auto">
            <a:xfrm flipH="1">
              <a:off x="642" y="673"/>
              <a:ext cx="84"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3" name="Oval 44"/>
            <p:cNvSpPr>
              <a:spLocks noChangeArrowheads="1"/>
            </p:cNvSpPr>
            <p:nvPr/>
          </p:nvSpPr>
          <p:spPr bwMode="auto">
            <a:xfrm flipH="1">
              <a:off x="807" y="794"/>
              <a:ext cx="82" cy="63"/>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4" name="Oval 45"/>
            <p:cNvSpPr>
              <a:spLocks noChangeArrowheads="1"/>
            </p:cNvSpPr>
            <p:nvPr/>
          </p:nvSpPr>
          <p:spPr bwMode="auto">
            <a:xfrm flipH="1">
              <a:off x="970" y="918"/>
              <a:ext cx="83" cy="60"/>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5" name="Oval 46"/>
            <p:cNvSpPr>
              <a:spLocks noChangeArrowheads="1"/>
            </p:cNvSpPr>
            <p:nvPr/>
          </p:nvSpPr>
          <p:spPr bwMode="auto">
            <a:xfrm flipH="1">
              <a:off x="642" y="1039"/>
              <a:ext cx="84" cy="61"/>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6" name="Oval 47"/>
            <p:cNvSpPr>
              <a:spLocks noChangeArrowheads="1"/>
            </p:cNvSpPr>
            <p:nvPr/>
          </p:nvSpPr>
          <p:spPr bwMode="auto">
            <a:xfrm flipH="1">
              <a:off x="642" y="794"/>
              <a:ext cx="84" cy="63"/>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507" name="Oval 48"/>
            <p:cNvSpPr>
              <a:spLocks noChangeArrowheads="1"/>
            </p:cNvSpPr>
            <p:nvPr/>
          </p:nvSpPr>
          <p:spPr bwMode="auto">
            <a:xfrm flipH="1">
              <a:off x="807" y="1162"/>
              <a:ext cx="82" cy="61"/>
            </a:xfrm>
            <a:prstGeom prst="ellipse">
              <a:avLst/>
            </a:prstGeom>
            <a:solidFill>
              <a:srgbClr val="FF0000"/>
            </a:solidFill>
            <a:ln w="9525">
              <a:solidFill>
                <a:schemeClr val="tx1"/>
              </a:solidFill>
              <a:round/>
              <a:headEnd/>
              <a:tailEnd/>
            </a:ln>
          </p:spPr>
          <p:txBody>
            <a:bodyPr wrap="none" anchor="ctr"/>
            <a:lstStyle/>
            <a:p>
              <a:endParaRPr lang="en-US"/>
            </a:p>
          </p:txBody>
        </p:sp>
      </p:grpSp>
      <p:pic>
        <p:nvPicPr>
          <p:cNvPr id="106507" name="Picture 49"/>
          <p:cNvPicPr>
            <a:picLocks noChangeAspect="1" noChangeArrowheads="1"/>
          </p:cNvPicPr>
          <p:nvPr/>
        </p:nvPicPr>
        <p:blipFill>
          <a:blip r:embed="rId5"/>
          <a:srcRect/>
          <a:stretch>
            <a:fillRect/>
          </a:stretch>
        </p:blipFill>
        <p:spPr bwMode="auto">
          <a:xfrm>
            <a:off x="4564063" y="5245100"/>
            <a:ext cx="949325" cy="223838"/>
          </a:xfrm>
          <a:prstGeom prst="rect">
            <a:avLst/>
          </a:prstGeom>
          <a:noFill/>
          <a:ln w="9525">
            <a:noFill/>
            <a:miter lim="800000"/>
            <a:headEnd/>
            <a:tailEnd/>
          </a:ln>
        </p:spPr>
      </p:pic>
      <p:pic>
        <p:nvPicPr>
          <p:cNvPr id="106508" name="Picture 50"/>
          <p:cNvPicPr>
            <a:picLocks noChangeAspect="1" noChangeArrowheads="1"/>
          </p:cNvPicPr>
          <p:nvPr/>
        </p:nvPicPr>
        <p:blipFill>
          <a:blip r:embed="rId5"/>
          <a:srcRect/>
          <a:stretch>
            <a:fillRect/>
          </a:stretch>
        </p:blipFill>
        <p:spPr bwMode="auto">
          <a:xfrm>
            <a:off x="4891088" y="4654550"/>
            <a:ext cx="949325" cy="223838"/>
          </a:xfrm>
          <a:prstGeom prst="rect">
            <a:avLst/>
          </a:prstGeom>
          <a:noFill/>
          <a:ln w="9525">
            <a:noFill/>
            <a:miter lim="800000"/>
            <a:headEnd/>
            <a:tailEnd/>
          </a:ln>
        </p:spPr>
      </p:pic>
      <p:sp>
        <p:nvSpPr>
          <p:cNvPr id="106509" name="Text Box 51"/>
          <p:cNvSpPr txBox="1">
            <a:spLocks noChangeArrowheads="1"/>
          </p:cNvSpPr>
          <p:nvPr/>
        </p:nvSpPr>
        <p:spPr bwMode="auto">
          <a:xfrm>
            <a:off x="5772150" y="4822825"/>
            <a:ext cx="690563" cy="457200"/>
          </a:xfrm>
          <a:prstGeom prst="rect">
            <a:avLst/>
          </a:prstGeom>
          <a:noFill/>
          <a:ln w="9525">
            <a:noFill/>
            <a:miter lim="800000"/>
            <a:headEnd/>
            <a:tailEnd/>
          </a:ln>
        </p:spPr>
        <p:txBody>
          <a:bodyPr wrap="none">
            <a:spAutoFit/>
          </a:bodyPr>
          <a:lstStyle/>
          <a:p>
            <a:pPr algn="ctr" eaLnBrk="0" hangingPunct="0"/>
            <a:r>
              <a:rPr lang="en-US" sz="2400">
                <a:solidFill>
                  <a:schemeClr val="bg1"/>
                </a:solidFill>
                <a:latin typeface="Times New Roman" pitchFamily="18" charset="0"/>
              </a:rPr>
              <a:t>RNP</a:t>
            </a:r>
          </a:p>
        </p:txBody>
      </p:sp>
      <p:sp>
        <p:nvSpPr>
          <p:cNvPr id="106510" name="Text Box 52"/>
          <p:cNvSpPr txBox="1">
            <a:spLocks noChangeArrowheads="1"/>
          </p:cNvSpPr>
          <p:nvPr/>
        </p:nvSpPr>
        <p:spPr bwMode="auto">
          <a:xfrm rot="5350262">
            <a:off x="3350418" y="4542632"/>
            <a:ext cx="2189163" cy="4064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Inclusion bodies</a:t>
            </a:r>
          </a:p>
        </p:txBody>
      </p:sp>
      <p:sp>
        <p:nvSpPr>
          <p:cNvPr id="106511" name="Text Box 53"/>
          <p:cNvSpPr txBox="1">
            <a:spLocks noChangeAspect="1" noChangeArrowheads="1"/>
          </p:cNvSpPr>
          <p:nvPr/>
        </p:nvSpPr>
        <p:spPr bwMode="auto">
          <a:xfrm>
            <a:off x="2659063" y="3459163"/>
            <a:ext cx="509587"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ER</a:t>
            </a:r>
          </a:p>
        </p:txBody>
      </p:sp>
      <p:grpSp>
        <p:nvGrpSpPr>
          <p:cNvPr id="106512" name="Group 54"/>
          <p:cNvGrpSpPr>
            <a:grpSpLocks/>
          </p:cNvGrpSpPr>
          <p:nvPr/>
        </p:nvGrpSpPr>
        <p:grpSpPr bwMode="auto">
          <a:xfrm>
            <a:off x="3103563" y="3660775"/>
            <a:ext cx="428625" cy="2051050"/>
            <a:chOff x="2055" y="1217"/>
            <a:chExt cx="342" cy="1292"/>
          </a:xfrm>
        </p:grpSpPr>
        <p:sp>
          <p:nvSpPr>
            <p:cNvPr id="108464" name="Freeform 55"/>
            <p:cNvSpPr>
              <a:spLocks noChangeAspect="1"/>
            </p:cNvSpPr>
            <p:nvPr/>
          </p:nvSpPr>
          <p:spPr bwMode="auto">
            <a:xfrm>
              <a:off x="2093" y="1288"/>
              <a:ext cx="263" cy="1192"/>
            </a:xfrm>
            <a:custGeom>
              <a:avLst/>
              <a:gdLst>
                <a:gd name="T0" fmla="*/ 1094 w 149"/>
                <a:gd name="T1" fmla="*/ 148 h 763"/>
                <a:gd name="T2" fmla="*/ 1437 w 149"/>
                <a:gd name="T3" fmla="*/ 761 h 763"/>
                <a:gd name="T4" fmla="*/ 1544 w 149"/>
                <a:gd name="T5" fmla="*/ 2809 h 763"/>
                <a:gd name="T6" fmla="*/ 1638 w 149"/>
                <a:gd name="T7" fmla="*/ 3424 h 763"/>
                <a:gd name="T8" fmla="*/ 1747 w 149"/>
                <a:gd name="T9" fmla="*/ 3707 h 763"/>
                <a:gd name="T10" fmla="*/ 1788 w 149"/>
                <a:gd name="T11" fmla="*/ 3793 h 763"/>
                <a:gd name="T12" fmla="*/ 1991 w 149"/>
                <a:gd name="T13" fmla="*/ 4618 h 763"/>
                <a:gd name="T14" fmla="*/ 2129 w 149"/>
                <a:gd name="T15" fmla="*/ 4876 h 763"/>
                <a:gd name="T16" fmla="*/ 2259 w 149"/>
                <a:gd name="T17" fmla="*/ 5677 h 763"/>
                <a:gd name="T18" fmla="*/ 1612 w 149"/>
                <a:gd name="T19" fmla="*/ 7000 h 763"/>
                <a:gd name="T20" fmla="*/ 1128 w 149"/>
                <a:gd name="T21" fmla="*/ 7068 h 763"/>
                <a:gd name="T22" fmla="*/ 925 w 149"/>
                <a:gd name="T23" fmla="*/ 6815 h 763"/>
                <a:gd name="T24" fmla="*/ 785 w 149"/>
                <a:gd name="T25" fmla="*/ 2996 h 763"/>
                <a:gd name="T26" fmla="*/ 379 w 149"/>
                <a:gd name="T27" fmla="*/ 2456 h 763"/>
                <a:gd name="T28" fmla="*/ 244 w 149"/>
                <a:gd name="T29" fmla="*/ 2287 h 763"/>
                <a:gd name="T30" fmla="*/ 244 w 149"/>
                <a:gd name="T31" fmla="*/ 426 h 763"/>
                <a:gd name="T32" fmla="*/ 826 w 149"/>
                <a:gd name="T33" fmla="*/ 0 h 763"/>
                <a:gd name="T34" fmla="*/ 990 w 149"/>
                <a:gd name="T35" fmla="*/ 53 h 763"/>
                <a:gd name="T36" fmla="*/ 1094 w 149"/>
                <a:gd name="T37" fmla="*/ 148 h 76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9"/>
                <a:gd name="T58" fmla="*/ 0 h 763"/>
                <a:gd name="T59" fmla="*/ 149 w 149"/>
                <a:gd name="T60" fmla="*/ 763 h 763"/>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9" h="763">
                  <a:moveTo>
                    <a:pt x="64" y="16"/>
                  </a:moveTo>
                  <a:cubicBezTo>
                    <a:pt x="76" y="36"/>
                    <a:pt x="80" y="59"/>
                    <a:pt x="84" y="82"/>
                  </a:cubicBezTo>
                  <a:cubicBezTo>
                    <a:pt x="88" y="157"/>
                    <a:pt x="88" y="223"/>
                    <a:pt x="90" y="302"/>
                  </a:cubicBezTo>
                  <a:cubicBezTo>
                    <a:pt x="90" y="324"/>
                    <a:pt x="92" y="347"/>
                    <a:pt x="96" y="368"/>
                  </a:cubicBezTo>
                  <a:cubicBezTo>
                    <a:pt x="98" y="378"/>
                    <a:pt x="100" y="388"/>
                    <a:pt x="102" y="398"/>
                  </a:cubicBezTo>
                  <a:cubicBezTo>
                    <a:pt x="103" y="401"/>
                    <a:pt x="104" y="408"/>
                    <a:pt x="104" y="408"/>
                  </a:cubicBezTo>
                  <a:cubicBezTo>
                    <a:pt x="109" y="480"/>
                    <a:pt x="101" y="452"/>
                    <a:pt x="116" y="496"/>
                  </a:cubicBezTo>
                  <a:cubicBezTo>
                    <a:pt x="119" y="505"/>
                    <a:pt x="124" y="524"/>
                    <a:pt x="124" y="524"/>
                  </a:cubicBezTo>
                  <a:cubicBezTo>
                    <a:pt x="125" y="554"/>
                    <a:pt x="126" y="581"/>
                    <a:pt x="132" y="610"/>
                  </a:cubicBezTo>
                  <a:cubicBezTo>
                    <a:pt x="131" y="647"/>
                    <a:pt x="149" y="734"/>
                    <a:pt x="94" y="752"/>
                  </a:cubicBezTo>
                  <a:cubicBezTo>
                    <a:pt x="83" y="761"/>
                    <a:pt x="80" y="763"/>
                    <a:pt x="66" y="760"/>
                  </a:cubicBezTo>
                  <a:cubicBezTo>
                    <a:pt x="58" y="752"/>
                    <a:pt x="56" y="743"/>
                    <a:pt x="54" y="732"/>
                  </a:cubicBezTo>
                  <a:cubicBezTo>
                    <a:pt x="53" y="619"/>
                    <a:pt x="66" y="443"/>
                    <a:pt x="46" y="322"/>
                  </a:cubicBezTo>
                  <a:cubicBezTo>
                    <a:pt x="44" y="296"/>
                    <a:pt x="40" y="282"/>
                    <a:pt x="22" y="264"/>
                  </a:cubicBezTo>
                  <a:cubicBezTo>
                    <a:pt x="17" y="250"/>
                    <a:pt x="20" y="256"/>
                    <a:pt x="14" y="246"/>
                  </a:cubicBezTo>
                  <a:cubicBezTo>
                    <a:pt x="0" y="174"/>
                    <a:pt x="10" y="231"/>
                    <a:pt x="14" y="46"/>
                  </a:cubicBezTo>
                  <a:cubicBezTo>
                    <a:pt x="14" y="26"/>
                    <a:pt x="29" y="5"/>
                    <a:pt x="48" y="0"/>
                  </a:cubicBezTo>
                  <a:cubicBezTo>
                    <a:pt x="51" y="2"/>
                    <a:pt x="56" y="3"/>
                    <a:pt x="58" y="6"/>
                  </a:cubicBezTo>
                  <a:cubicBezTo>
                    <a:pt x="63" y="12"/>
                    <a:pt x="69" y="32"/>
                    <a:pt x="64" y="16"/>
                  </a:cubicBezTo>
                  <a:close/>
                </a:path>
              </a:pathLst>
            </a:custGeom>
            <a:solidFill>
              <a:schemeClr val="bg1"/>
            </a:solidFill>
            <a:ln w="9525">
              <a:solidFill>
                <a:schemeClr val="tx1"/>
              </a:solidFill>
              <a:round/>
              <a:headEnd/>
              <a:tailEnd/>
            </a:ln>
          </p:spPr>
          <p:txBody>
            <a:bodyPr wrap="none" anchor="ctr"/>
            <a:lstStyle/>
            <a:p>
              <a:endParaRPr lang="fr-FR"/>
            </a:p>
          </p:txBody>
        </p:sp>
        <p:sp>
          <p:nvSpPr>
            <p:cNvPr id="108465" name="Oval 56"/>
            <p:cNvSpPr>
              <a:spLocks noChangeAspect="1" noChangeArrowheads="1"/>
            </p:cNvSpPr>
            <p:nvPr/>
          </p:nvSpPr>
          <p:spPr bwMode="auto">
            <a:xfrm flipH="1">
              <a:off x="2312" y="2054"/>
              <a:ext cx="85" cy="76"/>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66" name="Oval 57"/>
            <p:cNvSpPr>
              <a:spLocks noChangeAspect="1" noChangeArrowheads="1"/>
            </p:cNvSpPr>
            <p:nvPr/>
          </p:nvSpPr>
          <p:spPr bwMode="auto">
            <a:xfrm flipH="1">
              <a:off x="2055" y="1672"/>
              <a:ext cx="85" cy="78"/>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67" name="Oval 58"/>
            <p:cNvSpPr>
              <a:spLocks noChangeAspect="1" noChangeArrowheads="1"/>
            </p:cNvSpPr>
            <p:nvPr/>
          </p:nvSpPr>
          <p:spPr bwMode="auto">
            <a:xfrm flipH="1">
              <a:off x="2140" y="1901"/>
              <a:ext cx="85"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68" name="Oval 59"/>
            <p:cNvSpPr>
              <a:spLocks noChangeAspect="1" noChangeArrowheads="1"/>
            </p:cNvSpPr>
            <p:nvPr/>
          </p:nvSpPr>
          <p:spPr bwMode="auto">
            <a:xfrm flipH="1">
              <a:off x="2055" y="1495"/>
              <a:ext cx="85"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69" name="Oval 60"/>
            <p:cNvSpPr>
              <a:spLocks noChangeAspect="1" noChangeArrowheads="1"/>
            </p:cNvSpPr>
            <p:nvPr/>
          </p:nvSpPr>
          <p:spPr bwMode="auto">
            <a:xfrm flipH="1">
              <a:off x="2312" y="2280"/>
              <a:ext cx="85"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0" name="Oval 61"/>
            <p:cNvSpPr>
              <a:spLocks noChangeAspect="1" noChangeArrowheads="1"/>
            </p:cNvSpPr>
            <p:nvPr/>
          </p:nvSpPr>
          <p:spPr bwMode="auto">
            <a:xfrm flipH="1">
              <a:off x="2140" y="1901"/>
              <a:ext cx="85"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1" name="Oval 62"/>
            <p:cNvSpPr>
              <a:spLocks noChangeAspect="1" noChangeArrowheads="1"/>
            </p:cNvSpPr>
            <p:nvPr/>
          </p:nvSpPr>
          <p:spPr bwMode="auto">
            <a:xfrm flipH="1">
              <a:off x="2225" y="1446"/>
              <a:ext cx="87"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2" name="Oval 63"/>
            <p:cNvSpPr>
              <a:spLocks noChangeAspect="1" noChangeArrowheads="1"/>
            </p:cNvSpPr>
            <p:nvPr/>
          </p:nvSpPr>
          <p:spPr bwMode="auto">
            <a:xfrm flipH="1">
              <a:off x="2140" y="1217"/>
              <a:ext cx="85" cy="76"/>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3" name="Oval 64"/>
            <p:cNvSpPr>
              <a:spLocks noChangeAspect="1" noChangeArrowheads="1"/>
            </p:cNvSpPr>
            <p:nvPr/>
          </p:nvSpPr>
          <p:spPr bwMode="auto">
            <a:xfrm flipH="1">
              <a:off x="2225" y="1596"/>
              <a:ext cx="87" cy="76"/>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4" name="Oval 65"/>
            <p:cNvSpPr>
              <a:spLocks noChangeAspect="1" noChangeArrowheads="1"/>
            </p:cNvSpPr>
            <p:nvPr/>
          </p:nvSpPr>
          <p:spPr bwMode="auto">
            <a:xfrm flipH="1">
              <a:off x="2225" y="1750"/>
              <a:ext cx="87"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5" name="Oval 66"/>
            <p:cNvSpPr>
              <a:spLocks noChangeAspect="1" noChangeArrowheads="1"/>
            </p:cNvSpPr>
            <p:nvPr/>
          </p:nvSpPr>
          <p:spPr bwMode="auto">
            <a:xfrm flipH="1">
              <a:off x="2140" y="2054"/>
              <a:ext cx="85" cy="76"/>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6" name="Oval 67"/>
            <p:cNvSpPr>
              <a:spLocks noChangeAspect="1" noChangeArrowheads="1"/>
            </p:cNvSpPr>
            <p:nvPr/>
          </p:nvSpPr>
          <p:spPr bwMode="auto">
            <a:xfrm flipH="1">
              <a:off x="2140" y="2280"/>
              <a:ext cx="85" cy="75"/>
            </a:xfrm>
            <a:prstGeom prst="ellipse">
              <a:avLst/>
            </a:prstGeom>
            <a:solidFill>
              <a:srgbClr val="FF0000"/>
            </a:solidFill>
            <a:ln w="9525">
              <a:solidFill>
                <a:schemeClr val="tx1"/>
              </a:solidFill>
              <a:round/>
              <a:headEnd/>
              <a:tailEnd/>
            </a:ln>
          </p:spPr>
          <p:txBody>
            <a:bodyPr wrap="none" anchor="ctr"/>
            <a:lstStyle/>
            <a:p>
              <a:endParaRPr lang="en-US"/>
            </a:p>
          </p:txBody>
        </p:sp>
        <p:sp>
          <p:nvSpPr>
            <p:cNvPr id="108477" name="Oval 68"/>
            <p:cNvSpPr>
              <a:spLocks noChangeAspect="1" noChangeArrowheads="1"/>
            </p:cNvSpPr>
            <p:nvPr/>
          </p:nvSpPr>
          <p:spPr bwMode="auto">
            <a:xfrm flipH="1">
              <a:off x="2140" y="2433"/>
              <a:ext cx="85" cy="76"/>
            </a:xfrm>
            <a:prstGeom prst="ellipse">
              <a:avLst/>
            </a:prstGeom>
            <a:solidFill>
              <a:srgbClr val="FF0000"/>
            </a:solidFill>
            <a:ln w="9525">
              <a:solidFill>
                <a:schemeClr val="tx1"/>
              </a:solidFill>
              <a:round/>
              <a:headEnd/>
              <a:tailEnd/>
            </a:ln>
          </p:spPr>
          <p:txBody>
            <a:bodyPr wrap="none" anchor="ctr"/>
            <a:lstStyle/>
            <a:p>
              <a:endParaRPr lang="en-US"/>
            </a:p>
          </p:txBody>
        </p:sp>
        <p:pic>
          <p:nvPicPr>
            <p:cNvPr id="108478" name="Picture 69"/>
            <p:cNvPicPr>
              <a:picLocks noChangeAspect="1" noChangeArrowheads="1"/>
            </p:cNvPicPr>
            <p:nvPr/>
          </p:nvPicPr>
          <p:blipFill>
            <a:blip r:embed="rId4"/>
            <a:srcRect/>
            <a:stretch>
              <a:fillRect/>
            </a:stretch>
          </p:blipFill>
          <p:spPr bwMode="auto">
            <a:xfrm>
              <a:off x="2182" y="1994"/>
              <a:ext cx="64" cy="28"/>
            </a:xfrm>
            <a:prstGeom prst="rect">
              <a:avLst/>
            </a:prstGeom>
            <a:noFill/>
            <a:ln w="9525">
              <a:noFill/>
              <a:miter lim="800000"/>
              <a:headEnd/>
              <a:tailEnd/>
            </a:ln>
          </p:spPr>
        </p:pic>
        <p:pic>
          <p:nvPicPr>
            <p:cNvPr id="108479" name="Picture 70"/>
            <p:cNvPicPr>
              <a:picLocks noChangeAspect="1" noChangeArrowheads="1"/>
            </p:cNvPicPr>
            <p:nvPr/>
          </p:nvPicPr>
          <p:blipFill>
            <a:blip r:embed="rId4"/>
            <a:srcRect/>
            <a:stretch>
              <a:fillRect/>
            </a:stretch>
          </p:blipFill>
          <p:spPr bwMode="auto">
            <a:xfrm>
              <a:off x="2182" y="1872"/>
              <a:ext cx="64" cy="29"/>
            </a:xfrm>
            <a:prstGeom prst="rect">
              <a:avLst/>
            </a:prstGeom>
            <a:noFill/>
            <a:ln w="9525">
              <a:noFill/>
              <a:miter lim="800000"/>
              <a:headEnd/>
              <a:tailEnd/>
            </a:ln>
          </p:spPr>
        </p:pic>
        <p:pic>
          <p:nvPicPr>
            <p:cNvPr id="108480" name="Picture 71"/>
            <p:cNvPicPr>
              <a:picLocks noChangeAspect="1" noChangeArrowheads="1"/>
            </p:cNvPicPr>
            <p:nvPr/>
          </p:nvPicPr>
          <p:blipFill>
            <a:blip r:embed="rId4"/>
            <a:srcRect/>
            <a:stretch>
              <a:fillRect/>
            </a:stretch>
          </p:blipFill>
          <p:spPr bwMode="auto">
            <a:xfrm>
              <a:off x="2170" y="1750"/>
              <a:ext cx="64" cy="29"/>
            </a:xfrm>
            <a:prstGeom prst="rect">
              <a:avLst/>
            </a:prstGeom>
            <a:noFill/>
            <a:ln w="9525">
              <a:noFill/>
              <a:miter lim="800000"/>
              <a:headEnd/>
              <a:tailEnd/>
            </a:ln>
          </p:spPr>
        </p:pic>
        <p:pic>
          <p:nvPicPr>
            <p:cNvPr id="108481" name="Picture 72"/>
            <p:cNvPicPr>
              <a:picLocks noChangeAspect="1" noChangeArrowheads="1"/>
            </p:cNvPicPr>
            <p:nvPr/>
          </p:nvPicPr>
          <p:blipFill>
            <a:blip r:embed="rId4"/>
            <a:srcRect/>
            <a:stretch>
              <a:fillRect/>
            </a:stretch>
          </p:blipFill>
          <p:spPr bwMode="auto">
            <a:xfrm>
              <a:off x="2106" y="1629"/>
              <a:ext cx="64" cy="28"/>
            </a:xfrm>
            <a:prstGeom prst="rect">
              <a:avLst/>
            </a:prstGeom>
            <a:noFill/>
            <a:ln w="9525">
              <a:noFill/>
              <a:miter lim="800000"/>
              <a:headEnd/>
              <a:tailEnd/>
            </a:ln>
          </p:spPr>
        </p:pic>
        <p:pic>
          <p:nvPicPr>
            <p:cNvPr id="108482" name="Picture 73"/>
            <p:cNvPicPr>
              <a:picLocks noChangeAspect="1" noChangeArrowheads="1"/>
            </p:cNvPicPr>
            <p:nvPr/>
          </p:nvPicPr>
          <p:blipFill>
            <a:blip r:embed="rId4"/>
            <a:srcRect/>
            <a:stretch>
              <a:fillRect/>
            </a:stretch>
          </p:blipFill>
          <p:spPr bwMode="auto">
            <a:xfrm>
              <a:off x="2132" y="1507"/>
              <a:ext cx="64" cy="28"/>
            </a:xfrm>
            <a:prstGeom prst="rect">
              <a:avLst/>
            </a:prstGeom>
            <a:noFill/>
            <a:ln w="9525">
              <a:noFill/>
              <a:miter lim="800000"/>
              <a:headEnd/>
              <a:tailEnd/>
            </a:ln>
          </p:spPr>
        </p:pic>
        <p:pic>
          <p:nvPicPr>
            <p:cNvPr id="108483" name="Picture 74"/>
            <p:cNvPicPr>
              <a:picLocks noChangeAspect="1" noChangeArrowheads="1"/>
            </p:cNvPicPr>
            <p:nvPr/>
          </p:nvPicPr>
          <p:blipFill>
            <a:blip r:embed="rId4"/>
            <a:srcRect/>
            <a:stretch>
              <a:fillRect/>
            </a:stretch>
          </p:blipFill>
          <p:spPr bwMode="auto">
            <a:xfrm>
              <a:off x="2106" y="1574"/>
              <a:ext cx="64" cy="28"/>
            </a:xfrm>
            <a:prstGeom prst="rect">
              <a:avLst/>
            </a:prstGeom>
            <a:noFill/>
            <a:ln w="9525">
              <a:noFill/>
              <a:miter lim="800000"/>
              <a:headEnd/>
              <a:tailEnd/>
            </a:ln>
          </p:spPr>
        </p:pic>
        <p:pic>
          <p:nvPicPr>
            <p:cNvPr id="108484" name="Picture 75"/>
            <p:cNvPicPr>
              <a:picLocks noChangeAspect="1" noChangeArrowheads="1"/>
            </p:cNvPicPr>
            <p:nvPr/>
          </p:nvPicPr>
          <p:blipFill>
            <a:blip r:embed="rId4"/>
            <a:srcRect/>
            <a:stretch>
              <a:fillRect/>
            </a:stretch>
          </p:blipFill>
          <p:spPr bwMode="auto">
            <a:xfrm>
              <a:off x="2132" y="1697"/>
              <a:ext cx="64" cy="28"/>
            </a:xfrm>
            <a:prstGeom prst="rect">
              <a:avLst/>
            </a:prstGeom>
            <a:noFill/>
            <a:ln w="9525">
              <a:noFill/>
              <a:miter lim="800000"/>
              <a:headEnd/>
              <a:tailEnd/>
            </a:ln>
          </p:spPr>
        </p:pic>
        <p:pic>
          <p:nvPicPr>
            <p:cNvPr id="108485" name="Picture 76"/>
            <p:cNvPicPr>
              <a:picLocks noChangeAspect="1" noChangeArrowheads="1"/>
            </p:cNvPicPr>
            <p:nvPr/>
          </p:nvPicPr>
          <p:blipFill>
            <a:blip r:embed="rId4"/>
            <a:srcRect/>
            <a:stretch>
              <a:fillRect/>
            </a:stretch>
          </p:blipFill>
          <p:spPr bwMode="auto">
            <a:xfrm>
              <a:off x="2196" y="2039"/>
              <a:ext cx="64" cy="28"/>
            </a:xfrm>
            <a:prstGeom prst="rect">
              <a:avLst/>
            </a:prstGeom>
            <a:noFill/>
            <a:ln w="9525">
              <a:noFill/>
              <a:miter lim="800000"/>
              <a:headEnd/>
              <a:tailEnd/>
            </a:ln>
          </p:spPr>
        </p:pic>
        <p:pic>
          <p:nvPicPr>
            <p:cNvPr id="108486" name="Picture 77"/>
            <p:cNvPicPr>
              <a:picLocks noChangeAspect="1" noChangeArrowheads="1"/>
            </p:cNvPicPr>
            <p:nvPr/>
          </p:nvPicPr>
          <p:blipFill>
            <a:blip r:embed="rId4"/>
            <a:srcRect/>
            <a:stretch>
              <a:fillRect/>
            </a:stretch>
          </p:blipFill>
          <p:spPr bwMode="auto">
            <a:xfrm>
              <a:off x="2196" y="2121"/>
              <a:ext cx="64" cy="28"/>
            </a:xfrm>
            <a:prstGeom prst="rect">
              <a:avLst/>
            </a:prstGeom>
            <a:noFill/>
            <a:ln w="9525">
              <a:noFill/>
              <a:miter lim="800000"/>
              <a:headEnd/>
              <a:tailEnd/>
            </a:ln>
          </p:spPr>
        </p:pic>
        <p:pic>
          <p:nvPicPr>
            <p:cNvPr id="108487" name="Picture 78"/>
            <p:cNvPicPr>
              <a:picLocks noChangeAspect="1" noChangeArrowheads="1"/>
            </p:cNvPicPr>
            <p:nvPr/>
          </p:nvPicPr>
          <p:blipFill>
            <a:blip r:embed="rId4"/>
            <a:srcRect/>
            <a:stretch>
              <a:fillRect/>
            </a:stretch>
          </p:blipFill>
          <p:spPr bwMode="auto">
            <a:xfrm>
              <a:off x="2196" y="2191"/>
              <a:ext cx="64" cy="28"/>
            </a:xfrm>
            <a:prstGeom prst="rect">
              <a:avLst/>
            </a:prstGeom>
            <a:noFill/>
            <a:ln w="9525">
              <a:noFill/>
              <a:miter lim="800000"/>
              <a:headEnd/>
              <a:tailEnd/>
            </a:ln>
          </p:spPr>
        </p:pic>
      </p:grpSp>
      <p:sp>
        <p:nvSpPr>
          <p:cNvPr id="106513" name="Text Box 79"/>
          <p:cNvSpPr txBox="1">
            <a:spLocks noChangeArrowheads="1"/>
          </p:cNvSpPr>
          <p:nvPr/>
        </p:nvSpPr>
        <p:spPr bwMode="auto">
          <a:xfrm>
            <a:off x="1793875" y="90488"/>
            <a:ext cx="4156075" cy="579437"/>
          </a:xfrm>
          <a:prstGeom prst="rect">
            <a:avLst/>
          </a:prstGeom>
          <a:noFill/>
          <a:ln w="9525">
            <a:noFill/>
            <a:miter lim="800000"/>
            <a:headEnd/>
            <a:tailEnd/>
          </a:ln>
        </p:spPr>
        <p:txBody>
          <a:bodyPr wrap="none">
            <a:spAutoFit/>
          </a:bodyPr>
          <a:lstStyle/>
          <a:p>
            <a:pPr eaLnBrk="0" hangingPunct="0"/>
            <a:r>
              <a:rPr lang="en-US" sz="3200" b="1">
                <a:solidFill>
                  <a:schemeClr val="bg1"/>
                </a:solidFill>
                <a:latin typeface="Times New Roman" pitchFamily="18" charset="0"/>
              </a:rPr>
              <a:t>Filovirus replication cycle</a:t>
            </a:r>
          </a:p>
        </p:txBody>
      </p:sp>
      <p:sp>
        <p:nvSpPr>
          <p:cNvPr id="106514" name="Text Box 80"/>
          <p:cNvSpPr txBox="1">
            <a:spLocks noChangeAspect="1" noChangeArrowheads="1"/>
          </p:cNvSpPr>
          <p:nvPr/>
        </p:nvSpPr>
        <p:spPr bwMode="auto">
          <a:xfrm>
            <a:off x="411163" y="3784600"/>
            <a:ext cx="77946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Golgi</a:t>
            </a:r>
          </a:p>
        </p:txBody>
      </p:sp>
      <p:sp>
        <p:nvSpPr>
          <p:cNvPr id="106515" name="Freeform 81"/>
          <p:cNvSpPr>
            <a:spLocks noChangeAspect="1"/>
          </p:cNvSpPr>
          <p:nvPr/>
        </p:nvSpPr>
        <p:spPr bwMode="auto">
          <a:xfrm>
            <a:off x="1000125" y="4052888"/>
            <a:ext cx="820738" cy="893762"/>
          </a:xfrm>
          <a:custGeom>
            <a:avLst/>
            <a:gdLst>
              <a:gd name="T0" fmla="*/ 2147483647 w 566"/>
              <a:gd name="T1" fmla="*/ 2147483647 h 548"/>
              <a:gd name="T2" fmla="*/ 2147483647 w 566"/>
              <a:gd name="T3" fmla="*/ 2147483647 h 548"/>
              <a:gd name="T4" fmla="*/ 2147483647 w 566"/>
              <a:gd name="T5" fmla="*/ 2147483647 h 548"/>
              <a:gd name="T6" fmla="*/ 2147483647 w 566"/>
              <a:gd name="T7" fmla="*/ 2147483647 h 548"/>
              <a:gd name="T8" fmla="*/ 2147483647 w 566"/>
              <a:gd name="T9" fmla="*/ 2147483647 h 548"/>
              <a:gd name="T10" fmla="*/ 2147483647 w 566"/>
              <a:gd name="T11" fmla="*/ 2147483647 h 548"/>
              <a:gd name="T12" fmla="*/ 2147483647 w 566"/>
              <a:gd name="T13" fmla="*/ 2147483647 h 548"/>
              <a:gd name="T14" fmla="*/ 2147483647 w 566"/>
              <a:gd name="T15" fmla="*/ 2147483647 h 548"/>
              <a:gd name="T16" fmla="*/ 2147483647 w 566"/>
              <a:gd name="T17" fmla="*/ 2147483647 h 548"/>
              <a:gd name="T18" fmla="*/ 2147483647 w 566"/>
              <a:gd name="T19" fmla="*/ 2147483647 h 548"/>
              <a:gd name="T20" fmla="*/ 2147483647 w 566"/>
              <a:gd name="T21" fmla="*/ 2147483647 h 548"/>
              <a:gd name="T22" fmla="*/ 2147483647 w 566"/>
              <a:gd name="T23" fmla="*/ 2147483647 h 548"/>
              <a:gd name="T24" fmla="*/ 2147483647 w 566"/>
              <a:gd name="T25" fmla="*/ 2147483647 h 548"/>
              <a:gd name="T26" fmla="*/ 2147483647 w 566"/>
              <a:gd name="T27" fmla="*/ 2147483647 h 548"/>
              <a:gd name="T28" fmla="*/ 2147483647 w 566"/>
              <a:gd name="T29" fmla="*/ 2147483647 h 548"/>
              <a:gd name="T30" fmla="*/ 2147483647 w 566"/>
              <a:gd name="T31" fmla="*/ 2147483647 h 548"/>
              <a:gd name="T32" fmla="*/ 2147483647 w 566"/>
              <a:gd name="T33" fmla="*/ 2147483647 h 548"/>
              <a:gd name="T34" fmla="*/ 2147483647 w 566"/>
              <a:gd name="T35" fmla="*/ 2147483647 h 548"/>
              <a:gd name="T36" fmla="*/ 2147483647 w 566"/>
              <a:gd name="T37" fmla="*/ 2147483647 h 548"/>
              <a:gd name="T38" fmla="*/ 2147483647 w 566"/>
              <a:gd name="T39" fmla="*/ 2147483647 h 548"/>
              <a:gd name="T40" fmla="*/ 2147483647 w 566"/>
              <a:gd name="T41" fmla="*/ 2147483647 h 548"/>
              <a:gd name="T42" fmla="*/ 2147483647 w 566"/>
              <a:gd name="T43" fmla="*/ 2147483647 h 548"/>
              <a:gd name="T44" fmla="*/ 2147483647 w 566"/>
              <a:gd name="T45" fmla="*/ 2147483647 h 548"/>
              <a:gd name="T46" fmla="*/ 2147483647 w 566"/>
              <a:gd name="T47" fmla="*/ 2147483647 h 548"/>
              <a:gd name="T48" fmla="*/ 2147483647 w 566"/>
              <a:gd name="T49" fmla="*/ 2147483647 h 548"/>
              <a:gd name="T50" fmla="*/ 2147483647 w 566"/>
              <a:gd name="T51" fmla="*/ 2147483647 h 548"/>
              <a:gd name="T52" fmla="*/ 2147483647 w 566"/>
              <a:gd name="T53" fmla="*/ 2147483647 h 548"/>
              <a:gd name="T54" fmla="*/ 2147483647 w 566"/>
              <a:gd name="T55" fmla="*/ 2147483647 h 548"/>
              <a:gd name="T56" fmla="*/ 2147483647 w 566"/>
              <a:gd name="T57" fmla="*/ 2147483647 h 548"/>
              <a:gd name="T58" fmla="*/ 2147483647 w 566"/>
              <a:gd name="T59" fmla="*/ 2147483647 h 548"/>
              <a:gd name="T60" fmla="*/ 2147483647 w 566"/>
              <a:gd name="T61" fmla="*/ 2147483647 h 548"/>
              <a:gd name="T62" fmla="*/ 2147483647 w 566"/>
              <a:gd name="T63" fmla="*/ 2147483647 h 548"/>
              <a:gd name="T64" fmla="*/ 2147483647 w 566"/>
              <a:gd name="T65" fmla="*/ 0 h 548"/>
              <a:gd name="T66" fmla="*/ 2147483647 w 566"/>
              <a:gd name="T67" fmla="*/ 2147483647 h 548"/>
              <a:gd name="T68" fmla="*/ 2147483647 w 566"/>
              <a:gd name="T69" fmla="*/ 2147483647 h 548"/>
              <a:gd name="T70" fmla="*/ 2147483647 w 566"/>
              <a:gd name="T71" fmla="*/ 2147483647 h 548"/>
              <a:gd name="T72" fmla="*/ 2147483647 w 566"/>
              <a:gd name="T73" fmla="*/ 2147483647 h 54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566"/>
              <a:gd name="T112" fmla="*/ 0 h 548"/>
              <a:gd name="T113" fmla="*/ 566 w 566"/>
              <a:gd name="T114" fmla="*/ 548 h 54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566" h="548">
                <a:moveTo>
                  <a:pt x="552" y="84"/>
                </a:moveTo>
                <a:cubicBezTo>
                  <a:pt x="546" y="86"/>
                  <a:pt x="537" y="84"/>
                  <a:pt x="532" y="88"/>
                </a:cubicBezTo>
                <a:cubicBezTo>
                  <a:pt x="524" y="94"/>
                  <a:pt x="530" y="108"/>
                  <a:pt x="520" y="114"/>
                </a:cubicBezTo>
                <a:cubicBezTo>
                  <a:pt x="515" y="117"/>
                  <a:pt x="509" y="116"/>
                  <a:pt x="504" y="118"/>
                </a:cubicBezTo>
                <a:cubicBezTo>
                  <a:pt x="499" y="121"/>
                  <a:pt x="488" y="126"/>
                  <a:pt x="488" y="126"/>
                </a:cubicBezTo>
                <a:cubicBezTo>
                  <a:pt x="478" y="141"/>
                  <a:pt x="456" y="147"/>
                  <a:pt x="444" y="162"/>
                </a:cubicBezTo>
                <a:cubicBezTo>
                  <a:pt x="437" y="171"/>
                  <a:pt x="433" y="184"/>
                  <a:pt x="426" y="192"/>
                </a:cubicBezTo>
                <a:cubicBezTo>
                  <a:pt x="420" y="200"/>
                  <a:pt x="410" y="205"/>
                  <a:pt x="404" y="214"/>
                </a:cubicBezTo>
                <a:cubicBezTo>
                  <a:pt x="391" y="233"/>
                  <a:pt x="390" y="246"/>
                  <a:pt x="362" y="248"/>
                </a:cubicBezTo>
                <a:cubicBezTo>
                  <a:pt x="343" y="249"/>
                  <a:pt x="325" y="249"/>
                  <a:pt x="306" y="250"/>
                </a:cubicBezTo>
                <a:cubicBezTo>
                  <a:pt x="296" y="251"/>
                  <a:pt x="287" y="253"/>
                  <a:pt x="278" y="256"/>
                </a:cubicBezTo>
                <a:cubicBezTo>
                  <a:pt x="267" y="265"/>
                  <a:pt x="251" y="278"/>
                  <a:pt x="244" y="290"/>
                </a:cubicBezTo>
                <a:cubicBezTo>
                  <a:pt x="235" y="306"/>
                  <a:pt x="234" y="319"/>
                  <a:pt x="218" y="330"/>
                </a:cubicBezTo>
                <a:cubicBezTo>
                  <a:pt x="205" y="355"/>
                  <a:pt x="215" y="347"/>
                  <a:pt x="192" y="356"/>
                </a:cubicBezTo>
                <a:cubicBezTo>
                  <a:pt x="175" y="378"/>
                  <a:pt x="177" y="408"/>
                  <a:pt x="160" y="430"/>
                </a:cubicBezTo>
                <a:cubicBezTo>
                  <a:pt x="151" y="457"/>
                  <a:pt x="128" y="475"/>
                  <a:pt x="116" y="500"/>
                </a:cubicBezTo>
                <a:cubicBezTo>
                  <a:pt x="110" y="512"/>
                  <a:pt x="106" y="528"/>
                  <a:pt x="94" y="536"/>
                </a:cubicBezTo>
                <a:cubicBezTo>
                  <a:pt x="82" y="544"/>
                  <a:pt x="66" y="545"/>
                  <a:pt x="52" y="548"/>
                </a:cubicBezTo>
                <a:cubicBezTo>
                  <a:pt x="30" y="546"/>
                  <a:pt x="33" y="542"/>
                  <a:pt x="18" y="530"/>
                </a:cubicBezTo>
                <a:cubicBezTo>
                  <a:pt x="0" y="494"/>
                  <a:pt x="18" y="494"/>
                  <a:pt x="38" y="474"/>
                </a:cubicBezTo>
                <a:cubicBezTo>
                  <a:pt x="47" y="465"/>
                  <a:pt x="51" y="458"/>
                  <a:pt x="64" y="454"/>
                </a:cubicBezTo>
                <a:cubicBezTo>
                  <a:pt x="80" y="449"/>
                  <a:pt x="98" y="448"/>
                  <a:pt x="110" y="436"/>
                </a:cubicBezTo>
                <a:cubicBezTo>
                  <a:pt x="118" y="428"/>
                  <a:pt x="117" y="415"/>
                  <a:pt x="122" y="406"/>
                </a:cubicBezTo>
                <a:cubicBezTo>
                  <a:pt x="129" y="393"/>
                  <a:pt x="133" y="394"/>
                  <a:pt x="138" y="378"/>
                </a:cubicBezTo>
                <a:cubicBezTo>
                  <a:pt x="141" y="370"/>
                  <a:pt x="142" y="359"/>
                  <a:pt x="146" y="352"/>
                </a:cubicBezTo>
                <a:cubicBezTo>
                  <a:pt x="187" y="291"/>
                  <a:pt x="214" y="232"/>
                  <a:pt x="294" y="216"/>
                </a:cubicBezTo>
                <a:cubicBezTo>
                  <a:pt x="311" y="207"/>
                  <a:pt x="328" y="207"/>
                  <a:pt x="344" y="196"/>
                </a:cubicBezTo>
                <a:cubicBezTo>
                  <a:pt x="350" y="192"/>
                  <a:pt x="362" y="184"/>
                  <a:pt x="362" y="184"/>
                </a:cubicBezTo>
                <a:cubicBezTo>
                  <a:pt x="369" y="173"/>
                  <a:pt x="381" y="166"/>
                  <a:pt x="392" y="160"/>
                </a:cubicBezTo>
                <a:cubicBezTo>
                  <a:pt x="401" y="149"/>
                  <a:pt x="409" y="120"/>
                  <a:pt x="422" y="116"/>
                </a:cubicBezTo>
                <a:cubicBezTo>
                  <a:pt x="437" y="105"/>
                  <a:pt x="448" y="82"/>
                  <a:pt x="458" y="66"/>
                </a:cubicBezTo>
                <a:cubicBezTo>
                  <a:pt x="463" y="48"/>
                  <a:pt x="462" y="15"/>
                  <a:pt x="466" y="4"/>
                </a:cubicBezTo>
                <a:cubicBezTo>
                  <a:pt x="467" y="0"/>
                  <a:pt x="478" y="0"/>
                  <a:pt x="478" y="0"/>
                </a:cubicBezTo>
                <a:cubicBezTo>
                  <a:pt x="496" y="1"/>
                  <a:pt x="514" y="0"/>
                  <a:pt x="532" y="2"/>
                </a:cubicBezTo>
                <a:cubicBezTo>
                  <a:pt x="547" y="3"/>
                  <a:pt x="563" y="40"/>
                  <a:pt x="566" y="54"/>
                </a:cubicBezTo>
                <a:cubicBezTo>
                  <a:pt x="564" y="62"/>
                  <a:pt x="565" y="71"/>
                  <a:pt x="560" y="78"/>
                </a:cubicBezTo>
                <a:cubicBezTo>
                  <a:pt x="558" y="81"/>
                  <a:pt x="547" y="100"/>
                  <a:pt x="552" y="84"/>
                </a:cubicBezTo>
                <a:close/>
              </a:path>
            </a:pathLst>
          </a:custGeom>
          <a:solidFill>
            <a:srgbClr val="000099"/>
          </a:solidFill>
          <a:ln w="9525">
            <a:solidFill>
              <a:schemeClr val="tx1"/>
            </a:solidFill>
            <a:round/>
            <a:headEnd/>
            <a:tailEnd/>
          </a:ln>
        </p:spPr>
        <p:txBody>
          <a:bodyPr wrap="none" anchor="ctr"/>
          <a:lstStyle/>
          <a:p>
            <a:endParaRPr lang="fr-FR"/>
          </a:p>
        </p:txBody>
      </p:sp>
      <p:sp>
        <p:nvSpPr>
          <p:cNvPr id="106516" name="Freeform 82"/>
          <p:cNvSpPr>
            <a:spLocks noChangeAspect="1"/>
          </p:cNvSpPr>
          <p:nvPr/>
        </p:nvSpPr>
        <p:spPr bwMode="auto">
          <a:xfrm>
            <a:off x="1035050" y="4098925"/>
            <a:ext cx="541338" cy="615950"/>
          </a:xfrm>
          <a:custGeom>
            <a:avLst/>
            <a:gdLst>
              <a:gd name="T0" fmla="*/ 2147483647 w 374"/>
              <a:gd name="T1" fmla="*/ 2147483647 h 378"/>
              <a:gd name="T2" fmla="*/ 2147483647 w 374"/>
              <a:gd name="T3" fmla="*/ 2147483647 h 378"/>
              <a:gd name="T4" fmla="*/ 2147483647 w 374"/>
              <a:gd name="T5" fmla="*/ 2147483647 h 378"/>
              <a:gd name="T6" fmla="*/ 2147483647 w 374"/>
              <a:gd name="T7" fmla="*/ 2147483647 h 378"/>
              <a:gd name="T8" fmla="*/ 2147483647 w 374"/>
              <a:gd name="T9" fmla="*/ 2147483647 h 378"/>
              <a:gd name="T10" fmla="*/ 2147483647 w 374"/>
              <a:gd name="T11" fmla="*/ 2147483647 h 378"/>
              <a:gd name="T12" fmla="*/ 2147483647 w 374"/>
              <a:gd name="T13" fmla="*/ 2147483647 h 378"/>
              <a:gd name="T14" fmla="*/ 2147483647 w 374"/>
              <a:gd name="T15" fmla="*/ 2147483647 h 378"/>
              <a:gd name="T16" fmla="*/ 2147483647 w 374"/>
              <a:gd name="T17" fmla="*/ 2147483647 h 378"/>
              <a:gd name="T18" fmla="*/ 2147483647 w 374"/>
              <a:gd name="T19" fmla="*/ 2147483647 h 378"/>
              <a:gd name="T20" fmla="*/ 2147483647 w 374"/>
              <a:gd name="T21" fmla="*/ 2147483647 h 378"/>
              <a:gd name="T22" fmla="*/ 2147483647 w 374"/>
              <a:gd name="T23" fmla="*/ 2147483647 h 378"/>
              <a:gd name="T24" fmla="*/ 2147483647 w 374"/>
              <a:gd name="T25" fmla="*/ 2147483647 h 378"/>
              <a:gd name="T26" fmla="*/ 2147483647 w 374"/>
              <a:gd name="T27" fmla="*/ 2147483647 h 378"/>
              <a:gd name="T28" fmla="*/ 2147483647 w 374"/>
              <a:gd name="T29" fmla="*/ 2147483647 h 378"/>
              <a:gd name="T30" fmla="*/ 2147483647 w 374"/>
              <a:gd name="T31" fmla="*/ 2147483647 h 378"/>
              <a:gd name="T32" fmla="*/ 0 w 374"/>
              <a:gd name="T33" fmla="*/ 2147483647 h 378"/>
              <a:gd name="T34" fmla="*/ 2147483647 w 374"/>
              <a:gd name="T35" fmla="*/ 2147483647 h 378"/>
              <a:gd name="T36" fmla="*/ 2147483647 w 374"/>
              <a:gd name="T37" fmla="*/ 2147483647 h 378"/>
              <a:gd name="T38" fmla="*/ 2147483647 w 374"/>
              <a:gd name="T39" fmla="*/ 2147483647 h 378"/>
              <a:gd name="T40" fmla="*/ 2147483647 w 374"/>
              <a:gd name="T41" fmla="*/ 2147483647 h 378"/>
              <a:gd name="T42" fmla="*/ 2147483647 w 374"/>
              <a:gd name="T43" fmla="*/ 2147483647 h 378"/>
              <a:gd name="T44" fmla="*/ 2147483647 w 374"/>
              <a:gd name="T45" fmla="*/ 2147483647 h 378"/>
              <a:gd name="T46" fmla="*/ 2147483647 w 374"/>
              <a:gd name="T47" fmla="*/ 2147483647 h 378"/>
              <a:gd name="T48" fmla="*/ 2147483647 w 374"/>
              <a:gd name="T49" fmla="*/ 2147483647 h 378"/>
              <a:gd name="T50" fmla="*/ 2147483647 w 374"/>
              <a:gd name="T51" fmla="*/ 2147483647 h 378"/>
              <a:gd name="T52" fmla="*/ 2147483647 w 374"/>
              <a:gd name="T53" fmla="*/ 0 h 378"/>
              <a:gd name="T54" fmla="*/ 2147483647 w 374"/>
              <a:gd name="T55" fmla="*/ 2147483647 h 378"/>
              <a:gd name="T56" fmla="*/ 2147483647 w 374"/>
              <a:gd name="T57" fmla="*/ 2147483647 h 37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374"/>
              <a:gd name="T88" fmla="*/ 0 h 378"/>
              <a:gd name="T89" fmla="*/ 374 w 374"/>
              <a:gd name="T90" fmla="*/ 378 h 37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374" h="378">
                <a:moveTo>
                  <a:pt x="374" y="8"/>
                </a:moveTo>
                <a:cubicBezTo>
                  <a:pt x="373" y="19"/>
                  <a:pt x="373" y="29"/>
                  <a:pt x="372" y="40"/>
                </a:cubicBezTo>
                <a:cubicBezTo>
                  <a:pt x="367" y="99"/>
                  <a:pt x="329" y="81"/>
                  <a:pt x="292" y="108"/>
                </a:cubicBezTo>
                <a:cubicBezTo>
                  <a:pt x="277" y="119"/>
                  <a:pt x="261" y="123"/>
                  <a:pt x="244" y="128"/>
                </a:cubicBezTo>
                <a:cubicBezTo>
                  <a:pt x="235" y="131"/>
                  <a:pt x="237" y="131"/>
                  <a:pt x="226" y="138"/>
                </a:cubicBezTo>
                <a:cubicBezTo>
                  <a:pt x="224" y="139"/>
                  <a:pt x="220" y="142"/>
                  <a:pt x="220" y="142"/>
                </a:cubicBezTo>
                <a:cubicBezTo>
                  <a:pt x="216" y="148"/>
                  <a:pt x="212" y="163"/>
                  <a:pt x="208" y="168"/>
                </a:cubicBezTo>
                <a:cubicBezTo>
                  <a:pt x="195" y="183"/>
                  <a:pt x="169" y="187"/>
                  <a:pt x="154" y="202"/>
                </a:cubicBezTo>
                <a:cubicBezTo>
                  <a:pt x="145" y="211"/>
                  <a:pt x="148" y="218"/>
                  <a:pt x="136" y="224"/>
                </a:cubicBezTo>
                <a:cubicBezTo>
                  <a:pt x="135" y="227"/>
                  <a:pt x="133" y="229"/>
                  <a:pt x="132" y="232"/>
                </a:cubicBezTo>
                <a:cubicBezTo>
                  <a:pt x="131" y="237"/>
                  <a:pt x="132" y="242"/>
                  <a:pt x="130" y="246"/>
                </a:cubicBezTo>
                <a:cubicBezTo>
                  <a:pt x="125" y="260"/>
                  <a:pt x="109" y="277"/>
                  <a:pt x="100" y="290"/>
                </a:cubicBezTo>
                <a:cubicBezTo>
                  <a:pt x="98" y="293"/>
                  <a:pt x="92" y="291"/>
                  <a:pt x="88" y="292"/>
                </a:cubicBezTo>
                <a:cubicBezTo>
                  <a:pt x="83" y="299"/>
                  <a:pt x="78" y="306"/>
                  <a:pt x="72" y="312"/>
                </a:cubicBezTo>
                <a:cubicBezTo>
                  <a:pt x="69" y="320"/>
                  <a:pt x="65" y="323"/>
                  <a:pt x="60" y="330"/>
                </a:cubicBezTo>
                <a:cubicBezTo>
                  <a:pt x="49" y="346"/>
                  <a:pt x="42" y="369"/>
                  <a:pt x="24" y="378"/>
                </a:cubicBezTo>
                <a:cubicBezTo>
                  <a:pt x="5" y="375"/>
                  <a:pt x="10" y="370"/>
                  <a:pt x="0" y="356"/>
                </a:cubicBezTo>
                <a:cubicBezTo>
                  <a:pt x="5" y="322"/>
                  <a:pt x="17" y="309"/>
                  <a:pt x="50" y="306"/>
                </a:cubicBezTo>
                <a:cubicBezTo>
                  <a:pt x="55" y="291"/>
                  <a:pt x="61" y="279"/>
                  <a:pt x="72" y="268"/>
                </a:cubicBezTo>
                <a:cubicBezTo>
                  <a:pt x="76" y="255"/>
                  <a:pt x="88" y="241"/>
                  <a:pt x="98" y="232"/>
                </a:cubicBezTo>
                <a:cubicBezTo>
                  <a:pt x="102" y="229"/>
                  <a:pt x="110" y="224"/>
                  <a:pt x="110" y="224"/>
                </a:cubicBezTo>
                <a:cubicBezTo>
                  <a:pt x="117" y="203"/>
                  <a:pt x="134" y="190"/>
                  <a:pt x="144" y="170"/>
                </a:cubicBezTo>
                <a:cubicBezTo>
                  <a:pt x="154" y="149"/>
                  <a:pt x="157" y="124"/>
                  <a:pt x="170" y="104"/>
                </a:cubicBezTo>
                <a:cubicBezTo>
                  <a:pt x="185" y="81"/>
                  <a:pt x="206" y="75"/>
                  <a:pt x="226" y="60"/>
                </a:cubicBezTo>
                <a:cubicBezTo>
                  <a:pt x="230" y="57"/>
                  <a:pt x="249" y="44"/>
                  <a:pt x="252" y="44"/>
                </a:cubicBezTo>
                <a:cubicBezTo>
                  <a:pt x="267" y="43"/>
                  <a:pt x="283" y="43"/>
                  <a:pt x="298" y="42"/>
                </a:cubicBezTo>
                <a:cubicBezTo>
                  <a:pt x="312" y="19"/>
                  <a:pt x="330" y="6"/>
                  <a:pt x="356" y="0"/>
                </a:cubicBezTo>
                <a:cubicBezTo>
                  <a:pt x="360" y="1"/>
                  <a:pt x="364" y="0"/>
                  <a:pt x="368" y="2"/>
                </a:cubicBezTo>
                <a:cubicBezTo>
                  <a:pt x="370" y="3"/>
                  <a:pt x="374" y="24"/>
                  <a:pt x="374" y="8"/>
                </a:cubicBezTo>
                <a:close/>
              </a:path>
            </a:pathLst>
          </a:custGeom>
          <a:solidFill>
            <a:srgbClr val="000099"/>
          </a:solidFill>
          <a:ln w="9525">
            <a:solidFill>
              <a:schemeClr val="tx1"/>
            </a:solidFill>
            <a:round/>
            <a:headEnd/>
            <a:tailEnd/>
          </a:ln>
        </p:spPr>
        <p:txBody>
          <a:bodyPr wrap="none" anchor="ctr"/>
          <a:lstStyle/>
          <a:p>
            <a:endParaRPr lang="fr-FR"/>
          </a:p>
        </p:txBody>
      </p:sp>
      <p:sp>
        <p:nvSpPr>
          <p:cNvPr id="106517" name="Freeform 83"/>
          <p:cNvSpPr>
            <a:spLocks noChangeAspect="1"/>
          </p:cNvSpPr>
          <p:nvPr/>
        </p:nvSpPr>
        <p:spPr bwMode="auto">
          <a:xfrm>
            <a:off x="1122363" y="3990975"/>
            <a:ext cx="958850" cy="1085850"/>
          </a:xfrm>
          <a:custGeom>
            <a:avLst/>
            <a:gdLst>
              <a:gd name="T0" fmla="*/ 2147483647 w 663"/>
              <a:gd name="T1" fmla="*/ 2147483647 h 667"/>
              <a:gd name="T2" fmla="*/ 2147483647 w 663"/>
              <a:gd name="T3" fmla="*/ 2147483647 h 667"/>
              <a:gd name="T4" fmla="*/ 2147483647 w 663"/>
              <a:gd name="T5" fmla="*/ 2147483647 h 667"/>
              <a:gd name="T6" fmla="*/ 2147483647 w 663"/>
              <a:gd name="T7" fmla="*/ 2147483647 h 667"/>
              <a:gd name="T8" fmla="*/ 2147483647 w 663"/>
              <a:gd name="T9" fmla="*/ 2147483647 h 667"/>
              <a:gd name="T10" fmla="*/ 2147483647 w 663"/>
              <a:gd name="T11" fmla="*/ 2147483647 h 667"/>
              <a:gd name="T12" fmla="*/ 2147483647 w 663"/>
              <a:gd name="T13" fmla="*/ 2147483647 h 667"/>
              <a:gd name="T14" fmla="*/ 2147483647 w 663"/>
              <a:gd name="T15" fmla="*/ 2147483647 h 667"/>
              <a:gd name="T16" fmla="*/ 2147483647 w 663"/>
              <a:gd name="T17" fmla="*/ 2147483647 h 667"/>
              <a:gd name="T18" fmla="*/ 2147483647 w 663"/>
              <a:gd name="T19" fmla="*/ 2147483647 h 667"/>
              <a:gd name="T20" fmla="*/ 2147483647 w 663"/>
              <a:gd name="T21" fmla="*/ 2147483647 h 667"/>
              <a:gd name="T22" fmla="*/ 2147483647 w 663"/>
              <a:gd name="T23" fmla="*/ 2147483647 h 667"/>
              <a:gd name="T24" fmla="*/ 2147483647 w 663"/>
              <a:gd name="T25" fmla="*/ 2147483647 h 667"/>
              <a:gd name="T26" fmla="*/ 2147483647 w 663"/>
              <a:gd name="T27" fmla="*/ 2147483647 h 667"/>
              <a:gd name="T28" fmla="*/ 2147483647 w 663"/>
              <a:gd name="T29" fmla="*/ 2147483647 h 667"/>
              <a:gd name="T30" fmla="*/ 2147483647 w 663"/>
              <a:gd name="T31" fmla="*/ 2147483647 h 667"/>
              <a:gd name="T32" fmla="*/ 2147483647 w 663"/>
              <a:gd name="T33" fmla="*/ 2147483647 h 667"/>
              <a:gd name="T34" fmla="*/ 2147483647 w 663"/>
              <a:gd name="T35" fmla="*/ 2147483647 h 667"/>
              <a:gd name="T36" fmla="*/ 2147483647 w 663"/>
              <a:gd name="T37" fmla="*/ 2147483647 h 667"/>
              <a:gd name="T38" fmla="*/ 0 w 663"/>
              <a:gd name="T39" fmla="*/ 2147483647 h 667"/>
              <a:gd name="T40" fmla="*/ 2147483647 w 663"/>
              <a:gd name="T41" fmla="*/ 2147483647 h 667"/>
              <a:gd name="T42" fmla="*/ 2147483647 w 663"/>
              <a:gd name="T43" fmla="*/ 2147483647 h 667"/>
              <a:gd name="T44" fmla="*/ 2147483647 w 663"/>
              <a:gd name="T45" fmla="*/ 2147483647 h 667"/>
              <a:gd name="T46" fmla="*/ 2147483647 w 663"/>
              <a:gd name="T47" fmla="*/ 2147483647 h 667"/>
              <a:gd name="T48" fmla="*/ 2147483647 w 663"/>
              <a:gd name="T49" fmla="*/ 2147483647 h 667"/>
              <a:gd name="T50" fmla="*/ 2147483647 w 663"/>
              <a:gd name="T51" fmla="*/ 2147483647 h 667"/>
              <a:gd name="T52" fmla="*/ 2147483647 w 663"/>
              <a:gd name="T53" fmla="*/ 2147483647 h 667"/>
              <a:gd name="T54" fmla="*/ 2147483647 w 663"/>
              <a:gd name="T55" fmla="*/ 2147483647 h 667"/>
              <a:gd name="T56" fmla="*/ 2147483647 w 663"/>
              <a:gd name="T57" fmla="*/ 2147483647 h 667"/>
              <a:gd name="T58" fmla="*/ 2147483647 w 663"/>
              <a:gd name="T59" fmla="*/ 2147483647 h 667"/>
              <a:gd name="T60" fmla="*/ 2147483647 w 663"/>
              <a:gd name="T61" fmla="*/ 2147483647 h 667"/>
              <a:gd name="T62" fmla="*/ 2147483647 w 663"/>
              <a:gd name="T63" fmla="*/ 2147483647 h 667"/>
              <a:gd name="T64" fmla="*/ 2147483647 w 663"/>
              <a:gd name="T65" fmla="*/ 2147483647 h 667"/>
              <a:gd name="T66" fmla="*/ 2147483647 w 663"/>
              <a:gd name="T67" fmla="*/ 2147483647 h 667"/>
              <a:gd name="T68" fmla="*/ 2147483647 w 663"/>
              <a:gd name="T69" fmla="*/ 2147483647 h 667"/>
              <a:gd name="T70" fmla="*/ 2147483647 w 663"/>
              <a:gd name="T71" fmla="*/ 2147483647 h 667"/>
              <a:gd name="T72" fmla="*/ 2147483647 w 663"/>
              <a:gd name="T73" fmla="*/ 2147483647 h 667"/>
              <a:gd name="T74" fmla="*/ 2147483647 w 663"/>
              <a:gd name="T75" fmla="*/ 2147483647 h 667"/>
              <a:gd name="T76" fmla="*/ 2147483647 w 663"/>
              <a:gd name="T77" fmla="*/ 2147483647 h 667"/>
              <a:gd name="T78" fmla="*/ 2147483647 w 663"/>
              <a:gd name="T79" fmla="*/ 0 h 667"/>
              <a:gd name="T80" fmla="*/ 2147483647 w 663"/>
              <a:gd name="T81" fmla="*/ 2147483647 h 667"/>
              <a:gd name="T82" fmla="*/ 2147483647 w 663"/>
              <a:gd name="T83" fmla="*/ 2147483647 h 667"/>
              <a:gd name="T84" fmla="*/ 2147483647 w 663"/>
              <a:gd name="T85" fmla="*/ 2147483647 h 667"/>
              <a:gd name="T86" fmla="*/ 2147483647 w 663"/>
              <a:gd name="T87" fmla="*/ 2147483647 h 667"/>
              <a:gd name="T88" fmla="*/ 2147483647 w 663"/>
              <a:gd name="T89" fmla="*/ 2147483647 h 667"/>
              <a:gd name="T90" fmla="*/ 2147483647 w 663"/>
              <a:gd name="T91" fmla="*/ 2147483647 h 66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663"/>
              <a:gd name="T139" fmla="*/ 0 h 667"/>
              <a:gd name="T140" fmla="*/ 663 w 663"/>
              <a:gd name="T141" fmla="*/ 667 h 66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663" h="667">
                <a:moveTo>
                  <a:pt x="650" y="61"/>
                </a:moveTo>
                <a:cubicBezTo>
                  <a:pt x="642" y="75"/>
                  <a:pt x="640" y="92"/>
                  <a:pt x="627" y="103"/>
                </a:cubicBezTo>
                <a:cubicBezTo>
                  <a:pt x="619" y="116"/>
                  <a:pt x="610" y="126"/>
                  <a:pt x="596" y="127"/>
                </a:cubicBezTo>
                <a:cubicBezTo>
                  <a:pt x="588" y="148"/>
                  <a:pt x="585" y="172"/>
                  <a:pt x="576" y="193"/>
                </a:cubicBezTo>
                <a:cubicBezTo>
                  <a:pt x="570" y="207"/>
                  <a:pt x="555" y="220"/>
                  <a:pt x="545" y="232"/>
                </a:cubicBezTo>
                <a:cubicBezTo>
                  <a:pt x="537" y="242"/>
                  <a:pt x="532" y="255"/>
                  <a:pt x="521" y="262"/>
                </a:cubicBezTo>
                <a:cubicBezTo>
                  <a:pt x="517" y="269"/>
                  <a:pt x="481" y="300"/>
                  <a:pt x="473" y="303"/>
                </a:cubicBezTo>
                <a:cubicBezTo>
                  <a:pt x="463" y="307"/>
                  <a:pt x="439" y="312"/>
                  <a:pt x="428" y="315"/>
                </a:cubicBezTo>
                <a:cubicBezTo>
                  <a:pt x="391" y="333"/>
                  <a:pt x="349" y="326"/>
                  <a:pt x="308" y="327"/>
                </a:cubicBezTo>
                <a:cubicBezTo>
                  <a:pt x="285" y="338"/>
                  <a:pt x="264" y="352"/>
                  <a:pt x="243" y="366"/>
                </a:cubicBezTo>
                <a:cubicBezTo>
                  <a:pt x="234" y="372"/>
                  <a:pt x="228" y="380"/>
                  <a:pt x="219" y="385"/>
                </a:cubicBezTo>
                <a:cubicBezTo>
                  <a:pt x="211" y="395"/>
                  <a:pt x="198" y="404"/>
                  <a:pt x="185" y="406"/>
                </a:cubicBezTo>
                <a:cubicBezTo>
                  <a:pt x="173" y="417"/>
                  <a:pt x="165" y="429"/>
                  <a:pt x="152" y="439"/>
                </a:cubicBezTo>
                <a:cubicBezTo>
                  <a:pt x="147" y="449"/>
                  <a:pt x="141" y="460"/>
                  <a:pt x="134" y="469"/>
                </a:cubicBezTo>
                <a:cubicBezTo>
                  <a:pt x="131" y="479"/>
                  <a:pt x="123" y="498"/>
                  <a:pt x="123" y="498"/>
                </a:cubicBezTo>
                <a:cubicBezTo>
                  <a:pt x="122" y="506"/>
                  <a:pt x="119" y="517"/>
                  <a:pt x="113" y="522"/>
                </a:cubicBezTo>
                <a:cubicBezTo>
                  <a:pt x="111" y="537"/>
                  <a:pt x="111" y="552"/>
                  <a:pt x="108" y="567"/>
                </a:cubicBezTo>
                <a:cubicBezTo>
                  <a:pt x="105" y="585"/>
                  <a:pt x="84" y="597"/>
                  <a:pt x="74" y="610"/>
                </a:cubicBezTo>
                <a:cubicBezTo>
                  <a:pt x="58" y="630"/>
                  <a:pt x="47" y="651"/>
                  <a:pt x="26" y="667"/>
                </a:cubicBezTo>
                <a:cubicBezTo>
                  <a:pt x="7" y="662"/>
                  <a:pt x="5" y="665"/>
                  <a:pt x="0" y="651"/>
                </a:cubicBezTo>
                <a:cubicBezTo>
                  <a:pt x="4" y="629"/>
                  <a:pt x="20" y="604"/>
                  <a:pt x="39" y="591"/>
                </a:cubicBezTo>
                <a:cubicBezTo>
                  <a:pt x="45" y="581"/>
                  <a:pt x="60" y="572"/>
                  <a:pt x="69" y="565"/>
                </a:cubicBezTo>
                <a:cubicBezTo>
                  <a:pt x="75" y="553"/>
                  <a:pt x="81" y="542"/>
                  <a:pt x="86" y="529"/>
                </a:cubicBezTo>
                <a:cubicBezTo>
                  <a:pt x="86" y="527"/>
                  <a:pt x="85" y="524"/>
                  <a:pt x="87" y="523"/>
                </a:cubicBezTo>
                <a:cubicBezTo>
                  <a:pt x="89" y="521"/>
                  <a:pt x="94" y="525"/>
                  <a:pt x="95" y="522"/>
                </a:cubicBezTo>
                <a:cubicBezTo>
                  <a:pt x="98" y="510"/>
                  <a:pt x="95" y="498"/>
                  <a:pt x="96" y="486"/>
                </a:cubicBezTo>
                <a:cubicBezTo>
                  <a:pt x="97" y="467"/>
                  <a:pt x="114" y="456"/>
                  <a:pt x="128" y="447"/>
                </a:cubicBezTo>
                <a:cubicBezTo>
                  <a:pt x="131" y="427"/>
                  <a:pt x="136" y="407"/>
                  <a:pt x="149" y="391"/>
                </a:cubicBezTo>
                <a:cubicBezTo>
                  <a:pt x="163" y="357"/>
                  <a:pt x="232" y="333"/>
                  <a:pt x="264" y="330"/>
                </a:cubicBezTo>
                <a:cubicBezTo>
                  <a:pt x="274" y="327"/>
                  <a:pt x="282" y="325"/>
                  <a:pt x="293" y="324"/>
                </a:cubicBezTo>
                <a:cubicBezTo>
                  <a:pt x="298" y="315"/>
                  <a:pt x="316" y="285"/>
                  <a:pt x="327" y="283"/>
                </a:cubicBezTo>
                <a:cubicBezTo>
                  <a:pt x="345" y="279"/>
                  <a:pt x="363" y="281"/>
                  <a:pt x="381" y="280"/>
                </a:cubicBezTo>
                <a:cubicBezTo>
                  <a:pt x="394" y="274"/>
                  <a:pt x="406" y="266"/>
                  <a:pt x="420" y="264"/>
                </a:cubicBezTo>
                <a:cubicBezTo>
                  <a:pt x="434" y="254"/>
                  <a:pt x="451" y="240"/>
                  <a:pt x="468" y="237"/>
                </a:cubicBezTo>
                <a:cubicBezTo>
                  <a:pt x="476" y="230"/>
                  <a:pt x="486" y="225"/>
                  <a:pt x="495" y="219"/>
                </a:cubicBezTo>
                <a:cubicBezTo>
                  <a:pt x="502" y="207"/>
                  <a:pt x="507" y="195"/>
                  <a:pt x="518" y="186"/>
                </a:cubicBezTo>
                <a:cubicBezTo>
                  <a:pt x="530" y="166"/>
                  <a:pt x="549" y="124"/>
                  <a:pt x="573" y="120"/>
                </a:cubicBezTo>
                <a:cubicBezTo>
                  <a:pt x="577" y="104"/>
                  <a:pt x="579" y="89"/>
                  <a:pt x="581" y="73"/>
                </a:cubicBezTo>
                <a:cubicBezTo>
                  <a:pt x="582" y="67"/>
                  <a:pt x="584" y="55"/>
                  <a:pt x="584" y="55"/>
                </a:cubicBezTo>
                <a:cubicBezTo>
                  <a:pt x="585" y="37"/>
                  <a:pt x="588" y="4"/>
                  <a:pt x="611" y="0"/>
                </a:cubicBezTo>
                <a:cubicBezTo>
                  <a:pt x="643" y="1"/>
                  <a:pt x="648" y="5"/>
                  <a:pt x="663" y="34"/>
                </a:cubicBezTo>
                <a:cubicBezTo>
                  <a:pt x="662" y="47"/>
                  <a:pt x="663" y="50"/>
                  <a:pt x="653" y="57"/>
                </a:cubicBezTo>
                <a:cubicBezTo>
                  <a:pt x="652" y="58"/>
                  <a:pt x="651" y="60"/>
                  <a:pt x="651" y="61"/>
                </a:cubicBezTo>
                <a:cubicBezTo>
                  <a:pt x="650" y="63"/>
                  <a:pt x="651" y="64"/>
                  <a:pt x="650" y="66"/>
                </a:cubicBezTo>
                <a:cubicBezTo>
                  <a:pt x="649" y="68"/>
                  <a:pt x="647" y="72"/>
                  <a:pt x="647" y="70"/>
                </a:cubicBezTo>
                <a:cubicBezTo>
                  <a:pt x="647" y="67"/>
                  <a:pt x="649" y="64"/>
                  <a:pt x="650" y="61"/>
                </a:cubicBezTo>
                <a:close/>
              </a:path>
            </a:pathLst>
          </a:custGeom>
          <a:solidFill>
            <a:srgbClr val="000099"/>
          </a:solidFill>
          <a:ln w="9525">
            <a:solidFill>
              <a:schemeClr val="tx1"/>
            </a:solidFill>
            <a:round/>
            <a:headEnd/>
            <a:tailEnd/>
          </a:ln>
        </p:spPr>
        <p:txBody>
          <a:bodyPr wrap="none" anchor="ctr"/>
          <a:lstStyle/>
          <a:p>
            <a:endParaRPr lang="fr-FR"/>
          </a:p>
        </p:txBody>
      </p:sp>
      <p:sp>
        <p:nvSpPr>
          <p:cNvPr id="106518" name="Freeform 84"/>
          <p:cNvSpPr>
            <a:spLocks noChangeAspect="1"/>
          </p:cNvSpPr>
          <p:nvPr/>
        </p:nvSpPr>
        <p:spPr bwMode="auto">
          <a:xfrm>
            <a:off x="1152525" y="4386263"/>
            <a:ext cx="1062038" cy="974725"/>
          </a:xfrm>
          <a:custGeom>
            <a:avLst/>
            <a:gdLst>
              <a:gd name="T0" fmla="*/ 2147483647 w 733"/>
              <a:gd name="T1" fmla="*/ 2147483647 h 598"/>
              <a:gd name="T2" fmla="*/ 2147483647 w 733"/>
              <a:gd name="T3" fmla="*/ 2147483647 h 598"/>
              <a:gd name="T4" fmla="*/ 2147483647 w 733"/>
              <a:gd name="T5" fmla="*/ 2147483647 h 598"/>
              <a:gd name="T6" fmla="*/ 2147483647 w 733"/>
              <a:gd name="T7" fmla="*/ 2147483647 h 598"/>
              <a:gd name="T8" fmla="*/ 2147483647 w 733"/>
              <a:gd name="T9" fmla="*/ 2147483647 h 598"/>
              <a:gd name="T10" fmla="*/ 2147483647 w 733"/>
              <a:gd name="T11" fmla="*/ 2147483647 h 598"/>
              <a:gd name="T12" fmla="*/ 2147483647 w 733"/>
              <a:gd name="T13" fmla="*/ 2147483647 h 598"/>
              <a:gd name="T14" fmla="*/ 2147483647 w 733"/>
              <a:gd name="T15" fmla="*/ 2147483647 h 598"/>
              <a:gd name="T16" fmla="*/ 2147483647 w 733"/>
              <a:gd name="T17" fmla="*/ 2147483647 h 598"/>
              <a:gd name="T18" fmla="*/ 2147483647 w 733"/>
              <a:gd name="T19" fmla="*/ 2147483647 h 598"/>
              <a:gd name="T20" fmla="*/ 2147483647 w 733"/>
              <a:gd name="T21" fmla="*/ 2147483647 h 598"/>
              <a:gd name="T22" fmla="*/ 2147483647 w 733"/>
              <a:gd name="T23" fmla="*/ 2147483647 h 598"/>
              <a:gd name="T24" fmla="*/ 2147483647 w 733"/>
              <a:gd name="T25" fmla="*/ 2147483647 h 598"/>
              <a:gd name="T26" fmla="*/ 2147483647 w 733"/>
              <a:gd name="T27" fmla="*/ 2147483647 h 598"/>
              <a:gd name="T28" fmla="*/ 2147483647 w 733"/>
              <a:gd name="T29" fmla="*/ 2147483647 h 598"/>
              <a:gd name="T30" fmla="*/ 2147483647 w 733"/>
              <a:gd name="T31" fmla="*/ 2147483647 h 598"/>
              <a:gd name="T32" fmla="*/ 2147483647 w 733"/>
              <a:gd name="T33" fmla="*/ 2147483647 h 598"/>
              <a:gd name="T34" fmla="*/ 2147483647 w 733"/>
              <a:gd name="T35" fmla="*/ 2147483647 h 598"/>
              <a:gd name="T36" fmla="*/ 2147483647 w 733"/>
              <a:gd name="T37" fmla="*/ 2147483647 h 598"/>
              <a:gd name="T38" fmla="*/ 2147483647 w 733"/>
              <a:gd name="T39" fmla="*/ 2147483647 h 598"/>
              <a:gd name="T40" fmla="*/ 2147483647 w 733"/>
              <a:gd name="T41" fmla="*/ 2147483647 h 598"/>
              <a:gd name="T42" fmla="*/ 2147483647 w 733"/>
              <a:gd name="T43" fmla="*/ 2147483647 h 598"/>
              <a:gd name="T44" fmla="*/ 2147483647 w 733"/>
              <a:gd name="T45" fmla="*/ 2147483647 h 598"/>
              <a:gd name="T46" fmla="*/ 2147483647 w 733"/>
              <a:gd name="T47" fmla="*/ 2147483647 h 598"/>
              <a:gd name="T48" fmla="*/ 2147483647 w 733"/>
              <a:gd name="T49" fmla="*/ 2147483647 h 598"/>
              <a:gd name="T50" fmla="*/ 2147483647 w 733"/>
              <a:gd name="T51" fmla="*/ 2147483647 h 598"/>
              <a:gd name="T52" fmla="*/ 2147483647 w 733"/>
              <a:gd name="T53" fmla="*/ 2147483647 h 598"/>
              <a:gd name="T54" fmla="*/ 2147483647 w 733"/>
              <a:gd name="T55" fmla="*/ 2147483647 h 598"/>
              <a:gd name="T56" fmla="*/ 2147483647 w 733"/>
              <a:gd name="T57" fmla="*/ 2147483647 h 598"/>
              <a:gd name="T58" fmla="*/ 2147483647 w 733"/>
              <a:gd name="T59" fmla="*/ 2147483647 h 598"/>
              <a:gd name="T60" fmla="*/ 2147483647 w 733"/>
              <a:gd name="T61" fmla="*/ 2147483647 h 598"/>
              <a:gd name="T62" fmla="*/ 2147483647 w 733"/>
              <a:gd name="T63" fmla="*/ 2147483647 h 598"/>
              <a:gd name="T64" fmla="*/ 2147483647 w 733"/>
              <a:gd name="T65" fmla="*/ 2147483647 h 598"/>
              <a:gd name="T66" fmla="*/ 2147483647 w 733"/>
              <a:gd name="T67" fmla="*/ 2147483647 h 598"/>
              <a:gd name="T68" fmla="*/ 2147483647 w 733"/>
              <a:gd name="T69" fmla="*/ 0 h 598"/>
              <a:gd name="T70" fmla="*/ 2147483647 w 733"/>
              <a:gd name="T71" fmla="*/ 2147483647 h 598"/>
              <a:gd name="T72" fmla="*/ 2147483647 w 733"/>
              <a:gd name="T73" fmla="*/ 2147483647 h 598"/>
              <a:gd name="T74" fmla="*/ 2147483647 w 733"/>
              <a:gd name="T75" fmla="*/ 2147483647 h 59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733"/>
              <a:gd name="T115" fmla="*/ 0 h 598"/>
              <a:gd name="T116" fmla="*/ 733 w 733"/>
              <a:gd name="T117" fmla="*/ 598 h 59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733" h="598">
                <a:moveTo>
                  <a:pt x="731" y="37"/>
                </a:moveTo>
                <a:cubicBezTo>
                  <a:pt x="730" y="73"/>
                  <a:pt x="729" y="99"/>
                  <a:pt x="692" y="111"/>
                </a:cubicBezTo>
                <a:cubicBezTo>
                  <a:pt x="684" y="121"/>
                  <a:pt x="667" y="120"/>
                  <a:pt x="656" y="121"/>
                </a:cubicBezTo>
                <a:cubicBezTo>
                  <a:pt x="629" y="120"/>
                  <a:pt x="603" y="120"/>
                  <a:pt x="577" y="117"/>
                </a:cubicBezTo>
                <a:cubicBezTo>
                  <a:pt x="565" y="118"/>
                  <a:pt x="553" y="117"/>
                  <a:pt x="542" y="121"/>
                </a:cubicBezTo>
                <a:cubicBezTo>
                  <a:pt x="524" y="128"/>
                  <a:pt x="509" y="145"/>
                  <a:pt x="488" y="148"/>
                </a:cubicBezTo>
                <a:cubicBezTo>
                  <a:pt x="468" y="163"/>
                  <a:pt x="438" y="162"/>
                  <a:pt x="415" y="163"/>
                </a:cubicBezTo>
                <a:cubicBezTo>
                  <a:pt x="386" y="162"/>
                  <a:pt x="365" y="158"/>
                  <a:pt x="338" y="156"/>
                </a:cubicBezTo>
                <a:cubicBezTo>
                  <a:pt x="305" y="157"/>
                  <a:pt x="286" y="171"/>
                  <a:pt x="253" y="174"/>
                </a:cubicBezTo>
                <a:cubicBezTo>
                  <a:pt x="230" y="193"/>
                  <a:pt x="223" y="241"/>
                  <a:pt x="196" y="255"/>
                </a:cubicBezTo>
                <a:cubicBezTo>
                  <a:pt x="178" y="279"/>
                  <a:pt x="158" y="299"/>
                  <a:pt x="149" y="327"/>
                </a:cubicBezTo>
                <a:cubicBezTo>
                  <a:pt x="147" y="344"/>
                  <a:pt x="148" y="362"/>
                  <a:pt x="151" y="379"/>
                </a:cubicBezTo>
                <a:cubicBezTo>
                  <a:pt x="150" y="394"/>
                  <a:pt x="149" y="408"/>
                  <a:pt x="148" y="423"/>
                </a:cubicBezTo>
                <a:cubicBezTo>
                  <a:pt x="147" y="451"/>
                  <a:pt x="147" y="479"/>
                  <a:pt x="146" y="507"/>
                </a:cubicBezTo>
                <a:cubicBezTo>
                  <a:pt x="146" y="517"/>
                  <a:pt x="144" y="535"/>
                  <a:pt x="136" y="543"/>
                </a:cubicBezTo>
                <a:cubicBezTo>
                  <a:pt x="126" y="553"/>
                  <a:pt x="107" y="559"/>
                  <a:pt x="100" y="573"/>
                </a:cubicBezTo>
                <a:cubicBezTo>
                  <a:pt x="94" y="585"/>
                  <a:pt x="96" y="590"/>
                  <a:pt x="83" y="592"/>
                </a:cubicBezTo>
                <a:cubicBezTo>
                  <a:pt x="75" y="596"/>
                  <a:pt x="67" y="597"/>
                  <a:pt x="58" y="598"/>
                </a:cubicBezTo>
                <a:cubicBezTo>
                  <a:pt x="31" y="597"/>
                  <a:pt x="30" y="595"/>
                  <a:pt x="8" y="592"/>
                </a:cubicBezTo>
                <a:cubicBezTo>
                  <a:pt x="0" y="545"/>
                  <a:pt x="3" y="527"/>
                  <a:pt x="37" y="507"/>
                </a:cubicBezTo>
                <a:cubicBezTo>
                  <a:pt x="43" y="500"/>
                  <a:pt x="51" y="494"/>
                  <a:pt x="59" y="489"/>
                </a:cubicBezTo>
                <a:cubicBezTo>
                  <a:pt x="68" y="474"/>
                  <a:pt x="82" y="463"/>
                  <a:pt x="94" y="451"/>
                </a:cubicBezTo>
                <a:cubicBezTo>
                  <a:pt x="96" y="434"/>
                  <a:pt x="94" y="407"/>
                  <a:pt x="104" y="393"/>
                </a:cubicBezTo>
                <a:cubicBezTo>
                  <a:pt x="113" y="362"/>
                  <a:pt x="106" y="325"/>
                  <a:pt x="127" y="297"/>
                </a:cubicBezTo>
                <a:cubicBezTo>
                  <a:pt x="129" y="288"/>
                  <a:pt x="133" y="283"/>
                  <a:pt x="140" y="276"/>
                </a:cubicBezTo>
                <a:cubicBezTo>
                  <a:pt x="147" y="260"/>
                  <a:pt x="142" y="220"/>
                  <a:pt x="164" y="216"/>
                </a:cubicBezTo>
                <a:cubicBezTo>
                  <a:pt x="169" y="207"/>
                  <a:pt x="171" y="194"/>
                  <a:pt x="176" y="186"/>
                </a:cubicBezTo>
                <a:cubicBezTo>
                  <a:pt x="180" y="179"/>
                  <a:pt x="191" y="176"/>
                  <a:pt x="197" y="171"/>
                </a:cubicBezTo>
                <a:cubicBezTo>
                  <a:pt x="215" y="155"/>
                  <a:pt x="232" y="142"/>
                  <a:pt x="257" y="138"/>
                </a:cubicBezTo>
                <a:cubicBezTo>
                  <a:pt x="279" y="127"/>
                  <a:pt x="292" y="120"/>
                  <a:pt x="317" y="118"/>
                </a:cubicBezTo>
                <a:cubicBezTo>
                  <a:pt x="381" y="120"/>
                  <a:pt x="438" y="116"/>
                  <a:pt x="500" y="114"/>
                </a:cubicBezTo>
                <a:cubicBezTo>
                  <a:pt x="518" y="108"/>
                  <a:pt x="510" y="110"/>
                  <a:pt x="523" y="108"/>
                </a:cubicBezTo>
                <a:cubicBezTo>
                  <a:pt x="540" y="101"/>
                  <a:pt x="544" y="83"/>
                  <a:pt x="560" y="75"/>
                </a:cubicBezTo>
                <a:cubicBezTo>
                  <a:pt x="578" y="45"/>
                  <a:pt x="584" y="36"/>
                  <a:pt x="620" y="27"/>
                </a:cubicBezTo>
                <a:cubicBezTo>
                  <a:pt x="630" y="19"/>
                  <a:pt x="656" y="2"/>
                  <a:pt x="670" y="0"/>
                </a:cubicBezTo>
                <a:cubicBezTo>
                  <a:pt x="701" y="2"/>
                  <a:pt x="701" y="17"/>
                  <a:pt x="727" y="22"/>
                </a:cubicBezTo>
                <a:cubicBezTo>
                  <a:pt x="729" y="27"/>
                  <a:pt x="733" y="37"/>
                  <a:pt x="733" y="43"/>
                </a:cubicBezTo>
                <a:cubicBezTo>
                  <a:pt x="733" y="45"/>
                  <a:pt x="732" y="39"/>
                  <a:pt x="731" y="37"/>
                </a:cubicBezTo>
                <a:close/>
              </a:path>
            </a:pathLst>
          </a:custGeom>
          <a:solidFill>
            <a:srgbClr val="000099"/>
          </a:solidFill>
          <a:ln w="9525">
            <a:solidFill>
              <a:schemeClr val="tx1"/>
            </a:solidFill>
            <a:round/>
            <a:headEnd/>
            <a:tailEnd/>
          </a:ln>
        </p:spPr>
        <p:txBody>
          <a:bodyPr wrap="none" anchor="ctr"/>
          <a:lstStyle/>
          <a:p>
            <a:endParaRPr lang="fr-FR"/>
          </a:p>
        </p:txBody>
      </p:sp>
      <p:sp>
        <p:nvSpPr>
          <p:cNvPr id="106519" name="Freeform 85"/>
          <p:cNvSpPr>
            <a:spLocks noChangeAspect="1"/>
          </p:cNvSpPr>
          <p:nvPr/>
        </p:nvSpPr>
        <p:spPr bwMode="auto">
          <a:xfrm>
            <a:off x="1335088" y="4573588"/>
            <a:ext cx="976312" cy="925512"/>
          </a:xfrm>
          <a:custGeom>
            <a:avLst/>
            <a:gdLst>
              <a:gd name="T0" fmla="*/ 2147483647 w 675"/>
              <a:gd name="T1" fmla="*/ 2147483647 h 568"/>
              <a:gd name="T2" fmla="*/ 2147483647 w 675"/>
              <a:gd name="T3" fmla="*/ 2147483647 h 568"/>
              <a:gd name="T4" fmla="*/ 2147483647 w 675"/>
              <a:gd name="T5" fmla="*/ 2147483647 h 568"/>
              <a:gd name="T6" fmla="*/ 2147483647 w 675"/>
              <a:gd name="T7" fmla="*/ 2147483647 h 568"/>
              <a:gd name="T8" fmla="*/ 2147483647 w 675"/>
              <a:gd name="T9" fmla="*/ 2147483647 h 568"/>
              <a:gd name="T10" fmla="*/ 2147483647 w 675"/>
              <a:gd name="T11" fmla="*/ 2147483647 h 568"/>
              <a:gd name="T12" fmla="*/ 2147483647 w 675"/>
              <a:gd name="T13" fmla="*/ 2147483647 h 568"/>
              <a:gd name="T14" fmla="*/ 2147483647 w 675"/>
              <a:gd name="T15" fmla="*/ 2147483647 h 568"/>
              <a:gd name="T16" fmla="*/ 2147483647 w 675"/>
              <a:gd name="T17" fmla="*/ 2147483647 h 568"/>
              <a:gd name="T18" fmla="*/ 2147483647 w 675"/>
              <a:gd name="T19" fmla="*/ 2147483647 h 568"/>
              <a:gd name="T20" fmla="*/ 2147483647 w 675"/>
              <a:gd name="T21" fmla="*/ 2147483647 h 568"/>
              <a:gd name="T22" fmla="*/ 2147483647 w 675"/>
              <a:gd name="T23" fmla="*/ 2147483647 h 568"/>
              <a:gd name="T24" fmla="*/ 2147483647 w 675"/>
              <a:gd name="T25" fmla="*/ 2147483647 h 568"/>
              <a:gd name="T26" fmla="*/ 2147483647 w 675"/>
              <a:gd name="T27" fmla="*/ 2147483647 h 568"/>
              <a:gd name="T28" fmla="*/ 2147483647 w 675"/>
              <a:gd name="T29" fmla="*/ 2147483647 h 568"/>
              <a:gd name="T30" fmla="*/ 2147483647 w 675"/>
              <a:gd name="T31" fmla="*/ 2147483647 h 568"/>
              <a:gd name="T32" fmla="*/ 2147483647 w 675"/>
              <a:gd name="T33" fmla="*/ 2147483647 h 568"/>
              <a:gd name="T34" fmla="*/ 2147483647 w 675"/>
              <a:gd name="T35" fmla="*/ 2147483647 h 568"/>
              <a:gd name="T36" fmla="*/ 2147483647 w 675"/>
              <a:gd name="T37" fmla="*/ 2147483647 h 568"/>
              <a:gd name="T38" fmla="*/ 2147483647 w 675"/>
              <a:gd name="T39" fmla="*/ 2147483647 h 568"/>
              <a:gd name="T40" fmla="*/ 2147483647 w 675"/>
              <a:gd name="T41" fmla="*/ 2147483647 h 568"/>
              <a:gd name="T42" fmla="*/ 2147483647 w 675"/>
              <a:gd name="T43" fmla="*/ 2147483647 h 568"/>
              <a:gd name="T44" fmla="*/ 2147483647 w 675"/>
              <a:gd name="T45" fmla="*/ 2147483647 h 568"/>
              <a:gd name="T46" fmla="*/ 2147483647 w 675"/>
              <a:gd name="T47" fmla="*/ 2147483647 h 568"/>
              <a:gd name="T48" fmla="*/ 2147483647 w 675"/>
              <a:gd name="T49" fmla="*/ 2147483647 h 568"/>
              <a:gd name="T50" fmla="*/ 2147483647 w 675"/>
              <a:gd name="T51" fmla="*/ 2147483647 h 568"/>
              <a:gd name="T52" fmla="*/ 2147483647 w 675"/>
              <a:gd name="T53" fmla="*/ 2147483647 h 568"/>
              <a:gd name="T54" fmla="*/ 2147483647 w 675"/>
              <a:gd name="T55" fmla="*/ 2147483647 h 568"/>
              <a:gd name="T56" fmla="*/ 2147483647 w 675"/>
              <a:gd name="T57" fmla="*/ 2147483647 h 568"/>
              <a:gd name="T58" fmla="*/ 2147483647 w 675"/>
              <a:gd name="T59" fmla="*/ 2147483647 h 568"/>
              <a:gd name="T60" fmla="*/ 2147483647 w 675"/>
              <a:gd name="T61" fmla="*/ 2147483647 h 568"/>
              <a:gd name="T62" fmla="*/ 2147483647 w 675"/>
              <a:gd name="T63" fmla="*/ 2147483647 h 568"/>
              <a:gd name="T64" fmla="*/ 2147483647 w 675"/>
              <a:gd name="T65" fmla="*/ 2147483647 h 568"/>
              <a:gd name="T66" fmla="*/ 2147483647 w 675"/>
              <a:gd name="T67" fmla="*/ 2147483647 h 568"/>
              <a:gd name="T68" fmla="*/ 2147483647 w 675"/>
              <a:gd name="T69" fmla="*/ 2147483647 h 568"/>
              <a:gd name="T70" fmla="*/ 2147483647 w 675"/>
              <a:gd name="T71" fmla="*/ 2147483647 h 568"/>
              <a:gd name="T72" fmla="*/ 2147483647 w 675"/>
              <a:gd name="T73" fmla="*/ 2147483647 h 568"/>
              <a:gd name="T74" fmla="*/ 2147483647 w 675"/>
              <a:gd name="T75" fmla="*/ 2147483647 h 568"/>
              <a:gd name="T76" fmla="*/ 2147483647 w 675"/>
              <a:gd name="T77" fmla="*/ 2147483647 h 568"/>
              <a:gd name="T78" fmla="*/ 2147483647 w 675"/>
              <a:gd name="T79" fmla="*/ 2147483647 h 568"/>
              <a:gd name="T80" fmla="*/ 2147483647 w 675"/>
              <a:gd name="T81" fmla="*/ 2147483647 h 568"/>
              <a:gd name="T82" fmla="*/ 2147483647 w 675"/>
              <a:gd name="T83" fmla="*/ 2147483647 h 568"/>
              <a:gd name="T84" fmla="*/ 2147483647 w 675"/>
              <a:gd name="T85" fmla="*/ 2147483647 h 56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675"/>
              <a:gd name="T130" fmla="*/ 0 h 568"/>
              <a:gd name="T131" fmla="*/ 675 w 675"/>
              <a:gd name="T132" fmla="*/ 568 h 56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675" h="568">
                <a:moveTo>
                  <a:pt x="570" y="101"/>
                </a:moveTo>
                <a:cubicBezTo>
                  <a:pt x="662" y="119"/>
                  <a:pt x="630" y="111"/>
                  <a:pt x="662" y="86"/>
                </a:cubicBezTo>
                <a:cubicBezTo>
                  <a:pt x="665" y="81"/>
                  <a:pt x="671" y="69"/>
                  <a:pt x="671" y="69"/>
                </a:cubicBezTo>
                <a:cubicBezTo>
                  <a:pt x="672" y="61"/>
                  <a:pt x="674" y="53"/>
                  <a:pt x="675" y="45"/>
                </a:cubicBezTo>
                <a:cubicBezTo>
                  <a:pt x="674" y="20"/>
                  <a:pt x="669" y="15"/>
                  <a:pt x="647" y="6"/>
                </a:cubicBezTo>
                <a:cubicBezTo>
                  <a:pt x="625" y="7"/>
                  <a:pt x="602" y="0"/>
                  <a:pt x="582" y="9"/>
                </a:cubicBezTo>
                <a:cubicBezTo>
                  <a:pt x="554" y="21"/>
                  <a:pt x="526" y="38"/>
                  <a:pt x="500" y="54"/>
                </a:cubicBezTo>
                <a:cubicBezTo>
                  <a:pt x="483" y="64"/>
                  <a:pt x="473" y="76"/>
                  <a:pt x="453" y="80"/>
                </a:cubicBezTo>
                <a:cubicBezTo>
                  <a:pt x="397" y="79"/>
                  <a:pt x="346" y="73"/>
                  <a:pt x="291" y="71"/>
                </a:cubicBezTo>
                <a:cubicBezTo>
                  <a:pt x="270" y="64"/>
                  <a:pt x="236" y="69"/>
                  <a:pt x="216" y="69"/>
                </a:cubicBezTo>
                <a:cubicBezTo>
                  <a:pt x="207" y="72"/>
                  <a:pt x="198" y="74"/>
                  <a:pt x="189" y="75"/>
                </a:cubicBezTo>
                <a:cubicBezTo>
                  <a:pt x="183" y="78"/>
                  <a:pt x="182" y="83"/>
                  <a:pt x="176" y="86"/>
                </a:cubicBezTo>
                <a:cubicBezTo>
                  <a:pt x="161" y="95"/>
                  <a:pt x="149" y="102"/>
                  <a:pt x="137" y="114"/>
                </a:cubicBezTo>
                <a:cubicBezTo>
                  <a:pt x="124" y="127"/>
                  <a:pt x="121" y="144"/>
                  <a:pt x="107" y="155"/>
                </a:cubicBezTo>
                <a:cubicBezTo>
                  <a:pt x="104" y="161"/>
                  <a:pt x="102" y="161"/>
                  <a:pt x="96" y="162"/>
                </a:cubicBezTo>
                <a:cubicBezTo>
                  <a:pt x="87" y="170"/>
                  <a:pt x="82" y="182"/>
                  <a:pt x="78" y="194"/>
                </a:cubicBezTo>
                <a:cubicBezTo>
                  <a:pt x="77" y="204"/>
                  <a:pt x="73" y="217"/>
                  <a:pt x="69" y="227"/>
                </a:cubicBezTo>
                <a:cubicBezTo>
                  <a:pt x="68" y="233"/>
                  <a:pt x="66" y="240"/>
                  <a:pt x="63" y="246"/>
                </a:cubicBezTo>
                <a:cubicBezTo>
                  <a:pt x="62" y="276"/>
                  <a:pt x="57" y="308"/>
                  <a:pt x="69" y="336"/>
                </a:cubicBezTo>
                <a:cubicBezTo>
                  <a:pt x="70" y="344"/>
                  <a:pt x="71" y="352"/>
                  <a:pt x="74" y="359"/>
                </a:cubicBezTo>
                <a:cubicBezTo>
                  <a:pt x="77" y="380"/>
                  <a:pt x="62" y="400"/>
                  <a:pt x="54" y="419"/>
                </a:cubicBezTo>
                <a:cubicBezTo>
                  <a:pt x="53" y="427"/>
                  <a:pt x="50" y="434"/>
                  <a:pt x="47" y="441"/>
                </a:cubicBezTo>
                <a:cubicBezTo>
                  <a:pt x="44" y="453"/>
                  <a:pt x="34" y="458"/>
                  <a:pt x="23" y="464"/>
                </a:cubicBezTo>
                <a:cubicBezTo>
                  <a:pt x="14" y="475"/>
                  <a:pt x="8" y="487"/>
                  <a:pt x="3" y="500"/>
                </a:cubicBezTo>
                <a:cubicBezTo>
                  <a:pt x="0" y="524"/>
                  <a:pt x="12" y="551"/>
                  <a:pt x="38" y="555"/>
                </a:cubicBezTo>
                <a:cubicBezTo>
                  <a:pt x="63" y="568"/>
                  <a:pt x="44" y="560"/>
                  <a:pt x="99" y="558"/>
                </a:cubicBezTo>
                <a:cubicBezTo>
                  <a:pt x="107" y="554"/>
                  <a:pt x="114" y="550"/>
                  <a:pt x="122" y="548"/>
                </a:cubicBezTo>
                <a:cubicBezTo>
                  <a:pt x="126" y="541"/>
                  <a:pt x="130" y="537"/>
                  <a:pt x="132" y="528"/>
                </a:cubicBezTo>
                <a:cubicBezTo>
                  <a:pt x="134" y="499"/>
                  <a:pt x="135" y="469"/>
                  <a:pt x="141" y="441"/>
                </a:cubicBezTo>
                <a:cubicBezTo>
                  <a:pt x="141" y="426"/>
                  <a:pt x="147" y="356"/>
                  <a:pt x="131" y="353"/>
                </a:cubicBezTo>
                <a:cubicBezTo>
                  <a:pt x="130" y="317"/>
                  <a:pt x="122" y="281"/>
                  <a:pt x="129" y="246"/>
                </a:cubicBezTo>
                <a:cubicBezTo>
                  <a:pt x="132" y="233"/>
                  <a:pt x="140" y="223"/>
                  <a:pt x="147" y="212"/>
                </a:cubicBezTo>
                <a:cubicBezTo>
                  <a:pt x="150" y="207"/>
                  <a:pt x="155" y="197"/>
                  <a:pt x="155" y="197"/>
                </a:cubicBezTo>
                <a:cubicBezTo>
                  <a:pt x="156" y="180"/>
                  <a:pt x="165" y="170"/>
                  <a:pt x="183" y="167"/>
                </a:cubicBezTo>
                <a:cubicBezTo>
                  <a:pt x="203" y="155"/>
                  <a:pt x="213" y="156"/>
                  <a:pt x="239" y="155"/>
                </a:cubicBezTo>
                <a:cubicBezTo>
                  <a:pt x="247" y="151"/>
                  <a:pt x="257" y="145"/>
                  <a:pt x="266" y="143"/>
                </a:cubicBezTo>
                <a:cubicBezTo>
                  <a:pt x="285" y="134"/>
                  <a:pt x="305" y="122"/>
                  <a:pt x="326" y="119"/>
                </a:cubicBezTo>
                <a:cubicBezTo>
                  <a:pt x="345" y="109"/>
                  <a:pt x="376" y="111"/>
                  <a:pt x="395" y="110"/>
                </a:cubicBezTo>
                <a:cubicBezTo>
                  <a:pt x="421" y="108"/>
                  <a:pt x="445" y="104"/>
                  <a:pt x="471" y="101"/>
                </a:cubicBezTo>
                <a:cubicBezTo>
                  <a:pt x="484" y="98"/>
                  <a:pt x="495" y="94"/>
                  <a:pt x="506" y="87"/>
                </a:cubicBezTo>
                <a:cubicBezTo>
                  <a:pt x="524" y="89"/>
                  <a:pt x="530" y="90"/>
                  <a:pt x="545" y="96"/>
                </a:cubicBezTo>
                <a:cubicBezTo>
                  <a:pt x="559" y="107"/>
                  <a:pt x="577" y="106"/>
                  <a:pt x="594" y="107"/>
                </a:cubicBezTo>
                <a:cubicBezTo>
                  <a:pt x="600" y="106"/>
                  <a:pt x="611" y="102"/>
                  <a:pt x="611" y="102"/>
                </a:cubicBezTo>
              </a:path>
            </a:pathLst>
          </a:custGeom>
          <a:solidFill>
            <a:srgbClr val="000099"/>
          </a:solidFill>
          <a:ln w="9525">
            <a:solidFill>
              <a:schemeClr val="tx1"/>
            </a:solidFill>
            <a:round/>
            <a:headEnd/>
            <a:tailEnd/>
          </a:ln>
        </p:spPr>
        <p:txBody>
          <a:bodyPr wrap="none" anchor="ctr"/>
          <a:lstStyle/>
          <a:p>
            <a:endParaRPr lang="fr-FR"/>
          </a:p>
        </p:txBody>
      </p:sp>
      <p:sp>
        <p:nvSpPr>
          <p:cNvPr id="106520" name="Oval 86"/>
          <p:cNvSpPr>
            <a:spLocks noChangeAspect="1" noChangeArrowheads="1"/>
          </p:cNvSpPr>
          <p:nvPr/>
        </p:nvSpPr>
        <p:spPr bwMode="auto">
          <a:xfrm flipH="1">
            <a:off x="2490788" y="4483100"/>
            <a:ext cx="174625" cy="198438"/>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21" name="Oval 87"/>
          <p:cNvSpPr>
            <a:spLocks noChangeAspect="1" noChangeArrowheads="1"/>
          </p:cNvSpPr>
          <p:nvPr/>
        </p:nvSpPr>
        <p:spPr bwMode="auto">
          <a:xfrm flipH="1">
            <a:off x="2225675" y="3792538"/>
            <a:ext cx="176213" cy="198437"/>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22" name="Oval 88"/>
          <p:cNvSpPr>
            <a:spLocks noChangeAspect="1" noChangeArrowheads="1"/>
          </p:cNvSpPr>
          <p:nvPr/>
        </p:nvSpPr>
        <p:spPr bwMode="auto">
          <a:xfrm flipH="1">
            <a:off x="858838" y="5162550"/>
            <a:ext cx="176212" cy="198438"/>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23" name="Oval 89"/>
          <p:cNvSpPr>
            <a:spLocks noChangeAspect="1" noChangeArrowheads="1"/>
          </p:cNvSpPr>
          <p:nvPr/>
        </p:nvSpPr>
        <p:spPr bwMode="auto">
          <a:xfrm flipH="1">
            <a:off x="2316163" y="4187825"/>
            <a:ext cx="174625" cy="198438"/>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24" name="Oval 90"/>
          <p:cNvSpPr>
            <a:spLocks noChangeAspect="1" noChangeArrowheads="1"/>
          </p:cNvSpPr>
          <p:nvPr/>
        </p:nvSpPr>
        <p:spPr bwMode="auto">
          <a:xfrm flipH="1">
            <a:off x="2665413" y="4386263"/>
            <a:ext cx="87312" cy="96837"/>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25" name="Oval 91"/>
          <p:cNvSpPr>
            <a:spLocks noChangeAspect="1" noChangeArrowheads="1"/>
          </p:cNvSpPr>
          <p:nvPr/>
        </p:nvSpPr>
        <p:spPr bwMode="auto">
          <a:xfrm flipH="1">
            <a:off x="1612900" y="3792538"/>
            <a:ext cx="88900" cy="100012"/>
          </a:xfrm>
          <a:prstGeom prst="ellipse">
            <a:avLst/>
          </a:prstGeom>
          <a:solidFill>
            <a:srgbClr val="000099"/>
          </a:solidFill>
          <a:ln w="9525">
            <a:solidFill>
              <a:schemeClr val="tx1"/>
            </a:solidFill>
            <a:round/>
            <a:headEnd/>
            <a:tailEnd/>
          </a:ln>
        </p:spPr>
        <p:txBody>
          <a:bodyPr wrap="none" anchor="ctr"/>
          <a:lstStyle/>
          <a:p>
            <a:endParaRPr lang="en-US"/>
          </a:p>
        </p:txBody>
      </p:sp>
      <p:pic>
        <p:nvPicPr>
          <p:cNvPr id="106526" name="Picture 92"/>
          <p:cNvPicPr>
            <a:picLocks noChangeAspect="1" noChangeArrowheads="1"/>
          </p:cNvPicPr>
          <p:nvPr/>
        </p:nvPicPr>
        <p:blipFill>
          <a:blip r:embed="rId4"/>
          <a:srcRect/>
          <a:stretch>
            <a:fillRect/>
          </a:stretch>
        </p:blipFill>
        <p:spPr bwMode="auto">
          <a:xfrm>
            <a:off x="1352550" y="5351463"/>
            <a:ext cx="79375" cy="44450"/>
          </a:xfrm>
          <a:prstGeom prst="rect">
            <a:avLst/>
          </a:prstGeom>
          <a:noFill/>
          <a:ln w="9525">
            <a:noFill/>
            <a:miter lim="800000"/>
            <a:headEnd/>
            <a:tailEnd/>
          </a:ln>
        </p:spPr>
      </p:pic>
      <p:pic>
        <p:nvPicPr>
          <p:cNvPr id="106527" name="Picture 93"/>
          <p:cNvPicPr>
            <a:picLocks noChangeAspect="1" noChangeArrowheads="1"/>
          </p:cNvPicPr>
          <p:nvPr/>
        </p:nvPicPr>
        <p:blipFill>
          <a:blip r:embed="rId4"/>
          <a:srcRect/>
          <a:stretch>
            <a:fillRect/>
          </a:stretch>
        </p:blipFill>
        <p:spPr bwMode="auto">
          <a:xfrm>
            <a:off x="1431925" y="5199063"/>
            <a:ext cx="79375" cy="42862"/>
          </a:xfrm>
          <a:prstGeom prst="rect">
            <a:avLst/>
          </a:prstGeom>
          <a:noFill/>
          <a:ln w="9525">
            <a:noFill/>
            <a:miter lim="800000"/>
            <a:headEnd/>
            <a:tailEnd/>
          </a:ln>
        </p:spPr>
      </p:pic>
      <p:pic>
        <p:nvPicPr>
          <p:cNvPr id="106528" name="Picture 94"/>
          <p:cNvPicPr>
            <a:picLocks noChangeAspect="1" noChangeArrowheads="1"/>
          </p:cNvPicPr>
          <p:nvPr/>
        </p:nvPicPr>
        <p:blipFill>
          <a:blip r:embed="rId4"/>
          <a:srcRect/>
          <a:stretch>
            <a:fillRect/>
          </a:stretch>
        </p:blipFill>
        <p:spPr bwMode="auto">
          <a:xfrm>
            <a:off x="1414463" y="4979988"/>
            <a:ext cx="79375" cy="44450"/>
          </a:xfrm>
          <a:prstGeom prst="rect">
            <a:avLst/>
          </a:prstGeom>
          <a:noFill/>
          <a:ln w="9525">
            <a:noFill/>
            <a:miter lim="800000"/>
            <a:headEnd/>
            <a:tailEnd/>
          </a:ln>
        </p:spPr>
      </p:pic>
      <p:pic>
        <p:nvPicPr>
          <p:cNvPr id="106529" name="Picture 95"/>
          <p:cNvPicPr>
            <a:picLocks noChangeAspect="1" noChangeArrowheads="1"/>
          </p:cNvPicPr>
          <p:nvPr/>
        </p:nvPicPr>
        <p:blipFill>
          <a:blip r:embed="rId4"/>
          <a:srcRect/>
          <a:stretch>
            <a:fillRect/>
          </a:stretch>
        </p:blipFill>
        <p:spPr bwMode="auto">
          <a:xfrm>
            <a:off x="1446213" y="4867275"/>
            <a:ext cx="80962" cy="44450"/>
          </a:xfrm>
          <a:prstGeom prst="rect">
            <a:avLst/>
          </a:prstGeom>
          <a:noFill/>
          <a:ln w="9525">
            <a:noFill/>
            <a:miter lim="800000"/>
            <a:headEnd/>
            <a:tailEnd/>
          </a:ln>
        </p:spPr>
      </p:pic>
      <p:sp>
        <p:nvSpPr>
          <p:cNvPr id="106530" name="Oval 96"/>
          <p:cNvSpPr>
            <a:spLocks noChangeAspect="1" noChangeArrowheads="1"/>
          </p:cNvSpPr>
          <p:nvPr/>
        </p:nvSpPr>
        <p:spPr bwMode="auto">
          <a:xfrm flipH="1">
            <a:off x="1035050" y="5456238"/>
            <a:ext cx="176213" cy="198437"/>
          </a:xfrm>
          <a:prstGeom prst="ellipse">
            <a:avLst/>
          </a:prstGeom>
          <a:solidFill>
            <a:srgbClr val="000099"/>
          </a:solidFill>
          <a:ln w="9525">
            <a:solidFill>
              <a:schemeClr val="tx1"/>
            </a:solidFill>
            <a:round/>
            <a:headEnd/>
            <a:tailEnd/>
          </a:ln>
        </p:spPr>
        <p:txBody>
          <a:bodyPr wrap="none" anchor="ctr"/>
          <a:lstStyle/>
          <a:p>
            <a:endParaRPr lang="en-US"/>
          </a:p>
        </p:txBody>
      </p:sp>
      <p:sp>
        <p:nvSpPr>
          <p:cNvPr id="106531" name="Text Box 97"/>
          <p:cNvSpPr txBox="1">
            <a:spLocks noChangeAspect="1" noChangeArrowheads="1"/>
          </p:cNvSpPr>
          <p:nvPr/>
        </p:nvSpPr>
        <p:spPr bwMode="auto">
          <a:xfrm>
            <a:off x="1093788" y="4670425"/>
            <a:ext cx="265112" cy="641350"/>
          </a:xfrm>
          <a:prstGeom prst="rect">
            <a:avLst/>
          </a:prstGeom>
          <a:noFill/>
          <a:ln w="9525">
            <a:noFill/>
            <a:miter lim="800000"/>
            <a:headEnd/>
            <a:tailEnd/>
          </a:ln>
        </p:spPr>
        <p:txBody>
          <a:bodyPr wrap="none">
            <a:spAutoFit/>
          </a:bodyPr>
          <a:lstStyle/>
          <a:p>
            <a:pPr eaLnBrk="0" hangingPunct="0"/>
            <a:r>
              <a:rPr lang="de-DE" sz="3600">
                <a:solidFill>
                  <a:schemeClr val="bg1"/>
                </a:solidFill>
                <a:latin typeface="Times New Roman" pitchFamily="18" charset="0"/>
              </a:rPr>
              <a:t>.</a:t>
            </a:r>
          </a:p>
        </p:txBody>
      </p:sp>
      <p:sp>
        <p:nvSpPr>
          <p:cNvPr id="106532" name="Line 98"/>
          <p:cNvSpPr>
            <a:spLocks noChangeAspect="1" noChangeShapeType="1"/>
          </p:cNvSpPr>
          <p:nvPr/>
        </p:nvSpPr>
        <p:spPr bwMode="auto">
          <a:xfrm>
            <a:off x="1177925" y="4999038"/>
            <a:ext cx="15875" cy="33337"/>
          </a:xfrm>
          <a:prstGeom prst="line">
            <a:avLst/>
          </a:prstGeom>
          <a:noFill/>
          <a:ln w="19050">
            <a:solidFill>
              <a:srgbClr val="66FFFF"/>
            </a:solidFill>
            <a:round/>
            <a:headEnd/>
            <a:tailEnd/>
          </a:ln>
        </p:spPr>
        <p:txBody>
          <a:bodyPr wrap="none" anchor="ctr"/>
          <a:lstStyle/>
          <a:p>
            <a:endParaRPr lang="fr-FR"/>
          </a:p>
        </p:txBody>
      </p:sp>
      <p:sp>
        <p:nvSpPr>
          <p:cNvPr id="106533" name="Text Box 99"/>
          <p:cNvSpPr txBox="1">
            <a:spLocks noChangeArrowheads="1"/>
          </p:cNvSpPr>
          <p:nvPr/>
        </p:nvSpPr>
        <p:spPr bwMode="auto">
          <a:xfrm>
            <a:off x="6877050" y="4953000"/>
            <a:ext cx="444500"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GP</a:t>
            </a:r>
          </a:p>
        </p:txBody>
      </p:sp>
      <p:sp>
        <p:nvSpPr>
          <p:cNvPr id="106534" name="Line 100"/>
          <p:cNvSpPr>
            <a:spLocks noChangeShapeType="1"/>
          </p:cNvSpPr>
          <p:nvPr/>
        </p:nvSpPr>
        <p:spPr bwMode="auto">
          <a:xfrm flipH="1" flipV="1">
            <a:off x="180975" y="6677025"/>
            <a:ext cx="6527800" cy="80963"/>
          </a:xfrm>
          <a:prstGeom prst="line">
            <a:avLst/>
          </a:prstGeom>
          <a:noFill/>
          <a:ln w="28575">
            <a:solidFill>
              <a:schemeClr val="bg1"/>
            </a:solidFill>
            <a:round/>
            <a:headEnd/>
            <a:tailEnd/>
          </a:ln>
        </p:spPr>
        <p:txBody>
          <a:bodyPr wrap="none" anchor="ctr"/>
          <a:lstStyle/>
          <a:p>
            <a:endParaRPr lang="fr-FR"/>
          </a:p>
        </p:txBody>
      </p:sp>
      <p:sp>
        <p:nvSpPr>
          <p:cNvPr id="106535" name="Oval 101"/>
          <p:cNvSpPr>
            <a:spLocks noChangeArrowheads="1"/>
          </p:cNvSpPr>
          <p:nvPr/>
        </p:nvSpPr>
        <p:spPr bwMode="auto">
          <a:xfrm>
            <a:off x="6338888" y="869950"/>
            <a:ext cx="735012" cy="844550"/>
          </a:xfrm>
          <a:prstGeom prst="ellipse">
            <a:avLst/>
          </a:prstGeom>
          <a:noFill/>
          <a:ln w="28575">
            <a:solidFill>
              <a:schemeClr val="bg1"/>
            </a:solidFill>
            <a:round/>
            <a:headEnd/>
            <a:tailEnd/>
          </a:ln>
        </p:spPr>
        <p:txBody>
          <a:bodyPr wrap="none" anchor="ctr"/>
          <a:lstStyle/>
          <a:p>
            <a:endParaRPr lang="en-US"/>
          </a:p>
        </p:txBody>
      </p:sp>
      <p:grpSp>
        <p:nvGrpSpPr>
          <p:cNvPr id="106536" name="Group 102"/>
          <p:cNvGrpSpPr>
            <a:grpSpLocks/>
          </p:cNvGrpSpPr>
          <p:nvPr/>
        </p:nvGrpSpPr>
        <p:grpSpPr bwMode="auto">
          <a:xfrm>
            <a:off x="6315075" y="1155700"/>
            <a:ext cx="1057275" cy="317500"/>
            <a:chOff x="5044" y="1064"/>
            <a:chExt cx="844" cy="200"/>
          </a:xfrm>
        </p:grpSpPr>
        <p:grpSp>
          <p:nvGrpSpPr>
            <p:cNvPr id="107607" name="Group 103"/>
            <p:cNvGrpSpPr>
              <a:grpSpLocks/>
            </p:cNvGrpSpPr>
            <p:nvPr/>
          </p:nvGrpSpPr>
          <p:grpSpPr bwMode="auto">
            <a:xfrm rot="10675463">
              <a:off x="5400" y="1064"/>
              <a:ext cx="488" cy="186"/>
              <a:chOff x="5044" y="1051"/>
              <a:chExt cx="488" cy="186"/>
            </a:xfrm>
          </p:grpSpPr>
          <p:sp>
            <p:nvSpPr>
              <p:cNvPr id="108037" name="Freeform 104"/>
              <p:cNvSpPr>
                <a:spLocks/>
              </p:cNvSpPr>
              <p:nvPr/>
            </p:nvSpPr>
            <p:spPr bwMode="auto">
              <a:xfrm>
                <a:off x="5080" y="1086"/>
                <a:ext cx="452" cy="114"/>
              </a:xfrm>
              <a:custGeom>
                <a:avLst/>
                <a:gdLst>
                  <a:gd name="T0" fmla="*/ 936139 w 67"/>
                  <a:gd name="T1" fmla="*/ 77760 h 19"/>
                  <a:gd name="T2" fmla="*/ 936139 w 67"/>
                  <a:gd name="T3" fmla="*/ 77760 h 19"/>
                  <a:gd name="T4" fmla="*/ 921709 w 67"/>
                  <a:gd name="T5" fmla="*/ 101088 h 19"/>
                  <a:gd name="T6" fmla="*/ 909424 w 67"/>
                  <a:gd name="T7" fmla="*/ 124416 h 19"/>
                  <a:gd name="T8" fmla="*/ 894724 w 67"/>
                  <a:gd name="T9" fmla="*/ 139968 h 19"/>
                  <a:gd name="T10" fmla="*/ 865823 w 67"/>
                  <a:gd name="T11" fmla="*/ 147744 h 19"/>
                  <a:gd name="T12" fmla="*/ 70316 w 67"/>
                  <a:gd name="T13" fmla="*/ 139968 h 19"/>
                  <a:gd name="T14" fmla="*/ 41463 w 67"/>
                  <a:gd name="T15" fmla="*/ 132192 h 19"/>
                  <a:gd name="T16" fmla="*/ 27032 w 67"/>
                  <a:gd name="T17" fmla="*/ 116640 h 19"/>
                  <a:gd name="T18" fmla="*/ 14430 w 67"/>
                  <a:gd name="T19" fmla="*/ 93312 h 19"/>
                  <a:gd name="T20" fmla="*/ 0 w 67"/>
                  <a:gd name="T21" fmla="*/ 69984 h 19"/>
                  <a:gd name="T22" fmla="*/ 0 w 67"/>
                  <a:gd name="T23" fmla="*/ 69984 h 19"/>
                  <a:gd name="T24" fmla="*/ 14430 w 67"/>
                  <a:gd name="T25" fmla="*/ 38880 h 19"/>
                  <a:gd name="T26" fmla="*/ 27032 w 67"/>
                  <a:gd name="T27" fmla="*/ 15552 h 19"/>
                  <a:gd name="T28" fmla="*/ 55886 w 67"/>
                  <a:gd name="T29" fmla="*/ 0 h 19"/>
                  <a:gd name="T30" fmla="*/ 70316 w 67"/>
                  <a:gd name="T31" fmla="*/ 0 h 19"/>
                  <a:gd name="T32" fmla="*/ 880293 w 67"/>
                  <a:gd name="T33" fmla="*/ 7776 h 19"/>
                  <a:gd name="T34" fmla="*/ 894724 w 67"/>
                  <a:gd name="T35" fmla="*/ 7776 h 19"/>
                  <a:gd name="T36" fmla="*/ 921709 w 67"/>
                  <a:gd name="T37" fmla="*/ 23328 h 19"/>
                  <a:gd name="T38" fmla="*/ 936139 w 67"/>
                  <a:gd name="T39" fmla="*/ 46656 h 19"/>
                  <a:gd name="T40" fmla="*/ 936139 w 67"/>
                  <a:gd name="T41" fmla="*/ 7776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19"/>
                  <a:gd name="T65" fmla="*/ 67 w 6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19">
                    <a:moveTo>
                      <a:pt x="67" y="10"/>
                    </a:moveTo>
                    <a:lnTo>
                      <a:pt x="67" y="10"/>
                    </a:lnTo>
                    <a:lnTo>
                      <a:pt x="66" y="13"/>
                    </a:lnTo>
                    <a:lnTo>
                      <a:pt x="65" y="16"/>
                    </a:lnTo>
                    <a:lnTo>
                      <a:pt x="64" y="18"/>
                    </a:lnTo>
                    <a:lnTo>
                      <a:pt x="62" y="19"/>
                    </a:lnTo>
                    <a:lnTo>
                      <a:pt x="5" y="18"/>
                    </a:lnTo>
                    <a:lnTo>
                      <a:pt x="3" y="17"/>
                    </a:lnTo>
                    <a:lnTo>
                      <a:pt x="2" y="15"/>
                    </a:lnTo>
                    <a:lnTo>
                      <a:pt x="1" y="12"/>
                    </a:lnTo>
                    <a:lnTo>
                      <a:pt x="0" y="9"/>
                    </a:lnTo>
                    <a:lnTo>
                      <a:pt x="1" y="5"/>
                    </a:lnTo>
                    <a:lnTo>
                      <a:pt x="2" y="2"/>
                    </a:lnTo>
                    <a:lnTo>
                      <a:pt x="4" y="0"/>
                    </a:lnTo>
                    <a:lnTo>
                      <a:pt x="5" y="0"/>
                    </a:lnTo>
                    <a:lnTo>
                      <a:pt x="63" y="1"/>
                    </a:lnTo>
                    <a:lnTo>
                      <a:pt x="64" y="1"/>
                    </a:lnTo>
                    <a:lnTo>
                      <a:pt x="66" y="3"/>
                    </a:lnTo>
                    <a:lnTo>
                      <a:pt x="67" y="6"/>
                    </a:lnTo>
                    <a:lnTo>
                      <a:pt x="67" y="10"/>
                    </a:lnTo>
                  </a:path>
                </a:pathLst>
              </a:custGeom>
              <a:solidFill>
                <a:srgbClr val="0089C6"/>
              </a:solidFill>
              <a:ln w="0">
                <a:solidFill>
                  <a:srgbClr val="323C40"/>
                </a:solidFill>
                <a:round/>
                <a:headEnd/>
                <a:tailEnd/>
              </a:ln>
            </p:spPr>
            <p:txBody>
              <a:bodyPr/>
              <a:lstStyle/>
              <a:p>
                <a:endParaRPr lang="fr-FR"/>
              </a:p>
            </p:txBody>
          </p:sp>
          <p:grpSp>
            <p:nvGrpSpPr>
              <p:cNvPr id="108038" name="Group 105"/>
              <p:cNvGrpSpPr>
                <a:grpSpLocks/>
              </p:cNvGrpSpPr>
              <p:nvPr/>
            </p:nvGrpSpPr>
            <p:grpSpPr bwMode="auto">
              <a:xfrm rot="10770574">
                <a:off x="5044" y="1051"/>
                <a:ext cx="486" cy="186"/>
                <a:chOff x="5398" y="1045"/>
                <a:chExt cx="486" cy="186"/>
              </a:xfrm>
            </p:grpSpPr>
            <p:sp>
              <p:nvSpPr>
                <p:cNvPr id="108039" name="Rectangle 106"/>
                <p:cNvSpPr>
                  <a:spLocks noChangeArrowheads="1"/>
                </p:cNvSpPr>
                <p:nvPr/>
              </p:nvSpPr>
              <p:spPr bwMode="auto">
                <a:xfrm>
                  <a:off x="5472"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040" name="Freeform 107"/>
                <p:cNvSpPr>
                  <a:spLocks/>
                </p:cNvSpPr>
                <p:nvPr/>
              </p:nvSpPr>
              <p:spPr bwMode="auto">
                <a:xfrm>
                  <a:off x="5465"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041" name="Freeform 108"/>
                <p:cNvSpPr>
                  <a:spLocks/>
                </p:cNvSpPr>
                <p:nvPr/>
              </p:nvSpPr>
              <p:spPr bwMode="auto">
                <a:xfrm>
                  <a:off x="5465" y="1213"/>
                  <a:ext cx="7" cy="12"/>
                </a:xfrm>
                <a:custGeom>
                  <a:avLst/>
                  <a:gdLst>
                    <a:gd name="T0" fmla="*/ 0 w 1"/>
                    <a:gd name="T1" fmla="*/ 7776 h 2"/>
                    <a:gd name="T2" fmla="*/ 0 w 1"/>
                    <a:gd name="T3" fmla="*/ 7776 h 2"/>
                    <a:gd name="T4" fmla="*/ 16807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8042" name="Freeform 109"/>
                <p:cNvSpPr>
                  <a:spLocks/>
                </p:cNvSpPr>
                <p:nvPr/>
              </p:nvSpPr>
              <p:spPr bwMode="auto">
                <a:xfrm>
                  <a:off x="5472"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43" name="Rectangle 110"/>
                <p:cNvSpPr>
                  <a:spLocks noChangeArrowheads="1"/>
                </p:cNvSpPr>
                <p:nvPr/>
              </p:nvSpPr>
              <p:spPr bwMode="auto">
                <a:xfrm>
                  <a:off x="5472" y="1213"/>
                  <a:ext cx="7" cy="12"/>
                </a:xfrm>
                <a:prstGeom prst="rect">
                  <a:avLst/>
                </a:prstGeom>
                <a:solidFill>
                  <a:srgbClr val="0077A3"/>
                </a:solidFill>
                <a:ln w="9525">
                  <a:noFill/>
                  <a:miter lim="800000"/>
                  <a:headEnd/>
                  <a:tailEnd/>
                </a:ln>
              </p:spPr>
              <p:txBody>
                <a:bodyPr/>
                <a:lstStyle/>
                <a:p>
                  <a:endParaRPr lang="en-US"/>
                </a:p>
              </p:txBody>
            </p:sp>
            <p:sp>
              <p:nvSpPr>
                <p:cNvPr id="108044" name="Freeform 111"/>
                <p:cNvSpPr>
                  <a:spLocks/>
                </p:cNvSpPr>
                <p:nvPr/>
              </p:nvSpPr>
              <p:spPr bwMode="auto">
                <a:xfrm>
                  <a:off x="5479" y="1213"/>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045" name="Freeform 112"/>
                <p:cNvSpPr>
                  <a:spLocks/>
                </p:cNvSpPr>
                <p:nvPr/>
              </p:nvSpPr>
              <p:spPr bwMode="auto">
                <a:xfrm>
                  <a:off x="5479" y="1213"/>
                  <a:ext cx="6" cy="12"/>
                </a:xfrm>
                <a:custGeom>
                  <a:avLst/>
                  <a:gdLst>
                    <a:gd name="T0" fmla="*/ 0 w 1"/>
                    <a:gd name="T1" fmla="*/ 15552 h 2"/>
                    <a:gd name="T2" fmla="*/ 0 w 1"/>
                    <a:gd name="T3" fmla="*/ 0 h 2"/>
                    <a:gd name="T4" fmla="*/ 7776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46" name="Freeform 113"/>
                <p:cNvSpPr>
                  <a:spLocks/>
                </p:cNvSpPr>
                <p:nvPr/>
              </p:nvSpPr>
              <p:spPr bwMode="auto">
                <a:xfrm>
                  <a:off x="5465" y="1213"/>
                  <a:ext cx="14" cy="12"/>
                </a:xfrm>
                <a:custGeom>
                  <a:avLst/>
                  <a:gdLst>
                    <a:gd name="T0" fmla="*/ 33614 w 2"/>
                    <a:gd name="T1" fmla="*/ 7776 h 2"/>
                    <a:gd name="T2" fmla="*/ 33614 w 2"/>
                    <a:gd name="T3" fmla="*/ 7776 h 2"/>
                    <a:gd name="T4" fmla="*/ 16807 w 2"/>
                    <a:gd name="T5" fmla="*/ 15552 h 2"/>
                    <a:gd name="T6" fmla="*/ 16807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047" name="Line 114"/>
                <p:cNvSpPr>
                  <a:spLocks noChangeShapeType="1"/>
                </p:cNvSpPr>
                <p:nvPr/>
              </p:nvSpPr>
              <p:spPr bwMode="auto">
                <a:xfrm>
                  <a:off x="5479" y="1189"/>
                  <a:ext cx="1" cy="24"/>
                </a:xfrm>
                <a:prstGeom prst="line">
                  <a:avLst/>
                </a:prstGeom>
                <a:noFill/>
                <a:ln w="0">
                  <a:solidFill>
                    <a:srgbClr val="507EAF"/>
                  </a:solidFill>
                  <a:round/>
                  <a:headEnd/>
                  <a:tailEnd/>
                </a:ln>
              </p:spPr>
              <p:txBody>
                <a:bodyPr/>
                <a:lstStyle/>
                <a:p>
                  <a:endParaRPr lang="fr-FR"/>
                </a:p>
              </p:txBody>
            </p:sp>
            <p:sp>
              <p:nvSpPr>
                <p:cNvPr id="108048" name="Line 115"/>
                <p:cNvSpPr>
                  <a:spLocks noChangeShapeType="1"/>
                </p:cNvSpPr>
                <p:nvPr/>
              </p:nvSpPr>
              <p:spPr bwMode="auto">
                <a:xfrm>
                  <a:off x="5472" y="1195"/>
                  <a:ext cx="1" cy="18"/>
                </a:xfrm>
                <a:prstGeom prst="line">
                  <a:avLst/>
                </a:prstGeom>
                <a:noFill/>
                <a:ln w="0">
                  <a:solidFill>
                    <a:srgbClr val="507EAF"/>
                  </a:solidFill>
                  <a:round/>
                  <a:headEnd/>
                  <a:tailEnd/>
                </a:ln>
              </p:spPr>
              <p:txBody>
                <a:bodyPr/>
                <a:lstStyle/>
                <a:p>
                  <a:endParaRPr lang="fr-FR"/>
                </a:p>
              </p:txBody>
            </p:sp>
            <p:sp>
              <p:nvSpPr>
                <p:cNvPr id="108049" name="Rectangle 116"/>
                <p:cNvSpPr>
                  <a:spLocks noChangeArrowheads="1"/>
                </p:cNvSpPr>
                <p:nvPr/>
              </p:nvSpPr>
              <p:spPr bwMode="auto">
                <a:xfrm>
                  <a:off x="5404" y="1189"/>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050" name="Freeform 117"/>
                <p:cNvSpPr>
                  <a:spLocks/>
                </p:cNvSpPr>
                <p:nvPr/>
              </p:nvSpPr>
              <p:spPr bwMode="auto">
                <a:xfrm>
                  <a:off x="5398"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051" name="Freeform 118"/>
                <p:cNvSpPr>
                  <a:spLocks/>
                </p:cNvSpPr>
                <p:nvPr/>
              </p:nvSpPr>
              <p:spPr bwMode="auto">
                <a:xfrm>
                  <a:off x="5404" y="1213"/>
                  <a:ext cx="7" cy="12"/>
                </a:xfrm>
                <a:custGeom>
                  <a:avLst/>
                  <a:gdLst>
                    <a:gd name="T0" fmla="*/ 0 w 1"/>
                    <a:gd name="T1" fmla="*/ 7776 h 2"/>
                    <a:gd name="T2" fmla="*/ 0 w 1"/>
                    <a:gd name="T3" fmla="*/ 0 h 2"/>
                    <a:gd name="T4" fmla="*/ 16807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0" y="2"/>
                      </a:lnTo>
                      <a:lnTo>
                        <a:pt x="0" y="1"/>
                      </a:lnTo>
                    </a:path>
                  </a:pathLst>
                </a:custGeom>
                <a:solidFill>
                  <a:srgbClr val="446687"/>
                </a:solidFill>
                <a:ln w="9525">
                  <a:noFill/>
                  <a:round/>
                  <a:headEnd/>
                  <a:tailEnd/>
                </a:ln>
              </p:spPr>
              <p:txBody>
                <a:bodyPr/>
                <a:lstStyle/>
                <a:p>
                  <a:endParaRPr lang="fr-FR"/>
                </a:p>
              </p:txBody>
            </p:sp>
            <p:sp>
              <p:nvSpPr>
                <p:cNvPr id="108052" name="Freeform 119"/>
                <p:cNvSpPr>
                  <a:spLocks/>
                </p:cNvSpPr>
                <p:nvPr/>
              </p:nvSpPr>
              <p:spPr bwMode="auto">
                <a:xfrm>
                  <a:off x="5404"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53" name="Freeform 120"/>
                <p:cNvSpPr>
                  <a:spLocks/>
                </p:cNvSpPr>
                <p:nvPr/>
              </p:nvSpPr>
              <p:spPr bwMode="auto">
                <a:xfrm>
                  <a:off x="5404" y="1213"/>
                  <a:ext cx="7" cy="12"/>
                </a:xfrm>
                <a:custGeom>
                  <a:avLst/>
                  <a:gdLst>
                    <a:gd name="T0" fmla="*/ 0 w 1"/>
                    <a:gd name="T1" fmla="*/ 15552 h 2"/>
                    <a:gd name="T2" fmla="*/ 16807 w 1"/>
                    <a:gd name="T3" fmla="*/ 0 h 2"/>
                    <a:gd name="T4" fmla="*/ 16807 w 1"/>
                    <a:gd name="T5" fmla="*/ 0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0" y="2"/>
                      </a:lnTo>
                    </a:path>
                  </a:pathLst>
                </a:custGeom>
                <a:solidFill>
                  <a:srgbClr val="0077A3"/>
                </a:solidFill>
                <a:ln w="9525">
                  <a:noFill/>
                  <a:round/>
                  <a:headEnd/>
                  <a:tailEnd/>
                </a:ln>
              </p:spPr>
              <p:txBody>
                <a:bodyPr/>
                <a:lstStyle/>
                <a:p>
                  <a:endParaRPr lang="fr-FR"/>
                </a:p>
              </p:txBody>
            </p:sp>
            <p:sp>
              <p:nvSpPr>
                <p:cNvPr id="108054" name="Freeform 121"/>
                <p:cNvSpPr>
                  <a:spLocks/>
                </p:cNvSpPr>
                <p:nvPr/>
              </p:nvSpPr>
              <p:spPr bwMode="auto">
                <a:xfrm>
                  <a:off x="5411"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055" name="Freeform 122"/>
                <p:cNvSpPr>
                  <a:spLocks/>
                </p:cNvSpPr>
                <p:nvPr/>
              </p:nvSpPr>
              <p:spPr bwMode="auto">
                <a:xfrm>
                  <a:off x="5411" y="1213"/>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056" name="Freeform 123"/>
                <p:cNvSpPr>
                  <a:spLocks/>
                </p:cNvSpPr>
                <p:nvPr/>
              </p:nvSpPr>
              <p:spPr bwMode="auto">
                <a:xfrm>
                  <a:off x="5398" y="1213"/>
                  <a:ext cx="20" cy="12"/>
                </a:xfrm>
                <a:custGeom>
                  <a:avLst/>
                  <a:gdLst>
                    <a:gd name="T0" fmla="*/ 39420 w 3"/>
                    <a:gd name="T1" fmla="*/ 7776 h 2"/>
                    <a:gd name="T2" fmla="*/ 25780 w 3"/>
                    <a:gd name="T3" fmla="*/ 7776 h 2"/>
                    <a:gd name="T4" fmla="*/ 13913 w 3"/>
                    <a:gd name="T5" fmla="*/ 15552 h 2"/>
                    <a:gd name="T6" fmla="*/ 13913 w 3"/>
                    <a:gd name="T7" fmla="*/ 7776 h 2"/>
                    <a:gd name="T8" fmla="*/ 0 w 3"/>
                    <a:gd name="T9" fmla="*/ 7776 h 2"/>
                    <a:gd name="T10" fmla="*/ 13913 w 3"/>
                    <a:gd name="T11" fmla="*/ 0 h 2"/>
                    <a:gd name="T12" fmla="*/ 25780 w 3"/>
                    <a:gd name="T13" fmla="*/ 0 h 2"/>
                    <a:gd name="T14" fmla="*/ 25780 w 3"/>
                    <a:gd name="T15" fmla="*/ 0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1"/>
                      </a:lnTo>
                      <a:lnTo>
                        <a:pt x="1" y="2"/>
                      </a:lnTo>
                      <a:lnTo>
                        <a:pt x="1" y="1"/>
                      </a:lnTo>
                      <a:lnTo>
                        <a:pt x="0" y="1"/>
                      </a:lnTo>
                      <a:lnTo>
                        <a:pt x="1" y="0"/>
                      </a:lnTo>
                      <a:lnTo>
                        <a:pt x="2" y="0"/>
                      </a:lnTo>
                      <a:lnTo>
                        <a:pt x="3" y="1"/>
                      </a:lnTo>
                    </a:path>
                  </a:pathLst>
                </a:custGeom>
                <a:noFill/>
                <a:ln w="0">
                  <a:solidFill>
                    <a:srgbClr val="507EAF"/>
                  </a:solidFill>
                  <a:round/>
                  <a:headEnd/>
                  <a:tailEnd/>
                </a:ln>
              </p:spPr>
              <p:txBody>
                <a:bodyPr/>
                <a:lstStyle/>
                <a:p>
                  <a:endParaRPr lang="fr-FR"/>
                </a:p>
              </p:txBody>
            </p:sp>
            <p:sp>
              <p:nvSpPr>
                <p:cNvPr id="108057" name="Line 124"/>
                <p:cNvSpPr>
                  <a:spLocks noChangeShapeType="1"/>
                </p:cNvSpPr>
                <p:nvPr/>
              </p:nvSpPr>
              <p:spPr bwMode="auto">
                <a:xfrm>
                  <a:off x="5411" y="1189"/>
                  <a:ext cx="1" cy="24"/>
                </a:xfrm>
                <a:prstGeom prst="line">
                  <a:avLst/>
                </a:prstGeom>
                <a:noFill/>
                <a:ln w="0">
                  <a:solidFill>
                    <a:srgbClr val="507EAF"/>
                  </a:solidFill>
                  <a:round/>
                  <a:headEnd/>
                  <a:tailEnd/>
                </a:ln>
              </p:spPr>
              <p:txBody>
                <a:bodyPr/>
                <a:lstStyle/>
                <a:p>
                  <a:endParaRPr lang="fr-FR"/>
                </a:p>
              </p:txBody>
            </p:sp>
            <p:sp>
              <p:nvSpPr>
                <p:cNvPr id="108058" name="Line 125"/>
                <p:cNvSpPr>
                  <a:spLocks noChangeShapeType="1"/>
                </p:cNvSpPr>
                <p:nvPr/>
              </p:nvSpPr>
              <p:spPr bwMode="auto">
                <a:xfrm flipH="1">
                  <a:off x="5404" y="1195"/>
                  <a:ext cx="7" cy="18"/>
                </a:xfrm>
                <a:prstGeom prst="line">
                  <a:avLst/>
                </a:prstGeom>
                <a:noFill/>
                <a:ln w="0">
                  <a:solidFill>
                    <a:srgbClr val="507EAF"/>
                  </a:solidFill>
                  <a:round/>
                  <a:headEnd/>
                  <a:tailEnd/>
                </a:ln>
              </p:spPr>
              <p:txBody>
                <a:bodyPr/>
                <a:lstStyle/>
                <a:p>
                  <a:endParaRPr lang="fr-FR"/>
                </a:p>
              </p:txBody>
            </p:sp>
            <p:sp>
              <p:nvSpPr>
                <p:cNvPr id="108059" name="Rectangle 126"/>
                <p:cNvSpPr>
                  <a:spLocks noChangeArrowheads="1"/>
                </p:cNvSpPr>
                <p:nvPr/>
              </p:nvSpPr>
              <p:spPr bwMode="auto">
                <a:xfrm>
                  <a:off x="5445"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060" name="Freeform 127"/>
                <p:cNvSpPr>
                  <a:spLocks/>
                </p:cNvSpPr>
                <p:nvPr/>
              </p:nvSpPr>
              <p:spPr bwMode="auto">
                <a:xfrm>
                  <a:off x="5438" y="1213"/>
                  <a:ext cx="7" cy="12"/>
                </a:xfrm>
                <a:custGeom>
                  <a:avLst/>
                  <a:gdLst>
                    <a:gd name="T0" fmla="*/ 16807 w 1"/>
                    <a:gd name="T1" fmla="*/ 7776 h 2"/>
                    <a:gd name="T2" fmla="*/ 0 w 1"/>
                    <a:gd name="T3" fmla="*/ 0 h 2"/>
                    <a:gd name="T4" fmla="*/ 16807 w 1"/>
                    <a:gd name="T5" fmla="*/ 0 h 2"/>
                    <a:gd name="T6" fmla="*/ 16807 w 1"/>
                    <a:gd name="T7" fmla="*/ 15552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0" y="0"/>
                      </a:lnTo>
                      <a:lnTo>
                        <a:pt x="1" y="0"/>
                      </a:lnTo>
                      <a:lnTo>
                        <a:pt x="1" y="2"/>
                      </a:lnTo>
                      <a:lnTo>
                        <a:pt x="1" y="1"/>
                      </a:lnTo>
                    </a:path>
                  </a:pathLst>
                </a:custGeom>
                <a:solidFill>
                  <a:srgbClr val="54617B"/>
                </a:solidFill>
                <a:ln w="9525">
                  <a:noFill/>
                  <a:round/>
                  <a:headEnd/>
                  <a:tailEnd/>
                </a:ln>
              </p:spPr>
              <p:txBody>
                <a:bodyPr/>
                <a:lstStyle/>
                <a:p>
                  <a:endParaRPr lang="fr-FR"/>
                </a:p>
              </p:txBody>
            </p:sp>
            <p:sp>
              <p:nvSpPr>
                <p:cNvPr id="108061" name="Freeform 128"/>
                <p:cNvSpPr>
                  <a:spLocks/>
                </p:cNvSpPr>
                <p:nvPr/>
              </p:nvSpPr>
              <p:spPr bwMode="auto">
                <a:xfrm>
                  <a:off x="5445" y="1213"/>
                  <a:ext cx="7" cy="12"/>
                </a:xfrm>
                <a:custGeom>
                  <a:avLst/>
                  <a:gdLst>
                    <a:gd name="T0" fmla="*/ 0 w 1"/>
                    <a:gd name="T1" fmla="*/ 7776 h 2"/>
                    <a:gd name="T2" fmla="*/ 0 w 1"/>
                    <a:gd name="T3" fmla="*/ 0 h 2"/>
                    <a:gd name="T4" fmla="*/ 0 w 1"/>
                    <a:gd name="T5" fmla="*/ 0 h 2"/>
                    <a:gd name="T6" fmla="*/ 16807 w 1"/>
                    <a:gd name="T7" fmla="*/ 0 h 2"/>
                    <a:gd name="T8" fmla="*/ 16807 w 1"/>
                    <a:gd name="T9" fmla="*/ 15552 h 2"/>
                    <a:gd name="T10" fmla="*/ 0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2"/>
                      </a:lnTo>
                      <a:lnTo>
                        <a:pt x="0" y="1"/>
                      </a:lnTo>
                    </a:path>
                  </a:pathLst>
                </a:custGeom>
                <a:solidFill>
                  <a:srgbClr val="446687"/>
                </a:solidFill>
                <a:ln w="9525">
                  <a:noFill/>
                  <a:round/>
                  <a:headEnd/>
                  <a:tailEnd/>
                </a:ln>
              </p:spPr>
              <p:txBody>
                <a:bodyPr/>
                <a:lstStyle/>
                <a:p>
                  <a:endParaRPr lang="fr-FR"/>
                </a:p>
              </p:txBody>
            </p:sp>
            <p:sp>
              <p:nvSpPr>
                <p:cNvPr id="108062" name="Freeform 129"/>
                <p:cNvSpPr>
                  <a:spLocks/>
                </p:cNvSpPr>
                <p:nvPr/>
              </p:nvSpPr>
              <p:spPr bwMode="auto">
                <a:xfrm>
                  <a:off x="5445"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63" name="Freeform 130"/>
                <p:cNvSpPr>
                  <a:spLocks/>
                </p:cNvSpPr>
                <p:nvPr/>
              </p:nvSpPr>
              <p:spPr bwMode="auto">
                <a:xfrm>
                  <a:off x="5452" y="1213"/>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064" name="Freeform 131"/>
                <p:cNvSpPr>
                  <a:spLocks/>
                </p:cNvSpPr>
                <p:nvPr/>
              </p:nvSpPr>
              <p:spPr bwMode="auto">
                <a:xfrm>
                  <a:off x="5452" y="1213"/>
                  <a:ext cx="6" cy="12"/>
                </a:xfrm>
                <a:custGeom>
                  <a:avLst/>
                  <a:gdLst>
                    <a:gd name="T0" fmla="*/ 0 w 1"/>
                    <a:gd name="T1" fmla="*/ 15552 h 2"/>
                    <a:gd name="T2" fmla="*/ 0 w 1"/>
                    <a:gd name="T3" fmla="*/ 0 h 2"/>
                    <a:gd name="T4" fmla="*/ 7776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65" name="Freeform 132"/>
                <p:cNvSpPr>
                  <a:spLocks/>
                </p:cNvSpPr>
                <p:nvPr/>
              </p:nvSpPr>
              <p:spPr bwMode="auto">
                <a:xfrm>
                  <a:off x="5445" y="1213"/>
                  <a:ext cx="13" cy="12"/>
                </a:xfrm>
                <a:custGeom>
                  <a:avLst/>
                  <a:gdLst>
                    <a:gd name="T0" fmla="*/ 23068 w 2"/>
                    <a:gd name="T1" fmla="*/ 7776 h 2"/>
                    <a:gd name="T2" fmla="*/ 12337 w 2"/>
                    <a:gd name="T3" fmla="*/ 7776 h 2"/>
                    <a:gd name="T4" fmla="*/ 12337 w 2"/>
                    <a:gd name="T5" fmla="*/ 15552 h 2"/>
                    <a:gd name="T6" fmla="*/ 0 w 2"/>
                    <a:gd name="T7" fmla="*/ 7776 h 2"/>
                    <a:gd name="T8" fmla="*/ 0 w 2"/>
                    <a:gd name="T9" fmla="*/ 7776 h 2"/>
                    <a:gd name="T10" fmla="*/ 0 w 2"/>
                    <a:gd name="T11" fmla="*/ 0 h 2"/>
                    <a:gd name="T12" fmla="*/ 12337 w 2"/>
                    <a:gd name="T13" fmla="*/ 0 h 2"/>
                    <a:gd name="T14" fmla="*/ 12337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1"/>
                      </a:lnTo>
                    </a:path>
                  </a:pathLst>
                </a:custGeom>
                <a:noFill/>
                <a:ln w="0">
                  <a:solidFill>
                    <a:srgbClr val="507EAF"/>
                  </a:solidFill>
                  <a:round/>
                  <a:headEnd/>
                  <a:tailEnd/>
                </a:ln>
              </p:spPr>
              <p:txBody>
                <a:bodyPr/>
                <a:lstStyle/>
                <a:p>
                  <a:endParaRPr lang="fr-FR"/>
                </a:p>
              </p:txBody>
            </p:sp>
            <p:sp>
              <p:nvSpPr>
                <p:cNvPr id="108066" name="Line 133"/>
                <p:cNvSpPr>
                  <a:spLocks noChangeShapeType="1"/>
                </p:cNvSpPr>
                <p:nvPr/>
              </p:nvSpPr>
              <p:spPr bwMode="auto">
                <a:xfrm>
                  <a:off x="5452" y="1189"/>
                  <a:ext cx="1" cy="24"/>
                </a:xfrm>
                <a:prstGeom prst="line">
                  <a:avLst/>
                </a:prstGeom>
                <a:noFill/>
                <a:ln w="0">
                  <a:solidFill>
                    <a:srgbClr val="507EAF"/>
                  </a:solidFill>
                  <a:round/>
                  <a:headEnd/>
                  <a:tailEnd/>
                </a:ln>
              </p:spPr>
              <p:txBody>
                <a:bodyPr/>
                <a:lstStyle/>
                <a:p>
                  <a:endParaRPr lang="fr-FR"/>
                </a:p>
              </p:txBody>
            </p:sp>
            <p:sp>
              <p:nvSpPr>
                <p:cNvPr id="108067" name="Line 134"/>
                <p:cNvSpPr>
                  <a:spLocks noChangeShapeType="1"/>
                </p:cNvSpPr>
                <p:nvPr/>
              </p:nvSpPr>
              <p:spPr bwMode="auto">
                <a:xfrm>
                  <a:off x="5445" y="1189"/>
                  <a:ext cx="1" cy="24"/>
                </a:xfrm>
                <a:prstGeom prst="line">
                  <a:avLst/>
                </a:prstGeom>
                <a:noFill/>
                <a:ln w="0">
                  <a:solidFill>
                    <a:srgbClr val="507EAF"/>
                  </a:solidFill>
                  <a:round/>
                  <a:headEnd/>
                  <a:tailEnd/>
                </a:ln>
              </p:spPr>
              <p:txBody>
                <a:bodyPr/>
                <a:lstStyle/>
                <a:p>
                  <a:endParaRPr lang="fr-FR"/>
                </a:p>
              </p:txBody>
            </p:sp>
            <p:sp>
              <p:nvSpPr>
                <p:cNvPr id="108068" name="Rectangle 135"/>
                <p:cNvSpPr>
                  <a:spLocks noChangeArrowheads="1"/>
                </p:cNvSpPr>
                <p:nvPr/>
              </p:nvSpPr>
              <p:spPr bwMode="auto">
                <a:xfrm>
                  <a:off x="5425" y="1189"/>
                  <a:ext cx="6" cy="24"/>
                </a:xfrm>
                <a:prstGeom prst="rect">
                  <a:avLst/>
                </a:prstGeom>
                <a:solidFill>
                  <a:srgbClr val="585A6F"/>
                </a:solidFill>
                <a:ln w="0">
                  <a:solidFill>
                    <a:srgbClr val="507EAF"/>
                  </a:solidFill>
                  <a:miter lim="800000"/>
                  <a:headEnd/>
                  <a:tailEnd/>
                </a:ln>
              </p:spPr>
              <p:txBody>
                <a:bodyPr/>
                <a:lstStyle/>
                <a:p>
                  <a:endParaRPr lang="en-US"/>
                </a:p>
              </p:txBody>
            </p:sp>
            <p:sp>
              <p:nvSpPr>
                <p:cNvPr id="108069" name="Freeform 136"/>
                <p:cNvSpPr>
                  <a:spLocks/>
                </p:cNvSpPr>
                <p:nvPr/>
              </p:nvSpPr>
              <p:spPr bwMode="auto">
                <a:xfrm>
                  <a:off x="5425" y="1213"/>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8070" name="Freeform 137"/>
                <p:cNvSpPr>
                  <a:spLocks/>
                </p:cNvSpPr>
                <p:nvPr/>
              </p:nvSpPr>
              <p:spPr bwMode="auto">
                <a:xfrm>
                  <a:off x="5425" y="1213"/>
                  <a:ext cx="6" cy="12"/>
                </a:xfrm>
                <a:custGeom>
                  <a:avLst/>
                  <a:gdLst>
                    <a:gd name="T0" fmla="*/ 0 w 1"/>
                    <a:gd name="T1" fmla="*/ 7776 h 2"/>
                    <a:gd name="T2" fmla="*/ 0 w 1"/>
                    <a:gd name="T3" fmla="*/ 0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8071" name="Freeform 138"/>
                <p:cNvSpPr>
                  <a:spLocks/>
                </p:cNvSpPr>
                <p:nvPr/>
              </p:nvSpPr>
              <p:spPr bwMode="auto">
                <a:xfrm>
                  <a:off x="5425" y="1213"/>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72" name="Freeform 139"/>
                <p:cNvSpPr>
                  <a:spLocks/>
                </p:cNvSpPr>
                <p:nvPr/>
              </p:nvSpPr>
              <p:spPr bwMode="auto">
                <a:xfrm>
                  <a:off x="5431"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073" name="Freeform 140"/>
                <p:cNvSpPr>
                  <a:spLocks/>
                </p:cNvSpPr>
                <p:nvPr/>
              </p:nvSpPr>
              <p:spPr bwMode="auto">
                <a:xfrm>
                  <a:off x="5431" y="1213"/>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74" name="Freeform 141"/>
                <p:cNvSpPr>
                  <a:spLocks/>
                </p:cNvSpPr>
                <p:nvPr/>
              </p:nvSpPr>
              <p:spPr bwMode="auto">
                <a:xfrm>
                  <a:off x="5425" y="1213"/>
                  <a:ext cx="13" cy="12"/>
                </a:xfrm>
                <a:custGeom>
                  <a:avLst/>
                  <a:gdLst>
                    <a:gd name="T0" fmla="*/ 23068 w 2"/>
                    <a:gd name="T1" fmla="*/ 7776 h 2"/>
                    <a:gd name="T2" fmla="*/ 12337 w 2"/>
                    <a:gd name="T3" fmla="*/ 7776 h 2"/>
                    <a:gd name="T4" fmla="*/ 12337 w 2"/>
                    <a:gd name="T5" fmla="*/ 15552 h 2"/>
                    <a:gd name="T6" fmla="*/ 0 w 2"/>
                    <a:gd name="T7" fmla="*/ 7776 h 2"/>
                    <a:gd name="T8" fmla="*/ 0 w 2"/>
                    <a:gd name="T9" fmla="*/ 7776 h 2"/>
                    <a:gd name="T10" fmla="*/ 0 w 2"/>
                    <a:gd name="T11" fmla="*/ 0 h 2"/>
                    <a:gd name="T12" fmla="*/ 12337 w 2"/>
                    <a:gd name="T13" fmla="*/ 0 h 2"/>
                    <a:gd name="T14" fmla="*/ 12337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1"/>
                      </a:lnTo>
                    </a:path>
                  </a:pathLst>
                </a:custGeom>
                <a:noFill/>
                <a:ln w="0">
                  <a:solidFill>
                    <a:srgbClr val="507EAF"/>
                  </a:solidFill>
                  <a:round/>
                  <a:headEnd/>
                  <a:tailEnd/>
                </a:ln>
              </p:spPr>
              <p:txBody>
                <a:bodyPr/>
                <a:lstStyle/>
                <a:p>
                  <a:endParaRPr lang="fr-FR"/>
                </a:p>
              </p:txBody>
            </p:sp>
            <p:sp>
              <p:nvSpPr>
                <p:cNvPr id="108075" name="Line 142"/>
                <p:cNvSpPr>
                  <a:spLocks noChangeShapeType="1"/>
                </p:cNvSpPr>
                <p:nvPr/>
              </p:nvSpPr>
              <p:spPr bwMode="auto">
                <a:xfrm>
                  <a:off x="5431" y="1189"/>
                  <a:ext cx="1" cy="24"/>
                </a:xfrm>
                <a:prstGeom prst="line">
                  <a:avLst/>
                </a:prstGeom>
                <a:noFill/>
                <a:ln w="0">
                  <a:solidFill>
                    <a:srgbClr val="507EAF"/>
                  </a:solidFill>
                  <a:round/>
                  <a:headEnd/>
                  <a:tailEnd/>
                </a:ln>
              </p:spPr>
              <p:txBody>
                <a:bodyPr/>
                <a:lstStyle/>
                <a:p>
                  <a:endParaRPr lang="fr-FR"/>
                </a:p>
              </p:txBody>
            </p:sp>
            <p:sp>
              <p:nvSpPr>
                <p:cNvPr id="108076" name="Line 143"/>
                <p:cNvSpPr>
                  <a:spLocks noChangeShapeType="1"/>
                </p:cNvSpPr>
                <p:nvPr/>
              </p:nvSpPr>
              <p:spPr bwMode="auto">
                <a:xfrm flipH="1">
                  <a:off x="5425" y="1195"/>
                  <a:ext cx="6" cy="18"/>
                </a:xfrm>
                <a:prstGeom prst="line">
                  <a:avLst/>
                </a:prstGeom>
                <a:noFill/>
                <a:ln w="0">
                  <a:solidFill>
                    <a:srgbClr val="507EAF"/>
                  </a:solidFill>
                  <a:round/>
                  <a:headEnd/>
                  <a:tailEnd/>
                </a:ln>
              </p:spPr>
              <p:txBody>
                <a:bodyPr/>
                <a:lstStyle/>
                <a:p>
                  <a:endParaRPr lang="fr-FR"/>
                </a:p>
              </p:txBody>
            </p:sp>
            <p:sp>
              <p:nvSpPr>
                <p:cNvPr id="108077" name="Freeform 144"/>
                <p:cNvSpPr>
                  <a:spLocks/>
                </p:cNvSpPr>
                <p:nvPr/>
              </p:nvSpPr>
              <p:spPr bwMode="auto">
                <a:xfrm>
                  <a:off x="5810" y="1069"/>
                  <a:ext cx="20" cy="24"/>
                </a:xfrm>
                <a:custGeom>
                  <a:avLst/>
                  <a:gdLst>
                    <a:gd name="T0" fmla="*/ 0 w 3"/>
                    <a:gd name="T1" fmla="*/ 31104 h 4"/>
                    <a:gd name="T2" fmla="*/ 25780 w 3"/>
                    <a:gd name="T3" fmla="*/ 0 h 4"/>
                    <a:gd name="T4" fmla="*/ 39420 w 3"/>
                    <a:gd name="T5" fmla="*/ 7776 h 4"/>
                    <a:gd name="T6" fmla="*/ 13913 w 3"/>
                    <a:gd name="T7" fmla="*/ 31104 h 4"/>
                    <a:gd name="T8" fmla="*/ 0 w 3"/>
                    <a:gd name="T9" fmla="*/ 31104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4"/>
                      </a:moveTo>
                      <a:lnTo>
                        <a:pt x="2" y="0"/>
                      </a:lnTo>
                      <a:lnTo>
                        <a:pt x="3" y="1"/>
                      </a:lnTo>
                      <a:lnTo>
                        <a:pt x="1" y="4"/>
                      </a:lnTo>
                      <a:lnTo>
                        <a:pt x="0" y="4"/>
                      </a:lnTo>
                    </a:path>
                  </a:pathLst>
                </a:custGeom>
                <a:solidFill>
                  <a:srgbClr val="585A6F"/>
                </a:solidFill>
                <a:ln w="0">
                  <a:solidFill>
                    <a:srgbClr val="507EAF"/>
                  </a:solidFill>
                  <a:round/>
                  <a:headEnd/>
                  <a:tailEnd/>
                </a:ln>
              </p:spPr>
              <p:txBody>
                <a:bodyPr/>
                <a:lstStyle/>
                <a:p>
                  <a:endParaRPr lang="fr-FR"/>
                </a:p>
              </p:txBody>
            </p:sp>
            <p:sp>
              <p:nvSpPr>
                <p:cNvPr id="108078" name="Freeform 145"/>
                <p:cNvSpPr>
                  <a:spLocks/>
                </p:cNvSpPr>
                <p:nvPr/>
              </p:nvSpPr>
              <p:spPr bwMode="auto">
                <a:xfrm>
                  <a:off x="5823" y="1069"/>
                  <a:ext cx="14" cy="12"/>
                </a:xfrm>
                <a:custGeom>
                  <a:avLst/>
                  <a:gdLst>
                    <a:gd name="T0" fmla="*/ 16807 w 2"/>
                    <a:gd name="T1" fmla="*/ 15552 h 2"/>
                    <a:gd name="T2" fmla="*/ 0 w 2"/>
                    <a:gd name="T3" fmla="*/ 15552 h 2"/>
                    <a:gd name="T4" fmla="*/ 16807 w 2"/>
                    <a:gd name="T5" fmla="*/ 0 h 2"/>
                    <a:gd name="T6" fmla="*/ 33614 w 2"/>
                    <a:gd name="T7" fmla="*/ 7776 h 2"/>
                    <a:gd name="T8" fmla="*/ 1680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2"/>
                      </a:lnTo>
                      <a:lnTo>
                        <a:pt x="1" y="0"/>
                      </a:lnTo>
                      <a:lnTo>
                        <a:pt x="2" y="1"/>
                      </a:lnTo>
                      <a:lnTo>
                        <a:pt x="1" y="2"/>
                      </a:lnTo>
                    </a:path>
                  </a:pathLst>
                </a:custGeom>
                <a:solidFill>
                  <a:srgbClr val="585A6F"/>
                </a:solidFill>
                <a:ln w="9525">
                  <a:noFill/>
                  <a:round/>
                  <a:headEnd/>
                  <a:tailEnd/>
                </a:ln>
              </p:spPr>
              <p:txBody>
                <a:bodyPr/>
                <a:lstStyle/>
                <a:p>
                  <a:endParaRPr lang="fr-FR"/>
                </a:p>
              </p:txBody>
            </p:sp>
            <p:sp>
              <p:nvSpPr>
                <p:cNvPr id="108079" name="Freeform 146"/>
                <p:cNvSpPr>
                  <a:spLocks/>
                </p:cNvSpPr>
                <p:nvPr/>
              </p:nvSpPr>
              <p:spPr bwMode="auto">
                <a:xfrm>
                  <a:off x="5823" y="1069"/>
                  <a:ext cx="14" cy="12"/>
                </a:xfrm>
                <a:custGeom>
                  <a:avLst/>
                  <a:gdLst>
                    <a:gd name="T0" fmla="*/ 33614 w 2"/>
                    <a:gd name="T1" fmla="*/ 0 h 2"/>
                    <a:gd name="T2" fmla="*/ 16807 w 2"/>
                    <a:gd name="T3" fmla="*/ 15552 h 2"/>
                    <a:gd name="T4" fmla="*/ 0 w 2"/>
                    <a:gd name="T5" fmla="*/ 7776 h 2"/>
                    <a:gd name="T6" fmla="*/ 16807 w 2"/>
                    <a:gd name="T7" fmla="*/ 0 h 2"/>
                    <a:gd name="T8" fmla="*/ 33614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0"/>
                      </a:moveTo>
                      <a:lnTo>
                        <a:pt x="1" y="2"/>
                      </a:lnTo>
                      <a:lnTo>
                        <a:pt x="0" y="1"/>
                      </a:lnTo>
                      <a:lnTo>
                        <a:pt x="1" y="0"/>
                      </a:lnTo>
                      <a:lnTo>
                        <a:pt x="2" y="0"/>
                      </a:lnTo>
                    </a:path>
                  </a:pathLst>
                </a:custGeom>
                <a:solidFill>
                  <a:srgbClr val="53617E"/>
                </a:solidFill>
                <a:ln w="9525">
                  <a:noFill/>
                  <a:round/>
                  <a:headEnd/>
                  <a:tailEnd/>
                </a:ln>
              </p:spPr>
              <p:txBody>
                <a:bodyPr/>
                <a:lstStyle/>
                <a:p>
                  <a:endParaRPr lang="fr-FR"/>
                </a:p>
              </p:txBody>
            </p:sp>
            <p:sp>
              <p:nvSpPr>
                <p:cNvPr id="108080" name="Freeform 147"/>
                <p:cNvSpPr>
                  <a:spLocks/>
                </p:cNvSpPr>
                <p:nvPr/>
              </p:nvSpPr>
              <p:spPr bwMode="auto">
                <a:xfrm>
                  <a:off x="5823" y="1063"/>
                  <a:ext cx="7" cy="18"/>
                </a:xfrm>
                <a:custGeom>
                  <a:avLst/>
                  <a:gdLst>
                    <a:gd name="T0" fmla="*/ 16807 w 1"/>
                    <a:gd name="T1" fmla="*/ 7776 h 3"/>
                    <a:gd name="T2" fmla="*/ 0 w 1"/>
                    <a:gd name="T3" fmla="*/ 23328 h 3"/>
                    <a:gd name="T4" fmla="*/ 0 w 1"/>
                    <a:gd name="T5" fmla="*/ 15552 h 3"/>
                    <a:gd name="T6" fmla="*/ 16807 w 1"/>
                    <a:gd name="T7" fmla="*/ 0 h 3"/>
                    <a:gd name="T8" fmla="*/ 16807 w 1"/>
                    <a:gd name="T9" fmla="*/ 7776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1" y="1"/>
                      </a:moveTo>
                      <a:lnTo>
                        <a:pt x="0" y="3"/>
                      </a:lnTo>
                      <a:lnTo>
                        <a:pt x="0" y="2"/>
                      </a:lnTo>
                      <a:lnTo>
                        <a:pt x="1" y="0"/>
                      </a:lnTo>
                      <a:lnTo>
                        <a:pt x="1" y="1"/>
                      </a:lnTo>
                    </a:path>
                  </a:pathLst>
                </a:custGeom>
                <a:solidFill>
                  <a:srgbClr val="3A688D"/>
                </a:solidFill>
                <a:ln w="9525">
                  <a:noFill/>
                  <a:round/>
                  <a:headEnd/>
                  <a:tailEnd/>
                </a:ln>
              </p:spPr>
              <p:txBody>
                <a:bodyPr/>
                <a:lstStyle/>
                <a:p>
                  <a:endParaRPr lang="fr-FR"/>
                </a:p>
              </p:txBody>
            </p:sp>
            <p:sp>
              <p:nvSpPr>
                <p:cNvPr id="108081" name="Freeform 148"/>
                <p:cNvSpPr>
                  <a:spLocks/>
                </p:cNvSpPr>
                <p:nvPr/>
              </p:nvSpPr>
              <p:spPr bwMode="auto">
                <a:xfrm>
                  <a:off x="5823" y="1063"/>
                  <a:ext cx="7" cy="12"/>
                </a:xfrm>
                <a:custGeom>
                  <a:avLst/>
                  <a:gdLst>
                    <a:gd name="T0" fmla="*/ 16807 w 1"/>
                    <a:gd name="T1" fmla="*/ 7776 h 2"/>
                    <a:gd name="T2" fmla="*/ 0 w 1"/>
                    <a:gd name="T3" fmla="*/ 15552 h 2"/>
                    <a:gd name="T4" fmla="*/ 0 w 1"/>
                    <a:gd name="T5" fmla="*/ 15552 h 2"/>
                    <a:gd name="T6" fmla="*/ 16807 w 1"/>
                    <a:gd name="T7" fmla="*/ 0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0" y="2"/>
                      </a:lnTo>
                      <a:lnTo>
                        <a:pt x="1" y="0"/>
                      </a:lnTo>
                      <a:lnTo>
                        <a:pt x="1" y="1"/>
                      </a:lnTo>
                    </a:path>
                  </a:pathLst>
                </a:custGeom>
                <a:solidFill>
                  <a:srgbClr val="00729C"/>
                </a:solidFill>
                <a:ln w="9525">
                  <a:noFill/>
                  <a:round/>
                  <a:headEnd/>
                  <a:tailEnd/>
                </a:ln>
              </p:spPr>
              <p:txBody>
                <a:bodyPr/>
                <a:lstStyle/>
                <a:p>
                  <a:endParaRPr lang="fr-FR"/>
                </a:p>
              </p:txBody>
            </p:sp>
            <p:sp>
              <p:nvSpPr>
                <p:cNvPr id="108082" name="Freeform 149"/>
                <p:cNvSpPr>
                  <a:spLocks/>
                </p:cNvSpPr>
                <p:nvPr/>
              </p:nvSpPr>
              <p:spPr bwMode="auto">
                <a:xfrm>
                  <a:off x="5816" y="1063"/>
                  <a:ext cx="14" cy="12"/>
                </a:xfrm>
                <a:custGeom>
                  <a:avLst/>
                  <a:gdLst>
                    <a:gd name="T0" fmla="*/ 33614 w 2"/>
                    <a:gd name="T1" fmla="*/ 0 h 2"/>
                    <a:gd name="T2" fmla="*/ 16807 w 2"/>
                    <a:gd name="T3" fmla="*/ 15552 h 2"/>
                    <a:gd name="T4" fmla="*/ 0 w 2"/>
                    <a:gd name="T5" fmla="*/ 7776 h 2"/>
                    <a:gd name="T6" fmla="*/ 16807 w 2"/>
                    <a:gd name="T7" fmla="*/ 0 h 2"/>
                    <a:gd name="T8" fmla="*/ 33614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0"/>
                      </a:moveTo>
                      <a:lnTo>
                        <a:pt x="1" y="2"/>
                      </a:lnTo>
                      <a:lnTo>
                        <a:pt x="0" y="1"/>
                      </a:lnTo>
                      <a:lnTo>
                        <a:pt x="1" y="0"/>
                      </a:lnTo>
                      <a:lnTo>
                        <a:pt x="2" y="0"/>
                      </a:lnTo>
                    </a:path>
                  </a:pathLst>
                </a:custGeom>
                <a:solidFill>
                  <a:srgbClr val="007CAC"/>
                </a:solidFill>
                <a:ln w="9525">
                  <a:noFill/>
                  <a:round/>
                  <a:headEnd/>
                  <a:tailEnd/>
                </a:ln>
              </p:spPr>
              <p:txBody>
                <a:bodyPr/>
                <a:lstStyle/>
                <a:p>
                  <a:endParaRPr lang="fr-FR"/>
                </a:p>
              </p:txBody>
            </p:sp>
            <p:sp>
              <p:nvSpPr>
                <p:cNvPr id="108083" name="Freeform 150"/>
                <p:cNvSpPr>
                  <a:spLocks/>
                </p:cNvSpPr>
                <p:nvPr/>
              </p:nvSpPr>
              <p:spPr bwMode="auto">
                <a:xfrm>
                  <a:off x="5816" y="1063"/>
                  <a:ext cx="14" cy="12"/>
                </a:xfrm>
                <a:custGeom>
                  <a:avLst/>
                  <a:gdLst>
                    <a:gd name="T0" fmla="*/ 33614 w 2"/>
                    <a:gd name="T1" fmla="*/ 0 h 2"/>
                    <a:gd name="T2" fmla="*/ 16807 w 2"/>
                    <a:gd name="T3" fmla="*/ 15552 h 2"/>
                    <a:gd name="T4" fmla="*/ 0 w 2"/>
                    <a:gd name="T5" fmla="*/ 7776 h 2"/>
                    <a:gd name="T6" fmla="*/ 0 w 2"/>
                    <a:gd name="T7" fmla="*/ 7776 h 2"/>
                    <a:gd name="T8" fmla="*/ 16807 w 2"/>
                    <a:gd name="T9" fmla="*/ 0 h 2"/>
                    <a:gd name="T10" fmla="*/ 33614 w 2"/>
                    <a:gd name="T11" fmla="*/ 0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0"/>
                      </a:moveTo>
                      <a:lnTo>
                        <a:pt x="1" y="2"/>
                      </a:lnTo>
                      <a:lnTo>
                        <a:pt x="0" y="1"/>
                      </a:lnTo>
                      <a:lnTo>
                        <a:pt x="1" y="0"/>
                      </a:lnTo>
                      <a:lnTo>
                        <a:pt x="2" y="0"/>
                      </a:lnTo>
                    </a:path>
                  </a:pathLst>
                </a:custGeom>
                <a:solidFill>
                  <a:srgbClr val="0084BD"/>
                </a:solidFill>
                <a:ln w="9525">
                  <a:noFill/>
                  <a:round/>
                  <a:headEnd/>
                  <a:tailEnd/>
                </a:ln>
              </p:spPr>
              <p:txBody>
                <a:bodyPr/>
                <a:lstStyle/>
                <a:p>
                  <a:endParaRPr lang="fr-FR"/>
                </a:p>
              </p:txBody>
            </p:sp>
            <p:sp>
              <p:nvSpPr>
                <p:cNvPr id="108084" name="Freeform 151"/>
                <p:cNvSpPr>
                  <a:spLocks/>
                </p:cNvSpPr>
                <p:nvPr/>
              </p:nvSpPr>
              <p:spPr bwMode="auto">
                <a:xfrm>
                  <a:off x="5816" y="1063"/>
                  <a:ext cx="7" cy="6"/>
                </a:xfrm>
                <a:custGeom>
                  <a:avLst/>
                  <a:gdLst>
                    <a:gd name="T0" fmla="*/ 16807 w 1"/>
                    <a:gd name="T1" fmla="*/ 0 h 1"/>
                    <a:gd name="T2" fmla="*/ 0 w 1"/>
                    <a:gd name="T3" fmla="*/ 7776 h 1"/>
                    <a:gd name="T4" fmla="*/ 0 w 1"/>
                    <a:gd name="T5" fmla="*/ 7776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0"/>
                      </a:lnTo>
                    </a:path>
                  </a:pathLst>
                </a:custGeom>
                <a:solidFill>
                  <a:srgbClr val="0089C6"/>
                </a:solidFill>
                <a:ln w="9525">
                  <a:noFill/>
                  <a:round/>
                  <a:headEnd/>
                  <a:tailEnd/>
                </a:ln>
              </p:spPr>
              <p:txBody>
                <a:bodyPr/>
                <a:lstStyle/>
                <a:p>
                  <a:endParaRPr lang="fr-FR"/>
                </a:p>
              </p:txBody>
            </p:sp>
            <p:sp>
              <p:nvSpPr>
                <p:cNvPr id="108085" name="Freeform 152"/>
                <p:cNvSpPr>
                  <a:spLocks/>
                </p:cNvSpPr>
                <p:nvPr/>
              </p:nvSpPr>
              <p:spPr bwMode="auto">
                <a:xfrm>
                  <a:off x="5823" y="1063"/>
                  <a:ext cx="14" cy="12"/>
                </a:xfrm>
                <a:custGeom>
                  <a:avLst/>
                  <a:gdLst>
                    <a:gd name="T0" fmla="*/ 0 w 2"/>
                    <a:gd name="T1" fmla="*/ 7776 h 2"/>
                    <a:gd name="T2" fmla="*/ 0 w 2"/>
                    <a:gd name="T3" fmla="*/ 0 h 2"/>
                    <a:gd name="T4" fmla="*/ 16807 w 2"/>
                    <a:gd name="T5" fmla="*/ 0 h 2"/>
                    <a:gd name="T6" fmla="*/ 33614 w 2"/>
                    <a:gd name="T7" fmla="*/ 7776 h 2"/>
                    <a:gd name="T8" fmla="*/ 33614 w 2"/>
                    <a:gd name="T9" fmla="*/ 15552 h 2"/>
                    <a:gd name="T10" fmla="*/ 16807 w 2"/>
                    <a:gd name="T11" fmla="*/ 15552 h 2"/>
                    <a:gd name="T12" fmla="*/ 0 w 2"/>
                    <a:gd name="T13" fmla="*/ 15552 h 2"/>
                    <a:gd name="T14" fmla="*/ 0 w 2"/>
                    <a:gd name="T15" fmla="*/ 7776 h 2"/>
                    <a:gd name="T16" fmla="*/ 0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0" y="1"/>
                      </a:moveTo>
                      <a:lnTo>
                        <a:pt x="0" y="0"/>
                      </a:lnTo>
                      <a:lnTo>
                        <a:pt x="1" y="0"/>
                      </a:lnTo>
                      <a:lnTo>
                        <a:pt x="2" y="1"/>
                      </a:lnTo>
                      <a:lnTo>
                        <a:pt x="2" y="2"/>
                      </a:lnTo>
                      <a:lnTo>
                        <a:pt x="1" y="2"/>
                      </a:lnTo>
                      <a:lnTo>
                        <a:pt x="0" y="2"/>
                      </a:lnTo>
                      <a:lnTo>
                        <a:pt x="0" y="1"/>
                      </a:lnTo>
                    </a:path>
                  </a:pathLst>
                </a:custGeom>
                <a:noFill/>
                <a:ln w="0">
                  <a:solidFill>
                    <a:srgbClr val="507EAF"/>
                  </a:solidFill>
                  <a:round/>
                  <a:headEnd/>
                  <a:tailEnd/>
                </a:ln>
              </p:spPr>
              <p:txBody>
                <a:bodyPr/>
                <a:lstStyle/>
                <a:p>
                  <a:endParaRPr lang="fr-FR"/>
                </a:p>
              </p:txBody>
            </p:sp>
            <p:sp>
              <p:nvSpPr>
                <p:cNvPr id="108086" name="Line 153"/>
                <p:cNvSpPr>
                  <a:spLocks noChangeShapeType="1"/>
                </p:cNvSpPr>
                <p:nvPr/>
              </p:nvSpPr>
              <p:spPr bwMode="auto">
                <a:xfrm flipV="1">
                  <a:off x="5810" y="1075"/>
                  <a:ext cx="13" cy="18"/>
                </a:xfrm>
                <a:prstGeom prst="line">
                  <a:avLst/>
                </a:prstGeom>
                <a:noFill/>
                <a:ln w="0">
                  <a:solidFill>
                    <a:srgbClr val="507EAF"/>
                  </a:solidFill>
                  <a:round/>
                  <a:headEnd/>
                  <a:tailEnd/>
                </a:ln>
              </p:spPr>
              <p:txBody>
                <a:bodyPr/>
                <a:lstStyle/>
                <a:p>
                  <a:endParaRPr lang="fr-FR"/>
                </a:p>
              </p:txBody>
            </p:sp>
            <p:sp>
              <p:nvSpPr>
                <p:cNvPr id="108087" name="Line 154"/>
                <p:cNvSpPr>
                  <a:spLocks noChangeShapeType="1"/>
                </p:cNvSpPr>
                <p:nvPr/>
              </p:nvSpPr>
              <p:spPr bwMode="auto">
                <a:xfrm flipV="1">
                  <a:off x="5816" y="1075"/>
                  <a:ext cx="7" cy="18"/>
                </a:xfrm>
                <a:prstGeom prst="line">
                  <a:avLst/>
                </a:prstGeom>
                <a:noFill/>
                <a:ln w="0">
                  <a:solidFill>
                    <a:srgbClr val="507EAF"/>
                  </a:solidFill>
                  <a:round/>
                  <a:headEnd/>
                  <a:tailEnd/>
                </a:ln>
              </p:spPr>
              <p:txBody>
                <a:bodyPr/>
                <a:lstStyle/>
                <a:p>
                  <a:endParaRPr lang="fr-FR"/>
                </a:p>
              </p:txBody>
            </p:sp>
            <p:sp>
              <p:nvSpPr>
                <p:cNvPr id="108088" name="Freeform 155"/>
                <p:cNvSpPr>
                  <a:spLocks/>
                </p:cNvSpPr>
                <p:nvPr/>
              </p:nvSpPr>
              <p:spPr bwMode="auto">
                <a:xfrm>
                  <a:off x="5789" y="1063"/>
                  <a:ext cx="7" cy="18"/>
                </a:xfrm>
                <a:custGeom>
                  <a:avLst/>
                  <a:gdLst>
                    <a:gd name="T0" fmla="*/ 0 w 1"/>
                    <a:gd name="T1" fmla="*/ 23328 h 3"/>
                    <a:gd name="T2" fmla="*/ 0 w 1"/>
                    <a:gd name="T3" fmla="*/ 0 h 3"/>
                    <a:gd name="T4" fmla="*/ 16807 w 1"/>
                    <a:gd name="T5" fmla="*/ 0 h 3"/>
                    <a:gd name="T6" fmla="*/ 0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0"/>
                      </a:lnTo>
                      <a:lnTo>
                        <a:pt x="1" y="0"/>
                      </a:lnTo>
                      <a:lnTo>
                        <a:pt x="0" y="3"/>
                      </a:lnTo>
                    </a:path>
                  </a:pathLst>
                </a:custGeom>
                <a:solidFill>
                  <a:srgbClr val="585A6F"/>
                </a:solidFill>
                <a:ln w="0">
                  <a:solidFill>
                    <a:srgbClr val="507EAF"/>
                  </a:solidFill>
                  <a:round/>
                  <a:headEnd/>
                  <a:tailEnd/>
                </a:ln>
              </p:spPr>
              <p:txBody>
                <a:bodyPr/>
                <a:lstStyle/>
                <a:p>
                  <a:endParaRPr lang="fr-FR"/>
                </a:p>
              </p:txBody>
            </p:sp>
            <p:sp>
              <p:nvSpPr>
                <p:cNvPr id="108089" name="Freeform 156"/>
                <p:cNvSpPr>
                  <a:spLocks/>
                </p:cNvSpPr>
                <p:nvPr/>
              </p:nvSpPr>
              <p:spPr bwMode="auto">
                <a:xfrm>
                  <a:off x="5796" y="1051"/>
                  <a:ext cx="7" cy="12"/>
                </a:xfrm>
                <a:custGeom>
                  <a:avLst/>
                  <a:gdLst>
                    <a:gd name="T0" fmla="*/ 16807 w 1"/>
                    <a:gd name="T1" fmla="*/ 7776 h 2"/>
                    <a:gd name="T2" fmla="*/ 16807 w 1"/>
                    <a:gd name="T3" fmla="*/ 15552 h 2"/>
                    <a:gd name="T4" fmla="*/ 16807 w 1"/>
                    <a:gd name="T5" fmla="*/ 15552 h 2"/>
                    <a:gd name="T6" fmla="*/ 0 w 1"/>
                    <a:gd name="T7" fmla="*/ 15552 h 2"/>
                    <a:gd name="T8" fmla="*/ 0 w 1"/>
                    <a:gd name="T9" fmla="*/ 0 h 2"/>
                    <a:gd name="T10" fmla="*/ 16807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1"/>
                      </a:moveTo>
                      <a:lnTo>
                        <a:pt x="1" y="2"/>
                      </a:lnTo>
                      <a:lnTo>
                        <a:pt x="0" y="2"/>
                      </a:lnTo>
                      <a:lnTo>
                        <a:pt x="0" y="0"/>
                      </a:lnTo>
                      <a:lnTo>
                        <a:pt x="1" y="1"/>
                      </a:lnTo>
                    </a:path>
                  </a:pathLst>
                </a:custGeom>
                <a:solidFill>
                  <a:srgbClr val="54617B"/>
                </a:solidFill>
                <a:ln w="9525">
                  <a:noFill/>
                  <a:round/>
                  <a:headEnd/>
                  <a:tailEnd/>
                </a:ln>
              </p:spPr>
              <p:txBody>
                <a:bodyPr/>
                <a:lstStyle/>
                <a:p>
                  <a:endParaRPr lang="fr-FR"/>
                </a:p>
              </p:txBody>
            </p:sp>
            <p:sp>
              <p:nvSpPr>
                <p:cNvPr id="108090" name="Freeform 157"/>
                <p:cNvSpPr>
                  <a:spLocks/>
                </p:cNvSpPr>
                <p:nvPr/>
              </p:nvSpPr>
              <p:spPr bwMode="auto">
                <a:xfrm>
                  <a:off x="5796" y="1051"/>
                  <a:ext cx="7" cy="12"/>
                </a:xfrm>
                <a:custGeom>
                  <a:avLst/>
                  <a:gdLst>
                    <a:gd name="T0" fmla="*/ 16807 w 1"/>
                    <a:gd name="T1" fmla="*/ 7776 h 2"/>
                    <a:gd name="T2" fmla="*/ 16807 w 1"/>
                    <a:gd name="T3" fmla="*/ 15552 h 2"/>
                    <a:gd name="T4" fmla="*/ 0 w 1"/>
                    <a:gd name="T5" fmla="*/ 15552 h 2"/>
                    <a:gd name="T6" fmla="*/ 0 w 1"/>
                    <a:gd name="T7" fmla="*/ 0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1" y="2"/>
                      </a:lnTo>
                      <a:lnTo>
                        <a:pt x="0" y="2"/>
                      </a:lnTo>
                      <a:lnTo>
                        <a:pt x="0" y="0"/>
                      </a:lnTo>
                      <a:lnTo>
                        <a:pt x="1" y="1"/>
                      </a:lnTo>
                    </a:path>
                  </a:pathLst>
                </a:custGeom>
                <a:solidFill>
                  <a:srgbClr val="446687"/>
                </a:solidFill>
                <a:ln w="9525">
                  <a:noFill/>
                  <a:round/>
                  <a:headEnd/>
                  <a:tailEnd/>
                </a:ln>
              </p:spPr>
              <p:txBody>
                <a:bodyPr/>
                <a:lstStyle/>
                <a:p>
                  <a:endParaRPr lang="fr-FR"/>
                </a:p>
              </p:txBody>
            </p:sp>
            <p:sp>
              <p:nvSpPr>
                <p:cNvPr id="108091" name="Freeform 158"/>
                <p:cNvSpPr>
                  <a:spLocks/>
                </p:cNvSpPr>
                <p:nvPr/>
              </p:nvSpPr>
              <p:spPr bwMode="auto">
                <a:xfrm>
                  <a:off x="5789" y="1051"/>
                  <a:ext cx="7" cy="12"/>
                </a:xfrm>
                <a:custGeom>
                  <a:avLst/>
                  <a:gdLst>
                    <a:gd name="T0" fmla="*/ 16807 w 1"/>
                    <a:gd name="T1" fmla="*/ 0 h 2"/>
                    <a:gd name="T2" fmla="*/ 16807 w 1"/>
                    <a:gd name="T3" fmla="*/ 15552 h 2"/>
                    <a:gd name="T4" fmla="*/ 0 w 1"/>
                    <a:gd name="T5" fmla="*/ 15552 h 2"/>
                    <a:gd name="T6" fmla="*/ 16807 w 1"/>
                    <a:gd name="T7" fmla="*/ 0 h 2"/>
                    <a:gd name="T8" fmla="*/ 16807 w 1"/>
                    <a:gd name="T9" fmla="*/ 0 h 2"/>
                    <a:gd name="T10" fmla="*/ 16807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0"/>
                      </a:moveTo>
                      <a:lnTo>
                        <a:pt x="1" y="2"/>
                      </a:lnTo>
                      <a:lnTo>
                        <a:pt x="0" y="2"/>
                      </a:lnTo>
                      <a:lnTo>
                        <a:pt x="1" y="0"/>
                      </a:lnTo>
                    </a:path>
                  </a:pathLst>
                </a:custGeom>
                <a:solidFill>
                  <a:srgbClr val="2C6E95"/>
                </a:solidFill>
                <a:ln w="9525">
                  <a:noFill/>
                  <a:round/>
                  <a:headEnd/>
                  <a:tailEnd/>
                </a:ln>
              </p:spPr>
              <p:txBody>
                <a:bodyPr/>
                <a:lstStyle/>
                <a:p>
                  <a:endParaRPr lang="fr-FR"/>
                </a:p>
              </p:txBody>
            </p:sp>
            <p:sp>
              <p:nvSpPr>
                <p:cNvPr id="108092" name="Freeform 159"/>
                <p:cNvSpPr>
                  <a:spLocks/>
                </p:cNvSpPr>
                <p:nvPr/>
              </p:nvSpPr>
              <p:spPr bwMode="auto">
                <a:xfrm>
                  <a:off x="5789" y="1051"/>
                  <a:ext cx="7" cy="12"/>
                </a:xfrm>
                <a:custGeom>
                  <a:avLst/>
                  <a:gdLst>
                    <a:gd name="T0" fmla="*/ 16807 w 1"/>
                    <a:gd name="T1" fmla="*/ 0 h 2"/>
                    <a:gd name="T2" fmla="*/ 16807 w 1"/>
                    <a:gd name="T3" fmla="*/ 15552 h 2"/>
                    <a:gd name="T4" fmla="*/ 0 w 1"/>
                    <a:gd name="T5" fmla="*/ 15552 h 2"/>
                    <a:gd name="T6" fmla="*/ 0 w 1"/>
                    <a:gd name="T7" fmla="*/ 7776 h 2"/>
                    <a:gd name="T8" fmla="*/ 16807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0"/>
                      </a:moveTo>
                      <a:lnTo>
                        <a:pt x="1" y="2"/>
                      </a:lnTo>
                      <a:lnTo>
                        <a:pt x="0" y="2"/>
                      </a:lnTo>
                      <a:lnTo>
                        <a:pt x="0" y="1"/>
                      </a:lnTo>
                      <a:lnTo>
                        <a:pt x="1" y="0"/>
                      </a:lnTo>
                    </a:path>
                  </a:pathLst>
                </a:custGeom>
                <a:solidFill>
                  <a:srgbClr val="0077A3"/>
                </a:solidFill>
                <a:ln w="9525">
                  <a:noFill/>
                  <a:round/>
                  <a:headEnd/>
                  <a:tailEnd/>
                </a:ln>
              </p:spPr>
              <p:txBody>
                <a:bodyPr/>
                <a:lstStyle/>
                <a:p>
                  <a:endParaRPr lang="fr-FR"/>
                </a:p>
              </p:txBody>
            </p:sp>
            <p:sp>
              <p:nvSpPr>
                <p:cNvPr id="108093" name="Freeform 160"/>
                <p:cNvSpPr>
                  <a:spLocks/>
                </p:cNvSpPr>
                <p:nvPr/>
              </p:nvSpPr>
              <p:spPr bwMode="auto">
                <a:xfrm>
                  <a:off x="5789" y="1051"/>
                  <a:ext cx="7" cy="12"/>
                </a:xfrm>
                <a:custGeom>
                  <a:avLst/>
                  <a:gdLst>
                    <a:gd name="T0" fmla="*/ 16807 w 1"/>
                    <a:gd name="T1" fmla="*/ 0 h 2"/>
                    <a:gd name="T2" fmla="*/ 0 w 1"/>
                    <a:gd name="T3" fmla="*/ 15552 h 2"/>
                    <a:gd name="T4" fmla="*/ 0 w 1"/>
                    <a:gd name="T5" fmla="*/ 15552 h 2"/>
                    <a:gd name="T6" fmla="*/ 0 w 1"/>
                    <a:gd name="T7" fmla="*/ 15552 h 2"/>
                    <a:gd name="T8" fmla="*/ 0 w 1"/>
                    <a:gd name="T9" fmla="*/ 7776 h 2"/>
                    <a:gd name="T10" fmla="*/ 16807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0"/>
                      </a:moveTo>
                      <a:lnTo>
                        <a:pt x="0" y="2"/>
                      </a:lnTo>
                      <a:lnTo>
                        <a:pt x="0" y="1"/>
                      </a:lnTo>
                      <a:lnTo>
                        <a:pt x="1" y="0"/>
                      </a:lnTo>
                    </a:path>
                  </a:pathLst>
                </a:custGeom>
                <a:solidFill>
                  <a:srgbClr val="007EB0"/>
                </a:solidFill>
                <a:ln w="9525">
                  <a:noFill/>
                  <a:round/>
                  <a:headEnd/>
                  <a:tailEnd/>
                </a:ln>
              </p:spPr>
              <p:txBody>
                <a:bodyPr/>
                <a:lstStyle/>
                <a:p>
                  <a:endParaRPr lang="fr-FR"/>
                </a:p>
              </p:txBody>
            </p:sp>
            <p:sp>
              <p:nvSpPr>
                <p:cNvPr id="108094" name="Rectangle 161"/>
                <p:cNvSpPr>
                  <a:spLocks noChangeArrowheads="1"/>
                </p:cNvSpPr>
                <p:nvPr/>
              </p:nvSpPr>
              <p:spPr bwMode="auto">
                <a:xfrm>
                  <a:off x="5783" y="1057"/>
                  <a:ext cx="6" cy="6"/>
                </a:xfrm>
                <a:prstGeom prst="rect">
                  <a:avLst/>
                </a:prstGeom>
                <a:solidFill>
                  <a:srgbClr val="0085C0"/>
                </a:solidFill>
                <a:ln w="9525">
                  <a:noFill/>
                  <a:miter lim="800000"/>
                  <a:headEnd/>
                  <a:tailEnd/>
                </a:ln>
              </p:spPr>
              <p:txBody>
                <a:bodyPr/>
                <a:lstStyle/>
                <a:p>
                  <a:endParaRPr lang="en-US"/>
                </a:p>
              </p:txBody>
            </p:sp>
            <p:sp>
              <p:nvSpPr>
                <p:cNvPr id="108095" name="Freeform 162"/>
                <p:cNvSpPr>
                  <a:spLocks/>
                </p:cNvSpPr>
                <p:nvPr/>
              </p:nvSpPr>
              <p:spPr bwMode="auto">
                <a:xfrm>
                  <a:off x="5783" y="1057"/>
                  <a:ext cx="6" cy="6"/>
                </a:xfrm>
                <a:custGeom>
                  <a:avLst/>
                  <a:gdLst>
                    <a:gd name="T0" fmla="*/ 7776 w 1"/>
                    <a:gd name="T1" fmla="*/ 0 h 1"/>
                    <a:gd name="T2" fmla="*/ 7776 w 1"/>
                    <a:gd name="T3" fmla="*/ 7776 h 1"/>
                    <a:gd name="T4" fmla="*/ 0 w 1"/>
                    <a:gd name="T5" fmla="*/ 0 h 1"/>
                    <a:gd name="T6" fmla="*/ 7776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1" y="1"/>
                      </a:lnTo>
                      <a:lnTo>
                        <a:pt x="0" y="0"/>
                      </a:lnTo>
                      <a:lnTo>
                        <a:pt x="1" y="0"/>
                      </a:lnTo>
                    </a:path>
                  </a:pathLst>
                </a:custGeom>
                <a:solidFill>
                  <a:srgbClr val="0089C6"/>
                </a:solidFill>
                <a:ln w="9525">
                  <a:noFill/>
                  <a:round/>
                  <a:headEnd/>
                  <a:tailEnd/>
                </a:ln>
              </p:spPr>
              <p:txBody>
                <a:bodyPr/>
                <a:lstStyle/>
                <a:p>
                  <a:endParaRPr lang="fr-FR"/>
                </a:p>
              </p:txBody>
            </p:sp>
            <p:sp>
              <p:nvSpPr>
                <p:cNvPr id="108096" name="Freeform 163"/>
                <p:cNvSpPr>
                  <a:spLocks/>
                </p:cNvSpPr>
                <p:nvPr/>
              </p:nvSpPr>
              <p:spPr bwMode="auto">
                <a:xfrm>
                  <a:off x="5789" y="1051"/>
                  <a:ext cx="14" cy="12"/>
                </a:xfrm>
                <a:custGeom>
                  <a:avLst/>
                  <a:gdLst>
                    <a:gd name="T0" fmla="*/ 0 w 2"/>
                    <a:gd name="T1" fmla="*/ 7776 h 2"/>
                    <a:gd name="T2" fmla="*/ 0 w 2"/>
                    <a:gd name="T3" fmla="*/ 0 h 2"/>
                    <a:gd name="T4" fmla="*/ 16807 w 2"/>
                    <a:gd name="T5" fmla="*/ 0 h 2"/>
                    <a:gd name="T6" fmla="*/ 33614 w 2"/>
                    <a:gd name="T7" fmla="*/ 0 h 2"/>
                    <a:gd name="T8" fmla="*/ 33614 w 2"/>
                    <a:gd name="T9" fmla="*/ 7776 h 2"/>
                    <a:gd name="T10" fmla="*/ 33614 w 2"/>
                    <a:gd name="T11" fmla="*/ 15552 h 2"/>
                    <a:gd name="T12" fmla="*/ 0 w 2"/>
                    <a:gd name="T13" fmla="*/ 15552 h 2"/>
                    <a:gd name="T14" fmla="*/ 0 w 2"/>
                    <a:gd name="T15" fmla="*/ 15552 h 2"/>
                    <a:gd name="T16" fmla="*/ 0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0" y="1"/>
                      </a:moveTo>
                      <a:lnTo>
                        <a:pt x="0" y="0"/>
                      </a:lnTo>
                      <a:lnTo>
                        <a:pt x="1" y="0"/>
                      </a:lnTo>
                      <a:lnTo>
                        <a:pt x="2" y="0"/>
                      </a:lnTo>
                      <a:lnTo>
                        <a:pt x="2" y="1"/>
                      </a:lnTo>
                      <a:lnTo>
                        <a:pt x="2" y="2"/>
                      </a:lnTo>
                      <a:lnTo>
                        <a:pt x="0" y="2"/>
                      </a:lnTo>
                      <a:lnTo>
                        <a:pt x="0" y="1"/>
                      </a:lnTo>
                    </a:path>
                  </a:pathLst>
                </a:custGeom>
                <a:noFill/>
                <a:ln w="0">
                  <a:solidFill>
                    <a:srgbClr val="507EAF"/>
                  </a:solidFill>
                  <a:round/>
                  <a:headEnd/>
                  <a:tailEnd/>
                </a:ln>
              </p:spPr>
              <p:txBody>
                <a:bodyPr/>
                <a:lstStyle/>
                <a:p>
                  <a:endParaRPr lang="fr-FR"/>
                </a:p>
              </p:txBody>
            </p:sp>
            <p:sp>
              <p:nvSpPr>
                <p:cNvPr id="108097" name="Line 164"/>
                <p:cNvSpPr>
                  <a:spLocks noChangeShapeType="1"/>
                </p:cNvSpPr>
                <p:nvPr/>
              </p:nvSpPr>
              <p:spPr bwMode="auto">
                <a:xfrm flipV="1">
                  <a:off x="5789" y="1063"/>
                  <a:ext cx="1" cy="18"/>
                </a:xfrm>
                <a:prstGeom prst="line">
                  <a:avLst/>
                </a:prstGeom>
                <a:noFill/>
                <a:ln w="0">
                  <a:solidFill>
                    <a:srgbClr val="507EAF"/>
                  </a:solidFill>
                  <a:round/>
                  <a:headEnd/>
                  <a:tailEnd/>
                </a:ln>
              </p:spPr>
              <p:txBody>
                <a:bodyPr/>
                <a:lstStyle/>
                <a:p>
                  <a:endParaRPr lang="fr-FR"/>
                </a:p>
              </p:txBody>
            </p:sp>
            <p:sp>
              <p:nvSpPr>
                <p:cNvPr id="108098" name="Line 165"/>
                <p:cNvSpPr>
                  <a:spLocks noChangeShapeType="1"/>
                </p:cNvSpPr>
                <p:nvPr/>
              </p:nvSpPr>
              <p:spPr bwMode="auto">
                <a:xfrm flipV="1">
                  <a:off x="5789" y="1063"/>
                  <a:ext cx="7" cy="18"/>
                </a:xfrm>
                <a:prstGeom prst="line">
                  <a:avLst/>
                </a:prstGeom>
                <a:noFill/>
                <a:ln w="0">
                  <a:solidFill>
                    <a:srgbClr val="507EAF"/>
                  </a:solidFill>
                  <a:round/>
                  <a:headEnd/>
                  <a:tailEnd/>
                </a:ln>
              </p:spPr>
              <p:txBody>
                <a:bodyPr/>
                <a:lstStyle/>
                <a:p>
                  <a:endParaRPr lang="fr-FR"/>
                </a:p>
              </p:txBody>
            </p:sp>
            <p:sp>
              <p:nvSpPr>
                <p:cNvPr id="108099" name="Freeform 166"/>
                <p:cNvSpPr>
                  <a:spLocks/>
                </p:cNvSpPr>
                <p:nvPr/>
              </p:nvSpPr>
              <p:spPr bwMode="auto">
                <a:xfrm>
                  <a:off x="5843" y="1141"/>
                  <a:ext cx="27" cy="12"/>
                </a:xfrm>
                <a:custGeom>
                  <a:avLst/>
                  <a:gdLst>
                    <a:gd name="T0" fmla="*/ 14445 w 4"/>
                    <a:gd name="T1" fmla="*/ 0 h 2"/>
                    <a:gd name="T2" fmla="*/ 55951 w 4"/>
                    <a:gd name="T3" fmla="*/ 0 h 2"/>
                    <a:gd name="T4" fmla="*/ 55951 w 4"/>
                    <a:gd name="T5" fmla="*/ 15552 h 2"/>
                    <a:gd name="T6" fmla="*/ 0 w 4"/>
                    <a:gd name="T7" fmla="*/ 15552 h 2"/>
                    <a:gd name="T8" fmla="*/ 14445 w 4"/>
                    <a:gd name="T9" fmla="*/ 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1" y="0"/>
                      </a:moveTo>
                      <a:lnTo>
                        <a:pt x="4" y="0"/>
                      </a:lnTo>
                      <a:lnTo>
                        <a:pt x="4" y="2"/>
                      </a:lnTo>
                      <a:lnTo>
                        <a:pt x="0" y="2"/>
                      </a:lnTo>
                      <a:lnTo>
                        <a:pt x="1" y="0"/>
                      </a:lnTo>
                    </a:path>
                  </a:pathLst>
                </a:custGeom>
                <a:solidFill>
                  <a:srgbClr val="585A6F"/>
                </a:solidFill>
                <a:ln w="0">
                  <a:solidFill>
                    <a:srgbClr val="507EAF"/>
                  </a:solidFill>
                  <a:round/>
                  <a:headEnd/>
                  <a:tailEnd/>
                </a:ln>
              </p:spPr>
              <p:txBody>
                <a:bodyPr/>
                <a:lstStyle/>
                <a:p>
                  <a:endParaRPr lang="fr-FR"/>
                </a:p>
              </p:txBody>
            </p:sp>
            <p:sp>
              <p:nvSpPr>
                <p:cNvPr id="108100" name="Freeform 167"/>
                <p:cNvSpPr>
                  <a:spLocks/>
                </p:cNvSpPr>
                <p:nvPr/>
              </p:nvSpPr>
              <p:spPr bwMode="auto">
                <a:xfrm>
                  <a:off x="5864" y="1147"/>
                  <a:ext cx="20" cy="6"/>
                </a:xfrm>
                <a:custGeom>
                  <a:avLst/>
                  <a:gdLst>
                    <a:gd name="T0" fmla="*/ 25780 w 3"/>
                    <a:gd name="T1" fmla="*/ 7776 h 1"/>
                    <a:gd name="T2" fmla="*/ 13913 w 3"/>
                    <a:gd name="T3" fmla="*/ 7776 h 1"/>
                    <a:gd name="T4" fmla="*/ 0 w 3"/>
                    <a:gd name="T5" fmla="*/ 7776 h 1"/>
                    <a:gd name="T6" fmla="*/ 13913 w 3"/>
                    <a:gd name="T7" fmla="*/ 0 h 1"/>
                    <a:gd name="T8" fmla="*/ 39420 w 3"/>
                    <a:gd name="T9" fmla="*/ 7776 h 1"/>
                    <a:gd name="T10" fmla="*/ 39420 w 3"/>
                    <a:gd name="T11" fmla="*/ 7776 h 1"/>
                    <a:gd name="T12" fmla="*/ 25780 w 3"/>
                    <a:gd name="T13" fmla="*/ 7776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2" y="1"/>
                      </a:moveTo>
                      <a:lnTo>
                        <a:pt x="1" y="1"/>
                      </a:lnTo>
                      <a:lnTo>
                        <a:pt x="0" y="1"/>
                      </a:lnTo>
                      <a:lnTo>
                        <a:pt x="1" y="0"/>
                      </a:lnTo>
                      <a:lnTo>
                        <a:pt x="3" y="1"/>
                      </a:lnTo>
                      <a:lnTo>
                        <a:pt x="2" y="1"/>
                      </a:lnTo>
                    </a:path>
                  </a:pathLst>
                </a:custGeom>
                <a:solidFill>
                  <a:srgbClr val="54617B"/>
                </a:solidFill>
                <a:ln w="9525">
                  <a:noFill/>
                  <a:round/>
                  <a:headEnd/>
                  <a:tailEnd/>
                </a:ln>
              </p:spPr>
              <p:txBody>
                <a:bodyPr/>
                <a:lstStyle/>
                <a:p>
                  <a:endParaRPr lang="fr-FR"/>
                </a:p>
              </p:txBody>
            </p:sp>
            <p:sp>
              <p:nvSpPr>
                <p:cNvPr id="108101" name="Freeform 168"/>
                <p:cNvSpPr>
                  <a:spLocks/>
                </p:cNvSpPr>
                <p:nvPr/>
              </p:nvSpPr>
              <p:spPr bwMode="auto">
                <a:xfrm>
                  <a:off x="5864" y="1147"/>
                  <a:ext cx="20" cy="6"/>
                </a:xfrm>
                <a:custGeom>
                  <a:avLst/>
                  <a:gdLst>
                    <a:gd name="T0" fmla="*/ 39420 w 3"/>
                    <a:gd name="T1" fmla="*/ 7776 h 1"/>
                    <a:gd name="T2" fmla="*/ 13913 w 3"/>
                    <a:gd name="T3" fmla="*/ 7776 h 1"/>
                    <a:gd name="T4" fmla="*/ 0 w 3"/>
                    <a:gd name="T5" fmla="*/ 0 h 1"/>
                    <a:gd name="T6" fmla="*/ 39420 w 3"/>
                    <a:gd name="T7" fmla="*/ 0 h 1"/>
                    <a:gd name="T8" fmla="*/ 39420 w 3"/>
                    <a:gd name="T9" fmla="*/ 7776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1"/>
                      </a:moveTo>
                      <a:lnTo>
                        <a:pt x="1" y="1"/>
                      </a:lnTo>
                      <a:lnTo>
                        <a:pt x="0" y="0"/>
                      </a:lnTo>
                      <a:lnTo>
                        <a:pt x="3" y="0"/>
                      </a:lnTo>
                      <a:lnTo>
                        <a:pt x="3" y="1"/>
                      </a:lnTo>
                    </a:path>
                  </a:pathLst>
                </a:custGeom>
                <a:solidFill>
                  <a:srgbClr val="446687"/>
                </a:solidFill>
                <a:ln w="9525">
                  <a:noFill/>
                  <a:round/>
                  <a:headEnd/>
                  <a:tailEnd/>
                </a:ln>
              </p:spPr>
              <p:txBody>
                <a:bodyPr/>
                <a:lstStyle/>
                <a:p>
                  <a:endParaRPr lang="fr-FR"/>
                </a:p>
              </p:txBody>
            </p:sp>
            <p:sp>
              <p:nvSpPr>
                <p:cNvPr id="108102" name="Freeform 169"/>
                <p:cNvSpPr>
                  <a:spLocks/>
                </p:cNvSpPr>
                <p:nvPr/>
              </p:nvSpPr>
              <p:spPr bwMode="auto">
                <a:xfrm>
                  <a:off x="5870" y="1147"/>
                  <a:ext cx="14" cy="6"/>
                </a:xfrm>
                <a:custGeom>
                  <a:avLst/>
                  <a:gdLst>
                    <a:gd name="T0" fmla="*/ 33614 w 2"/>
                    <a:gd name="T1" fmla="*/ 7776 h 1"/>
                    <a:gd name="T2" fmla="*/ 0 w 2"/>
                    <a:gd name="T3" fmla="*/ 0 h 1"/>
                    <a:gd name="T4" fmla="*/ 0 w 2"/>
                    <a:gd name="T5" fmla="*/ 0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0"/>
                      </a:lnTo>
                      <a:lnTo>
                        <a:pt x="2" y="0"/>
                      </a:lnTo>
                      <a:lnTo>
                        <a:pt x="2" y="1"/>
                      </a:lnTo>
                    </a:path>
                  </a:pathLst>
                </a:custGeom>
                <a:solidFill>
                  <a:srgbClr val="2C6E95"/>
                </a:solidFill>
                <a:ln w="9525">
                  <a:noFill/>
                  <a:round/>
                  <a:headEnd/>
                  <a:tailEnd/>
                </a:ln>
              </p:spPr>
              <p:txBody>
                <a:bodyPr/>
                <a:lstStyle/>
                <a:p>
                  <a:endParaRPr lang="fr-FR"/>
                </a:p>
              </p:txBody>
            </p:sp>
            <p:sp>
              <p:nvSpPr>
                <p:cNvPr id="108103" name="Freeform 170"/>
                <p:cNvSpPr>
                  <a:spLocks/>
                </p:cNvSpPr>
                <p:nvPr/>
              </p:nvSpPr>
              <p:spPr bwMode="auto">
                <a:xfrm>
                  <a:off x="5864" y="1141"/>
                  <a:ext cx="20" cy="6"/>
                </a:xfrm>
                <a:custGeom>
                  <a:avLst/>
                  <a:gdLst>
                    <a:gd name="T0" fmla="*/ 39420 w 3"/>
                    <a:gd name="T1" fmla="*/ 7776 h 1"/>
                    <a:gd name="T2" fmla="*/ 0 w 3"/>
                    <a:gd name="T3" fmla="*/ 7776 h 1"/>
                    <a:gd name="T4" fmla="*/ 13913 w 3"/>
                    <a:gd name="T5" fmla="*/ 0 h 1"/>
                    <a:gd name="T6" fmla="*/ 25780 w 3"/>
                    <a:gd name="T7" fmla="*/ 0 h 1"/>
                    <a:gd name="T8" fmla="*/ 39420 w 3"/>
                    <a:gd name="T9" fmla="*/ 7776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1"/>
                      </a:moveTo>
                      <a:lnTo>
                        <a:pt x="0" y="1"/>
                      </a:lnTo>
                      <a:lnTo>
                        <a:pt x="1" y="0"/>
                      </a:lnTo>
                      <a:lnTo>
                        <a:pt x="2" y="0"/>
                      </a:lnTo>
                      <a:lnTo>
                        <a:pt x="3" y="1"/>
                      </a:lnTo>
                    </a:path>
                  </a:pathLst>
                </a:custGeom>
                <a:solidFill>
                  <a:srgbClr val="0077A3"/>
                </a:solidFill>
                <a:ln w="9525">
                  <a:noFill/>
                  <a:round/>
                  <a:headEnd/>
                  <a:tailEnd/>
                </a:ln>
              </p:spPr>
              <p:txBody>
                <a:bodyPr/>
                <a:lstStyle/>
                <a:p>
                  <a:endParaRPr lang="fr-FR"/>
                </a:p>
              </p:txBody>
            </p:sp>
            <p:sp>
              <p:nvSpPr>
                <p:cNvPr id="108104" name="Freeform 171"/>
                <p:cNvSpPr>
                  <a:spLocks/>
                </p:cNvSpPr>
                <p:nvPr/>
              </p:nvSpPr>
              <p:spPr bwMode="auto">
                <a:xfrm>
                  <a:off x="5870" y="1141"/>
                  <a:ext cx="14" cy="6"/>
                </a:xfrm>
                <a:custGeom>
                  <a:avLst/>
                  <a:gdLst>
                    <a:gd name="T0" fmla="*/ 33614 w 2"/>
                    <a:gd name="T1" fmla="*/ 7776 h 1"/>
                    <a:gd name="T2" fmla="*/ 0 w 2"/>
                    <a:gd name="T3" fmla="*/ 7776 h 1"/>
                    <a:gd name="T4" fmla="*/ 16807 w 2"/>
                    <a:gd name="T5" fmla="*/ 0 h 1"/>
                    <a:gd name="T6" fmla="*/ 33614 w 2"/>
                    <a:gd name="T7" fmla="*/ 7776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1" y="0"/>
                      </a:lnTo>
                      <a:lnTo>
                        <a:pt x="2" y="1"/>
                      </a:lnTo>
                    </a:path>
                  </a:pathLst>
                </a:custGeom>
                <a:solidFill>
                  <a:srgbClr val="007EB0"/>
                </a:solidFill>
                <a:ln w="9525">
                  <a:noFill/>
                  <a:round/>
                  <a:headEnd/>
                  <a:tailEnd/>
                </a:ln>
              </p:spPr>
              <p:txBody>
                <a:bodyPr/>
                <a:lstStyle/>
                <a:p>
                  <a:endParaRPr lang="fr-FR"/>
                </a:p>
              </p:txBody>
            </p:sp>
            <p:sp>
              <p:nvSpPr>
                <p:cNvPr id="108105" name="Freeform 172"/>
                <p:cNvSpPr>
                  <a:spLocks/>
                </p:cNvSpPr>
                <p:nvPr/>
              </p:nvSpPr>
              <p:spPr bwMode="auto">
                <a:xfrm>
                  <a:off x="5870" y="1141"/>
                  <a:ext cx="7" cy="1"/>
                </a:xfrm>
                <a:custGeom>
                  <a:avLst/>
                  <a:gdLst>
                    <a:gd name="T0" fmla="*/ 16807 w 1"/>
                    <a:gd name="T1" fmla="*/ 0 h 1"/>
                    <a:gd name="T2" fmla="*/ 0 w 1"/>
                    <a:gd name="T3" fmla="*/ 0 h 1"/>
                    <a:gd name="T4" fmla="*/ 16807 w 1"/>
                    <a:gd name="T5" fmla="*/ 0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0"/>
                      </a:lnTo>
                      <a:lnTo>
                        <a:pt x="1" y="0"/>
                      </a:lnTo>
                    </a:path>
                  </a:pathLst>
                </a:custGeom>
                <a:solidFill>
                  <a:srgbClr val="0085C0"/>
                </a:solidFill>
                <a:ln w="9525">
                  <a:noFill/>
                  <a:round/>
                  <a:headEnd/>
                  <a:tailEnd/>
                </a:ln>
              </p:spPr>
              <p:txBody>
                <a:bodyPr/>
                <a:lstStyle/>
                <a:p>
                  <a:endParaRPr lang="fr-FR"/>
                </a:p>
              </p:txBody>
            </p:sp>
            <p:sp>
              <p:nvSpPr>
                <p:cNvPr id="108106" name="Freeform 173"/>
                <p:cNvSpPr>
                  <a:spLocks/>
                </p:cNvSpPr>
                <p:nvPr/>
              </p:nvSpPr>
              <p:spPr bwMode="auto">
                <a:xfrm>
                  <a:off x="5864" y="1141"/>
                  <a:ext cx="20" cy="12"/>
                </a:xfrm>
                <a:custGeom>
                  <a:avLst/>
                  <a:gdLst>
                    <a:gd name="T0" fmla="*/ 25780 w 3"/>
                    <a:gd name="T1" fmla="*/ 0 h 2"/>
                    <a:gd name="T2" fmla="*/ 25780 w 3"/>
                    <a:gd name="T3" fmla="*/ 0 h 2"/>
                    <a:gd name="T4" fmla="*/ 39420 w 3"/>
                    <a:gd name="T5" fmla="*/ 7776 h 2"/>
                    <a:gd name="T6" fmla="*/ 25780 w 3"/>
                    <a:gd name="T7" fmla="*/ 15552 h 2"/>
                    <a:gd name="T8" fmla="*/ 13913 w 3"/>
                    <a:gd name="T9" fmla="*/ 15552 h 2"/>
                    <a:gd name="T10" fmla="*/ 13913 w 3"/>
                    <a:gd name="T11" fmla="*/ 15552 h 2"/>
                    <a:gd name="T12" fmla="*/ 0 w 3"/>
                    <a:gd name="T13" fmla="*/ 7776 h 2"/>
                    <a:gd name="T14" fmla="*/ 13913 w 3"/>
                    <a:gd name="T15" fmla="*/ 0 h 2"/>
                    <a:gd name="T16" fmla="*/ 25780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2" y="0"/>
                      </a:moveTo>
                      <a:lnTo>
                        <a:pt x="2" y="0"/>
                      </a:lnTo>
                      <a:lnTo>
                        <a:pt x="3" y="1"/>
                      </a:lnTo>
                      <a:lnTo>
                        <a:pt x="2" y="2"/>
                      </a:lnTo>
                      <a:lnTo>
                        <a:pt x="1" y="2"/>
                      </a:lnTo>
                      <a:lnTo>
                        <a:pt x="0" y="1"/>
                      </a:lnTo>
                      <a:lnTo>
                        <a:pt x="1" y="0"/>
                      </a:lnTo>
                      <a:lnTo>
                        <a:pt x="2" y="0"/>
                      </a:lnTo>
                    </a:path>
                  </a:pathLst>
                </a:custGeom>
                <a:noFill/>
                <a:ln w="0">
                  <a:solidFill>
                    <a:srgbClr val="507EAF"/>
                  </a:solidFill>
                  <a:round/>
                  <a:headEnd/>
                  <a:tailEnd/>
                </a:ln>
              </p:spPr>
              <p:txBody>
                <a:bodyPr/>
                <a:lstStyle/>
                <a:p>
                  <a:endParaRPr lang="fr-FR"/>
                </a:p>
              </p:txBody>
            </p:sp>
            <p:sp>
              <p:nvSpPr>
                <p:cNvPr id="108107" name="Line 174"/>
                <p:cNvSpPr>
                  <a:spLocks noChangeShapeType="1"/>
                </p:cNvSpPr>
                <p:nvPr/>
              </p:nvSpPr>
              <p:spPr bwMode="auto">
                <a:xfrm>
                  <a:off x="5850" y="1147"/>
                  <a:ext cx="20" cy="1"/>
                </a:xfrm>
                <a:prstGeom prst="line">
                  <a:avLst/>
                </a:prstGeom>
                <a:noFill/>
                <a:ln w="0">
                  <a:solidFill>
                    <a:srgbClr val="507EAF"/>
                  </a:solidFill>
                  <a:round/>
                  <a:headEnd/>
                  <a:tailEnd/>
                </a:ln>
              </p:spPr>
              <p:txBody>
                <a:bodyPr/>
                <a:lstStyle/>
                <a:p>
                  <a:endParaRPr lang="fr-FR"/>
                </a:p>
              </p:txBody>
            </p:sp>
            <p:sp>
              <p:nvSpPr>
                <p:cNvPr id="108108" name="Line 175"/>
                <p:cNvSpPr>
                  <a:spLocks noChangeShapeType="1"/>
                </p:cNvSpPr>
                <p:nvPr/>
              </p:nvSpPr>
              <p:spPr bwMode="auto">
                <a:xfrm>
                  <a:off x="5843" y="1147"/>
                  <a:ext cx="27" cy="1"/>
                </a:xfrm>
                <a:prstGeom prst="line">
                  <a:avLst/>
                </a:prstGeom>
                <a:noFill/>
                <a:ln w="0">
                  <a:solidFill>
                    <a:srgbClr val="507EAF"/>
                  </a:solidFill>
                  <a:round/>
                  <a:headEnd/>
                  <a:tailEnd/>
                </a:ln>
              </p:spPr>
              <p:txBody>
                <a:bodyPr/>
                <a:lstStyle/>
                <a:p>
                  <a:endParaRPr lang="fr-FR"/>
                </a:p>
              </p:txBody>
            </p:sp>
            <p:sp>
              <p:nvSpPr>
                <p:cNvPr id="108109" name="Freeform 176"/>
                <p:cNvSpPr>
                  <a:spLocks/>
                </p:cNvSpPr>
                <p:nvPr/>
              </p:nvSpPr>
              <p:spPr bwMode="auto">
                <a:xfrm>
                  <a:off x="5823" y="1093"/>
                  <a:ext cx="27" cy="12"/>
                </a:xfrm>
                <a:custGeom>
                  <a:avLst/>
                  <a:gdLst>
                    <a:gd name="T0" fmla="*/ 0 w 4"/>
                    <a:gd name="T1" fmla="*/ 7776 h 2"/>
                    <a:gd name="T2" fmla="*/ 41506 w 4"/>
                    <a:gd name="T3" fmla="*/ 0 h 2"/>
                    <a:gd name="T4" fmla="*/ 55951 w 4"/>
                    <a:gd name="T5" fmla="*/ 7776 h 2"/>
                    <a:gd name="T6" fmla="*/ 0 w 4"/>
                    <a:gd name="T7" fmla="*/ 15552 h 2"/>
                    <a:gd name="T8" fmla="*/ 0 w 4"/>
                    <a:gd name="T9" fmla="*/ 7776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1"/>
                      </a:moveTo>
                      <a:lnTo>
                        <a:pt x="3" y="0"/>
                      </a:lnTo>
                      <a:lnTo>
                        <a:pt x="4" y="1"/>
                      </a:lnTo>
                      <a:lnTo>
                        <a:pt x="0" y="2"/>
                      </a:lnTo>
                      <a:lnTo>
                        <a:pt x="0" y="1"/>
                      </a:lnTo>
                    </a:path>
                  </a:pathLst>
                </a:custGeom>
                <a:solidFill>
                  <a:srgbClr val="585A6F"/>
                </a:solidFill>
                <a:ln w="0">
                  <a:solidFill>
                    <a:srgbClr val="507EAF"/>
                  </a:solidFill>
                  <a:round/>
                  <a:headEnd/>
                  <a:tailEnd/>
                </a:ln>
              </p:spPr>
              <p:txBody>
                <a:bodyPr/>
                <a:lstStyle/>
                <a:p>
                  <a:endParaRPr lang="fr-FR"/>
                </a:p>
              </p:txBody>
            </p:sp>
            <p:sp>
              <p:nvSpPr>
                <p:cNvPr id="108110" name="Freeform 177"/>
                <p:cNvSpPr>
                  <a:spLocks/>
                </p:cNvSpPr>
                <p:nvPr/>
              </p:nvSpPr>
              <p:spPr bwMode="auto">
                <a:xfrm>
                  <a:off x="5843" y="1093"/>
                  <a:ext cx="14" cy="12"/>
                </a:xfrm>
                <a:custGeom>
                  <a:avLst/>
                  <a:gdLst>
                    <a:gd name="T0" fmla="*/ 33614 w 2"/>
                    <a:gd name="T1" fmla="*/ 7776 h 2"/>
                    <a:gd name="T2" fmla="*/ 16807 w 2"/>
                    <a:gd name="T3" fmla="*/ 15552 h 2"/>
                    <a:gd name="T4" fmla="*/ 0 w 2"/>
                    <a:gd name="T5" fmla="*/ 7776 h 2"/>
                    <a:gd name="T6" fmla="*/ 33614 w 2"/>
                    <a:gd name="T7" fmla="*/ 0 h 2"/>
                    <a:gd name="T8" fmla="*/ 33614 w 2"/>
                    <a:gd name="T9" fmla="*/ 7776 h 2"/>
                    <a:gd name="T10" fmla="*/ 33614 w 2"/>
                    <a:gd name="T11" fmla="*/ 7776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1"/>
                      </a:moveTo>
                      <a:lnTo>
                        <a:pt x="1" y="2"/>
                      </a:lnTo>
                      <a:lnTo>
                        <a:pt x="0" y="1"/>
                      </a:lnTo>
                      <a:lnTo>
                        <a:pt x="2" y="0"/>
                      </a:lnTo>
                      <a:lnTo>
                        <a:pt x="2" y="1"/>
                      </a:lnTo>
                    </a:path>
                  </a:pathLst>
                </a:custGeom>
                <a:solidFill>
                  <a:srgbClr val="585A6F"/>
                </a:solidFill>
                <a:ln w="9525">
                  <a:noFill/>
                  <a:round/>
                  <a:headEnd/>
                  <a:tailEnd/>
                </a:ln>
              </p:spPr>
              <p:txBody>
                <a:bodyPr/>
                <a:lstStyle/>
                <a:p>
                  <a:endParaRPr lang="fr-FR"/>
                </a:p>
              </p:txBody>
            </p:sp>
            <p:sp>
              <p:nvSpPr>
                <p:cNvPr id="108111" name="Freeform 178"/>
                <p:cNvSpPr>
                  <a:spLocks/>
                </p:cNvSpPr>
                <p:nvPr/>
              </p:nvSpPr>
              <p:spPr bwMode="auto">
                <a:xfrm>
                  <a:off x="5843" y="1093"/>
                  <a:ext cx="14" cy="6"/>
                </a:xfrm>
                <a:custGeom>
                  <a:avLst/>
                  <a:gdLst>
                    <a:gd name="T0" fmla="*/ 33614 w 2"/>
                    <a:gd name="T1" fmla="*/ 7776 h 1"/>
                    <a:gd name="T2" fmla="*/ 16807 w 2"/>
                    <a:gd name="T3" fmla="*/ 7776 h 1"/>
                    <a:gd name="T4" fmla="*/ 0 w 2"/>
                    <a:gd name="T5" fmla="*/ 7776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1" y="1"/>
                      </a:lnTo>
                      <a:lnTo>
                        <a:pt x="0" y="1"/>
                      </a:lnTo>
                      <a:lnTo>
                        <a:pt x="2" y="0"/>
                      </a:lnTo>
                      <a:lnTo>
                        <a:pt x="2" y="1"/>
                      </a:lnTo>
                    </a:path>
                  </a:pathLst>
                </a:custGeom>
                <a:solidFill>
                  <a:srgbClr val="53617E"/>
                </a:solidFill>
                <a:ln w="9525">
                  <a:noFill/>
                  <a:round/>
                  <a:headEnd/>
                  <a:tailEnd/>
                </a:ln>
              </p:spPr>
              <p:txBody>
                <a:bodyPr/>
                <a:lstStyle/>
                <a:p>
                  <a:endParaRPr lang="fr-FR"/>
                </a:p>
              </p:txBody>
            </p:sp>
            <p:sp>
              <p:nvSpPr>
                <p:cNvPr id="108112" name="Freeform 179"/>
                <p:cNvSpPr>
                  <a:spLocks/>
                </p:cNvSpPr>
                <p:nvPr/>
              </p:nvSpPr>
              <p:spPr bwMode="auto">
                <a:xfrm>
                  <a:off x="5843" y="1093"/>
                  <a:ext cx="14" cy="6"/>
                </a:xfrm>
                <a:custGeom>
                  <a:avLst/>
                  <a:gdLst>
                    <a:gd name="T0" fmla="*/ 33614 w 2"/>
                    <a:gd name="T1" fmla="*/ 0 h 1"/>
                    <a:gd name="T2" fmla="*/ 0 w 2"/>
                    <a:gd name="T3" fmla="*/ 7776 h 1"/>
                    <a:gd name="T4" fmla="*/ 0 w 2"/>
                    <a:gd name="T5" fmla="*/ 0 h 1"/>
                    <a:gd name="T6" fmla="*/ 33614 w 2"/>
                    <a:gd name="T7" fmla="*/ 0 h 1"/>
                    <a:gd name="T8" fmla="*/ 33614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lnTo>
                        <a:pt x="0" y="1"/>
                      </a:lnTo>
                      <a:lnTo>
                        <a:pt x="0" y="0"/>
                      </a:lnTo>
                      <a:lnTo>
                        <a:pt x="2" y="0"/>
                      </a:lnTo>
                    </a:path>
                  </a:pathLst>
                </a:custGeom>
                <a:solidFill>
                  <a:srgbClr val="3A688D"/>
                </a:solidFill>
                <a:ln w="9525">
                  <a:noFill/>
                  <a:round/>
                  <a:headEnd/>
                  <a:tailEnd/>
                </a:ln>
              </p:spPr>
              <p:txBody>
                <a:bodyPr/>
                <a:lstStyle/>
                <a:p>
                  <a:endParaRPr lang="fr-FR"/>
                </a:p>
              </p:txBody>
            </p:sp>
            <p:sp>
              <p:nvSpPr>
                <p:cNvPr id="108113" name="Freeform 180"/>
                <p:cNvSpPr>
                  <a:spLocks/>
                </p:cNvSpPr>
                <p:nvPr/>
              </p:nvSpPr>
              <p:spPr bwMode="auto">
                <a:xfrm>
                  <a:off x="5843" y="1087"/>
                  <a:ext cx="14" cy="12"/>
                </a:xfrm>
                <a:custGeom>
                  <a:avLst/>
                  <a:gdLst>
                    <a:gd name="T0" fmla="*/ 33614 w 2"/>
                    <a:gd name="T1" fmla="*/ 7776 h 2"/>
                    <a:gd name="T2" fmla="*/ 0 w 2"/>
                    <a:gd name="T3" fmla="*/ 15552 h 2"/>
                    <a:gd name="T4" fmla="*/ 0 w 2"/>
                    <a:gd name="T5" fmla="*/ 7776 h 2"/>
                    <a:gd name="T6" fmla="*/ 16807 w 2"/>
                    <a:gd name="T7" fmla="*/ 0 h 2"/>
                    <a:gd name="T8" fmla="*/ 33614 w 2"/>
                    <a:gd name="T9" fmla="*/ 7776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lnTo>
                        <a:pt x="0" y="2"/>
                      </a:lnTo>
                      <a:lnTo>
                        <a:pt x="0" y="1"/>
                      </a:lnTo>
                      <a:lnTo>
                        <a:pt x="1" y="0"/>
                      </a:lnTo>
                      <a:lnTo>
                        <a:pt x="2" y="1"/>
                      </a:lnTo>
                    </a:path>
                  </a:pathLst>
                </a:custGeom>
                <a:solidFill>
                  <a:srgbClr val="00729C"/>
                </a:solidFill>
                <a:ln w="9525">
                  <a:noFill/>
                  <a:round/>
                  <a:headEnd/>
                  <a:tailEnd/>
                </a:ln>
              </p:spPr>
              <p:txBody>
                <a:bodyPr/>
                <a:lstStyle/>
                <a:p>
                  <a:endParaRPr lang="fr-FR"/>
                </a:p>
              </p:txBody>
            </p:sp>
            <p:sp>
              <p:nvSpPr>
                <p:cNvPr id="108114" name="Freeform 181"/>
                <p:cNvSpPr>
                  <a:spLocks/>
                </p:cNvSpPr>
                <p:nvPr/>
              </p:nvSpPr>
              <p:spPr bwMode="auto">
                <a:xfrm>
                  <a:off x="5843" y="1087"/>
                  <a:ext cx="14" cy="6"/>
                </a:xfrm>
                <a:custGeom>
                  <a:avLst/>
                  <a:gdLst>
                    <a:gd name="T0" fmla="*/ 33614 w 2"/>
                    <a:gd name="T1" fmla="*/ 7776 h 1"/>
                    <a:gd name="T2" fmla="*/ 0 w 2"/>
                    <a:gd name="T3" fmla="*/ 7776 h 1"/>
                    <a:gd name="T4" fmla="*/ 0 w 2"/>
                    <a:gd name="T5" fmla="*/ 7776 h 1"/>
                    <a:gd name="T6" fmla="*/ 16807 w 2"/>
                    <a:gd name="T7" fmla="*/ 0 h 1"/>
                    <a:gd name="T8" fmla="*/ 16807 w 2"/>
                    <a:gd name="T9" fmla="*/ 0 h 1"/>
                    <a:gd name="T10" fmla="*/ 33614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1" y="0"/>
                      </a:lnTo>
                      <a:lnTo>
                        <a:pt x="2" y="1"/>
                      </a:lnTo>
                    </a:path>
                  </a:pathLst>
                </a:custGeom>
                <a:solidFill>
                  <a:srgbClr val="007CAC"/>
                </a:solidFill>
                <a:ln w="9525">
                  <a:noFill/>
                  <a:round/>
                  <a:headEnd/>
                  <a:tailEnd/>
                </a:ln>
              </p:spPr>
              <p:txBody>
                <a:bodyPr/>
                <a:lstStyle/>
                <a:p>
                  <a:endParaRPr lang="fr-FR"/>
                </a:p>
              </p:txBody>
            </p:sp>
            <p:sp>
              <p:nvSpPr>
                <p:cNvPr id="108115" name="Freeform 182"/>
                <p:cNvSpPr>
                  <a:spLocks/>
                </p:cNvSpPr>
                <p:nvPr/>
              </p:nvSpPr>
              <p:spPr bwMode="auto">
                <a:xfrm>
                  <a:off x="5843" y="1087"/>
                  <a:ext cx="7" cy="6"/>
                </a:xfrm>
                <a:custGeom>
                  <a:avLst/>
                  <a:gdLst>
                    <a:gd name="T0" fmla="*/ 16807 w 1"/>
                    <a:gd name="T1" fmla="*/ 0 h 1"/>
                    <a:gd name="T2" fmla="*/ 0 w 1"/>
                    <a:gd name="T3" fmla="*/ 7776 h 1"/>
                    <a:gd name="T4" fmla="*/ 16807 w 1"/>
                    <a:gd name="T5" fmla="*/ 0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0"/>
                      </a:lnTo>
                    </a:path>
                  </a:pathLst>
                </a:custGeom>
                <a:solidFill>
                  <a:srgbClr val="0084BD"/>
                </a:solidFill>
                <a:ln w="9525">
                  <a:noFill/>
                  <a:round/>
                  <a:headEnd/>
                  <a:tailEnd/>
                </a:ln>
              </p:spPr>
              <p:txBody>
                <a:bodyPr/>
                <a:lstStyle/>
                <a:p>
                  <a:endParaRPr lang="fr-FR"/>
                </a:p>
              </p:txBody>
            </p:sp>
            <p:sp>
              <p:nvSpPr>
                <p:cNvPr id="108116" name="Freeform 183"/>
                <p:cNvSpPr>
                  <a:spLocks/>
                </p:cNvSpPr>
                <p:nvPr/>
              </p:nvSpPr>
              <p:spPr bwMode="auto">
                <a:xfrm>
                  <a:off x="5843" y="1087"/>
                  <a:ext cx="14" cy="12"/>
                </a:xfrm>
                <a:custGeom>
                  <a:avLst/>
                  <a:gdLst>
                    <a:gd name="T0" fmla="*/ 16807 w 2"/>
                    <a:gd name="T1" fmla="*/ 0 h 2"/>
                    <a:gd name="T2" fmla="*/ 16807 w 2"/>
                    <a:gd name="T3" fmla="*/ 0 h 2"/>
                    <a:gd name="T4" fmla="*/ 33614 w 2"/>
                    <a:gd name="T5" fmla="*/ 7776 h 2"/>
                    <a:gd name="T6" fmla="*/ 33614 w 2"/>
                    <a:gd name="T7" fmla="*/ 15552 h 2"/>
                    <a:gd name="T8" fmla="*/ 16807 w 2"/>
                    <a:gd name="T9" fmla="*/ 15552 h 2"/>
                    <a:gd name="T10" fmla="*/ 16807 w 2"/>
                    <a:gd name="T11" fmla="*/ 15552 h 2"/>
                    <a:gd name="T12" fmla="*/ 0 w 2"/>
                    <a:gd name="T13" fmla="*/ 15552 h 2"/>
                    <a:gd name="T14" fmla="*/ 0 w 2"/>
                    <a:gd name="T15" fmla="*/ 7776 h 2"/>
                    <a:gd name="T16" fmla="*/ 1680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1" y="0"/>
                      </a:moveTo>
                      <a:lnTo>
                        <a:pt x="1" y="0"/>
                      </a:lnTo>
                      <a:lnTo>
                        <a:pt x="2" y="1"/>
                      </a:lnTo>
                      <a:lnTo>
                        <a:pt x="2" y="2"/>
                      </a:lnTo>
                      <a:lnTo>
                        <a:pt x="1" y="2"/>
                      </a:lnTo>
                      <a:lnTo>
                        <a:pt x="0" y="2"/>
                      </a:lnTo>
                      <a:lnTo>
                        <a:pt x="0" y="1"/>
                      </a:lnTo>
                      <a:lnTo>
                        <a:pt x="1" y="0"/>
                      </a:lnTo>
                    </a:path>
                  </a:pathLst>
                </a:custGeom>
                <a:noFill/>
                <a:ln w="0">
                  <a:solidFill>
                    <a:srgbClr val="507EAF"/>
                  </a:solidFill>
                  <a:round/>
                  <a:headEnd/>
                  <a:tailEnd/>
                </a:ln>
              </p:spPr>
              <p:txBody>
                <a:bodyPr/>
                <a:lstStyle/>
                <a:p>
                  <a:endParaRPr lang="fr-FR"/>
                </a:p>
              </p:txBody>
            </p:sp>
            <p:sp>
              <p:nvSpPr>
                <p:cNvPr id="108117" name="Line 184"/>
                <p:cNvSpPr>
                  <a:spLocks noChangeShapeType="1"/>
                </p:cNvSpPr>
                <p:nvPr/>
              </p:nvSpPr>
              <p:spPr bwMode="auto">
                <a:xfrm flipV="1">
                  <a:off x="5823" y="1093"/>
                  <a:ext cx="20" cy="6"/>
                </a:xfrm>
                <a:prstGeom prst="line">
                  <a:avLst/>
                </a:prstGeom>
                <a:noFill/>
                <a:ln w="0">
                  <a:solidFill>
                    <a:srgbClr val="507EAF"/>
                  </a:solidFill>
                  <a:round/>
                  <a:headEnd/>
                  <a:tailEnd/>
                </a:ln>
              </p:spPr>
              <p:txBody>
                <a:bodyPr/>
                <a:lstStyle/>
                <a:p>
                  <a:endParaRPr lang="fr-FR"/>
                </a:p>
              </p:txBody>
            </p:sp>
            <p:sp>
              <p:nvSpPr>
                <p:cNvPr id="108118" name="Line 185"/>
                <p:cNvSpPr>
                  <a:spLocks noChangeShapeType="1"/>
                </p:cNvSpPr>
                <p:nvPr/>
              </p:nvSpPr>
              <p:spPr bwMode="auto">
                <a:xfrm flipV="1">
                  <a:off x="5823" y="1099"/>
                  <a:ext cx="20" cy="6"/>
                </a:xfrm>
                <a:prstGeom prst="line">
                  <a:avLst/>
                </a:prstGeom>
                <a:noFill/>
                <a:ln w="0">
                  <a:solidFill>
                    <a:srgbClr val="507EAF"/>
                  </a:solidFill>
                  <a:round/>
                  <a:headEnd/>
                  <a:tailEnd/>
                </a:ln>
              </p:spPr>
              <p:txBody>
                <a:bodyPr/>
                <a:lstStyle/>
                <a:p>
                  <a:endParaRPr lang="fr-FR"/>
                </a:p>
              </p:txBody>
            </p:sp>
            <p:sp>
              <p:nvSpPr>
                <p:cNvPr id="108119" name="Freeform 186"/>
                <p:cNvSpPr>
                  <a:spLocks/>
                </p:cNvSpPr>
                <p:nvPr/>
              </p:nvSpPr>
              <p:spPr bwMode="auto">
                <a:xfrm>
                  <a:off x="5843" y="1117"/>
                  <a:ext cx="21" cy="12"/>
                </a:xfrm>
                <a:custGeom>
                  <a:avLst/>
                  <a:gdLst>
                    <a:gd name="T0" fmla="*/ 0 w 3"/>
                    <a:gd name="T1" fmla="*/ 7776 h 2"/>
                    <a:gd name="T2" fmla="*/ 50421 w 3"/>
                    <a:gd name="T3" fmla="*/ 0 h 2"/>
                    <a:gd name="T4" fmla="*/ 50421 w 3"/>
                    <a:gd name="T5" fmla="*/ 7776 h 2"/>
                    <a:gd name="T6" fmla="*/ 0 w 3"/>
                    <a:gd name="T7" fmla="*/ 15552 h 2"/>
                    <a:gd name="T8" fmla="*/ 0 w 3"/>
                    <a:gd name="T9" fmla="*/ 7776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0" y="1"/>
                      </a:moveTo>
                      <a:lnTo>
                        <a:pt x="3" y="0"/>
                      </a:lnTo>
                      <a:lnTo>
                        <a:pt x="3" y="1"/>
                      </a:lnTo>
                      <a:lnTo>
                        <a:pt x="0" y="2"/>
                      </a:lnTo>
                      <a:lnTo>
                        <a:pt x="0" y="1"/>
                      </a:lnTo>
                    </a:path>
                  </a:pathLst>
                </a:custGeom>
                <a:solidFill>
                  <a:srgbClr val="585A6F"/>
                </a:solidFill>
                <a:ln w="0">
                  <a:solidFill>
                    <a:srgbClr val="507EAF"/>
                  </a:solidFill>
                  <a:round/>
                  <a:headEnd/>
                  <a:tailEnd/>
                </a:ln>
              </p:spPr>
              <p:txBody>
                <a:bodyPr/>
                <a:lstStyle/>
                <a:p>
                  <a:endParaRPr lang="fr-FR"/>
                </a:p>
              </p:txBody>
            </p:sp>
            <p:sp>
              <p:nvSpPr>
                <p:cNvPr id="108120" name="Freeform 187"/>
                <p:cNvSpPr>
                  <a:spLocks/>
                </p:cNvSpPr>
                <p:nvPr/>
              </p:nvSpPr>
              <p:spPr bwMode="auto">
                <a:xfrm>
                  <a:off x="5864" y="1123"/>
                  <a:ext cx="13" cy="6"/>
                </a:xfrm>
                <a:custGeom>
                  <a:avLst/>
                  <a:gdLst>
                    <a:gd name="T0" fmla="*/ 23068 w 2"/>
                    <a:gd name="T1" fmla="*/ 7776 h 1"/>
                    <a:gd name="T2" fmla="*/ 12337 w 2"/>
                    <a:gd name="T3" fmla="*/ 7776 h 1"/>
                    <a:gd name="T4" fmla="*/ 0 w 2"/>
                    <a:gd name="T5" fmla="*/ 0 h 1"/>
                    <a:gd name="T6" fmla="*/ 23068 w 2"/>
                    <a:gd name="T7" fmla="*/ 0 h 1"/>
                    <a:gd name="T8" fmla="*/ 23068 w 2"/>
                    <a:gd name="T9" fmla="*/ 7776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1" y="1"/>
                      </a:lnTo>
                      <a:lnTo>
                        <a:pt x="0" y="0"/>
                      </a:lnTo>
                      <a:lnTo>
                        <a:pt x="2" y="0"/>
                      </a:lnTo>
                      <a:lnTo>
                        <a:pt x="2" y="1"/>
                      </a:lnTo>
                    </a:path>
                  </a:pathLst>
                </a:custGeom>
                <a:solidFill>
                  <a:srgbClr val="54617B"/>
                </a:solidFill>
                <a:ln w="9525">
                  <a:noFill/>
                  <a:round/>
                  <a:headEnd/>
                  <a:tailEnd/>
                </a:ln>
              </p:spPr>
              <p:txBody>
                <a:bodyPr/>
                <a:lstStyle/>
                <a:p>
                  <a:endParaRPr lang="fr-FR"/>
                </a:p>
              </p:txBody>
            </p:sp>
            <p:sp>
              <p:nvSpPr>
                <p:cNvPr id="108121" name="Freeform 188"/>
                <p:cNvSpPr>
                  <a:spLocks/>
                </p:cNvSpPr>
                <p:nvPr/>
              </p:nvSpPr>
              <p:spPr bwMode="auto">
                <a:xfrm>
                  <a:off x="5864" y="1123"/>
                  <a:ext cx="13" cy="6"/>
                </a:xfrm>
                <a:custGeom>
                  <a:avLst/>
                  <a:gdLst>
                    <a:gd name="T0" fmla="*/ 23068 w 2"/>
                    <a:gd name="T1" fmla="*/ 7776 h 1"/>
                    <a:gd name="T2" fmla="*/ 0 w 2"/>
                    <a:gd name="T3" fmla="*/ 7776 h 1"/>
                    <a:gd name="T4" fmla="*/ 0 w 2"/>
                    <a:gd name="T5" fmla="*/ 0 h 1"/>
                    <a:gd name="T6" fmla="*/ 0 w 2"/>
                    <a:gd name="T7" fmla="*/ 0 h 1"/>
                    <a:gd name="T8" fmla="*/ 23068 w 2"/>
                    <a:gd name="T9" fmla="*/ 0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0" y="0"/>
                      </a:lnTo>
                      <a:lnTo>
                        <a:pt x="2" y="0"/>
                      </a:lnTo>
                      <a:lnTo>
                        <a:pt x="2" y="1"/>
                      </a:lnTo>
                    </a:path>
                  </a:pathLst>
                </a:custGeom>
                <a:solidFill>
                  <a:srgbClr val="446687"/>
                </a:solidFill>
                <a:ln w="9525">
                  <a:noFill/>
                  <a:round/>
                  <a:headEnd/>
                  <a:tailEnd/>
                </a:ln>
              </p:spPr>
              <p:txBody>
                <a:bodyPr/>
                <a:lstStyle/>
                <a:p>
                  <a:endParaRPr lang="fr-FR"/>
                </a:p>
              </p:txBody>
            </p:sp>
            <p:sp>
              <p:nvSpPr>
                <p:cNvPr id="108122" name="Freeform 189"/>
                <p:cNvSpPr>
                  <a:spLocks/>
                </p:cNvSpPr>
                <p:nvPr/>
              </p:nvSpPr>
              <p:spPr bwMode="auto">
                <a:xfrm>
                  <a:off x="5864" y="1117"/>
                  <a:ext cx="13" cy="6"/>
                </a:xfrm>
                <a:custGeom>
                  <a:avLst/>
                  <a:gdLst>
                    <a:gd name="T0" fmla="*/ 23068 w 2"/>
                    <a:gd name="T1" fmla="*/ 7776 h 1"/>
                    <a:gd name="T2" fmla="*/ 0 w 2"/>
                    <a:gd name="T3" fmla="*/ 7776 h 1"/>
                    <a:gd name="T4" fmla="*/ 0 w 2"/>
                    <a:gd name="T5" fmla="*/ 7776 h 1"/>
                    <a:gd name="T6" fmla="*/ 23068 w 2"/>
                    <a:gd name="T7" fmla="*/ 0 h 1"/>
                    <a:gd name="T8" fmla="*/ 23068 w 2"/>
                    <a:gd name="T9" fmla="*/ 7776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2" y="0"/>
                      </a:lnTo>
                      <a:lnTo>
                        <a:pt x="2" y="1"/>
                      </a:lnTo>
                    </a:path>
                  </a:pathLst>
                </a:custGeom>
                <a:solidFill>
                  <a:srgbClr val="2C6E95"/>
                </a:solidFill>
                <a:ln w="9525">
                  <a:noFill/>
                  <a:round/>
                  <a:headEnd/>
                  <a:tailEnd/>
                </a:ln>
              </p:spPr>
              <p:txBody>
                <a:bodyPr/>
                <a:lstStyle/>
                <a:p>
                  <a:endParaRPr lang="fr-FR"/>
                </a:p>
              </p:txBody>
            </p:sp>
            <p:sp>
              <p:nvSpPr>
                <p:cNvPr id="108123" name="Freeform 190"/>
                <p:cNvSpPr>
                  <a:spLocks/>
                </p:cNvSpPr>
                <p:nvPr/>
              </p:nvSpPr>
              <p:spPr bwMode="auto">
                <a:xfrm>
                  <a:off x="5864" y="1117"/>
                  <a:ext cx="13" cy="6"/>
                </a:xfrm>
                <a:custGeom>
                  <a:avLst/>
                  <a:gdLst>
                    <a:gd name="T0" fmla="*/ 23068 w 2"/>
                    <a:gd name="T1" fmla="*/ 7776 h 1"/>
                    <a:gd name="T2" fmla="*/ 0 w 2"/>
                    <a:gd name="T3" fmla="*/ 7776 h 1"/>
                    <a:gd name="T4" fmla="*/ 0 w 2"/>
                    <a:gd name="T5" fmla="*/ 0 h 1"/>
                    <a:gd name="T6" fmla="*/ 12337 w 2"/>
                    <a:gd name="T7" fmla="*/ 0 h 1"/>
                    <a:gd name="T8" fmla="*/ 23068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1"/>
                      </a:lnTo>
                      <a:lnTo>
                        <a:pt x="0" y="0"/>
                      </a:lnTo>
                      <a:lnTo>
                        <a:pt x="1" y="0"/>
                      </a:lnTo>
                      <a:lnTo>
                        <a:pt x="2" y="1"/>
                      </a:lnTo>
                    </a:path>
                  </a:pathLst>
                </a:custGeom>
                <a:solidFill>
                  <a:srgbClr val="0077A3"/>
                </a:solidFill>
                <a:ln w="9525">
                  <a:noFill/>
                  <a:round/>
                  <a:headEnd/>
                  <a:tailEnd/>
                </a:ln>
              </p:spPr>
              <p:txBody>
                <a:bodyPr/>
                <a:lstStyle/>
                <a:p>
                  <a:endParaRPr lang="fr-FR"/>
                </a:p>
              </p:txBody>
            </p:sp>
            <p:sp>
              <p:nvSpPr>
                <p:cNvPr id="108124" name="Freeform 191"/>
                <p:cNvSpPr>
                  <a:spLocks/>
                </p:cNvSpPr>
                <p:nvPr/>
              </p:nvSpPr>
              <p:spPr bwMode="auto">
                <a:xfrm>
                  <a:off x="5864" y="1117"/>
                  <a:ext cx="13" cy="6"/>
                </a:xfrm>
                <a:custGeom>
                  <a:avLst/>
                  <a:gdLst>
                    <a:gd name="T0" fmla="*/ 23068 w 2"/>
                    <a:gd name="T1" fmla="*/ 0 h 1"/>
                    <a:gd name="T2" fmla="*/ 0 w 2"/>
                    <a:gd name="T3" fmla="*/ 7776 h 1"/>
                    <a:gd name="T4" fmla="*/ 12337 w 2"/>
                    <a:gd name="T5" fmla="*/ 0 h 1"/>
                    <a:gd name="T6" fmla="*/ 12337 w 2"/>
                    <a:gd name="T7" fmla="*/ 0 h 1"/>
                    <a:gd name="T8" fmla="*/ 23068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lnTo>
                        <a:pt x="0" y="1"/>
                      </a:lnTo>
                      <a:lnTo>
                        <a:pt x="1" y="0"/>
                      </a:lnTo>
                      <a:lnTo>
                        <a:pt x="2" y="0"/>
                      </a:lnTo>
                    </a:path>
                  </a:pathLst>
                </a:custGeom>
                <a:solidFill>
                  <a:srgbClr val="007EB0"/>
                </a:solidFill>
                <a:ln w="9525">
                  <a:noFill/>
                  <a:round/>
                  <a:headEnd/>
                  <a:tailEnd/>
                </a:ln>
              </p:spPr>
              <p:txBody>
                <a:bodyPr/>
                <a:lstStyle/>
                <a:p>
                  <a:endParaRPr lang="fr-FR"/>
                </a:p>
              </p:txBody>
            </p:sp>
            <p:sp>
              <p:nvSpPr>
                <p:cNvPr id="108125" name="Freeform 192"/>
                <p:cNvSpPr>
                  <a:spLocks/>
                </p:cNvSpPr>
                <p:nvPr/>
              </p:nvSpPr>
              <p:spPr bwMode="auto">
                <a:xfrm>
                  <a:off x="5864" y="1117"/>
                  <a:ext cx="6" cy="1"/>
                </a:xfrm>
                <a:custGeom>
                  <a:avLst/>
                  <a:gdLst>
                    <a:gd name="T0" fmla="*/ 7776 w 1"/>
                    <a:gd name="T1" fmla="*/ 0 h 1"/>
                    <a:gd name="T2" fmla="*/ 0 w 1"/>
                    <a:gd name="T3" fmla="*/ 0 h 1"/>
                    <a:gd name="T4" fmla="*/ 7776 w 1"/>
                    <a:gd name="T5" fmla="*/ 0 h 1"/>
                    <a:gd name="T6" fmla="*/ 7776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0"/>
                      </a:lnTo>
                      <a:lnTo>
                        <a:pt x="1" y="0"/>
                      </a:lnTo>
                    </a:path>
                  </a:pathLst>
                </a:custGeom>
                <a:solidFill>
                  <a:srgbClr val="0085C0"/>
                </a:solidFill>
                <a:ln w="9525">
                  <a:noFill/>
                  <a:round/>
                  <a:headEnd/>
                  <a:tailEnd/>
                </a:ln>
              </p:spPr>
              <p:txBody>
                <a:bodyPr/>
                <a:lstStyle/>
                <a:p>
                  <a:endParaRPr lang="fr-FR"/>
                </a:p>
              </p:txBody>
            </p:sp>
            <p:sp>
              <p:nvSpPr>
                <p:cNvPr id="108126" name="Freeform 193"/>
                <p:cNvSpPr>
                  <a:spLocks/>
                </p:cNvSpPr>
                <p:nvPr/>
              </p:nvSpPr>
              <p:spPr bwMode="auto">
                <a:xfrm>
                  <a:off x="5864" y="1117"/>
                  <a:ext cx="13" cy="12"/>
                </a:xfrm>
                <a:custGeom>
                  <a:avLst/>
                  <a:gdLst>
                    <a:gd name="T0" fmla="*/ 12337 w 2"/>
                    <a:gd name="T1" fmla="*/ 0 h 2"/>
                    <a:gd name="T2" fmla="*/ 23068 w 2"/>
                    <a:gd name="T3" fmla="*/ 0 h 2"/>
                    <a:gd name="T4" fmla="*/ 23068 w 2"/>
                    <a:gd name="T5" fmla="*/ 7776 h 2"/>
                    <a:gd name="T6" fmla="*/ 23068 w 2"/>
                    <a:gd name="T7" fmla="*/ 7776 h 2"/>
                    <a:gd name="T8" fmla="*/ 12337 w 2"/>
                    <a:gd name="T9" fmla="*/ 15552 h 2"/>
                    <a:gd name="T10" fmla="*/ 12337 w 2"/>
                    <a:gd name="T11" fmla="*/ 7776 h 2"/>
                    <a:gd name="T12" fmla="*/ 0 w 2"/>
                    <a:gd name="T13" fmla="*/ 7776 h 2"/>
                    <a:gd name="T14" fmla="*/ 0 w 2"/>
                    <a:gd name="T15" fmla="*/ 0 h 2"/>
                    <a:gd name="T16" fmla="*/ 1233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1" y="0"/>
                      </a:moveTo>
                      <a:lnTo>
                        <a:pt x="2" y="0"/>
                      </a:lnTo>
                      <a:lnTo>
                        <a:pt x="2" y="1"/>
                      </a:lnTo>
                      <a:lnTo>
                        <a:pt x="1" y="2"/>
                      </a:lnTo>
                      <a:lnTo>
                        <a:pt x="1" y="1"/>
                      </a:lnTo>
                      <a:lnTo>
                        <a:pt x="0" y="1"/>
                      </a:lnTo>
                      <a:lnTo>
                        <a:pt x="0" y="0"/>
                      </a:lnTo>
                      <a:lnTo>
                        <a:pt x="1" y="0"/>
                      </a:lnTo>
                    </a:path>
                  </a:pathLst>
                </a:custGeom>
                <a:noFill/>
                <a:ln w="0">
                  <a:solidFill>
                    <a:srgbClr val="507EAF"/>
                  </a:solidFill>
                  <a:round/>
                  <a:headEnd/>
                  <a:tailEnd/>
                </a:ln>
              </p:spPr>
              <p:txBody>
                <a:bodyPr/>
                <a:lstStyle/>
                <a:p>
                  <a:endParaRPr lang="fr-FR"/>
                </a:p>
              </p:txBody>
            </p:sp>
            <p:sp>
              <p:nvSpPr>
                <p:cNvPr id="108127" name="Line 194"/>
                <p:cNvSpPr>
                  <a:spLocks noChangeShapeType="1"/>
                </p:cNvSpPr>
                <p:nvPr/>
              </p:nvSpPr>
              <p:spPr bwMode="auto">
                <a:xfrm>
                  <a:off x="5843" y="1123"/>
                  <a:ext cx="21" cy="1"/>
                </a:xfrm>
                <a:prstGeom prst="line">
                  <a:avLst/>
                </a:prstGeom>
                <a:noFill/>
                <a:ln w="0">
                  <a:solidFill>
                    <a:srgbClr val="507EAF"/>
                  </a:solidFill>
                  <a:round/>
                  <a:headEnd/>
                  <a:tailEnd/>
                </a:ln>
              </p:spPr>
              <p:txBody>
                <a:bodyPr/>
                <a:lstStyle/>
                <a:p>
                  <a:endParaRPr lang="fr-FR"/>
                </a:p>
              </p:txBody>
            </p:sp>
            <p:sp>
              <p:nvSpPr>
                <p:cNvPr id="108128" name="Line 195"/>
                <p:cNvSpPr>
                  <a:spLocks noChangeShapeType="1"/>
                </p:cNvSpPr>
                <p:nvPr/>
              </p:nvSpPr>
              <p:spPr bwMode="auto">
                <a:xfrm>
                  <a:off x="5843" y="1123"/>
                  <a:ext cx="21" cy="1"/>
                </a:xfrm>
                <a:prstGeom prst="line">
                  <a:avLst/>
                </a:prstGeom>
                <a:noFill/>
                <a:ln w="0">
                  <a:solidFill>
                    <a:srgbClr val="507EAF"/>
                  </a:solidFill>
                  <a:round/>
                  <a:headEnd/>
                  <a:tailEnd/>
                </a:ln>
              </p:spPr>
              <p:txBody>
                <a:bodyPr/>
                <a:lstStyle/>
                <a:p>
                  <a:endParaRPr lang="fr-FR"/>
                </a:p>
              </p:txBody>
            </p:sp>
            <p:sp>
              <p:nvSpPr>
                <p:cNvPr id="108129" name="Freeform 196"/>
                <p:cNvSpPr>
                  <a:spLocks/>
                </p:cNvSpPr>
                <p:nvPr/>
              </p:nvSpPr>
              <p:spPr bwMode="auto">
                <a:xfrm>
                  <a:off x="5816" y="1177"/>
                  <a:ext cx="21" cy="24"/>
                </a:xfrm>
                <a:custGeom>
                  <a:avLst/>
                  <a:gdLst>
                    <a:gd name="T0" fmla="*/ 16807 w 3"/>
                    <a:gd name="T1" fmla="*/ 0 h 4"/>
                    <a:gd name="T2" fmla="*/ 50421 w 3"/>
                    <a:gd name="T3" fmla="*/ 23328 h 4"/>
                    <a:gd name="T4" fmla="*/ 33614 w 3"/>
                    <a:gd name="T5" fmla="*/ 31104 h 4"/>
                    <a:gd name="T6" fmla="*/ 0 w 3"/>
                    <a:gd name="T7" fmla="*/ 7776 h 4"/>
                    <a:gd name="T8" fmla="*/ 16807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1" y="0"/>
                      </a:moveTo>
                      <a:lnTo>
                        <a:pt x="3" y="3"/>
                      </a:lnTo>
                      <a:lnTo>
                        <a:pt x="2" y="4"/>
                      </a:lnTo>
                      <a:lnTo>
                        <a:pt x="0" y="1"/>
                      </a:lnTo>
                      <a:lnTo>
                        <a:pt x="1" y="0"/>
                      </a:lnTo>
                    </a:path>
                  </a:pathLst>
                </a:custGeom>
                <a:solidFill>
                  <a:srgbClr val="585A6F"/>
                </a:solidFill>
                <a:ln w="0">
                  <a:solidFill>
                    <a:srgbClr val="507EAF"/>
                  </a:solidFill>
                  <a:round/>
                  <a:headEnd/>
                  <a:tailEnd/>
                </a:ln>
              </p:spPr>
              <p:txBody>
                <a:bodyPr/>
                <a:lstStyle/>
                <a:p>
                  <a:endParaRPr lang="fr-FR"/>
                </a:p>
              </p:txBody>
            </p:sp>
            <p:sp>
              <p:nvSpPr>
                <p:cNvPr id="108130" name="Freeform 197"/>
                <p:cNvSpPr>
                  <a:spLocks/>
                </p:cNvSpPr>
                <p:nvPr/>
              </p:nvSpPr>
              <p:spPr bwMode="auto">
                <a:xfrm>
                  <a:off x="5830" y="1195"/>
                  <a:ext cx="13" cy="12"/>
                </a:xfrm>
                <a:custGeom>
                  <a:avLst/>
                  <a:gdLst>
                    <a:gd name="T0" fmla="*/ 12337 w 2"/>
                    <a:gd name="T1" fmla="*/ 15552 h 2"/>
                    <a:gd name="T2" fmla="*/ 0 w 2"/>
                    <a:gd name="T3" fmla="*/ 7776 h 2"/>
                    <a:gd name="T4" fmla="*/ 0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1"/>
                      </a:lnTo>
                      <a:lnTo>
                        <a:pt x="0" y="0"/>
                      </a:lnTo>
                      <a:lnTo>
                        <a:pt x="2" y="2"/>
                      </a:lnTo>
                      <a:lnTo>
                        <a:pt x="1" y="2"/>
                      </a:lnTo>
                    </a:path>
                  </a:pathLst>
                </a:custGeom>
                <a:solidFill>
                  <a:srgbClr val="585A6F"/>
                </a:solidFill>
                <a:ln w="9525">
                  <a:noFill/>
                  <a:round/>
                  <a:headEnd/>
                  <a:tailEnd/>
                </a:ln>
              </p:spPr>
              <p:txBody>
                <a:bodyPr/>
                <a:lstStyle/>
                <a:p>
                  <a:endParaRPr lang="fr-FR"/>
                </a:p>
              </p:txBody>
            </p:sp>
            <p:sp>
              <p:nvSpPr>
                <p:cNvPr id="108131" name="Freeform 198"/>
                <p:cNvSpPr>
                  <a:spLocks/>
                </p:cNvSpPr>
                <p:nvPr/>
              </p:nvSpPr>
              <p:spPr bwMode="auto">
                <a:xfrm>
                  <a:off x="5830" y="1195"/>
                  <a:ext cx="13" cy="12"/>
                </a:xfrm>
                <a:custGeom>
                  <a:avLst/>
                  <a:gdLst>
                    <a:gd name="T0" fmla="*/ 12337 w 2"/>
                    <a:gd name="T1" fmla="*/ 15552 h 2"/>
                    <a:gd name="T2" fmla="*/ 0 w 2"/>
                    <a:gd name="T3" fmla="*/ 7776 h 2"/>
                    <a:gd name="T4" fmla="*/ 0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1"/>
                      </a:lnTo>
                      <a:lnTo>
                        <a:pt x="0" y="0"/>
                      </a:lnTo>
                      <a:lnTo>
                        <a:pt x="2" y="2"/>
                      </a:lnTo>
                      <a:lnTo>
                        <a:pt x="1" y="2"/>
                      </a:lnTo>
                    </a:path>
                  </a:pathLst>
                </a:custGeom>
                <a:solidFill>
                  <a:srgbClr val="4F6382"/>
                </a:solidFill>
                <a:ln w="9525">
                  <a:noFill/>
                  <a:round/>
                  <a:headEnd/>
                  <a:tailEnd/>
                </a:ln>
              </p:spPr>
              <p:txBody>
                <a:bodyPr/>
                <a:lstStyle/>
                <a:p>
                  <a:endParaRPr lang="fr-FR"/>
                </a:p>
              </p:txBody>
            </p:sp>
            <p:sp>
              <p:nvSpPr>
                <p:cNvPr id="108132" name="Freeform 199"/>
                <p:cNvSpPr>
                  <a:spLocks/>
                </p:cNvSpPr>
                <p:nvPr/>
              </p:nvSpPr>
              <p:spPr bwMode="auto">
                <a:xfrm>
                  <a:off x="5830" y="1195"/>
                  <a:ext cx="13" cy="12"/>
                </a:xfrm>
                <a:custGeom>
                  <a:avLst/>
                  <a:gdLst>
                    <a:gd name="T0" fmla="*/ 23068 w 2"/>
                    <a:gd name="T1" fmla="*/ 15552 h 2"/>
                    <a:gd name="T2" fmla="*/ 0 w 2"/>
                    <a:gd name="T3" fmla="*/ 0 h 2"/>
                    <a:gd name="T4" fmla="*/ 12337 w 2"/>
                    <a:gd name="T5" fmla="*/ 0 h 2"/>
                    <a:gd name="T6" fmla="*/ 23068 w 2"/>
                    <a:gd name="T7" fmla="*/ 7776 h 2"/>
                    <a:gd name="T8" fmla="*/ 23068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0"/>
                      </a:lnTo>
                      <a:lnTo>
                        <a:pt x="1" y="0"/>
                      </a:lnTo>
                      <a:lnTo>
                        <a:pt x="2" y="1"/>
                      </a:lnTo>
                      <a:lnTo>
                        <a:pt x="2" y="2"/>
                      </a:lnTo>
                    </a:path>
                  </a:pathLst>
                </a:custGeom>
                <a:solidFill>
                  <a:srgbClr val="306D92"/>
                </a:solidFill>
                <a:ln w="9525">
                  <a:noFill/>
                  <a:round/>
                  <a:headEnd/>
                  <a:tailEnd/>
                </a:ln>
              </p:spPr>
              <p:txBody>
                <a:bodyPr/>
                <a:lstStyle/>
                <a:p>
                  <a:endParaRPr lang="fr-FR"/>
                </a:p>
              </p:txBody>
            </p:sp>
            <p:sp>
              <p:nvSpPr>
                <p:cNvPr id="108133" name="Freeform 200"/>
                <p:cNvSpPr>
                  <a:spLocks/>
                </p:cNvSpPr>
                <p:nvPr/>
              </p:nvSpPr>
              <p:spPr bwMode="auto">
                <a:xfrm>
                  <a:off x="5830" y="1195"/>
                  <a:ext cx="13" cy="12"/>
                </a:xfrm>
                <a:custGeom>
                  <a:avLst/>
                  <a:gdLst>
                    <a:gd name="T0" fmla="*/ 23068 w 2"/>
                    <a:gd name="T1" fmla="*/ 15552 h 2"/>
                    <a:gd name="T2" fmla="*/ 0 w 2"/>
                    <a:gd name="T3" fmla="*/ 0 h 2"/>
                    <a:gd name="T4" fmla="*/ 12337 w 2"/>
                    <a:gd name="T5" fmla="*/ 0 h 2"/>
                    <a:gd name="T6" fmla="*/ 23068 w 2"/>
                    <a:gd name="T7" fmla="*/ 7776 h 2"/>
                    <a:gd name="T8" fmla="*/ 23068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0"/>
                      </a:lnTo>
                      <a:lnTo>
                        <a:pt x="1" y="0"/>
                      </a:lnTo>
                      <a:lnTo>
                        <a:pt x="2" y="1"/>
                      </a:lnTo>
                      <a:lnTo>
                        <a:pt x="2" y="2"/>
                      </a:lnTo>
                    </a:path>
                  </a:pathLst>
                </a:custGeom>
                <a:solidFill>
                  <a:srgbClr val="0078A7"/>
                </a:solidFill>
                <a:ln w="9525">
                  <a:noFill/>
                  <a:round/>
                  <a:headEnd/>
                  <a:tailEnd/>
                </a:ln>
              </p:spPr>
              <p:txBody>
                <a:bodyPr/>
                <a:lstStyle/>
                <a:p>
                  <a:endParaRPr lang="fr-FR"/>
                </a:p>
              </p:txBody>
            </p:sp>
            <p:sp>
              <p:nvSpPr>
                <p:cNvPr id="108134" name="Freeform 201"/>
                <p:cNvSpPr>
                  <a:spLocks/>
                </p:cNvSpPr>
                <p:nvPr/>
              </p:nvSpPr>
              <p:spPr bwMode="auto">
                <a:xfrm>
                  <a:off x="5837" y="1195"/>
                  <a:ext cx="6" cy="6"/>
                </a:xfrm>
                <a:custGeom>
                  <a:avLst/>
                  <a:gdLst>
                    <a:gd name="T0" fmla="*/ 7776 w 1"/>
                    <a:gd name="T1" fmla="*/ 7776 h 1"/>
                    <a:gd name="T2" fmla="*/ 0 w 1"/>
                    <a:gd name="T3" fmla="*/ 0 h 1"/>
                    <a:gd name="T4" fmla="*/ 0 w 1"/>
                    <a:gd name="T5" fmla="*/ 0 h 1"/>
                    <a:gd name="T6" fmla="*/ 7776 w 1"/>
                    <a:gd name="T7" fmla="*/ 7776 h 1"/>
                    <a:gd name="T8" fmla="*/ 7776 w 1"/>
                    <a:gd name="T9" fmla="*/ 7776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1"/>
                      </a:moveTo>
                      <a:lnTo>
                        <a:pt x="0" y="0"/>
                      </a:lnTo>
                      <a:lnTo>
                        <a:pt x="1" y="1"/>
                      </a:lnTo>
                    </a:path>
                  </a:pathLst>
                </a:custGeom>
                <a:solidFill>
                  <a:srgbClr val="0082B9"/>
                </a:solidFill>
                <a:ln w="9525">
                  <a:noFill/>
                  <a:round/>
                  <a:headEnd/>
                  <a:tailEnd/>
                </a:ln>
              </p:spPr>
              <p:txBody>
                <a:bodyPr/>
                <a:lstStyle/>
                <a:p>
                  <a:endParaRPr lang="fr-FR"/>
                </a:p>
              </p:txBody>
            </p:sp>
            <p:sp>
              <p:nvSpPr>
                <p:cNvPr id="108135" name="Freeform 202"/>
                <p:cNvSpPr>
                  <a:spLocks/>
                </p:cNvSpPr>
                <p:nvPr/>
              </p:nvSpPr>
              <p:spPr bwMode="auto">
                <a:xfrm>
                  <a:off x="5830" y="1189"/>
                  <a:ext cx="13" cy="18"/>
                </a:xfrm>
                <a:custGeom>
                  <a:avLst/>
                  <a:gdLst>
                    <a:gd name="T0" fmla="*/ 23068 w 2"/>
                    <a:gd name="T1" fmla="*/ 7776 h 3"/>
                    <a:gd name="T2" fmla="*/ 23068 w 2"/>
                    <a:gd name="T3" fmla="*/ 7776 h 3"/>
                    <a:gd name="T4" fmla="*/ 23068 w 2"/>
                    <a:gd name="T5" fmla="*/ 23328 h 3"/>
                    <a:gd name="T6" fmla="*/ 12337 w 2"/>
                    <a:gd name="T7" fmla="*/ 15552 h 3"/>
                    <a:gd name="T8" fmla="*/ 0 w 2"/>
                    <a:gd name="T9" fmla="*/ 23328 h 3"/>
                    <a:gd name="T10" fmla="*/ 0 w 2"/>
                    <a:gd name="T11" fmla="*/ 7776 h 3"/>
                    <a:gd name="T12" fmla="*/ 0 w 2"/>
                    <a:gd name="T13" fmla="*/ 7776 h 3"/>
                    <a:gd name="T14" fmla="*/ 12337 w 2"/>
                    <a:gd name="T15" fmla="*/ 0 h 3"/>
                    <a:gd name="T16" fmla="*/ 23068 w 2"/>
                    <a:gd name="T17" fmla="*/ 777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1"/>
                      </a:moveTo>
                      <a:lnTo>
                        <a:pt x="2" y="1"/>
                      </a:lnTo>
                      <a:lnTo>
                        <a:pt x="2" y="3"/>
                      </a:lnTo>
                      <a:lnTo>
                        <a:pt x="1" y="2"/>
                      </a:lnTo>
                      <a:lnTo>
                        <a:pt x="0" y="3"/>
                      </a:lnTo>
                      <a:lnTo>
                        <a:pt x="0" y="1"/>
                      </a:lnTo>
                      <a:lnTo>
                        <a:pt x="1" y="0"/>
                      </a:lnTo>
                      <a:lnTo>
                        <a:pt x="2" y="1"/>
                      </a:lnTo>
                    </a:path>
                  </a:pathLst>
                </a:custGeom>
                <a:noFill/>
                <a:ln w="0">
                  <a:solidFill>
                    <a:srgbClr val="507EAF"/>
                  </a:solidFill>
                  <a:round/>
                  <a:headEnd/>
                  <a:tailEnd/>
                </a:ln>
              </p:spPr>
              <p:txBody>
                <a:bodyPr/>
                <a:lstStyle/>
                <a:p>
                  <a:endParaRPr lang="fr-FR"/>
                </a:p>
              </p:txBody>
            </p:sp>
            <p:sp>
              <p:nvSpPr>
                <p:cNvPr id="108136" name="Freeform 203"/>
                <p:cNvSpPr>
                  <a:spLocks/>
                </p:cNvSpPr>
                <p:nvPr/>
              </p:nvSpPr>
              <p:spPr bwMode="auto">
                <a:xfrm>
                  <a:off x="5796" y="1195"/>
                  <a:ext cx="20" cy="18"/>
                </a:xfrm>
                <a:custGeom>
                  <a:avLst/>
                  <a:gdLst>
                    <a:gd name="T0" fmla="*/ 13913 w 3"/>
                    <a:gd name="T1" fmla="*/ 0 h 3"/>
                    <a:gd name="T2" fmla="*/ 39420 w 3"/>
                    <a:gd name="T3" fmla="*/ 23328 h 3"/>
                    <a:gd name="T4" fmla="*/ 25780 w 3"/>
                    <a:gd name="T5" fmla="*/ 23328 h 3"/>
                    <a:gd name="T6" fmla="*/ 0 w 3"/>
                    <a:gd name="T7" fmla="*/ 0 h 3"/>
                    <a:gd name="T8" fmla="*/ 13913 w 3"/>
                    <a:gd name="T9" fmla="*/ 0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1" y="0"/>
                      </a:moveTo>
                      <a:lnTo>
                        <a:pt x="3" y="3"/>
                      </a:lnTo>
                      <a:lnTo>
                        <a:pt x="2" y="3"/>
                      </a:lnTo>
                      <a:lnTo>
                        <a:pt x="0" y="0"/>
                      </a:lnTo>
                      <a:lnTo>
                        <a:pt x="1" y="0"/>
                      </a:lnTo>
                    </a:path>
                  </a:pathLst>
                </a:custGeom>
                <a:solidFill>
                  <a:srgbClr val="585A6F"/>
                </a:solidFill>
                <a:ln w="0">
                  <a:solidFill>
                    <a:srgbClr val="507EAF"/>
                  </a:solidFill>
                  <a:round/>
                  <a:headEnd/>
                  <a:tailEnd/>
                </a:ln>
              </p:spPr>
              <p:txBody>
                <a:bodyPr/>
                <a:lstStyle/>
                <a:p>
                  <a:endParaRPr lang="fr-FR"/>
                </a:p>
              </p:txBody>
            </p:sp>
            <p:sp>
              <p:nvSpPr>
                <p:cNvPr id="108137" name="Freeform 204"/>
                <p:cNvSpPr>
                  <a:spLocks/>
                </p:cNvSpPr>
                <p:nvPr/>
              </p:nvSpPr>
              <p:spPr bwMode="auto">
                <a:xfrm>
                  <a:off x="5803" y="1213"/>
                  <a:ext cx="7" cy="12"/>
                </a:xfrm>
                <a:custGeom>
                  <a:avLst/>
                  <a:gdLst>
                    <a:gd name="T0" fmla="*/ 0 w 1"/>
                    <a:gd name="T1" fmla="*/ 7776 h 2"/>
                    <a:gd name="T2" fmla="*/ 0 w 1"/>
                    <a:gd name="T3" fmla="*/ 7776 h 2"/>
                    <a:gd name="T4" fmla="*/ 0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0" y="0"/>
                      </a:lnTo>
                      <a:lnTo>
                        <a:pt x="1" y="2"/>
                      </a:lnTo>
                      <a:lnTo>
                        <a:pt x="0" y="1"/>
                      </a:lnTo>
                    </a:path>
                  </a:pathLst>
                </a:custGeom>
                <a:solidFill>
                  <a:srgbClr val="585A6F"/>
                </a:solidFill>
                <a:ln w="9525">
                  <a:noFill/>
                  <a:round/>
                  <a:headEnd/>
                  <a:tailEnd/>
                </a:ln>
              </p:spPr>
              <p:txBody>
                <a:bodyPr/>
                <a:lstStyle/>
                <a:p>
                  <a:endParaRPr lang="fr-FR"/>
                </a:p>
              </p:txBody>
            </p:sp>
            <p:sp>
              <p:nvSpPr>
                <p:cNvPr id="108138" name="Freeform 205"/>
                <p:cNvSpPr>
                  <a:spLocks/>
                </p:cNvSpPr>
                <p:nvPr/>
              </p:nvSpPr>
              <p:spPr bwMode="auto">
                <a:xfrm>
                  <a:off x="5803" y="1213"/>
                  <a:ext cx="7" cy="12"/>
                </a:xfrm>
                <a:custGeom>
                  <a:avLst/>
                  <a:gdLst>
                    <a:gd name="T0" fmla="*/ 16807 w 1"/>
                    <a:gd name="T1" fmla="*/ 15552 h 2"/>
                    <a:gd name="T2" fmla="*/ 0 w 1"/>
                    <a:gd name="T3" fmla="*/ 0 h 2"/>
                    <a:gd name="T4" fmla="*/ 16807 w 1"/>
                    <a:gd name="T5" fmla="*/ 0 h 2"/>
                    <a:gd name="T6" fmla="*/ 16807 w 1"/>
                    <a:gd name="T7" fmla="*/ 15552 h 2"/>
                    <a:gd name="T8" fmla="*/ 16807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2"/>
                      </a:moveTo>
                      <a:lnTo>
                        <a:pt x="0" y="0"/>
                      </a:lnTo>
                      <a:lnTo>
                        <a:pt x="1" y="0"/>
                      </a:lnTo>
                      <a:lnTo>
                        <a:pt x="1" y="2"/>
                      </a:lnTo>
                    </a:path>
                  </a:pathLst>
                </a:custGeom>
                <a:solidFill>
                  <a:srgbClr val="53617E"/>
                </a:solidFill>
                <a:ln w="9525">
                  <a:noFill/>
                  <a:round/>
                  <a:headEnd/>
                  <a:tailEnd/>
                </a:ln>
              </p:spPr>
              <p:txBody>
                <a:bodyPr/>
                <a:lstStyle/>
                <a:p>
                  <a:endParaRPr lang="fr-FR"/>
                </a:p>
              </p:txBody>
            </p:sp>
            <p:sp>
              <p:nvSpPr>
                <p:cNvPr id="108139" name="Freeform 206"/>
                <p:cNvSpPr>
                  <a:spLocks/>
                </p:cNvSpPr>
                <p:nvPr/>
              </p:nvSpPr>
              <p:spPr bwMode="auto">
                <a:xfrm>
                  <a:off x="5803" y="1213"/>
                  <a:ext cx="13" cy="12"/>
                </a:xfrm>
                <a:custGeom>
                  <a:avLst/>
                  <a:gdLst>
                    <a:gd name="T0" fmla="*/ 12337 w 2"/>
                    <a:gd name="T1" fmla="*/ 15552 h 2"/>
                    <a:gd name="T2" fmla="*/ 0 w 2"/>
                    <a:gd name="T3" fmla="*/ 0 h 2"/>
                    <a:gd name="T4" fmla="*/ 12337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0"/>
                      </a:lnTo>
                      <a:lnTo>
                        <a:pt x="1" y="0"/>
                      </a:lnTo>
                      <a:lnTo>
                        <a:pt x="2" y="2"/>
                      </a:lnTo>
                      <a:lnTo>
                        <a:pt x="1" y="2"/>
                      </a:lnTo>
                    </a:path>
                  </a:pathLst>
                </a:custGeom>
                <a:solidFill>
                  <a:srgbClr val="3A688D"/>
                </a:solidFill>
                <a:ln w="9525">
                  <a:noFill/>
                  <a:round/>
                  <a:headEnd/>
                  <a:tailEnd/>
                </a:ln>
              </p:spPr>
              <p:txBody>
                <a:bodyPr/>
                <a:lstStyle/>
                <a:p>
                  <a:endParaRPr lang="fr-FR"/>
                </a:p>
              </p:txBody>
            </p:sp>
            <p:sp>
              <p:nvSpPr>
                <p:cNvPr id="108140" name="Freeform 207"/>
                <p:cNvSpPr>
                  <a:spLocks/>
                </p:cNvSpPr>
                <p:nvPr/>
              </p:nvSpPr>
              <p:spPr bwMode="auto">
                <a:xfrm>
                  <a:off x="5810" y="1213"/>
                  <a:ext cx="6" cy="12"/>
                </a:xfrm>
                <a:custGeom>
                  <a:avLst/>
                  <a:gdLst>
                    <a:gd name="T0" fmla="*/ 0 w 1"/>
                    <a:gd name="T1" fmla="*/ 15552 h 2"/>
                    <a:gd name="T2" fmla="*/ 0 w 1"/>
                    <a:gd name="T3" fmla="*/ 0 h 2"/>
                    <a:gd name="T4" fmla="*/ 0 w 1"/>
                    <a:gd name="T5" fmla="*/ 0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29C"/>
                </a:solidFill>
                <a:ln w="9525">
                  <a:noFill/>
                  <a:round/>
                  <a:headEnd/>
                  <a:tailEnd/>
                </a:ln>
              </p:spPr>
              <p:txBody>
                <a:bodyPr/>
                <a:lstStyle/>
                <a:p>
                  <a:endParaRPr lang="fr-FR"/>
                </a:p>
              </p:txBody>
            </p:sp>
            <p:sp>
              <p:nvSpPr>
                <p:cNvPr id="108141" name="Freeform 208"/>
                <p:cNvSpPr>
                  <a:spLocks/>
                </p:cNvSpPr>
                <p:nvPr/>
              </p:nvSpPr>
              <p:spPr bwMode="auto">
                <a:xfrm>
                  <a:off x="5810" y="1213"/>
                  <a:ext cx="6" cy="12"/>
                </a:xfrm>
                <a:custGeom>
                  <a:avLst/>
                  <a:gdLst>
                    <a:gd name="T0" fmla="*/ 7776 w 1"/>
                    <a:gd name="T1" fmla="*/ 15552 h 2"/>
                    <a:gd name="T2" fmla="*/ 0 w 1"/>
                    <a:gd name="T3" fmla="*/ 0 h 2"/>
                    <a:gd name="T4" fmla="*/ 0 w 1"/>
                    <a:gd name="T5" fmla="*/ 0 h 2"/>
                    <a:gd name="T6" fmla="*/ 7776 w 1"/>
                    <a:gd name="T7" fmla="*/ 0 h 2"/>
                    <a:gd name="T8" fmla="*/ 7776 w 1"/>
                    <a:gd name="T9" fmla="*/ 7776 h 2"/>
                    <a:gd name="T10" fmla="*/ 7776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2"/>
                      </a:moveTo>
                      <a:lnTo>
                        <a:pt x="0" y="0"/>
                      </a:lnTo>
                      <a:lnTo>
                        <a:pt x="1" y="0"/>
                      </a:lnTo>
                      <a:lnTo>
                        <a:pt x="1" y="1"/>
                      </a:lnTo>
                      <a:lnTo>
                        <a:pt x="1" y="2"/>
                      </a:lnTo>
                    </a:path>
                  </a:pathLst>
                </a:custGeom>
                <a:solidFill>
                  <a:srgbClr val="007CAC"/>
                </a:solidFill>
                <a:ln w="9525">
                  <a:noFill/>
                  <a:round/>
                  <a:headEnd/>
                  <a:tailEnd/>
                </a:ln>
              </p:spPr>
              <p:txBody>
                <a:bodyPr/>
                <a:lstStyle/>
                <a:p>
                  <a:endParaRPr lang="fr-FR"/>
                </a:p>
              </p:txBody>
            </p:sp>
            <p:sp>
              <p:nvSpPr>
                <p:cNvPr id="108142" name="Freeform 209"/>
                <p:cNvSpPr>
                  <a:spLocks/>
                </p:cNvSpPr>
                <p:nvPr/>
              </p:nvSpPr>
              <p:spPr bwMode="auto">
                <a:xfrm>
                  <a:off x="5810" y="1213"/>
                  <a:ext cx="13" cy="6"/>
                </a:xfrm>
                <a:custGeom>
                  <a:avLst/>
                  <a:gdLst>
                    <a:gd name="T0" fmla="*/ 12337 w 2"/>
                    <a:gd name="T1" fmla="*/ 7776 h 1"/>
                    <a:gd name="T2" fmla="*/ 0 w 2"/>
                    <a:gd name="T3" fmla="*/ 0 h 1"/>
                    <a:gd name="T4" fmla="*/ 23068 w 2"/>
                    <a:gd name="T5" fmla="*/ 7776 h 1"/>
                    <a:gd name="T6" fmla="*/ 12337 w 2"/>
                    <a:gd name="T7" fmla="*/ 7776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1" y="1"/>
                      </a:moveTo>
                      <a:lnTo>
                        <a:pt x="0" y="0"/>
                      </a:lnTo>
                      <a:lnTo>
                        <a:pt x="2" y="1"/>
                      </a:lnTo>
                      <a:lnTo>
                        <a:pt x="1" y="1"/>
                      </a:lnTo>
                    </a:path>
                  </a:pathLst>
                </a:custGeom>
                <a:solidFill>
                  <a:srgbClr val="0084BD"/>
                </a:solidFill>
                <a:ln w="9525">
                  <a:noFill/>
                  <a:round/>
                  <a:headEnd/>
                  <a:tailEnd/>
                </a:ln>
              </p:spPr>
              <p:txBody>
                <a:bodyPr/>
                <a:lstStyle/>
                <a:p>
                  <a:endParaRPr lang="fr-FR"/>
                </a:p>
              </p:txBody>
            </p:sp>
            <p:sp>
              <p:nvSpPr>
                <p:cNvPr id="108143" name="Freeform 210"/>
                <p:cNvSpPr>
                  <a:spLocks/>
                </p:cNvSpPr>
                <p:nvPr/>
              </p:nvSpPr>
              <p:spPr bwMode="auto">
                <a:xfrm>
                  <a:off x="5816" y="1213"/>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9C6"/>
                </a:solidFill>
                <a:ln w="9525">
                  <a:noFill/>
                  <a:round/>
                  <a:headEnd/>
                  <a:tailEnd/>
                </a:ln>
              </p:spPr>
              <p:txBody>
                <a:bodyPr/>
                <a:lstStyle/>
                <a:p>
                  <a:endParaRPr lang="fr-FR"/>
                </a:p>
              </p:txBody>
            </p:sp>
            <p:sp>
              <p:nvSpPr>
                <p:cNvPr id="108144" name="Freeform 211"/>
                <p:cNvSpPr>
                  <a:spLocks/>
                </p:cNvSpPr>
                <p:nvPr/>
              </p:nvSpPr>
              <p:spPr bwMode="auto">
                <a:xfrm>
                  <a:off x="5803" y="1213"/>
                  <a:ext cx="13" cy="12"/>
                </a:xfrm>
                <a:custGeom>
                  <a:avLst/>
                  <a:gdLst>
                    <a:gd name="T0" fmla="*/ 23068 w 2"/>
                    <a:gd name="T1" fmla="*/ 0 h 2"/>
                    <a:gd name="T2" fmla="*/ 23068 w 2"/>
                    <a:gd name="T3" fmla="*/ 7776 h 2"/>
                    <a:gd name="T4" fmla="*/ 23068 w 2"/>
                    <a:gd name="T5" fmla="*/ 15552 h 2"/>
                    <a:gd name="T6" fmla="*/ 12337 w 2"/>
                    <a:gd name="T7" fmla="*/ 15552 h 2"/>
                    <a:gd name="T8" fmla="*/ 0 w 2"/>
                    <a:gd name="T9" fmla="*/ 7776 h 2"/>
                    <a:gd name="T10" fmla="*/ 0 w 2"/>
                    <a:gd name="T11" fmla="*/ 0 h 2"/>
                    <a:gd name="T12" fmla="*/ 12337 w 2"/>
                    <a:gd name="T13" fmla="*/ 0 h 2"/>
                    <a:gd name="T14" fmla="*/ 23068 w 2"/>
                    <a:gd name="T15" fmla="*/ 0 h 2"/>
                    <a:gd name="T16" fmla="*/ 23068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0"/>
                      </a:moveTo>
                      <a:lnTo>
                        <a:pt x="2" y="1"/>
                      </a:lnTo>
                      <a:lnTo>
                        <a:pt x="2" y="2"/>
                      </a:lnTo>
                      <a:lnTo>
                        <a:pt x="1" y="2"/>
                      </a:lnTo>
                      <a:lnTo>
                        <a:pt x="0" y="1"/>
                      </a:lnTo>
                      <a:lnTo>
                        <a:pt x="0" y="0"/>
                      </a:lnTo>
                      <a:lnTo>
                        <a:pt x="1" y="0"/>
                      </a:lnTo>
                      <a:lnTo>
                        <a:pt x="2" y="0"/>
                      </a:lnTo>
                    </a:path>
                  </a:pathLst>
                </a:custGeom>
                <a:noFill/>
                <a:ln w="0">
                  <a:solidFill>
                    <a:srgbClr val="507EAF"/>
                  </a:solidFill>
                  <a:round/>
                  <a:headEnd/>
                  <a:tailEnd/>
                </a:ln>
              </p:spPr>
              <p:txBody>
                <a:bodyPr/>
                <a:lstStyle/>
                <a:p>
                  <a:endParaRPr lang="fr-FR"/>
                </a:p>
              </p:txBody>
            </p:sp>
            <p:sp>
              <p:nvSpPr>
                <p:cNvPr id="108145" name="Line 212"/>
                <p:cNvSpPr>
                  <a:spLocks noChangeShapeType="1"/>
                </p:cNvSpPr>
                <p:nvPr/>
              </p:nvSpPr>
              <p:spPr bwMode="auto">
                <a:xfrm>
                  <a:off x="5803" y="1195"/>
                  <a:ext cx="7" cy="18"/>
                </a:xfrm>
                <a:prstGeom prst="line">
                  <a:avLst/>
                </a:prstGeom>
                <a:noFill/>
                <a:ln w="0">
                  <a:solidFill>
                    <a:srgbClr val="507EAF"/>
                  </a:solidFill>
                  <a:round/>
                  <a:headEnd/>
                  <a:tailEnd/>
                </a:ln>
              </p:spPr>
              <p:txBody>
                <a:bodyPr/>
                <a:lstStyle/>
                <a:p>
                  <a:endParaRPr lang="fr-FR"/>
                </a:p>
              </p:txBody>
            </p:sp>
            <p:sp>
              <p:nvSpPr>
                <p:cNvPr id="108146" name="Line 213"/>
                <p:cNvSpPr>
                  <a:spLocks noChangeShapeType="1"/>
                </p:cNvSpPr>
                <p:nvPr/>
              </p:nvSpPr>
              <p:spPr bwMode="auto">
                <a:xfrm>
                  <a:off x="5803" y="1195"/>
                  <a:ext cx="7" cy="18"/>
                </a:xfrm>
                <a:prstGeom prst="line">
                  <a:avLst/>
                </a:prstGeom>
                <a:noFill/>
                <a:ln w="0">
                  <a:solidFill>
                    <a:srgbClr val="507EAF"/>
                  </a:solidFill>
                  <a:round/>
                  <a:headEnd/>
                  <a:tailEnd/>
                </a:ln>
              </p:spPr>
              <p:txBody>
                <a:bodyPr/>
                <a:lstStyle/>
                <a:p>
                  <a:endParaRPr lang="fr-FR"/>
                </a:p>
              </p:txBody>
            </p:sp>
            <p:sp>
              <p:nvSpPr>
                <p:cNvPr id="108147" name="Rectangle 214"/>
                <p:cNvSpPr>
                  <a:spLocks noChangeArrowheads="1"/>
                </p:cNvSpPr>
                <p:nvPr/>
              </p:nvSpPr>
              <p:spPr bwMode="auto">
                <a:xfrm>
                  <a:off x="5776"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148" name="Freeform 215"/>
                <p:cNvSpPr>
                  <a:spLocks/>
                </p:cNvSpPr>
                <p:nvPr/>
              </p:nvSpPr>
              <p:spPr bwMode="auto">
                <a:xfrm>
                  <a:off x="5769" y="1219"/>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149" name="Rectangle 216"/>
                <p:cNvSpPr>
                  <a:spLocks noChangeArrowheads="1"/>
                </p:cNvSpPr>
                <p:nvPr/>
              </p:nvSpPr>
              <p:spPr bwMode="auto">
                <a:xfrm>
                  <a:off x="5776" y="1219"/>
                  <a:ext cx="7" cy="12"/>
                </a:xfrm>
                <a:prstGeom prst="rect">
                  <a:avLst/>
                </a:prstGeom>
                <a:solidFill>
                  <a:srgbClr val="2C6E95"/>
                </a:solidFill>
                <a:ln w="9525">
                  <a:noFill/>
                  <a:miter lim="800000"/>
                  <a:headEnd/>
                  <a:tailEnd/>
                </a:ln>
              </p:spPr>
              <p:txBody>
                <a:bodyPr/>
                <a:lstStyle/>
                <a:p>
                  <a:endParaRPr lang="en-US"/>
                </a:p>
              </p:txBody>
            </p:sp>
            <p:sp>
              <p:nvSpPr>
                <p:cNvPr id="108150" name="Freeform 217"/>
                <p:cNvSpPr>
                  <a:spLocks/>
                </p:cNvSpPr>
                <p:nvPr/>
              </p:nvSpPr>
              <p:spPr bwMode="auto">
                <a:xfrm>
                  <a:off x="5776" y="1219"/>
                  <a:ext cx="7" cy="12"/>
                </a:xfrm>
                <a:custGeom>
                  <a:avLst/>
                  <a:gdLst>
                    <a:gd name="T0" fmla="*/ 0 w 1"/>
                    <a:gd name="T1" fmla="*/ 15552 h 2"/>
                    <a:gd name="T2" fmla="*/ 0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151" name="Freeform 218"/>
                <p:cNvSpPr>
                  <a:spLocks/>
                </p:cNvSpPr>
                <p:nvPr/>
              </p:nvSpPr>
              <p:spPr bwMode="auto">
                <a:xfrm>
                  <a:off x="5783" y="1219"/>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152" name="Freeform 219"/>
                <p:cNvSpPr>
                  <a:spLocks/>
                </p:cNvSpPr>
                <p:nvPr/>
              </p:nvSpPr>
              <p:spPr bwMode="auto">
                <a:xfrm>
                  <a:off x="5769" y="1219"/>
                  <a:ext cx="14" cy="12"/>
                </a:xfrm>
                <a:custGeom>
                  <a:avLst/>
                  <a:gdLst>
                    <a:gd name="T0" fmla="*/ 33614 w 2"/>
                    <a:gd name="T1" fmla="*/ 7776 h 2"/>
                    <a:gd name="T2" fmla="*/ 33614 w 2"/>
                    <a:gd name="T3" fmla="*/ 7776 h 2"/>
                    <a:gd name="T4" fmla="*/ 16807 w 2"/>
                    <a:gd name="T5" fmla="*/ 15552 h 2"/>
                    <a:gd name="T6" fmla="*/ 16807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153" name="Line 220"/>
                <p:cNvSpPr>
                  <a:spLocks noChangeShapeType="1"/>
                </p:cNvSpPr>
                <p:nvPr/>
              </p:nvSpPr>
              <p:spPr bwMode="auto">
                <a:xfrm>
                  <a:off x="5783" y="1195"/>
                  <a:ext cx="1" cy="24"/>
                </a:xfrm>
                <a:prstGeom prst="line">
                  <a:avLst/>
                </a:prstGeom>
                <a:noFill/>
                <a:ln w="0">
                  <a:solidFill>
                    <a:srgbClr val="507EAF"/>
                  </a:solidFill>
                  <a:round/>
                  <a:headEnd/>
                  <a:tailEnd/>
                </a:ln>
              </p:spPr>
              <p:txBody>
                <a:bodyPr/>
                <a:lstStyle/>
                <a:p>
                  <a:endParaRPr lang="fr-FR"/>
                </a:p>
              </p:txBody>
            </p:sp>
            <p:sp>
              <p:nvSpPr>
                <p:cNvPr id="108154" name="Line 221"/>
                <p:cNvSpPr>
                  <a:spLocks noChangeShapeType="1"/>
                </p:cNvSpPr>
                <p:nvPr/>
              </p:nvSpPr>
              <p:spPr bwMode="auto">
                <a:xfrm>
                  <a:off x="5776" y="1195"/>
                  <a:ext cx="1" cy="24"/>
                </a:xfrm>
                <a:prstGeom prst="line">
                  <a:avLst/>
                </a:prstGeom>
                <a:noFill/>
                <a:ln w="0">
                  <a:solidFill>
                    <a:srgbClr val="507EAF"/>
                  </a:solidFill>
                  <a:round/>
                  <a:headEnd/>
                  <a:tailEnd/>
                </a:ln>
              </p:spPr>
              <p:txBody>
                <a:bodyPr/>
                <a:lstStyle/>
                <a:p>
                  <a:endParaRPr lang="fr-FR"/>
                </a:p>
              </p:txBody>
            </p:sp>
            <p:sp>
              <p:nvSpPr>
                <p:cNvPr id="108155" name="Rectangle 222"/>
                <p:cNvSpPr>
                  <a:spLocks noChangeArrowheads="1"/>
                </p:cNvSpPr>
                <p:nvPr/>
              </p:nvSpPr>
              <p:spPr bwMode="auto">
                <a:xfrm>
                  <a:off x="5708"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156" name="Freeform 223"/>
                <p:cNvSpPr>
                  <a:spLocks/>
                </p:cNvSpPr>
                <p:nvPr/>
              </p:nvSpPr>
              <p:spPr bwMode="auto">
                <a:xfrm>
                  <a:off x="5702" y="1219"/>
                  <a:ext cx="6" cy="6"/>
                </a:xfrm>
                <a:custGeom>
                  <a:avLst/>
                  <a:gdLst>
                    <a:gd name="T0" fmla="*/ 0 w 1"/>
                    <a:gd name="T1" fmla="*/ 7776 h 1"/>
                    <a:gd name="T2" fmla="*/ 0 w 1"/>
                    <a:gd name="T3" fmla="*/ 0 h 1"/>
                    <a:gd name="T4" fmla="*/ 7776 w 1"/>
                    <a:gd name="T5" fmla="*/ 0 h 1"/>
                    <a:gd name="T6" fmla="*/ 7776 w 1"/>
                    <a:gd name="T7" fmla="*/ 7776 h 1"/>
                    <a:gd name="T8" fmla="*/ 7776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8157" name="Freeform 224"/>
                <p:cNvSpPr>
                  <a:spLocks/>
                </p:cNvSpPr>
                <p:nvPr/>
              </p:nvSpPr>
              <p:spPr bwMode="auto">
                <a:xfrm>
                  <a:off x="5708"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158" name="Freeform 225"/>
                <p:cNvSpPr>
                  <a:spLocks/>
                </p:cNvSpPr>
                <p:nvPr/>
              </p:nvSpPr>
              <p:spPr bwMode="auto">
                <a:xfrm>
                  <a:off x="5708" y="1213"/>
                  <a:ext cx="7" cy="12"/>
                </a:xfrm>
                <a:custGeom>
                  <a:avLst/>
                  <a:gdLst>
                    <a:gd name="T0" fmla="*/ 0 w 1"/>
                    <a:gd name="T1" fmla="*/ 15552 h 2"/>
                    <a:gd name="T2" fmla="*/ 0 w 1"/>
                    <a:gd name="T3" fmla="*/ 7776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159" name="Freeform 226"/>
                <p:cNvSpPr>
                  <a:spLocks/>
                </p:cNvSpPr>
                <p:nvPr/>
              </p:nvSpPr>
              <p:spPr bwMode="auto">
                <a:xfrm>
                  <a:off x="5708" y="1213"/>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16807 w 1"/>
                    <a:gd name="T11" fmla="*/ 15552 h 2"/>
                    <a:gd name="T12" fmla="*/ 0 w 1"/>
                    <a:gd name="T13" fmla="*/ 15552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160" name="Freeform 227"/>
                <p:cNvSpPr>
                  <a:spLocks/>
                </p:cNvSpPr>
                <p:nvPr/>
              </p:nvSpPr>
              <p:spPr bwMode="auto">
                <a:xfrm>
                  <a:off x="571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161" name="Freeform 228"/>
                <p:cNvSpPr>
                  <a:spLocks/>
                </p:cNvSpPr>
                <p:nvPr/>
              </p:nvSpPr>
              <p:spPr bwMode="auto">
                <a:xfrm>
                  <a:off x="5715"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162" name="Freeform 229"/>
                <p:cNvSpPr>
                  <a:spLocks/>
                </p:cNvSpPr>
                <p:nvPr/>
              </p:nvSpPr>
              <p:spPr bwMode="auto">
                <a:xfrm>
                  <a:off x="5702" y="1213"/>
                  <a:ext cx="13" cy="12"/>
                </a:xfrm>
                <a:custGeom>
                  <a:avLst/>
                  <a:gdLst>
                    <a:gd name="T0" fmla="*/ 23068 w 2"/>
                    <a:gd name="T1" fmla="*/ 7776 h 2"/>
                    <a:gd name="T2" fmla="*/ 23068 w 2"/>
                    <a:gd name="T3" fmla="*/ 15552 h 2"/>
                    <a:gd name="T4" fmla="*/ 12337 w 2"/>
                    <a:gd name="T5" fmla="*/ 15552 h 2"/>
                    <a:gd name="T6" fmla="*/ 12337 w 2"/>
                    <a:gd name="T7" fmla="*/ 15552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8163" name="Line 230"/>
                <p:cNvSpPr>
                  <a:spLocks noChangeShapeType="1"/>
                </p:cNvSpPr>
                <p:nvPr/>
              </p:nvSpPr>
              <p:spPr bwMode="auto">
                <a:xfrm>
                  <a:off x="5715" y="1195"/>
                  <a:ext cx="1" cy="24"/>
                </a:xfrm>
                <a:prstGeom prst="line">
                  <a:avLst/>
                </a:prstGeom>
                <a:noFill/>
                <a:ln w="0">
                  <a:solidFill>
                    <a:srgbClr val="507EAF"/>
                  </a:solidFill>
                  <a:round/>
                  <a:headEnd/>
                  <a:tailEnd/>
                </a:ln>
              </p:spPr>
              <p:txBody>
                <a:bodyPr/>
                <a:lstStyle/>
                <a:p>
                  <a:endParaRPr lang="fr-FR"/>
                </a:p>
              </p:txBody>
            </p:sp>
            <p:sp>
              <p:nvSpPr>
                <p:cNvPr id="108164" name="Line 231"/>
                <p:cNvSpPr>
                  <a:spLocks noChangeShapeType="1"/>
                </p:cNvSpPr>
                <p:nvPr/>
              </p:nvSpPr>
              <p:spPr bwMode="auto">
                <a:xfrm flipH="1">
                  <a:off x="5708" y="1195"/>
                  <a:ext cx="7" cy="24"/>
                </a:xfrm>
                <a:prstGeom prst="line">
                  <a:avLst/>
                </a:prstGeom>
                <a:noFill/>
                <a:ln w="0">
                  <a:solidFill>
                    <a:srgbClr val="507EAF"/>
                  </a:solidFill>
                  <a:round/>
                  <a:headEnd/>
                  <a:tailEnd/>
                </a:ln>
              </p:spPr>
              <p:txBody>
                <a:bodyPr/>
                <a:lstStyle/>
                <a:p>
                  <a:endParaRPr lang="fr-FR"/>
                </a:p>
              </p:txBody>
            </p:sp>
            <p:sp>
              <p:nvSpPr>
                <p:cNvPr id="108165" name="Rectangle 232"/>
                <p:cNvSpPr>
                  <a:spLocks noChangeArrowheads="1"/>
                </p:cNvSpPr>
                <p:nvPr/>
              </p:nvSpPr>
              <p:spPr bwMode="auto">
                <a:xfrm>
                  <a:off x="5729" y="1195"/>
                  <a:ext cx="6" cy="24"/>
                </a:xfrm>
                <a:prstGeom prst="rect">
                  <a:avLst/>
                </a:prstGeom>
                <a:solidFill>
                  <a:srgbClr val="585A6F"/>
                </a:solidFill>
                <a:ln w="0">
                  <a:solidFill>
                    <a:srgbClr val="507EAF"/>
                  </a:solidFill>
                  <a:miter lim="800000"/>
                  <a:headEnd/>
                  <a:tailEnd/>
                </a:ln>
              </p:spPr>
              <p:txBody>
                <a:bodyPr/>
                <a:lstStyle/>
                <a:p>
                  <a:endParaRPr lang="en-US"/>
                </a:p>
              </p:txBody>
            </p:sp>
            <p:sp>
              <p:nvSpPr>
                <p:cNvPr id="108166" name="Freeform 233"/>
                <p:cNvSpPr>
                  <a:spLocks/>
                </p:cNvSpPr>
                <p:nvPr/>
              </p:nvSpPr>
              <p:spPr bwMode="auto">
                <a:xfrm>
                  <a:off x="5722" y="1213"/>
                  <a:ext cx="7" cy="12"/>
                </a:xfrm>
                <a:custGeom>
                  <a:avLst/>
                  <a:gdLst>
                    <a:gd name="T0" fmla="*/ 0 w 1"/>
                    <a:gd name="T1" fmla="*/ 15552 h 2"/>
                    <a:gd name="T2" fmla="*/ 0 w 1"/>
                    <a:gd name="T3" fmla="*/ 7776 h 2"/>
                    <a:gd name="T4" fmla="*/ 16807 w 1"/>
                    <a:gd name="T5" fmla="*/ 0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167" name="Freeform 234"/>
                <p:cNvSpPr>
                  <a:spLocks/>
                </p:cNvSpPr>
                <p:nvPr/>
              </p:nvSpPr>
              <p:spPr bwMode="auto">
                <a:xfrm>
                  <a:off x="5729"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168" name="Rectangle 235"/>
                <p:cNvSpPr>
                  <a:spLocks noChangeArrowheads="1"/>
                </p:cNvSpPr>
                <p:nvPr/>
              </p:nvSpPr>
              <p:spPr bwMode="auto">
                <a:xfrm>
                  <a:off x="5729" y="1213"/>
                  <a:ext cx="6" cy="12"/>
                </a:xfrm>
                <a:prstGeom prst="rect">
                  <a:avLst/>
                </a:prstGeom>
                <a:solidFill>
                  <a:srgbClr val="2C6E95"/>
                </a:solidFill>
                <a:ln w="9525">
                  <a:noFill/>
                  <a:miter lim="800000"/>
                  <a:headEnd/>
                  <a:tailEnd/>
                </a:ln>
              </p:spPr>
              <p:txBody>
                <a:bodyPr/>
                <a:lstStyle/>
                <a:p>
                  <a:endParaRPr lang="en-US"/>
                </a:p>
              </p:txBody>
            </p:sp>
            <p:sp>
              <p:nvSpPr>
                <p:cNvPr id="108169" name="Freeform 236"/>
                <p:cNvSpPr>
                  <a:spLocks/>
                </p:cNvSpPr>
                <p:nvPr/>
              </p:nvSpPr>
              <p:spPr bwMode="auto">
                <a:xfrm>
                  <a:off x="5729" y="1213"/>
                  <a:ext cx="13" cy="12"/>
                </a:xfrm>
                <a:custGeom>
                  <a:avLst/>
                  <a:gdLst>
                    <a:gd name="T0" fmla="*/ 0 w 2"/>
                    <a:gd name="T1" fmla="*/ 15552 h 2"/>
                    <a:gd name="T2" fmla="*/ 0 w 2"/>
                    <a:gd name="T3" fmla="*/ 0 h 2"/>
                    <a:gd name="T4" fmla="*/ 12337 w 2"/>
                    <a:gd name="T5" fmla="*/ 0 h 2"/>
                    <a:gd name="T6" fmla="*/ 23068 w 2"/>
                    <a:gd name="T7" fmla="*/ 7776 h 2"/>
                    <a:gd name="T8" fmla="*/ 12337 w 2"/>
                    <a:gd name="T9" fmla="*/ 15552 h 2"/>
                    <a:gd name="T10" fmla="*/ 12337 w 2"/>
                    <a:gd name="T11" fmla="*/ 15552 h 2"/>
                    <a:gd name="T12" fmla="*/ 0 w 2"/>
                    <a:gd name="T13" fmla="*/ 15552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0" y="2"/>
                      </a:moveTo>
                      <a:lnTo>
                        <a:pt x="0" y="0"/>
                      </a:lnTo>
                      <a:lnTo>
                        <a:pt x="1" y="0"/>
                      </a:lnTo>
                      <a:lnTo>
                        <a:pt x="2" y="1"/>
                      </a:lnTo>
                      <a:lnTo>
                        <a:pt x="1" y="2"/>
                      </a:lnTo>
                      <a:lnTo>
                        <a:pt x="0" y="2"/>
                      </a:lnTo>
                    </a:path>
                  </a:pathLst>
                </a:custGeom>
                <a:solidFill>
                  <a:srgbClr val="0077A3"/>
                </a:solidFill>
                <a:ln w="9525">
                  <a:noFill/>
                  <a:round/>
                  <a:headEnd/>
                  <a:tailEnd/>
                </a:ln>
              </p:spPr>
              <p:txBody>
                <a:bodyPr/>
                <a:lstStyle/>
                <a:p>
                  <a:endParaRPr lang="fr-FR"/>
                </a:p>
              </p:txBody>
            </p:sp>
            <p:sp>
              <p:nvSpPr>
                <p:cNvPr id="108170" name="Freeform 237"/>
                <p:cNvSpPr>
                  <a:spLocks/>
                </p:cNvSpPr>
                <p:nvPr/>
              </p:nvSpPr>
              <p:spPr bwMode="auto">
                <a:xfrm>
                  <a:off x="573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171" name="Freeform 238"/>
                <p:cNvSpPr>
                  <a:spLocks/>
                </p:cNvSpPr>
                <p:nvPr/>
              </p:nvSpPr>
              <p:spPr bwMode="auto">
                <a:xfrm>
                  <a:off x="5735" y="1219"/>
                  <a:ext cx="7" cy="6"/>
                </a:xfrm>
                <a:custGeom>
                  <a:avLst/>
                  <a:gdLst>
                    <a:gd name="T0" fmla="*/ 0 w 1"/>
                    <a:gd name="T1" fmla="*/ 7776 h 1"/>
                    <a:gd name="T2" fmla="*/ 16807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1" y="0"/>
                      </a:lnTo>
                      <a:lnTo>
                        <a:pt x="0" y="1"/>
                      </a:lnTo>
                    </a:path>
                  </a:pathLst>
                </a:custGeom>
                <a:solidFill>
                  <a:srgbClr val="0085C0"/>
                </a:solidFill>
                <a:ln w="9525">
                  <a:noFill/>
                  <a:round/>
                  <a:headEnd/>
                  <a:tailEnd/>
                </a:ln>
              </p:spPr>
              <p:txBody>
                <a:bodyPr/>
                <a:lstStyle/>
                <a:p>
                  <a:endParaRPr lang="fr-FR"/>
                </a:p>
              </p:txBody>
            </p:sp>
            <p:sp>
              <p:nvSpPr>
                <p:cNvPr id="108172" name="Freeform 239"/>
                <p:cNvSpPr>
                  <a:spLocks/>
                </p:cNvSpPr>
                <p:nvPr/>
              </p:nvSpPr>
              <p:spPr bwMode="auto">
                <a:xfrm>
                  <a:off x="5722" y="1213"/>
                  <a:ext cx="20" cy="12"/>
                </a:xfrm>
                <a:custGeom>
                  <a:avLst/>
                  <a:gdLst>
                    <a:gd name="T0" fmla="*/ 39420 w 3"/>
                    <a:gd name="T1" fmla="*/ 7776 h 2"/>
                    <a:gd name="T2" fmla="*/ 25780 w 3"/>
                    <a:gd name="T3" fmla="*/ 15552 h 2"/>
                    <a:gd name="T4" fmla="*/ 13913 w 3"/>
                    <a:gd name="T5" fmla="*/ 15552 h 2"/>
                    <a:gd name="T6" fmla="*/ 13913 w 3"/>
                    <a:gd name="T7" fmla="*/ 15552 h 2"/>
                    <a:gd name="T8" fmla="*/ 0 w 3"/>
                    <a:gd name="T9" fmla="*/ 7776 h 2"/>
                    <a:gd name="T10" fmla="*/ 13913 w 3"/>
                    <a:gd name="T11" fmla="*/ 0 h 2"/>
                    <a:gd name="T12" fmla="*/ 13913 w 3"/>
                    <a:gd name="T13" fmla="*/ 0 h 2"/>
                    <a:gd name="T14" fmla="*/ 39420 w 3"/>
                    <a:gd name="T15" fmla="*/ 0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2"/>
                      </a:lnTo>
                      <a:lnTo>
                        <a:pt x="1" y="2"/>
                      </a:lnTo>
                      <a:lnTo>
                        <a:pt x="0" y="1"/>
                      </a:lnTo>
                      <a:lnTo>
                        <a:pt x="1" y="0"/>
                      </a:lnTo>
                      <a:lnTo>
                        <a:pt x="3" y="0"/>
                      </a:lnTo>
                      <a:lnTo>
                        <a:pt x="3" y="1"/>
                      </a:lnTo>
                    </a:path>
                  </a:pathLst>
                </a:custGeom>
                <a:noFill/>
                <a:ln w="0">
                  <a:solidFill>
                    <a:srgbClr val="507EAF"/>
                  </a:solidFill>
                  <a:round/>
                  <a:headEnd/>
                  <a:tailEnd/>
                </a:ln>
              </p:spPr>
              <p:txBody>
                <a:bodyPr/>
                <a:lstStyle/>
                <a:p>
                  <a:endParaRPr lang="fr-FR"/>
                </a:p>
              </p:txBody>
            </p:sp>
            <p:sp>
              <p:nvSpPr>
                <p:cNvPr id="108173" name="Line 240"/>
                <p:cNvSpPr>
                  <a:spLocks noChangeShapeType="1"/>
                </p:cNvSpPr>
                <p:nvPr/>
              </p:nvSpPr>
              <p:spPr bwMode="auto">
                <a:xfrm>
                  <a:off x="5735" y="1195"/>
                  <a:ext cx="1" cy="24"/>
                </a:xfrm>
                <a:prstGeom prst="line">
                  <a:avLst/>
                </a:prstGeom>
                <a:noFill/>
                <a:ln w="0">
                  <a:solidFill>
                    <a:srgbClr val="507EAF"/>
                  </a:solidFill>
                  <a:round/>
                  <a:headEnd/>
                  <a:tailEnd/>
                </a:ln>
              </p:spPr>
              <p:txBody>
                <a:bodyPr/>
                <a:lstStyle/>
                <a:p>
                  <a:endParaRPr lang="fr-FR"/>
                </a:p>
              </p:txBody>
            </p:sp>
            <p:sp>
              <p:nvSpPr>
                <p:cNvPr id="108174" name="Line 241"/>
                <p:cNvSpPr>
                  <a:spLocks noChangeShapeType="1"/>
                </p:cNvSpPr>
                <p:nvPr/>
              </p:nvSpPr>
              <p:spPr bwMode="auto">
                <a:xfrm flipH="1">
                  <a:off x="5729" y="1195"/>
                  <a:ext cx="6" cy="24"/>
                </a:xfrm>
                <a:prstGeom prst="line">
                  <a:avLst/>
                </a:prstGeom>
                <a:noFill/>
                <a:ln w="0">
                  <a:solidFill>
                    <a:srgbClr val="507EAF"/>
                  </a:solidFill>
                  <a:round/>
                  <a:headEnd/>
                  <a:tailEnd/>
                </a:ln>
              </p:spPr>
              <p:txBody>
                <a:bodyPr/>
                <a:lstStyle/>
                <a:p>
                  <a:endParaRPr lang="fr-FR"/>
                </a:p>
              </p:txBody>
            </p:sp>
            <p:sp>
              <p:nvSpPr>
                <p:cNvPr id="108175" name="Rectangle 242"/>
                <p:cNvSpPr>
                  <a:spLocks noChangeArrowheads="1"/>
                </p:cNvSpPr>
                <p:nvPr/>
              </p:nvSpPr>
              <p:spPr bwMode="auto">
                <a:xfrm>
                  <a:off x="5695"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176" name="Freeform 243"/>
                <p:cNvSpPr>
                  <a:spLocks/>
                </p:cNvSpPr>
                <p:nvPr/>
              </p:nvSpPr>
              <p:spPr bwMode="auto">
                <a:xfrm>
                  <a:off x="5688" y="1219"/>
                  <a:ext cx="7" cy="6"/>
                </a:xfrm>
                <a:custGeom>
                  <a:avLst/>
                  <a:gdLst>
                    <a:gd name="T0" fmla="*/ 0 w 1"/>
                    <a:gd name="T1" fmla="*/ 7776 h 1"/>
                    <a:gd name="T2" fmla="*/ 0 w 1"/>
                    <a:gd name="T3" fmla="*/ 0 h 1"/>
                    <a:gd name="T4" fmla="*/ 16807 w 1"/>
                    <a:gd name="T5" fmla="*/ 0 h 1"/>
                    <a:gd name="T6" fmla="*/ 16807 w 1"/>
                    <a:gd name="T7" fmla="*/ 7776 h 1"/>
                    <a:gd name="T8" fmla="*/ 0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8177" name="Freeform 244"/>
                <p:cNvSpPr>
                  <a:spLocks/>
                </p:cNvSpPr>
                <p:nvPr/>
              </p:nvSpPr>
              <p:spPr bwMode="auto">
                <a:xfrm>
                  <a:off x="5688" y="1213"/>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178" name="Freeform 245"/>
                <p:cNvSpPr>
                  <a:spLocks/>
                </p:cNvSpPr>
                <p:nvPr/>
              </p:nvSpPr>
              <p:spPr bwMode="auto">
                <a:xfrm>
                  <a:off x="5695" y="1213"/>
                  <a:ext cx="1" cy="12"/>
                </a:xfrm>
                <a:custGeom>
                  <a:avLst/>
                  <a:gdLst>
                    <a:gd name="T0" fmla="*/ 0 w 1"/>
                    <a:gd name="T1" fmla="*/ 15552 h 2"/>
                    <a:gd name="T2" fmla="*/ 0 w 1"/>
                    <a:gd name="T3" fmla="*/ 7776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2C6E95"/>
                </a:solidFill>
                <a:ln w="9525">
                  <a:noFill/>
                  <a:round/>
                  <a:headEnd/>
                  <a:tailEnd/>
                </a:ln>
              </p:spPr>
              <p:txBody>
                <a:bodyPr/>
                <a:lstStyle/>
                <a:p>
                  <a:endParaRPr lang="fr-FR"/>
                </a:p>
              </p:txBody>
            </p:sp>
            <p:sp>
              <p:nvSpPr>
                <p:cNvPr id="108179" name="Freeform 246"/>
                <p:cNvSpPr>
                  <a:spLocks/>
                </p:cNvSpPr>
                <p:nvPr/>
              </p:nvSpPr>
              <p:spPr bwMode="auto">
                <a:xfrm>
                  <a:off x="569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180" name="Freeform 247"/>
                <p:cNvSpPr>
                  <a:spLocks/>
                </p:cNvSpPr>
                <p:nvPr/>
              </p:nvSpPr>
              <p:spPr bwMode="auto">
                <a:xfrm>
                  <a:off x="569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181" name="Freeform 248"/>
                <p:cNvSpPr>
                  <a:spLocks/>
                </p:cNvSpPr>
                <p:nvPr/>
              </p:nvSpPr>
              <p:spPr bwMode="auto">
                <a:xfrm>
                  <a:off x="5688" y="1213"/>
                  <a:ext cx="14" cy="12"/>
                </a:xfrm>
                <a:custGeom>
                  <a:avLst/>
                  <a:gdLst>
                    <a:gd name="T0" fmla="*/ 33614 w 2"/>
                    <a:gd name="T1" fmla="*/ 7776 h 2"/>
                    <a:gd name="T2" fmla="*/ 33614 w 2"/>
                    <a:gd name="T3" fmla="*/ 15552 h 2"/>
                    <a:gd name="T4" fmla="*/ 16807 w 2"/>
                    <a:gd name="T5" fmla="*/ 15552 h 2"/>
                    <a:gd name="T6" fmla="*/ 0 w 2"/>
                    <a:gd name="T7" fmla="*/ 15552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182" name="Line 249"/>
                <p:cNvSpPr>
                  <a:spLocks noChangeShapeType="1"/>
                </p:cNvSpPr>
                <p:nvPr/>
              </p:nvSpPr>
              <p:spPr bwMode="auto">
                <a:xfrm>
                  <a:off x="5695" y="1195"/>
                  <a:ext cx="1" cy="24"/>
                </a:xfrm>
                <a:prstGeom prst="line">
                  <a:avLst/>
                </a:prstGeom>
                <a:noFill/>
                <a:ln w="0">
                  <a:solidFill>
                    <a:srgbClr val="507EAF"/>
                  </a:solidFill>
                  <a:round/>
                  <a:headEnd/>
                  <a:tailEnd/>
                </a:ln>
              </p:spPr>
              <p:txBody>
                <a:bodyPr/>
                <a:lstStyle/>
                <a:p>
                  <a:endParaRPr lang="fr-FR"/>
                </a:p>
              </p:txBody>
            </p:sp>
            <p:sp>
              <p:nvSpPr>
                <p:cNvPr id="108183" name="Line 250"/>
                <p:cNvSpPr>
                  <a:spLocks noChangeShapeType="1"/>
                </p:cNvSpPr>
                <p:nvPr/>
              </p:nvSpPr>
              <p:spPr bwMode="auto">
                <a:xfrm>
                  <a:off x="5695" y="1195"/>
                  <a:ext cx="1" cy="24"/>
                </a:xfrm>
                <a:prstGeom prst="line">
                  <a:avLst/>
                </a:prstGeom>
                <a:noFill/>
                <a:ln w="0">
                  <a:solidFill>
                    <a:srgbClr val="507EAF"/>
                  </a:solidFill>
                  <a:round/>
                  <a:headEnd/>
                  <a:tailEnd/>
                </a:ln>
              </p:spPr>
              <p:txBody>
                <a:bodyPr/>
                <a:lstStyle/>
                <a:p>
                  <a:endParaRPr lang="fr-FR"/>
                </a:p>
              </p:txBody>
            </p:sp>
            <p:sp>
              <p:nvSpPr>
                <p:cNvPr id="108184" name="Rectangle 251"/>
                <p:cNvSpPr>
                  <a:spLocks noChangeArrowheads="1"/>
                </p:cNvSpPr>
                <p:nvPr/>
              </p:nvSpPr>
              <p:spPr bwMode="auto">
                <a:xfrm>
                  <a:off x="562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185" name="Freeform 252"/>
                <p:cNvSpPr>
                  <a:spLocks/>
                </p:cNvSpPr>
                <p:nvPr/>
              </p:nvSpPr>
              <p:spPr bwMode="auto">
                <a:xfrm>
                  <a:off x="5620" y="1219"/>
                  <a:ext cx="7" cy="6"/>
                </a:xfrm>
                <a:custGeom>
                  <a:avLst/>
                  <a:gdLst>
                    <a:gd name="T0" fmla="*/ 0 w 1"/>
                    <a:gd name="T1" fmla="*/ 0 h 1"/>
                    <a:gd name="T2" fmla="*/ 0 w 1"/>
                    <a:gd name="T3" fmla="*/ 0 h 1"/>
                    <a:gd name="T4" fmla="*/ 16807 w 1"/>
                    <a:gd name="T5" fmla="*/ 0 h 1"/>
                    <a:gd name="T6" fmla="*/ 16807 w 1"/>
                    <a:gd name="T7" fmla="*/ 7776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lnTo>
                        <a:pt x="0" y="0"/>
                      </a:lnTo>
                      <a:lnTo>
                        <a:pt x="1" y="0"/>
                      </a:lnTo>
                      <a:lnTo>
                        <a:pt x="1" y="1"/>
                      </a:lnTo>
                      <a:lnTo>
                        <a:pt x="0" y="0"/>
                      </a:lnTo>
                    </a:path>
                  </a:pathLst>
                </a:custGeom>
                <a:solidFill>
                  <a:srgbClr val="54617B"/>
                </a:solidFill>
                <a:ln w="9525">
                  <a:noFill/>
                  <a:round/>
                  <a:headEnd/>
                  <a:tailEnd/>
                </a:ln>
              </p:spPr>
              <p:txBody>
                <a:bodyPr/>
                <a:lstStyle/>
                <a:p>
                  <a:endParaRPr lang="fr-FR"/>
                </a:p>
              </p:txBody>
            </p:sp>
            <p:sp>
              <p:nvSpPr>
                <p:cNvPr id="108186" name="Freeform 253"/>
                <p:cNvSpPr>
                  <a:spLocks/>
                </p:cNvSpPr>
                <p:nvPr/>
              </p:nvSpPr>
              <p:spPr bwMode="auto">
                <a:xfrm>
                  <a:off x="5627"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187" name="Freeform 254"/>
                <p:cNvSpPr>
                  <a:spLocks/>
                </p:cNvSpPr>
                <p:nvPr/>
              </p:nvSpPr>
              <p:spPr bwMode="auto">
                <a:xfrm>
                  <a:off x="5627"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188" name="Freeform 255"/>
                <p:cNvSpPr>
                  <a:spLocks/>
                </p:cNvSpPr>
                <p:nvPr/>
              </p:nvSpPr>
              <p:spPr bwMode="auto">
                <a:xfrm>
                  <a:off x="5627"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189" name="Freeform 256"/>
                <p:cNvSpPr>
                  <a:spLocks/>
                </p:cNvSpPr>
                <p:nvPr/>
              </p:nvSpPr>
              <p:spPr bwMode="auto">
                <a:xfrm>
                  <a:off x="5634"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190" name="Freeform 257"/>
                <p:cNvSpPr>
                  <a:spLocks/>
                </p:cNvSpPr>
                <p:nvPr/>
              </p:nvSpPr>
              <p:spPr bwMode="auto">
                <a:xfrm>
                  <a:off x="5634"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191" name="Freeform 258"/>
                <p:cNvSpPr>
                  <a:spLocks/>
                </p:cNvSpPr>
                <p:nvPr/>
              </p:nvSpPr>
              <p:spPr bwMode="auto">
                <a:xfrm>
                  <a:off x="5620" y="1213"/>
                  <a:ext cx="14" cy="12"/>
                </a:xfrm>
                <a:custGeom>
                  <a:avLst/>
                  <a:gdLst>
                    <a:gd name="T0" fmla="*/ 33614 w 2"/>
                    <a:gd name="T1" fmla="*/ 7776 h 2"/>
                    <a:gd name="T2" fmla="*/ 33614 w 2"/>
                    <a:gd name="T3" fmla="*/ 15552 h 2"/>
                    <a:gd name="T4" fmla="*/ 16807 w 2"/>
                    <a:gd name="T5" fmla="*/ 15552 h 2"/>
                    <a:gd name="T6" fmla="*/ 16807 w 2"/>
                    <a:gd name="T7" fmla="*/ 15552 h 2"/>
                    <a:gd name="T8" fmla="*/ 0 w 2"/>
                    <a:gd name="T9" fmla="*/ 7776 h 2"/>
                    <a:gd name="T10" fmla="*/ 16807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8192" name="Line 259"/>
                <p:cNvSpPr>
                  <a:spLocks noChangeShapeType="1"/>
                </p:cNvSpPr>
                <p:nvPr/>
              </p:nvSpPr>
              <p:spPr bwMode="auto">
                <a:xfrm>
                  <a:off x="5634" y="1195"/>
                  <a:ext cx="1" cy="24"/>
                </a:xfrm>
                <a:prstGeom prst="line">
                  <a:avLst/>
                </a:prstGeom>
                <a:noFill/>
                <a:ln w="0">
                  <a:solidFill>
                    <a:srgbClr val="507EAF"/>
                  </a:solidFill>
                  <a:round/>
                  <a:headEnd/>
                  <a:tailEnd/>
                </a:ln>
              </p:spPr>
              <p:txBody>
                <a:bodyPr/>
                <a:lstStyle/>
                <a:p>
                  <a:endParaRPr lang="fr-FR"/>
                </a:p>
              </p:txBody>
            </p:sp>
            <p:sp>
              <p:nvSpPr>
                <p:cNvPr id="108193" name="Line 260"/>
                <p:cNvSpPr>
                  <a:spLocks noChangeShapeType="1"/>
                </p:cNvSpPr>
                <p:nvPr/>
              </p:nvSpPr>
              <p:spPr bwMode="auto">
                <a:xfrm>
                  <a:off x="5627" y="1195"/>
                  <a:ext cx="1" cy="24"/>
                </a:xfrm>
                <a:prstGeom prst="line">
                  <a:avLst/>
                </a:prstGeom>
                <a:noFill/>
                <a:ln w="0">
                  <a:solidFill>
                    <a:srgbClr val="507EAF"/>
                  </a:solidFill>
                  <a:round/>
                  <a:headEnd/>
                  <a:tailEnd/>
                </a:ln>
              </p:spPr>
              <p:txBody>
                <a:bodyPr/>
                <a:lstStyle/>
                <a:p>
                  <a:endParaRPr lang="fr-FR"/>
                </a:p>
              </p:txBody>
            </p:sp>
            <p:sp>
              <p:nvSpPr>
                <p:cNvPr id="108194" name="Rectangle 261"/>
                <p:cNvSpPr>
                  <a:spLocks noChangeArrowheads="1"/>
                </p:cNvSpPr>
                <p:nvPr/>
              </p:nvSpPr>
              <p:spPr bwMode="auto">
                <a:xfrm>
                  <a:off x="5668"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195" name="Freeform 262"/>
                <p:cNvSpPr>
                  <a:spLocks/>
                </p:cNvSpPr>
                <p:nvPr/>
              </p:nvSpPr>
              <p:spPr bwMode="auto">
                <a:xfrm>
                  <a:off x="5661" y="1219"/>
                  <a:ext cx="7" cy="6"/>
                </a:xfrm>
                <a:custGeom>
                  <a:avLst/>
                  <a:gdLst>
                    <a:gd name="T0" fmla="*/ 0 w 1"/>
                    <a:gd name="T1" fmla="*/ 7776 h 1"/>
                    <a:gd name="T2" fmla="*/ 0 w 1"/>
                    <a:gd name="T3" fmla="*/ 0 h 1"/>
                    <a:gd name="T4" fmla="*/ 16807 w 1"/>
                    <a:gd name="T5" fmla="*/ 0 h 1"/>
                    <a:gd name="T6" fmla="*/ 16807 w 1"/>
                    <a:gd name="T7" fmla="*/ 7776 h 1"/>
                    <a:gd name="T8" fmla="*/ 16807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8196" name="Freeform 263"/>
                <p:cNvSpPr>
                  <a:spLocks/>
                </p:cNvSpPr>
                <p:nvPr/>
              </p:nvSpPr>
              <p:spPr bwMode="auto">
                <a:xfrm>
                  <a:off x="5668"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197" name="Freeform 264"/>
                <p:cNvSpPr>
                  <a:spLocks/>
                </p:cNvSpPr>
                <p:nvPr/>
              </p:nvSpPr>
              <p:spPr bwMode="auto">
                <a:xfrm>
                  <a:off x="5668"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198" name="Freeform 265"/>
                <p:cNvSpPr>
                  <a:spLocks/>
                </p:cNvSpPr>
                <p:nvPr/>
              </p:nvSpPr>
              <p:spPr bwMode="auto">
                <a:xfrm>
                  <a:off x="5668" y="1213"/>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199" name="Freeform 266"/>
                <p:cNvSpPr>
                  <a:spLocks/>
                </p:cNvSpPr>
                <p:nvPr/>
              </p:nvSpPr>
              <p:spPr bwMode="auto">
                <a:xfrm>
                  <a:off x="5675"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200" name="Freeform 267"/>
                <p:cNvSpPr>
                  <a:spLocks/>
                </p:cNvSpPr>
                <p:nvPr/>
              </p:nvSpPr>
              <p:spPr bwMode="auto">
                <a:xfrm>
                  <a:off x="5675" y="1219"/>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201" name="Freeform 268"/>
                <p:cNvSpPr>
                  <a:spLocks/>
                </p:cNvSpPr>
                <p:nvPr/>
              </p:nvSpPr>
              <p:spPr bwMode="auto">
                <a:xfrm>
                  <a:off x="5661" y="1213"/>
                  <a:ext cx="14" cy="12"/>
                </a:xfrm>
                <a:custGeom>
                  <a:avLst/>
                  <a:gdLst>
                    <a:gd name="T0" fmla="*/ 33614 w 2"/>
                    <a:gd name="T1" fmla="*/ 7776 h 2"/>
                    <a:gd name="T2" fmla="*/ 33614 w 2"/>
                    <a:gd name="T3" fmla="*/ 15552 h 2"/>
                    <a:gd name="T4" fmla="*/ 16807 w 2"/>
                    <a:gd name="T5" fmla="*/ 15552 h 2"/>
                    <a:gd name="T6" fmla="*/ 16807 w 2"/>
                    <a:gd name="T7" fmla="*/ 15552 h 2"/>
                    <a:gd name="T8" fmla="*/ 0 w 2"/>
                    <a:gd name="T9" fmla="*/ 7776 h 2"/>
                    <a:gd name="T10" fmla="*/ 0 w 2"/>
                    <a:gd name="T11" fmla="*/ 7776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8202" name="Line 269"/>
                <p:cNvSpPr>
                  <a:spLocks noChangeShapeType="1"/>
                </p:cNvSpPr>
                <p:nvPr/>
              </p:nvSpPr>
              <p:spPr bwMode="auto">
                <a:xfrm>
                  <a:off x="5675" y="1195"/>
                  <a:ext cx="1" cy="24"/>
                </a:xfrm>
                <a:prstGeom prst="line">
                  <a:avLst/>
                </a:prstGeom>
                <a:noFill/>
                <a:ln w="0">
                  <a:solidFill>
                    <a:srgbClr val="507EAF"/>
                  </a:solidFill>
                  <a:round/>
                  <a:headEnd/>
                  <a:tailEnd/>
                </a:ln>
              </p:spPr>
              <p:txBody>
                <a:bodyPr/>
                <a:lstStyle/>
                <a:p>
                  <a:endParaRPr lang="fr-FR"/>
                </a:p>
              </p:txBody>
            </p:sp>
            <p:sp>
              <p:nvSpPr>
                <p:cNvPr id="108203" name="Line 270"/>
                <p:cNvSpPr>
                  <a:spLocks noChangeShapeType="1"/>
                </p:cNvSpPr>
                <p:nvPr/>
              </p:nvSpPr>
              <p:spPr bwMode="auto">
                <a:xfrm>
                  <a:off x="5668" y="1195"/>
                  <a:ext cx="1" cy="24"/>
                </a:xfrm>
                <a:prstGeom prst="line">
                  <a:avLst/>
                </a:prstGeom>
                <a:noFill/>
                <a:ln w="0">
                  <a:solidFill>
                    <a:srgbClr val="507EAF"/>
                  </a:solidFill>
                  <a:round/>
                  <a:headEnd/>
                  <a:tailEnd/>
                </a:ln>
              </p:spPr>
              <p:txBody>
                <a:bodyPr/>
                <a:lstStyle/>
                <a:p>
                  <a:endParaRPr lang="fr-FR"/>
                </a:p>
              </p:txBody>
            </p:sp>
            <p:sp>
              <p:nvSpPr>
                <p:cNvPr id="108204" name="Rectangle 271"/>
                <p:cNvSpPr>
                  <a:spLocks noChangeArrowheads="1"/>
                </p:cNvSpPr>
                <p:nvPr/>
              </p:nvSpPr>
              <p:spPr bwMode="auto">
                <a:xfrm>
                  <a:off x="564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205" name="Freeform 272"/>
                <p:cNvSpPr>
                  <a:spLocks/>
                </p:cNvSpPr>
                <p:nvPr/>
              </p:nvSpPr>
              <p:spPr bwMode="auto">
                <a:xfrm>
                  <a:off x="5641" y="1219"/>
                  <a:ext cx="6" cy="6"/>
                </a:xfrm>
                <a:custGeom>
                  <a:avLst/>
                  <a:gdLst>
                    <a:gd name="T0" fmla="*/ 0 w 1"/>
                    <a:gd name="T1" fmla="*/ 0 h 1"/>
                    <a:gd name="T2" fmla="*/ 0 w 1"/>
                    <a:gd name="T3" fmla="*/ 0 h 1"/>
                    <a:gd name="T4" fmla="*/ 7776 w 1"/>
                    <a:gd name="T5" fmla="*/ 0 h 1"/>
                    <a:gd name="T6" fmla="*/ 7776 w 1"/>
                    <a:gd name="T7" fmla="*/ 7776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lnTo>
                        <a:pt x="0" y="0"/>
                      </a:lnTo>
                      <a:lnTo>
                        <a:pt x="1" y="0"/>
                      </a:lnTo>
                      <a:lnTo>
                        <a:pt x="1" y="1"/>
                      </a:lnTo>
                      <a:lnTo>
                        <a:pt x="0" y="0"/>
                      </a:lnTo>
                    </a:path>
                  </a:pathLst>
                </a:custGeom>
                <a:solidFill>
                  <a:srgbClr val="54617B"/>
                </a:solidFill>
                <a:ln w="9525">
                  <a:noFill/>
                  <a:round/>
                  <a:headEnd/>
                  <a:tailEnd/>
                </a:ln>
              </p:spPr>
              <p:txBody>
                <a:bodyPr/>
                <a:lstStyle/>
                <a:p>
                  <a:endParaRPr lang="fr-FR"/>
                </a:p>
              </p:txBody>
            </p:sp>
            <p:sp>
              <p:nvSpPr>
                <p:cNvPr id="108206" name="Freeform 273"/>
                <p:cNvSpPr>
                  <a:spLocks/>
                </p:cNvSpPr>
                <p:nvPr/>
              </p:nvSpPr>
              <p:spPr bwMode="auto">
                <a:xfrm>
                  <a:off x="5647"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207" name="Freeform 274"/>
                <p:cNvSpPr>
                  <a:spLocks/>
                </p:cNvSpPr>
                <p:nvPr/>
              </p:nvSpPr>
              <p:spPr bwMode="auto">
                <a:xfrm>
                  <a:off x="5647"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208" name="Freeform 275"/>
                <p:cNvSpPr>
                  <a:spLocks/>
                </p:cNvSpPr>
                <p:nvPr/>
              </p:nvSpPr>
              <p:spPr bwMode="auto">
                <a:xfrm>
                  <a:off x="5647"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209" name="Freeform 276"/>
                <p:cNvSpPr>
                  <a:spLocks/>
                </p:cNvSpPr>
                <p:nvPr/>
              </p:nvSpPr>
              <p:spPr bwMode="auto">
                <a:xfrm>
                  <a:off x="5654"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210" name="Freeform 277"/>
                <p:cNvSpPr>
                  <a:spLocks/>
                </p:cNvSpPr>
                <p:nvPr/>
              </p:nvSpPr>
              <p:spPr bwMode="auto">
                <a:xfrm>
                  <a:off x="5654"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211" name="Freeform 278"/>
                <p:cNvSpPr>
                  <a:spLocks/>
                </p:cNvSpPr>
                <p:nvPr/>
              </p:nvSpPr>
              <p:spPr bwMode="auto">
                <a:xfrm>
                  <a:off x="5641" y="1213"/>
                  <a:ext cx="13" cy="12"/>
                </a:xfrm>
                <a:custGeom>
                  <a:avLst/>
                  <a:gdLst>
                    <a:gd name="T0" fmla="*/ 23068 w 2"/>
                    <a:gd name="T1" fmla="*/ 7776 h 2"/>
                    <a:gd name="T2" fmla="*/ 23068 w 2"/>
                    <a:gd name="T3" fmla="*/ 15552 h 2"/>
                    <a:gd name="T4" fmla="*/ 12337 w 2"/>
                    <a:gd name="T5" fmla="*/ 15552 h 2"/>
                    <a:gd name="T6" fmla="*/ 12337 w 2"/>
                    <a:gd name="T7" fmla="*/ 15552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8212" name="Line 279"/>
                <p:cNvSpPr>
                  <a:spLocks noChangeShapeType="1"/>
                </p:cNvSpPr>
                <p:nvPr/>
              </p:nvSpPr>
              <p:spPr bwMode="auto">
                <a:xfrm>
                  <a:off x="5654" y="1195"/>
                  <a:ext cx="1" cy="24"/>
                </a:xfrm>
                <a:prstGeom prst="line">
                  <a:avLst/>
                </a:prstGeom>
                <a:noFill/>
                <a:ln w="0">
                  <a:solidFill>
                    <a:srgbClr val="507EAF"/>
                  </a:solidFill>
                  <a:round/>
                  <a:headEnd/>
                  <a:tailEnd/>
                </a:ln>
              </p:spPr>
              <p:txBody>
                <a:bodyPr/>
                <a:lstStyle/>
                <a:p>
                  <a:endParaRPr lang="fr-FR"/>
                </a:p>
              </p:txBody>
            </p:sp>
            <p:sp>
              <p:nvSpPr>
                <p:cNvPr id="108213" name="Line 280"/>
                <p:cNvSpPr>
                  <a:spLocks noChangeShapeType="1"/>
                </p:cNvSpPr>
                <p:nvPr/>
              </p:nvSpPr>
              <p:spPr bwMode="auto">
                <a:xfrm>
                  <a:off x="5647" y="1195"/>
                  <a:ext cx="1" cy="24"/>
                </a:xfrm>
                <a:prstGeom prst="line">
                  <a:avLst/>
                </a:prstGeom>
                <a:noFill/>
                <a:ln w="0">
                  <a:solidFill>
                    <a:srgbClr val="507EAF"/>
                  </a:solidFill>
                  <a:round/>
                  <a:headEnd/>
                  <a:tailEnd/>
                </a:ln>
              </p:spPr>
              <p:txBody>
                <a:bodyPr/>
                <a:lstStyle/>
                <a:p>
                  <a:endParaRPr lang="fr-FR"/>
                </a:p>
              </p:txBody>
            </p:sp>
            <p:sp>
              <p:nvSpPr>
                <p:cNvPr id="108214" name="Rectangle 281"/>
                <p:cNvSpPr>
                  <a:spLocks noChangeArrowheads="1"/>
                </p:cNvSpPr>
                <p:nvPr/>
              </p:nvSpPr>
              <p:spPr bwMode="auto">
                <a:xfrm>
                  <a:off x="560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215" name="Freeform 282"/>
                <p:cNvSpPr>
                  <a:spLocks/>
                </p:cNvSpPr>
                <p:nvPr/>
              </p:nvSpPr>
              <p:spPr bwMode="auto">
                <a:xfrm>
                  <a:off x="5600" y="1213"/>
                  <a:ext cx="7" cy="12"/>
                </a:xfrm>
                <a:custGeom>
                  <a:avLst/>
                  <a:gdLst>
                    <a:gd name="T0" fmla="*/ 0 w 1"/>
                    <a:gd name="T1" fmla="*/ 15552 h 2"/>
                    <a:gd name="T2" fmla="*/ 0 w 1"/>
                    <a:gd name="T3" fmla="*/ 7776 h 2"/>
                    <a:gd name="T4" fmla="*/ 16807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0" y="2"/>
                      </a:lnTo>
                    </a:path>
                  </a:pathLst>
                </a:custGeom>
                <a:solidFill>
                  <a:srgbClr val="54617B"/>
                </a:solidFill>
                <a:ln w="9525">
                  <a:noFill/>
                  <a:round/>
                  <a:headEnd/>
                  <a:tailEnd/>
                </a:ln>
              </p:spPr>
              <p:txBody>
                <a:bodyPr/>
                <a:lstStyle/>
                <a:p>
                  <a:endParaRPr lang="fr-FR"/>
                </a:p>
              </p:txBody>
            </p:sp>
            <p:sp>
              <p:nvSpPr>
                <p:cNvPr id="108216" name="Freeform 283"/>
                <p:cNvSpPr>
                  <a:spLocks/>
                </p:cNvSpPr>
                <p:nvPr/>
              </p:nvSpPr>
              <p:spPr bwMode="auto">
                <a:xfrm>
                  <a:off x="5600"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217" name="Freeform 284"/>
                <p:cNvSpPr>
                  <a:spLocks/>
                </p:cNvSpPr>
                <p:nvPr/>
              </p:nvSpPr>
              <p:spPr bwMode="auto">
                <a:xfrm>
                  <a:off x="5600" y="1213"/>
                  <a:ext cx="7" cy="12"/>
                </a:xfrm>
                <a:custGeom>
                  <a:avLst/>
                  <a:gdLst>
                    <a:gd name="T0" fmla="*/ 0 w 1"/>
                    <a:gd name="T1" fmla="*/ 15552 h 2"/>
                    <a:gd name="T2" fmla="*/ 16807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8218" name="Freeform 285"/>
                <p:cNvSpPr>
                  <a:spLocks/>
                </p:cNvSpPr>
                <p:nvPr/>
              </p:nvSpPr>
              <p:spPr bwMode="auto">
                <a:xfrm>
                  <a:off x="5607"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219" name="Freeform 286"/>
                <p:cNvSpPr>
                  <a:spLocks/>
                </p:cNvSpPr>
                <p:nvPr/>
              </p:nvSpPr>
              <p:spPr bwMode="auto">
                <a:xfrm>
                  <a:off x="5607" y="1219"/>
                  <a:ext cx="7" cy="6"/>
                </a:xfrm>
                <a:custGeom>
                  <a:avLst/>
                  <a:gdLst>
                    <a:gd name="T0" fmla="*/ 0 w 1"/>
                    <a:gd name="T1" fmla="*/ 7776 h 1"/>
                    <a:gd name="T2" fmla="*/ 0 w 1"/>
                    <a:gd name="T3" fmla="*/ 0 h 1"/>
                    <a:gd name="T4" fmla="*/ 16807 w 1"/>
                    <a:gd name="T5" fmla="*/ 0 h 1"/>
                    <a:gd name="T6" fmla="*/ 16807 w 1"/>
                    <a:gd name="T7" fmla="*/ 7776 h 1"/>
                    <a:gd name="T8" fmla="*/ 16807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007EB0"/>
                </a:solidFill>
                <a:ln w="9525">
                  <a:noFill/>
                  <a:round/>
                  <a:headEnd/>
                  <a:tailEnd/>
                </a:ln>
              </p:spPr>
              <p:txBody>
                <a:bodyPr/>
                <a:lstStyle/>
                <a:p>
                  <a:endParaRPr lang="fr-FR"/>
                </a:p>
              </p:txBody>
            </p:sp>
            <p:sp>
              <p:nvSpPr>
                <p:cNvPr id="108220" name="Freeform 287"/>
                <p:cNvSpPr>
                  <a:spLocks/>
                </p:cNvSpPr>
                <p:nvPr/>
              </p:nvSpPr>
              <p:spPr bwMode="auto">
                <a:xfrm>
                  <a:off x="5614" y="1219"/>
                  <a:ext cx="1" cy="6"/>
                </a:xfrm>
                <a:custGeom>
                  <a:avLst/>
                  <a:gdLst>
                    <a:gd name="T0" fmla="*/ 0 w 1"/>
                    <a:gd name="T1" fmla="*/ 7776 h 1"/>
                    <a:gd name="T2" fmla="*/ 0 w 1"/>
                    <a:gd name="T3" fmla="*/ 0 h 1"/>
                    <a:gd name="T4" fmla="*/ 0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0" y="1"/>
                      </a:lnTo>
                    </a:path>
                  </a:pathLst>
                </a:custGeom>
                <a:solidFill>
                  <a:srgbClr val="0085C0"/>
                </a:solidFill>
                <a:ln w="9525">
                  <a:noFill/>
                  <a:round/>
                  <a:headEnd/>
                  <a:tailEnd/>
                </a:ln>
              </p:spPr>
              <p:txBody>
                <a:bodyPr/>
                <a:lstStyle/>
                <a:p>
                  <a:endParaRPr lang="fr-FR"/>
                </a:p>
              </p:txBody>
            </p:sp>
            <p:sp>
              <p:nvSpPr>
                <p:cNvPr id="108221" name="Freeform 288"/>
                <p:cNvSpPr>
                  <a:spLocks/>
                </p:cNvSpPr>
                <p:nvPr/>
              </p:nvSpPr>
              <p:spPr bwMode="auto">
                <a:xfrm>
                  <a:off x="5600" y="1213"/>
                  <a:ext cx="14" cy="12"/>
                </a:xfrm>
                <a:custGeom>
                  <a:avLst/>
                  <a:gdLst>
                    <a:gd name="T0" fmla="*/ 33614 w 2"/>
                    <a:gd name="T1" fmla="*/ 7776 h 2"/>
                    <a:gd name="T2" fmla="*/ 33614 w 2"/>
                    <a:gd name="T3" fmla="*/ 15552 h 2"/>
                    <a:gd name="T4" fmla="*/ 16807 w 2"/>
                    <a:gd name="T5" fmla="*/ 15552 h 2"/>
                    <a:gd name="T6" fmla="*/ 0 w 2"/>
                    <a:gd name="T7" fmla="*/ 15552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222" name="Line 289"/>
                <p:cNvSpPr>
                  <a:spLocks noChangeShapeType="1"/>
                </p:cNvSpPr>
                <p:nvPr/>
              </p:nvSpPr>
              <p:spPr bwMode="auto">
                <a:xfrm>
                  <a:off x="5607" y="1195"/>
                  <a:ext cx="1" cy="24"/>
                </a:xfrm>
                <a:prstGeom prst="line">
                  <a:avLst/>
                </a:prstGeom>
                <a:noFill/>
                <a:ln w="0">
                  <a:solidFill>
                    <a:srgbClr val="507EAF"/>
                  </a:solidFill>
                  <a:round/>
                  <a:headEnd/>
                  <a:tailEnd/>
                </a:ln>
              </p:spPr>
              <p:txBody>
                <a:bodyPr/>
                <a:lstStyle/>
                <a:p>
                  <a:endParaRPr lang="fr-FR"/>
                </a:p>
              </p:txBody>
            </p:sp>
            <p:sp>
              <p:nvSpPr>
                <p:cNvPr id="108223" name="Line 290"/>
                <p:cNvSpPr>
                  <a:spLocks noChangeShapeType="1"/>
                </p:cNvSpPr>
                <p:nvPr/>
              </p:nvSpPr>
              <p:spPr bwMode="auto">
                <a:xfrm>
                  <a:off x="5607" y="1195"/>
                  <a:ext cx="1" cy="24"/>
                </a:xfrm>
                <a:prstGeom prst="line">
                  <a:avLst/>
                </a:prstGeom>
                <a:noFill/>
                <a:ln w="0">
                  <a:solidFill>
                    <a:srgbClr val="507EAF"/>
                  </a:solidFill>
                  <a:round/>
                  <a:headEnd/>
                  <a:tailEnd/>
                </a:ln>
              </p:spPr>
              <p:txBody>
                <a:bodyPr/>
                <a:lstStyle/>
                <a:p>
                  <a:endParaRPr lang="fr-FR"/>
                </a:p>
              </p:txBody>
            </p:sp>
            <p:sp>
              <p:nvSpPr>
                <p:cNvPr id="108224" name="Rectangle 291"/>
                <p:cNvSpPr>
                  <a:spLocks noChangeArrowheads="1"/>
                </p:cNvSpPr>
                <p:nvPr/>
              </p:nvSpPr>
              <p:spPr bwMode="auto">
                <a:xfrm>
                  <a:off x="5539"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225" name="Freeform 292"/>
                <p:cNvSpPr>
                  <a:spLocks/>
                </p:cNvSpPr>
                <p:nvPr/>
              </p:nvSpPr>
              <p:spPr bwMode="auto">
                <a:xfrm>
                  <a:off x="5533"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8226" name="Rectangle 293"/>
                <p:cNvSpPr>
                  <a:spLocks noChangeArrowheads="1"/>
                </p:cNvSpPr>
                <p:nvPr/>
              </p:nvSpPr>
              <p:spPr bwMode="auto">
                <a:xfrm>
                  <a:off x="5533" y="1213"/>
                  <a:ext cx="6" cy="12"/>
                </a:xfrm>
                <a:prstGeom prst="rect">
                  <a:avLst/>
                </a:prstGeom>
                <a:solidFill>
                  <a:srgbClr val="446687"/>
                </a:solidFill>
                <a:ln w="9525">
                  <a:noFill/>
                  <a:miter lim="800000"/>
                  <a:headEnd/>
                  <a:tailEnd/>
                </a:ln>
              </p:spPr>
              <p:txBody>
                <a:bodyPr/>
                <a:lstStyle/>
                <a:p>
                  <a:endParaRPr lang="en-US"/>
                </a:p>
              </p:txBody>
            </p:sp>
            <p:sp>
              <p:nvSpPr>
                <p:cNvPr id="108227" name="Rectangle 294"/>
                <p:cNvSpPr>
                  <a:spLocks noChangeArrowheads="1"/>
                </p:cNvSpPr>
                <p:nvPr/>
              </p:nvSpPr>
              <p:spPr bwMode="auto">
                <a:xfrm>
                  <a:off x="5539" y="1213"/>
                  <a:ext cx="7" cy="12"/>
                </a:xfrm>
                <a:prstGeom prst="rect">
                  <a:avLst/>
                </a:prstGeom>
                <a:solidFill>
                  <a:srgbClr val="2C6E95"/>
                </a:solidFill>
                <a:ln w="9525">
                  <a:noFill/>
                  <a:miter lim="800000"/>
                  <a:headEnd/>
                  <a:tailEnd/>
                </a:ln>
              </p:spPr>
              <p:txBody>
                <a:bodyPr/>
                <a:lstStyle/>
                <a:p>
                  <a:endParaRPr lang="en-US"/>
                </a:p>
              </p:txBody>
            </p:sp>
            <p:sp>
              <p:nvSpPr>
                <p:cNvPr id="108228" name="Freeform 295"/>
                <p:cNvSpPr>
                  <a:spLocks/>
                </p:cNvSpPr>
                <p:nvPr/>
              </p:nvSpPr>
              <p:spPr bwMode="auto">
                <a:xfrm>
                  <a:off x="5539"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grpSp>
              <p:nvGrpSpPr>
                <p:cNvPr id="108229" name="Group 296"/>
                <p:cNvGrpSpPr>
                  <a:grpSpLocks/>
                </p:cNvGrpSpPr>
                <p:nvPr/>
              </p:nvGrpSpPr>
              <p:grpSpPr bwMode="auto">
                <a:xfrm>
                  <a:off x="5418" y="1045"/>
                  <a:ext cx="446" cy="186"/>
                  <a:chOff x="5418" y="1045"/>
                  <a:chExt cx="446" cy="186"/>
                </a:xfrm>
              </p:grpSpPr>
              <p:sp>
                <p:nvSpPr>
                  <p:cNvPr id="108264" name="Freeform 297"/>
                  <p:cNvSpPr>
                    <a:spLocks/>
                  </p:cNvSpPr>
                  <p:nvPr/>
                </p:nvSpPr>
                <p:spPr bwMode="auto">
                  <a:xfrm>
                    <a:off x="5546"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265" name="Freeform 298"/>
                  <p:cNvSpPr>
                    <a:spLocks/>
                  </p:cNvSpPr>
                  <p:nvPr/>
                </p:nvSpPr>
                <p:spPr bwMode="auto">
                  <a:xfrm>
                    <a:off x="5546"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266" name="Freeform 299"/>
                  <p:cNvSpPr>
                    <a:spLocks/>
                  </p:cNvSpPr>
                  <p:nvPr/>
                </p:nvSpPr>
                <p:spPr bwMode="auto">
                  <a:xfrm>
                    <a:off x="5533" y="1213"/>
                    <a:ext cx="13" cy="12"/>
                  </a:xfrm>
                  <a:custGeom>
                    <a:avLst/>
                    <a:gdLst>
                      <a:gd name="T0" fmla="*/ 23068 w 2"/>
                      <a:gd name="T1" fmla="*/ 7776 h 2"/>
                      <a:gd name="T2" fmla="*/ 23068 w 2"/>
                      <a:gd name="T3" fmla="*/ 15552 h 2"/>
                      <a:gd name="T4" fmla="*/ 12337 w 2"/>
                      <a:gd name="T5" fmla="*/ 15552 h 2"/>
                      <a:gd name="T6" fmla="*/ 0 w 2"/>
                      <a:gd name="T7" fmla="*/ 7776 h 2"/>
                      <a:gd name="T8" fmla="*/ 0 w 2"/>
                      <a:gd name="T9" fmla="*/ 7776 h 2"/>
                      <a:gd name="T10" fmla="*/ 0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267" name="Line 300"/>
                  <p:cNvSpPr>
                    <a:spLocks noChangeShapeType="1"/>
                  </p:cNvSpPr>
                  <p:nvPr/>
                </p:nvSpPr>
                <p:spPr bwMode="auto">
                  <a:xfrm>
                    <a:off x="5546" y="1195"/>
                    <a:ext cx="1" cy="18"/>
                  </a:xfrm>
                  <a:prstGeom prst="line">
                    <a:avLst/>
                  </a:prstGeom>
                  <a:noFill/>
                  <a:ln w="0">
                    <a:solidFill>
                      <a:srgbClr val="507EAF"/>
                    </a:solidFill>
                    <a:round/>
                    <a:headEnd/>
                    <a:tailEnd/>
                  </a:ln>
                </p:spPr>
                <p:txBody>
                  <a:bodyPr/>
                  <a:lstStyle/>
                  <a:p>
                    <a:endParaRPr lang="fr-FR"/>
                  </a:p>
                </p:txBody>
              </p:sp>
              <p:sp>
                <p:nvSpPr>
                  <p:cNvPr id="108268" name="Line 301"/>
                  <p:cNvSpPr>
                    <a:spLocks noChangeShapeType="1"/>
                  </p:cNvSpPr>
                  <p:nvPr/>
                </p:nvSpPr>
                <p:spPr bwMode="auto">
                  <a:xfrm>
                    <a:off x="5539" y="1195"/>
                    <a:ext cx="1" cy="18"/>
                  </a:xfrm>
                  <a:prstGeom prst="line">
                    <a:avLst/>
                  </a:prstGeom>
                  <a:noFill/>
                  <a:ln w="0">
                    <a:solidFill>
                      <a:srgbClr val="507EAF"/>
                    </a:solidFill>
                    <a:round/>
                    <a:headEnd/>
                    <a:tailEnd/>
                  </a:ln>
                </p:spPr>
                <p:txBody>
                  <a:bodyPr/>
                  <a:lstStyle/>
                  <a:p>
                    <a:endParaRPr lang="fr-FR"/>
                  </a:p>
                </p:txBody>
              </p:sp>
              <p:sp>
                <p:nvSpPr>
                  <p:cNvPr id="108269" name="Freeform 302"/>
                  <p:cNvSpPr>
                    <a:spLocks/>
                  </p:cNvSpPr>
                  <p:nvPr/>
                </p:nvSpPr>
                <p:spPr bwMode="auto">
                  <a:xfrm>
                    <a:off x="5830" y="1165"/>
                    <a:ext cx="27" cy="18"/>
                  </a:xfrm>
                  <a:custGeom>
                    <a:avLst/>
                    <a:gdLst>
                      <a:gd name="T0" fmla="*/ 14445 w 4"/>
                      <a:gd name="T1" fmla="*/ 0 h 3"/>
                      <a:gd name="T2" fmla="*/ 55951 w 4"/>
                      <a:gd name="T3" fmla="*/ 15552 h 3"/>
                      <a:gd name="T4" fmla="*/ 55951 w 4"/>
                      <a:gd name="T5" fmla="*/ 23328 h 3"/>
                      <a:gd name="T6" fmla="*/ 0 w 4"/>
                      <a:gd name="T7" fmla="*/ 7776 h 3"/>
                      <a:gd name="T8" fmla="*/ 14445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lnTo>
                          <a:pt x="4" y="2"/>
                        </a:lnTo>
                        <a:lnTo>
                          <a:pt x="4" y="3"/>
                        </a:lnTo>
                        <a:lnTo>
                          <a:pt x="0" y="1"/>
                        </a:lnTo>
                        <a:lnTo>
                          <a:pt x="1" y="0"/>
                        </a:lnTo>
                      </a:path>
                    </a:pathLst>
                  </a:custGeom>
                  <a:solidFill>
                    <a:srgbClr val="585A6F"/>
                  </a:solidFill>
                  <a:ln w="0">
                    <a:solidFill>
                      <a:srgbClr val="507EAF"/>
                    </a:solidFill>
                    <a:round/>
                    <a:headEnd/>
                    <a:tailEnd/>
                  </a:ln>
                </p:spPr>
                <p:txBody>
                  <a:bodyPr/>
                  <a:lstStyle/>
                  <a:p>
                    <a:endParaRPr lang="fr-FR"/>
                  </a:p>
                </p:txBody>
              </p:sp>
              <p:sp>
                <p:nvSpPr>
                  <p:cNvPr id="108270" name="Freeform 303"/>
                  <p:cNvSpPr>
                    <a:spLocks/>
                  </p:cNvSpPr>
                  <p:nvPr/>
                </p:nvSpPr>
                <p:spPr bwMode="auto">
                  <a:xfrm>
                    <a:off x="5850" y="1183"/>
                    <a:ext cx="14" cy="6"/>
                  </a:xfrm>
                  <a:custGeom>
                    <a:avLst/>
                    <a:gdLst>
                      <a:gd name="T0" fmla="*/ 33614 w 2"/>
                      <a:gd name="T1" fmla="*/ 7776 h 1"/>
                      <a:gd name="T2" fmla="*/ 16807 w 2"/>
                      <a:gd name="T3" fmla="*/ 7776 h 1"/>
                      <a:gd name="T4" fmla="*/ 0 w 2"/>
                      <a:gd name="T5" fmla="*/ 0 h 1"/>
                      <a:gd name="T6" fmla="*/ 0 w 2"/>
                      <a:gd name="T7" fmla="*/ 0 h 1"/>
                      <a:gd name="T8" fmla="*/ 33614 w 2"/>
                      <a:gd name="T9" fmla="*/ 7776 h 1"/>
                      <a:gd name="T10" fmla="*/ 33614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1" y="1"/>
                        </a:lnTo>
                        <a:lnTo>
                          <a:pt x="0" y="0"/>
                        </a:lnTo>
                        <a:lnTo>
                          <a:pt x="2" y="1"/>
                        </a:lnTo>
                      </a:path>
                    </a:pathLst>
                  </a:custGeom>
                  <a:solidFill>
                    <a:srgbClr val="585A6F"/>
                  </a:solidFill>
                  <a:ln w="9525">
                    <a:noFill/>
                    <a:round/>
                    <a:headEnd/>
                    <a:tailEnd/>
                  </a:ln>
                </p:spPr>
                <p:txBody>
                  <a:bodyPr/>
                  <a:lstStyle/>
                  <a:p>
                    <a:endParaRPr lang="fr-FR"/>
                  </a:p>
                </p:txBody>
              </p:sp>
              <p:sp>
                <p:nvSpPr>
                  <p:cNvPr id="108271" name="Freeform 304"/>
                  <p:cNvSpPr>
                    <a:spLocks/>
                  </p:cNvSpPr>
                  <p:nvPr/>
                </p:nvSpPr>
                <p:spPr bwMode="auto">
                  <a:xfrm>
                    <a:off x="5850" y="1177"/>
                    <a:ext cx="14" cy="12"/>
                  </a:xfrm>
                  <a:custGeom>
                    <a:avLst/>
                    <a:gdLst>
                      <a:gd name="T0" fmla="*/ 33614 w 2"/>
                      <a:gd name="T1" fmla="*/ 15552 h 2"/>
                      <a:gd name="T2" fmla="*/ 0 w 2"/>
                      <a:gd name="T3" fmla="*/ 7776 h 2"/>
                      <a:gd name="T4" fmla="*/ 0 w 2"/>
                      <a:gd name="T5" fmla="*/ 0 h 2"/>
                      <a:gd name="T6" fmla="*/ 33614 w 2"/>
                      <a:gd name="T7" fmla="*/ 7776 h 2"/>
                      <a:gd name="T8" fmla="*/ 33614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1"/>
                        </a:lnTo>
                        <a:lnTo>
                          <a:pt x="0" y="0"/>
                        </a:lnTo>
                        <a:lnTo>
                          <a:pt x="2" y="1"/>
                        </a:lnTo>
                        <a:lnTo>
                          <a:pt x="2" y="2"/>
                        </a:lnTo>
                      </a:path>
                    </a:pathLst>
                  </a:custGeom>
                  <a:solidFill>
                    <a:srgbClr val="53617E"/>
                  </a:solidFill>
                  <a:ln w="9525">
                    <a:noFill/>
                    <a:round/>
                    <a:headEnd/>
                    <a:tailEnd/>
                  </a:ln>
                </p:spPr>
                <p:txBody>
                  <a:bodyPr/>
                  <a:lstStyle/>
                  <a:p>
                    <a:endParaRPr lang="fr-FR"/>
                  </a:p>
                </p:txBody>
              </p:sp>
              <p:sp>
                <p:nvSpPr>
                  <p:cNvPr id="108272" name="Freeform 305"/>
                  <p:cNvSpPr>
                    <a:spLocks/>
                  </p:cNvSpPr>
                  <p:nvPr/>
                </p:nvSpPr>
                <p:spPr bwMode="auto">
                  <a:xfrm>
                    <a:off x="5850" y="1177"/>
                    <a:ext cx="14" cy="12"/>
                  </a:xfrm>
                  <a:custGeom>
                    <a:avLst/>
                    <a:gdLst>
                      <a:gd name="T0" fmla="*/ 33614 w 2"/>
                      <a:gd name="T1" fmla="*/ 15552 h 2"/>
                      <a:gd name="T2" fmla="*/ 0 w 2"/>
                      <a:gd name="T3" fmla="*/ 7776 h 2"/>
                      <a:gd name="T4" fmla="*/ 16807 w 2"/>
                      <a:gd name="T5" fmla="*/ 0 h 2"/>
                      <a:gd name="T6" fmla="*/ 33614 w 2"/>
                      <a:gd name="T7" fmla="*/ 7776 h 2"/>
                      <a:gd name="T8" fmla="*/ 33614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1"/>
                        </a:lnTo>
                        <a:lnTo>
                          <a:pt x="1" y="0"/>
                        </a:lnTo>
                        <a:lnTo>
                          <a:pt x="2" y="1"/>
                        </a:lnTo>
                        <a:lnTo>
                          <a:pt x="2" y="2"/>
                        </a:lnTo>
                      </a:path>
                    </a:pathLst>
                  </a:custGeom>
                  <a:solidFill>
                    <a:srgbClr val="3A688D"/>
                  </a:solidFill>
                  <a:ln w="9525">
                    <a:noFill/>
                    <a:round/>
                    <a:headEnd/>
                    <a:tailEnd/>
                  </a:ln>
                </p:spPr>
                <p:txBody>
                  <a:bodyPr/>
                  <a:lstStyle/>
                  <a:p>
                    <a:endParaRPr lang="fr-FR"/>
                  </a:p>
                </p:txBody>
              </p:sp>
              <p:sp>
                <p:nvSpPr>
                  <p:cNvPr id="108273" name="Freeform 306"/>
                  <p:cNvSpPr>
                    <a:spLocks/>
                  </p:cNvSpPr>
                  <p:nvPr/>
                </p:nvSpPr>
                <p:spPr bwMode="auto">
                  <a:xfrm>
                    <a:off x="5850" y="1177"/>
                    <a:ext cx="14" cy="6"/>
                  </a:xfrm>
                  <a:custGeom>
                    <a:avLst/>
                    <a:gdLst>
                      <a:gd name="T0" fmla="*/ 33614 w 2"/>
                      <a:gd name="T1" fmla="*/ 7776 h 1"/>
                      <a:gd name="T2" fmla="*/ 0 w 2"/>
                      <a:gd name="T3" fmla="*/ 0 h 1"/>
                      <a:gd name="T4" fmla="*/ 16807 w 2"/>
                      <a:gd name="T5" fmla="*/ 0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0"/>
                        </a:lnTo>
                        <a:lnTo>
                          <a:pt x="1" y="0"/>
                        </a:lnTo>
                        <a:lnTo>
                          <a:pt x="2" y="0"/>
                        </a:lnTo>
                        <a:lnTo>
                          <a:pt x="2" y="1"/>
                        </a:lnTo>
                      </a:path>
                    </a:pathLst>
                  </a:custGeom>
                  <a:solidFill>
                    <a:srgbClr val="00729C"/>
                  </a:solidFill>
                  <a:ln w="9525">
                    <a:noFill/>
                    <a:round/>
                    <a:headEnd/>
                    <a:tailEnd/>
                  </a:ln>
                </p:spPr>
                <p:txBody>
                  <a:bodyPr/>
                  <a:lstStyle/>
                  <a:p>
                    <a:endParaRPr lang="fr-FR"/>
                  </a:p>
                </p:txBody>
              </p:sp>
              <p:sp>
                <p:nvSpPr>
                  <p:cNvPr id="108274" name="Freeform 307"/>
                  <p:cNvSpPr>
                    <a:spLocks/>
                  </p:cNvSpPr>
                  <p:nvPr/>
                </p:nvSpPr>
                <p:spPr bwMode="auto">
                  <a:xfrm>
                    <a:off x="5857" y="1171"/>
                    <a:ext cx="7" cy="12"/>
                  </a:xfrm>
                  <a:custGeom>
                    <a:avLst/>
                    <a:gdLst>
                      <a:gd name="T0" fmla="*/ 16807 w 1"/>
                      <a:gd name="T1" fmla="*/ 15552 h 2"/>
                      <a:gd name="T2" fmla="*/ 0 w 1"/>
                      <a:gd name="T3" fmla="*/ 7776 h 2"/>
                      <a:gd name="T4" fmla="*/ 0 w 1"/>
                      <a:gd name="T5" fmla="*/ 0 h 2"/>
                      <a:gd name="T6" fmla="*/ 16807 w 1"/>
                      <a:gd name="T7" fmla="*/ 7776 h 2"/>
                      <a:gd name="T8" fmla="*/ 16807 w 1"/>
                      <a:gd name="T9" fmla="*/ 7776 h 2"/>
                      <a:gd name="T10" fmla="*/ 16807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2"/>
                        </a:moveTo>
                        <a:lnTo>
                          <a:pt x="0" y="1"/>
                        </a:lnTo>
                        <a:lnTo>
                          <a:pt x="0" y="0"/>
                        </a:lnTo>
                        <a:lnTo>
                          <a:pt x="1" y="1"/>
                        </a:lnTo>
                        <a:lnTo>
                          <a:pt x="1" y="2"/>
                        </a:lnTo>
                      </a:path>
                    </a:pathLst>
                  </a:custGeom>
                  <a:solidFill>
                    <a:srgbClr val="007CAC"/>
                  </a:solidFill>
                  <a:ln w="9525">
                    <a:noFill/>
                    <a:round/>
                    <a:headEnd/>
                    <a:tailEnd/>
                  </a:ln>
                </p:spPr>
                <p:txBody>
                  <a:bodyPr/>
                  <a:lstStyle/>
                  <a:p>
                    <a:endParaRPr lang="fr-FR"/>
                  </a:p>
                </p:txBody>
              </p:sp>
              <p:sp>
                <p:nvSpPr>
                  <p:cNvPr id="108275" name="Freeform 308"/>
                  <p:cNvSpPr>
                    <a:spLocks/>
                  </p:cNvSpPr>
                  <p:nvPr/>
                </p:nvSpPr>
                <p:spPr bwMode="auto">
                  <a:xfrm>
                    <a:off x="5857" y="1171"/>
                    <a:ext cx="7" cy="6"/>
                  </a:xfrm>
                  <a:custGeom>
                    <a:avLst/>
                    <a:gdLst>
                      <a:gd name="T0" fmla="*/ 16807 w 1"/>
                      <a:gd name="T1" fmla="*/ 7776 h 1"/>
                      <a:gd name="T2" fmla="*/ 0 w 1"/>
                      <a:gd name="T3" fmla="*/ 7776 h 1"/>
                      <a:gd name="T4" fmla="*/ 0 w 1"/>
                      <a:gd name="T5" fmla="*/ 0 h 1"/>
                      <a:gd name="T6" fmla="*/ 16807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1"/>
                        </a:lnTo>
                        <a:lnTo>
                          <a:pt x="0" y="0"/>
                        </a:lnTo>
                        <a:lnTo>
                          <a:pt x="1" y="1"/>
                        </a:lnTo>
                      </a:path>
                    </a:pathLst>
                  </a:custGeom>
                  <a:solidFill>
                    <a:srgbClr val="0084BD"/>
                  </a:solidFill>
                  <a:ln w="9525">
                    <a:noFill/>
                    <a:round/>
                    <a:headEnd/>
                    <a:tailEnd/>
                  </a:ln>
                </p:spPr>
                <p:txBody>
                  <a:bodyPr/>
                  <a:lstStyle/>
                  <a:p>
                    <a:endParaRPr lang="fr-FR"/>
                  </a:p>
                </p:txBody>
              </p:sp>
              <p:sp>
                <p:nvSpPr>
                  <p:cNvPr id="108276" name="Freeform 309"/>
                  <p:cNvSpPr>
                    <a:spLocks/>
                  </p:cNvSpPr>
                  <p:nvPr/>
                </p:nvSpPr>
                <p:spPr bwMode="auto">
                  <a:xfrm>
                    <a:off x="5857" y="1171"/>
                    <a:ext cx="7" cy="6"/>
                  </a:xfrm>
                  <a:custGeom>
                    <a:avLst/>
                    <a:gdLst>
                      <a:gd name="T0" fmla="*/ 16807 w 1"/>
                      <a:gd name="T1" fmla="*/ 7776 h 1"/>
                      <a:gd name="T2" fmla="*/ 0 w 1"/>
                      <a:gd name="T3" fmla="*/ 0 h 1"/>
                      <a:gd name="T4" fmla="*/ 0 w 1"/>
                      <a:gd name="T5" fmla="*/ 0 h 1"/>
                      <a:gd name="T6" fmla="*/ 16807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1"/>
                        </a:lnTo>
                      </a:path>
                    </a:pathLst>
                  </a:custGeom>
                  <a:solidFill>
                    <a:srgbClr val="0089C6"/>
                  </a:solidFill>
                  <a:ln w="9525">
                    <a:noFill/>
                    <a:round/>
                    <a:headEnd/>
                    <a:tailEnd/>
                  </a:ln>
                </p:spPr>
                <p:txBody>
                  <a:bodyPr/>
                  <a:lstStyle/>
                  <a:p>
                    <a:endParaRPr lang="fr-FR"/>
                  </a:p>
                </p:txBody>
              </p:sp>
              <p:sp>
                <p:nvSpPr>
                  <p:cNvPr id="108277" name="Freeform 310"/>
                  <p:cNvSpPr>
                    <a:spLocks/>
                  </p:cNvSpPr>
                  <p:nvPr/>
                </p:nvSpPr>
                <p:spPr bwMode="auto">
                  <a:xfrm>
                    <a:off x="5850" y="1171"/>
                    <a:ext cx="14" cy="12"/>
                  </a:xfrm>
                  <a:custGeom>
                    <a:avLst/>
                    <a:gdLst>
                      <a:gd name="T0" fmla="*/ 33614 w 2"/>
                      <a:gd name="T1" fmla="*/ 7776 h 2"/>
                      <a:gd name="T2" fmla="*/ 33614 w 2"/>
                      <a:gd name="T3" fmla="*/ 7776 h 2"/>
                      <a:gd name="T4" fmla="*/ 33614 w 2"/>
                      <a:gd name="T5" fmla="*/ 15552 h 2"/>
                      <a:gd name="T6" fmla="*/ 33614 w 2"/>
                      <a:gd name="T7" fmla="*/ 15552 h 2"/>
                      <a:gd name="T8" fmla="*/ 16807 w 2"/>
                      <a:gd name="T9" fmla="*/ 15552 h 2"/>
                      <a:gd name="T10" fmla="*/ 0 w 2"/>
                      <a:gd name="T11" fmla="*/ 15552 h 2"/>
                      <a:gd name="T12" fmla="*/ 16807 w 2"/>
                      <a:gd name="T13" fmla="*/ 7776 h 2"/>
                      <a:gd name="T14" fmla="*/ 16807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2" y="2"/>
                        </a:lnTo>
                        <a:lnTo>
                          <a:pt x="1" y="2"/>
                        </a:lnTo>
                        <a:lnTo>
                          <a:pt x="0" y="2"/>
                        </a:lnTo>
                        <a:lnTo>
                          <a:pt x="1" y="1"/>
                        </a:lnTo>
                        <a:lnTo>
                          <a:pt x="1" y="0"/>
                        </a:lnTo>
                        <a:lnTo>
                          <a:pt x="2" y="1"/>
                        </a:lnTo>
                      </a:path>
                    </a:pathLst>
                  </a:custGeom>
                  <a:noFill/>
                  <a:ln w="0">
                    <a:solidFill>
                      <a:srgbClr val="507EAF"/>
                    </a:solidFill>
                    <a:round/>
                    <a:headEnd/>
                    <a:tailEnd/>
                  </a:ln>
                </p:spPr>
                <p:txBody>
                  <a:bodyPr/>
                  <a:lstStyle/>
                  <a:p>
                    <a:endParaRPr lang="fr-FR"/>
                  </a:p>
                </p:txBody>
              </p:sp>
              <p:sp>
                <p:nvSpPr>
                  <p:cNvPr id="108278" name="Line 311"/>
                  <p:cNvSpPr>
                    <a:spLocks noChangeShapeType="1"/>
                  </p:cNvSpPr>
                  <p:nvPr/>
                </p:nvSpPr>
                <p:spPr bwMode="auto">
                  <a:xfrm>
                    <a:off x="5830" y="1165"/>
                    <a:ext cx="27" cy="12"/>
                  </a:xfrm>
                  <a:prstGeom prst="line">
                    <a:avLst/>
                  </a:prstGeom>
                  <a:noFill/>
                  <a:ln w="0">
                    <a:solidFill>
                      <a:srgbClr val="507EAF"/>
                    </a:solidFill>
                    <a:round/>
                    <a:headEnd/>
                    <a:tailEnd/>
                  </a:ln>
                </p:spPr>
                <p:txBody>
                  <a:bodyPr/>
                  <a:lstStyle/>
                  <a:p>
                    <a:endParaRPr lang="fr-FR"/>
                  </a:p>
                </p:txBody>
              </p:sp>
              <p:sp>
                <p:nvSpPr>
                  <p:cNvPr id="108279" name="Line 312"/>
                  <p:cNvSpPr>
                    <a:spLocks noChangeShapeType="1"/>
                  </p:cNvSpPr>
                  <p:nvPr/>
                </p:nvSpPr>
                <p:spPr bwMode="auto">
                  <a:xfrm>
                    <a:off x="5830" y="1171"/>
                    <a:ext cx="27" cy="6"/>
                  </a:xfrm>
                  <a:prstGeom prst="line">
                    <a:avLst/>
                  </a:prstGeom>
                  <a:noFill/>
                  <a:ln w="0">
                    <a:solidFill>
                      <a:srgbClr val="507EAF"/>
                    </a:solidFill>
                    <a:round/>
                    <a:headEnd/>
                    <a:tailEnd/>
                  </a:ln>
                </p:spPr>
                <p:txBody>
                  <a:bodyPr/>
                  <a:lstStyle/>
                  <a:p>
                    <a:endParaRPr lang="fr-FR"/>
                  </a:p>
                </p:txBody>
              </p:sp>
              <p:sp>
                <p:nvSpPr>
                  <p:cNvPr id="108280" name="Rectangle 313"/>
                  <p:cNvSpPr>
                    <a:spLocks noChangeArrowheads="1"/>
                  </p:cNvSpPr>
                  <p:nvPr/>
                </p:nvSpPr>
                <p:spPr bwMode="auto">
                  <a:xfrm>
                    <a:off x="5749"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281" name="Freeform 314"/>
                  <p:cNvSpPr>
                    <a:spLocks/>
                  </p:cNvSpPr>
                  <p:nvPr/>
                </p:nvSpPr>
                <p:spPr bwMode="auto">
                  <a:xfrm>
                    <a:off x="5749" y="1219"/>
                    <a:ext cx="1" cy="12"/>
                  </a:xfrm>
                  <a:custGeom>
                    <a:avLst/>
                    <a:gdLst>
                      <a:gd name="T0" fmla="*/ 0 w 1"/>
                      <a:gd name="T1" fmla="*/ 7776 h 2"/>
                      <a:gd name="T2" fmla="*/ 0 w 1"/>
                      <a:gd name="T3" fmla="*/ 0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0" y="2"/>
                        </a:lnTo>
                        <a:lnTo>
                          <a:pt x="0" y="1"/>
                        </a:lnTo>
                      </a:path>
                    </a:pathLst>
                  </a:custGeom>
                  <a:solidFill>
                    <a:srgbClr val="54617B"/>
                  </a:solidFill>
                  <a:ln w="9525">
                    <a:noFill/>
                    <a:round/>
                    <a:headEnd/>
                    <a:tailEnd/>
                  </a:ln>
                </p:spPr>
                <p:txBody>
                  <a:bodyPr/>
                  <a:lstStyle/>
                  <a:p>
                    <a:endParaRPr lang="fr-FR"/>
                  </a:p>
                </p:txBody>
              </p:sp>
              <p:sp>
                <p:nvSpPr>
                  <p:cNvPr id="108282" name="Freeform 315"/>
                  <p:cNvSpPr>
                    <a:spLocks/>
                  </p:cNvSpPr>
                  <p:nvPr/>
                </p:nvSpPr>
                <p:spPr bwMode="auto">
                  <a:xfrm>
                    <a:off x="5749" y="1213"/>
                    <a:ext cx="7" cy="18"/>
                  </a:xfrm>
                  <a:custGeom>
                    <a:avLst/>
                    <a:gdLst>
                      <a:gd name="T0" fmla="*/ 0 w 1"/>
                      <a:gd name="T1" fmla="*/ 23328 h 3"/>
                      <a:gd name="T2" fmla="*/ 0 w 1"/>
                      <a:gd name="T3" fmla="*/ 7776 h 3"/>
                      <a:gd name="T4" fmla="*/ 16807 w 1"/>
                      <a:gd name="T5" fmla="*/ 0 h 3"/>
                      <a:gd name="T6" fmla="*/ 16807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1"/>
                        </a:lnTo>
                        <a:lnTo>
                          <a:pt x="1" y="0"/>
                        </a:lnTo>
                        <a:lnTo>
                          <a:pt x="1" y="3"/>
                        </a:lnTo>
                        <a:lnTo>
                          <a:pt x="0" y="3"/>
                        </a:lnTo>
                      </a:path>
                    </a:pathLst>
                  </a:custGeom>
                  <a:solidFill>
                    <a:srgbClr val="446687"/>
                  </a:solidFill>
                  <a:ln w="9525">
                    <a:noFill/>
                    <a:round/>
                    <a:headEnd/>
                    <a:tailEnd/>
                  </a:ln>
                </p:spPr>
                <p:txBody>
                  <a:bodyPr/>
                  <a:lstStyle/>
                  <a:p>
                    <a:endParaRPr lang="fr-FR"/>
                  </a:p>
                </p:txBody>
              </p:sp>
              <p:sp>
                <p:nvSpPr>
                  <p:cNvPr id="108283" name="Freeform 316"/>
                  <p:cNvSpPr>
                    <a:spLocks/>
                  </p:cNvSpPr>
                  <p:nvPr/>
                </p:nvSpPr>
                <p:spPr bwMode="auto">
                  <a:xfrm>
                    <a:off x="5749" y="1213"/>
                    <a:ext cx="7" cy="18"/>
                  </a:xfrm>
                  <a:custGeom>
                    <a:avLst/>
                    <a:gdLst>
                      <a:gd name="T0" fmla="*/ 0 w 1"/>
                      <a:gd name="T1" fmla="*/ 23328 h 3"/>
                      <a:gd name="T2" fmla="*/ 0 w 1"/>
                      <a:gd name="T3" fmla="*/ 7776 h 3"/>
                      <a:gd name="T4" fmla="*/ 16807 w 1"/>
                      <a:gd name="T5" fmla="*/ 0 h 3"/>
                      <a:gd name="T6" fmla="*/ 16807 w 1"/>
                      <a:gd name="T7" fmla="*/ 7776 h 3"/>
                      <a:gd name="T8" fmla="*/ 16807 w 1"/>
                      <a:gd name="T9" fmla="*/ 23328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1"/>
                        </a:lnTo>
                        <a:lnTo>
                          <a:pt x="1" y="0"/>
                        </a:lnTo>
                        <a:lnTo>
                          <a:pt x="1" y="1"/>
                        </a:lnTo>
                        <a:lnTo>
                          <a:pt x="1" y="3"/>
                        </a:lnTo>
                        <a:lnTo>
                          <a:pt x="0" y="3"/>
                        </a:lnTo>
                      </a:path>
                    </a:pathLst>
                  </a:custGeom>
                  <a:solidFill>
                    <a:srgbClr val="2C6E95"/>
                  </a:solidFill>
                  <a:ln w="9525">
                    <a:noFill/>
                    <a:round/>
                    <a:headEnd/>
                    <a:tailEnd/>
                  </a:ln>
                </p:spPr>
                <p:txBody>
                  <a:bodyPr/>
                  <a:lstStyle/>
                  <a:p>
                    <a:endParaRPr lang="fr-FR"/>
                  </a:p>
                </p:txBody>
              </p:sp>
              <p:sp>
                <p:nvSpPr>
                  <p:cNvPr id="108284" name="Freeform 317"/>
                  <p:cNvSpPr>
                    <a:spLocks/>
                  </p:cNvSpPr>
                  <p:nvPr/>
                </p:nvSpPr>
                <p:spPr bwMode="auto">
                  <a:xfrm>
                    <a:off x="5756" y="1213"/>
                    <a:ext cx="1" cy="18"/>
                  </a:xfrm>
                  <a:custGeom>
                    <a:avLst/>
                    <a:gdLst>
                      <a:gd name="T0" fmla="*/ 0 w 1"/>
                      <a:gd name="T1" fmla="*/ 23328 h 3"/>
                      <a:gd name="T2" fmla="*/ 0 w 1"/>
                      <a:gd name="T3" fmla="*/ 0 h 3"/>
                      <a:gd name="T4" fmla="*/ 0 w 1"/>
                      <a:gd name="T5" fmla="*/ 7776 h 3"/>
                      <a:gd name="T6" fmla="*/ 0 w 1"/>
                      <a:gd name="T7" fmla="*/ 15552 h 3"/>
                      <a:gd name="T8" fmla="*/ 0 w 1"/>
                      <a:gd name="T9" fmla="*/ 23328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0"/>
                        </a:lnTo>
                        <a:lnTo>
                          <a:pt x="0" y="1"/>
                        </a:lnTo>
                        <a:lnTo>
                          <a:pt x="0" y="2"/>
                        </a:lnTo>
                        <a:lnTo>
                          <a:pt x="0" y="3"/>
                        </a:lnTo>
                      </a:path>
                    </a:pathLst>
                  </a:custGeom>
                  <a:solidFill>
                    <a:srgbClr val="0077A3"/>
                  </a:solidFill>
                  <a:ln w="9525">
                    <a:noFill/>
                    <a:round/>
                    <a:headEnd/>
                    <a:tailEnd/>
                  </a:ln>
                </p:spPr>
                <p:txBody>
                  <a:bodyPr/>
                  <a:lstStyle/>
                  <a:p>
                    <a:endParaRPr lang="fr-FR"/>
                  </a:p>
                </p:txBody>
              </p:sp>
              <p:sp>
                <p:nvSpPr>
                  <p:cNvPr id="108285" name="Freeform 318"/>
                  <p:cNvSpPr>
                    <a:spLocks/>
                  </p:cNvSpPr>
                  <p:nvPr/>
                </p:nvSpPr>
                <p:spPr bwMode="auto">
                  <a:xfrm>
                    <a:off x="5756" y="1219"/>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286" name="Freeform 319"/>
                  <p:cNvSpPr>
                    <a:spLocks/>
                  </p:cNvSpPr>
                  <p:nvPr/>
                </p:nvSpPr>
                <p:spPr bwMode="auto">
                  <a:xfrm>
                    <a:off x="5756" y="1219"/>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287" name="Freeform 320"/>
                  <p:cNvSpPr>
                    <a:spLocks/>
                  </p:cNvSpPr>
                  <p:nvPr/>
                </p:nvSpPr>
                <p:spPr bwMode="auto">
                  <a:xfrm>
                    <a:off x="5749" y="1213"/>
                    <a:ext cx="13" cy="18"/>
                  </a:xfrm>
                  <a:custGeom>
                    <a:avLst/>
                    <a:gdLst>
                      <a:gd name="T0" fmla="*/ 23068 w 2"/>
                      <a:gd name="T1" fmla="*/ 15552 h 3"/>
                      <a:gd name="T2" fmla="*/ 12337 w 2"/>
                      <a:gd name="T3" fmla="*/ 15552 h 3"/>
                      <a:gd name="T4" fmla="*/ 12337 w 2"/>
                      <a:gd name="T5" fmla="*/ 23328 h 3"/>
                      <a:gd name="T6" fmla="*/ 0 w 2"/>
                      <a:gd name="T7" fmla="*/ 15552 h 3"/>
                      <a:gd name="T8" fmla="*/ 0 w 2"/>
                      <a:gd name="T9" fmla="*/ 7776 h 3"/>
                      <a:gd name="T10" fmla="*/ 0 w 2"/>
                      <a:gd name="T11" fmla="*/ 7776 h 3"/>
                      <a:gd name="T12" fmla="*/ 12337 w 2"/>
                      <a:gd name="T13" fmla="*/ 0 h 3"/>
                      <a:gd name="T14" fmla="*/ 12337 w 2"/>
                      <a:gd name="T15" fmla="*/ 7776 h 3"/>
                      <a:gd name="T16" fmla="*/ 23068 w 2"/>
                      <a:gd name="T17" fmla="*/ 1555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2"/>
                        </a:moveTo>
                        <a:lnTo>
                          <a:pt x="1" y="2"/>
                        </a:lnTo>
                        <a:lnTo>
                          <a:pt x="1" y="3"/>
                        </a:lnTo>
                        <a:lnTo>
                          <a:pt x="0" y="2"/>
                        </a:lnTo>
                        <a:lnTo>
                          <a:pt x="0" y="1"/>
                        </a:lnTo>
                        <a:lnTo>
                          <a:pt x="1" y="0"/>
                        </a:lnTo>
                        <a:lnTo>
                          <a:pt x="1" y="1"/>
                        </a:lnTo>
                        <a:lnTo>
                          <a:pt x="2" y="2"/>
                        </a:lnTo>
                      </a:path>
                    </a:pathLst>
                  </a:custGeom>
                  <a:noFill/>
                  <a:ln w="0">
                    <a:solidFill>
                      <a:srgbClr val="507EAF"/>
                    </a:solidFill>
                    <a:round/>
                    <a:headEnd/>
                    <a:tailEnd/>
                  </a:ln>
                </p:spPr>
                <p:txBody>
                  <a:bodyPr/>
                  <a:lstStyle/>
                  <a:p>
                    <a:endParaRPr lang="fr-FR"/>
                  </a:p>
                </p:txBody>
              </p:sp>
              <p:sp>
                <p:nvSpPr>
                  <p:cNvPr id="108288" name="Line 321"/>
                  <p:cNvSpPr>
                    <a:spLocks noChangeShapeType="1"/>
                  </p:cNvSpPr>
                  <p:nvPr/>
                </p:nvSpPr>
                <p:spPr bwMode="auto">
                  <a:xfrm>
                    <a:off x="5756" y="1195"/>
                    <a:ext cx="1" cy="24"/>
                  </a:xfrm>
                  <a:prstGeom prst="line">
                    <a:avLst/>
                  </a:prstGeom>
                  <a:noFill/>
                  <a:ln w="0">
                    <a:solidFill>
                      <a:srgbClr val="507EAF"/>
                    </a:solidFill>
                    <a:round/>
                    <a:headEnd/>
                    <a:tailEnd/>
                  </a:ln>
                </p:spPr>
                <p:txBody>
                  <a:bodyPr/>
                  <a:lstStyle/>
                  <a:p>
                    <a:endParaRPr lang="fr-FR"/>
                  </a:p>
                </p:txBody>
              </p:sp>
              <p:sp>
                <p:nvSpPr>
                  <p:cNvPr id="108289" name="Line 322"/>
                  <p:cNvSpPr>
                    <a:spLocks noChangeShapeType="1"/>
                  </p:cNvSpPr>
                  <p:nvPr/>
                </p:nvSpPr>
                <p:spPr bwMode="auto">
                  <a:xfrm>
                    <a:off x="5756" y="1195"/>
                    <a:ext cx="1" cy="24"/>
                  </a:xfrm>
                  <a:prstGeom prst="line">
                    <a:avLst/>
                  </a:prstGeom>
                  <a:noFill/>
                  <a:ln w="0">
                    <a:solidFill>
                      <a:srgbClr val="507EAF"/>
                    </a:solidFill>
                    <a:round/>
                    <a:headEnd/>
                    <a:tailEnd/>
                  </a:ln>
                </p:spPr>
                <p:txBody>
                  <a:bodyPr/>
                  <a:lstStyle/>
                  <a:p>
                    <a:endParaRPr lang="fr-FR"/>
                  </a:p>
                </p:txBody>
              </p:sp>
              <p:sp>
                <p:nvSpPr>
                  <p:cNvPr id="108290" name="Rectangle 323"/>
                  <p:cNvSpPr>
                    <a:spLocks noChangeArrowheads="1"/>
                  </p:cNvSpPr>
                  <p:nvPr/>
                </p:nvSpPr>
                <p:spPr bwMode="auto">
                  <a:xfrm>
                    <a:off x="5580"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291" name="Freeform 324"/>
                  <p:cNvSpPr>
                    <a:spLocks/>
                  </p:cNvSpPr>
                  <p:nvPr/>
                </p:nvSpPr>
                <p:spPr bwMode="auto">
                  <a:xfrm>
                    <a:off x="5573"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292" name="Rectangle 325"/>
                  <p:cNvSpPr>
                    <a:spLocks noChangeArrowheads="1"/>
                  </p:cNvSpPr>
                  <p:nvPr/>
                </p:nvSpPr>
                <p:spPr bwMode="auto">
                  <a:xfrm>
                    <a:off x="5580" y="1213"/>
                    <a:ext cx="0" cy="12"/>
                  </a:xfrm>
                  <a:prstGeom prst="rect">
                    <a:avLst/>
                  </a:prstGeom>
                  <a:solidFill>
                    <a:srgbClr val="446687"/>
                  </a:solidFill>
                  <a:ln w="9525">
                    <a:noFill/>
                    <a:miter lim="800000"/>
                    <a:headEnd/>
                    <a:tailEnd/>
                  </a:ln>
                </p:spPr>
                <p:txBody>
                  <a:bodyPr/>
                  <a:lstStyle/>
                  <a:p>
                    <a:endParaRPr lang="en-US"/>
                  </a:p>
                </p:txBody>
              </p:sp>
              <p:sp>
                <p:nvSpPr>
                  <p:cNvPr id="108293" name="Freeform 326"/>
                  <p:cNvSpPr>
                    <a:spLocks/>
                  </p:cNvSpPr>
                  <p:nvPr/>
                </p:nvSpPr>
                <p:spPr bwMode="auto">
                  <a:xfrm>
                    <a:off x="5580"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294" name="Freeform 327"/>
                  <p:cNvSpPr>
                    <a:spLocks/>
                  </p:cNvSpPr>
                  <p:nvPr/>
                </p:nvSpPr>
                <p:spPr bwMode="auto">
                  <a:xfrm>
                    <a:off x="5580"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295" name="Freeform 328"/>
                  <p:cNvSpPr>
                    <a:spLocks/>
                  </p:cNvSpPr>
                  <p:nvPr/>
                </p:nvSpPr>
                <p:spPr bwMode="auto">
                  <a:xfrm>
                    <a:off x="5587"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296" name="Freeform 329"/>
                  <p:cNvSpPr>
                    <a:spLocks/>
                  </p:cNvSpPr>
                  <p:nvPr/>
                </p:nvSpPr>
                <p:spPr bwMode="auto">
                  <a:xfrm>
                    <a:off x="5587" y="1219"/>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297" name="Freeform 330"/>
                  <p:cNvSpPr>
                    <a:spLocks/>
                  </p:cNvSpPr>
                  <p:nvPr/>
                </p:nvSpPr>
                <p:spPr bwMode="auto">
                  <a:xfrm>
                    <a:off x="5573" y="1213"/>
                    <a:ext cx="14" cy="12"/>
                  </a:xfrm>
                  <a:custGeom>
                    <a:avLst/>
                    <a:gdLst>
                      <a:gd name="T0" fmla="*/ 33614 w 2"/>
                      <a:gd name="T1" fmla="*/ 7776 h 2"/>
                      <a:gd name="T2" fmla="*/ 33614 w 2"/>
                      <a:gd name="T3" fmla="*/ 7776 h 2"/>
                      <a:gd name="T4" fmla="*/ 33614 w 2"/>
                      <a:gd name="T5" fmla="*/ 15552 h 2"/>
                      <a:gd name="T6" fmla="*/ 16807 w 2"/>
                      <a:gd name="T7" fmla="*/ 15552 h 2"/>
                      <a:gd name="T8" fmla="*/ 16807 w 2"/>
                      <a:gd name="T9" fmla="*/ 7776 h 2"/>
                      <a:gd name="T10" fmla="*/ 0 w 2"/>
                      <a:gd name="T11" fmla="*/ 7776 h 2"/>
                      <a:gd name="T12" fmla="*/ 0 w 2"/>
                      <a:gd name="T13" fmla="*/ 0 h 2"/>
                      <a:gd name="T14" fmla="*/ 16807 w 2"/>
                      <a:gd name="T15" fmla="*/ 0 h 2"/>
                      <a:gd name="T16" fmla="*/ 33614 w 2"/>
                      <a:gd name="T17" fmla="*/ 0 h 2"/>
                      <a:gd name="T18" fmla="*/ 33614 w 2"/>
                      <a:gd name="T19" fmla="*/ 777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2"/>
                      <a:gd name="T32" fmla="*/ 2 w 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2">
                        <a:moveTo>
                          <a:pt x="2" y="1"/>
                        </a:moveTo>
                        <a:lnTo>
                          <a:pt x="2" y="1"/>
                        </a:lnTo>
                        <a:lnTo>
                          <a:pt x="2" y="2"/>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298" name="Line 331"/>
                  <p:cNvSpPr>
                    <a:spLocks noChangeShapeType="1"/>
                  </p:cNvSpPr>
                  <p:nvPr/>
                </p:nvSpPr>
                <p:spPr bwMode="auto">
                  <a:xfrm>
                    <a:off x="5587" y="1195"/>
                    <a:ext cx="1" cy="18"/>
                  </a:xfrm>
                  <a:prstGeom prst="line">
                    <a:avLst/>
                  </a:prstGeom>
                  <a:noFill/>
                  <a:ln w="0">
                    <a:solidFill>
                      <a:srgbClr val="507EAF"/>
                    </a:solidFill>
                    <a:round/>
                    <a:headEnd/>
                    <a:tailEnd/>
                  </a:ln>
                </p:spPr>
                <p:txBody>
                  <a:bodyPr/>
                  <a:lstStyle/>
                  <a:p>
                    <a:endParaRPr lang="fr-FR"/>
                  </a:p>
                </p:txBody>
              </p:sp>
              <p:sp>
                <p:nvSpPr>
                  <p:cNvPr id="108299" name="Line 332"/>
                  <p:cNvSpPr>
                    <a:spLocks noChangeShapeType="1"/>
                  </p:cNvSpPr>
                  <p:nvPr/>
                </p:nvSpPr>
                <p:spPr bwMode="auto">
                  <a:xfrm>
                    <a:off x="5580" y="1195"/>
                    <a:ext cx="1" cy="18"/>
                  </a:xfrm>
                  <a:prstGeom prst="line">
                    <a:avLst/>
                  </a:prstGeom>
                  <a:noFill/>
                  <a:ln w="0">
                    <a:solidFill>
                      <a:srgbClr val="507EAF"/>
                    </a:solidFill>
                    <a:round/>
                    <a:headEnd/>
                    <a:tailEnd/>
                  </a:ln>
                </p:spPr>
                <p:txBody>
                  <a:bodyPr/>
                  <a:lstStyle/>
                  <a:p>
                    <a:endParaRPr lang="fr-FR"/>
                  </a:p>
                </p:txBody>
              </p:sp>
              <p:sp>
                <p:nvSpPr>
                  <p:cNvPr id="108300" name="Rectangle 333"/>
                  <p:cNvSpPr>
                    <a:spLocks noChangeArrowheads="1"/>
                  </p:cNvSpPr>
                  <p:nvPr/>
                </p:nvSpPr>
                <p:spPr bwMode="auto">
                  <a:xfrm>
                    <a:off x="5560" y="1195"/>
                    <a:ext cx="6" cy="18"/>
                  </a:xfrm>
                  <a:prstGeom prst="rect">
                    <a:avLst/>
                  </a:prstGeom>
                  <a:solidFill>
                    <a:srgbClr val="585A6F"/>
                  </a:solidFill>
                  <a:ln w="0">
                    <a:solidFill>
                      <a:srgbClr val="507EAF"/>
                    </a:solidFill>
                    <a:miter lim="800000"/>
                    <a:headEnd/>
                    <a:tailEnd/>
                  </a:ln>
                </p:spPr>
                <p:txBody>
                  <a:bodyPr/>
                  <a:lstStyle/>
                  <a:p>
                    <a:endParaRPr lang="en-US"/>
                  </a:p>
                </p:txBody>
              </p:sp>
              <p:sp>
                <p:nvSpPr>
                  <p:cNvPr id="108301" name="Freeform 334"/>
                  <p:cNvSpPr>
                    <a:spLocks/>
                  </p:cNvSpPr>
                  <p:nvPr/>
                </p:nvSpPr>
                <p:spPr bwMode="auto">
                  <a:xfrm>
                    <a:off x="5553" y="1213"/>
                    <a:ext cx="7" cy="12"/>
                  </a:xfrm>
                  <a:custGeom>
                    <a:avLst/>
                    <a:gdLst>
                      <a:gd name="T0" fmla="*/ 0 w 1"/>
                      <a:gd name="T1" fmla="*/ 7776 h 2"/>
                      <a:gd name="T2" fmla="*/ 0 w 1"/>
                      <a:gd name="T3" fmla="*/ 7776 h 2"/>
                      <a:gd name="T4" fmla="*/ 16807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302" name="Freeform 335"/>
                  <p:cNvSpPr>
                    <a:spLocks/>
                  </p:cNvSpPr>
                  <p:nvPr/>
                </p:nvSpPr>
                <p:spPr bwMode="auto">
                  <a:xfrm>
                    <a:off x="5560" y="1213"/>
                    <a:ext cx="1" cy="12"/>
                  </a:xfrm>
                  <a:custGeom>
                    <a:avLst/>
                    <a:gdLst>
                      <a:gd name="T0" fmla="*/ 0 w 1"/>
                      <a:gd name="T1" fmla="*/ 15552 h 2"/>
                      <a:gd name="T2" fmla="*/ 0 w 1"/>
                      <a:gd name="T3" fmla="*/ 0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2"/>
                        </a:lnTo>
                      </a:path>
                    </a:pathLst>
                  </a:custGeom>
                  <a:solidFill>
                    <a:srgbClr val="446687"/>
                  </a:solidFill>
                  <a:ln w="9525">
                    <a:noFill/>
                    <a:round/>
                    <a:headEnd/>
                    <a:tailEnd/>
                  </a:ln>
                </p:spPr>
                <p:txBody>
                  <a:bodyPr/>
                  <a:lstStyle/>
                  <a:p>
                    <a:endParaRPr lang="fr-FR"/>
                  </a:p>
                </p:txBody>
              </p:sp>
              <p:sp>
                <p:nvSpPr>
                  <p:cNvPr id="108303" name="Rectangle 336"/>
                  <p:cNvSpPr>
                    <a:spLocks noChangeArrowheads="1"/>
                  </p:cNvSpPr>
                  <p:nvPr/>
                </p:nvSpPr>
                <p:spPr bwMode="auto">
                  <a:xfrm>
                    <a:off x="5560" y="1213"/>
                    <a:ext cx="6" cy="12"/>
                  </a:xfrm>
                  <a:prstGeom prst="rect">
                    <a:avLst/>
                  </a:prstGeom>
                  <a:solidFill>
                    <a:srgbClr val="2C6E95"/>
                  </a:solidFill>
                  <a:ln w="9525">
                    <a:noFill/>
                    <a:miter lim="800000"/>
                    <a:headEnd/>
                    <a:tailEnd/>
                  </a:ln>
                </p:spPr>
                <p:txBody>
                  <a:bodyPr/>
                  <a:lstStyle/>
                  <a:p>
                    <a:endParaRPr lang="en-US"/>
                  </a:p>
                </p:txBody>
              </p:sp>
              <p:sp>
                <p:nvSpPr>
                  <p:cNvPr id="108304" name="Freeform 337"/>
                  <p:cNvSpPr>
                    <a:spLocks/>
                  </p:cNvSpPr>
                  <p:nvPr/>
                </p:nvSpPr>
                <p:spPr bwMode="auto">
                  <a:xfrm>
                    <a:off x="5560" y="1213"/>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sp>
                <p:nvSpPr>
                  <p:cNvPr id="108305" name="Freeform 338"/>
                  <p:cNvSpPr>
                    <a:spLocks/>
                  </p:cNvSpPr>
                  <p:nvPr/>
                </p:nvSpPr>
                <p:spPr bwMode="auto">
                  <a:xfrm>
                    <a:off x="5566" y="1213"/>
                    <a:ext cx="7" cy="12"/>
                  </a:xfrm>
                  <a:custGeom>
                    <a:avLst/>
                    <a:gdLst>
                      <a:gd name="T0" fmla="*/ 0 w 1"/>
                      <a:gd name="T1" fmla="*/ 15552 h 2"/>
                      <a:gd name="T2" fmla="*/ 0 w 1"/>
                      <a:gd name="T3" fmla="*/ 0 h 2"/>
                      <a:gd name="T4" fmla="*/ 16807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306" name="Freeform 339"/>
                  <p:cNvSpPr>
                    <a:spLocks/>
                  </p:cNvSpPr>
                  <p:nvPr/>
                </p:nvSpPr>
                <p:spPr bwMode="auto">
                  <a:xfrm>
                    <a:off x="5566"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307" name="Freeform 340"/>
                  <p:cNvSpPr>
                    <a:spLocks/>
                  </p:cNvSpPr>
                  <p:nvPr/>
                </p:nvSpPr>
                <p:spPr bwMode="auto">
                  <a:xfrm>
                    <a:off x="5553" y="1213"/>
                    <a:ext cx="13" cy="12"/>
                  </a:xfrm>
                  <a:custGeom>
                    <a:avLst/>
                    <a:gdLst>
                      <a:gd name="T0" fmla="*/ 23068 w 2"/>
                      <a:gd name="T1" fmla="*/ 7776 h 2"/>
                      <a:gd name="T2" fmla="*/ 23068 w 2"/>
                      <a:gd name="T3" fmla="*/ 15552 h 2"/>
                      <a:gd name="T4" fmla="*/ 12337 w 2"/>
                      <a:gd name="T5" fmla="*/ 15552 h 2"/>
                      <a:gd name="T6" fmla="*/ 12337 w 2"/>
                      <a:gd name="T7" fmla="*/ 7776 h 2"/>
                      <a:gd name="T8" fmla="*/ 0 w 2"/>
                      <a:gd name="T9" fmla="*/ 7776 h 2"/>
                      <a:gd name="T10" fmla="*/ 0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308" name="Line 341"/>
                  <p:cNvSpPr>
                    <a:spLocks noChangeShapeType="1"/>
                  </p:cNvSpPr>
                  <p:nvPr/>
                </p:nvSpPr>
                <p:spPr bwMode="auto">
                  <a:xfrm>
                    <a:off x="5566" y="1195"/>
                    <a:ext cx="1" cy="18"/>
                  </a:xfrm>
                  <a:prstGeom prst="line">
                    <a:avLst/>
                  </a:prstGeom>
                  <a:noFill/>
                  <a:ln w="0">
                    <a:solidFill>
                      <a:srgbClr val="507EAF"/>
                    </a:solidFill>
                    <a:round/>
                    <a:headEnd/>
                    <a:tailEnd/>
                  </a:ln>
                </p:spPr>
                <p:txBody>
                  <a:bodyPr/>
                  <a:lstStyle/>
                  <a:p>
                    <a:endParaRPr lang="fr-FR"/>
                  </a:p>
                </p:txBody>
              </p:sp>
              <p:sp>
                <p:nvSpPr>
                  <p:cNvPr id="108309" name="Line 342"/>
                  <p:cNvSpPr>
                    <a:spLocks noChangeShapeType="1"/>
                  </p:cNvSpPr>
                  <p:nvPr/>
                </p:nvSpPr>
                <p:spPr bwMode="auto">
                  <a:xfrm>
                    <a:off x="5560" y="1195"/>
                    <a:ext cx="1" cy="18"/>
                  </a:xfrm>
                  <a:prstGeom prst="line">
                    <a:avLst/>
                  </a:prstGeom>
                  <a:noFill/>
                  <a:ln w="0">
                    <a:solidFill>
                      <a:srgbClr val="507EAF"/>
                    </a:solidFill>
                    <a:round/>
                    <a:headEnd/>
                    <a:tailEnd/>
                  </a:ln>
                </p:spPr>
                <p:txBody>
                  <a:bodyPr/>
                  <a:lstStyle/>
                  <a:p>
                    <a:endParaRPr lang="fr-FR"/>
                  </a:p>
                </p:txBody>
              </p:sp>
              <p:sp>
                <p:nvSpPr>
                  <p:cNvPr id="108310" name="Rectangle 343"/>
                  <p:cNvSpPr>
                    <a:spLocks noChangeArrowheads="1"/>
                  </p:cNvSpPr>
                  <p:nvPr/>
                </p:nvSpPr>
                <p:spPr bwMode="auto">
                  <a:xfrm>
                    <a:off x="5512"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11" name="Freeform 344"/>
                  <p:cNvSpPr>
                    <a:spLocks/>
                  </p:cNvSpPr>
                  <p:nvPr/>
                </p:nvSpPr>
                <p:spPr bwMode="auto">
                  <a:xfrm>
                    <a:off x="5506"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312" name="Rectangle 345"/>
                  <p:cNvSpPr>
                    <a:spLocks noChangeArrowheads="1"/>
                  </p:cNvSpPr>
                  <p:nvPr/>
                </p:nvSpPr>
                <p:spPr bwMode="auto">
                  <a:xfrm>
                    <a:off x="5512" y="1213"/>
                    <a:ext cx="0" cy="12"/>
                  </a:xfrm>
                  <a:prstGeom prst="rect">
                    <a:avLst/>
                  </a:prstGeom>
                  <a:solidFill>
                    <a:srgbClr val="446687"/>
                  </a:solidFill>
                  <a:ln w="9525">
                    <a:noFill/>
                    <a:miter lim="800000"/>
                    <a:headEnd/>
                    <a:tailEnd/>
                  </a:ln>
                </p:spPr>
                <p:txBody>
                  <a:bodyPr/>
                  <a:lstStyle/>
                  <a:p>
                    <a:endParaRPr lang="en-US"/>
                  </a:p>
                </p:txBody>
              </p:sp>
              <p:sp>
                <p:nvSpPr>
                  <p:cNvPr id="108313" name="Freeform 346"/>
                  <p:cNvSpPr>
                    <a:spLocks/>
                  </p:cNvSpPr>
                  <p:nvPr/>
                </p:nvSpPr>
                <p:spPr bwMode="auto">
                  <a:xfrm>
                    <a:off x="5512"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314" name="Freeform 347"/>
                  <p:cNvSpPr>
                    <a:spLocks/>
                  </p:cNvSpPr>
                  <p:nvPr/>
                </p:nvSpPr>
                <p:spPr bwMode="auto">
                  <a:xfrm>
                    <a:off x="5512"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315" name="Freeform 348"/>
                  <p:cNvSpPr>
                    <a:spLocks/>
                  </p:cNvSpPr>
                  <p:nvPr/>
                </p:nvSpPr>
                <p:spPr bwMode="auto">
                  <a:xfrm>
                    <a:off x="5519" y="1213"/>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316" name="Freeform 349"/>
                  <p:cNvSpPr>
                    <a:spLocks/>
                  </p:cNvSpPr>
                  <p:nvPr/>
                </p:nvSpPr>
                <p:spPr bwMode="auto">
                  <a:xfrm>
                    <a:off x="5519"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317" name="Freeform 350"/>
                  <p:cNvSpPr>
                    <a:spLocks/>
                  </p:cNvSpPr>
                  <p:nvPr/>
                </p:nvSpPr>
                <p:spPr bwMode="auto">
                  <a:xfrm>
                    <a:off x="5506" y="1213"/>
                    <a:ext cx="13" cy="12"/>
                  </a:xfrm>
                  <a:custGeom>
                    <a:avLst/>
                    <a:gdLst>
                      <a:gd name="T0" fmla="*/ 23068 w 2"/>
                      <a:gd name="T1" fmla="*/ 7776 h 2"/>
                      <a:gd name="T2" fmla="*/ 23068 w 2"/>
                      <a:gd name="T3" fmla="*/ 7776 h 2"/>
                      <a:gd name="T4" fmla="*/ 12337 w 2"/>
                      <a:gd name="T5" fmla="*/ 15552 h 2"/>
                      <a:gd name="T6" fmla="*/ 12337 w 2"/>
                      <a:gd name="T7" fmla="*/ 7776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8318" name="Line 351"/>
                  <p:cNvSpPr>
                    <a:spLocks noChangeShapeType="1"/>
                  </p:cNvSpPr>
                  <p:nvPr/>
                </p:nvSpPr>
                <p:spPr bwMode="auto">
                  <a:xfrm>
                    <a:off x="5519" y="1195"/>
                    <a:ext cx="1" cy="18"/>
                  </a:xfrm>
                  <a:prstGeom prst="line">
                    <a:avLst/>
                  </a:prstGeom>
                  <a:noFill/>
                  <a:ln w="0">
                    <a:solidFill>
                      <a:srgbClr val="507EAF"/>
                    </a:solidFill>
                    <a:round/>
                    <a:headEnd/>
                    <a:tailEnd/>
                  </a:ln>
                </p:spPr>
                <p:txBody>
                  <a:bodyPr/>
                  <a:lstStyle/>
                  <a:p>
                    <a:endParaRPr lang="fr-FR"/>
                  </a:p>
                </p:txBody>
              </p:sp>
              <p:sp>
                <p:nvSpPr>
                  <p:cNvPr id="108319" name="Line 352"/>
                  <p:cNvSpPr>
                    <a:spLocks noChangeShapeType="1"/>
                  </p:cNvSpPr>
                  <p:nvPr/>
                </p:nvSpPr>
                <p:spPr bwMode="auto">
                  <a:xfrm>
                    <a:off x="5512" y="1195"/>
                    <a:ext cx="1" cy="18"/>
                  </a:xfrm>
                  <a:prstGeom prst="line">
                    <a:avLst/>
                  </a:prstGeom>
                  <a:noFill/>
                  <a:ln w="0">
                    <a:solidFill>
                      <a:srgbClr val="507EAF"/>
                    </a:solidFill>
                    <a:round/>
                    <a:headEnd/>
                    <a:tailEnd/>
                  </a:ln>
                </p:spPr>
                <p:txBody>
                  <a:bodyPr/>
                  <a:lstStyle/>
                  <a:p>
                    <a:endParaRPr lang="fr-FR"/>
                  </a:p>
                </p:txBody>
              </p:sp>
              <p:sp>
                <p:nvSpPr>
                  <p:cNvPr id="108320" name="Rectangle 353"/>
                  <p:cNvSpPr>
                    <a:spLocks noChangeArrowheads="1"/>
                  </p:cNvSpPr>
                  <p:nvPr/>
                </p:nvSpPr>
                <p:spPr bwMode="auto">
                  <a:xfrm>
                    <a:off x="5485"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21" name="Freeform 354"/>
                  <p:cNvSpPr>
                    <a:spLocks/>
                  </p:cNvSpPr>
                  <p:nvPr/>
                </p:nvSpPr>
                <p:spPr bwMode="auto">
                  <a:xfrm>
                    <a:off x="5485" y="1213"/>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8322" name="Freeform 355"/>
                  <p:cNvSpPr>
                    <a:spLocks/>
                  </p:cNvSpPr>
                  <p:nvPr/>
                </p:nvSpPr>
                <p:spPr bwMode="auto">
                  <a:xfrm>
                    <a:off x="5485"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446687"/>
                  </a:solidFill>
                  <a:ln w="9525">
                    <a:noFill/>
                    <a:round/>
                    <a:headEnd/>
                    <a:tailEnd/>
                  </a:ln>
                </p:spPr>
                <p:txBody>
                  <a:bodyPr/>
                  <a:lstStyle/>
                  <a:p>
                    <a:endParaRPr lang="fr-FR"/>
                  </a:p>
                </p:txBody>
              </p:sp>
              <p:sp>
                <p:nvSpPr>
                  <p:cNvPr id="108323" name="Freeform 356"/>
                  <p:cNvSpPr>
                    <a:spLocks/>
                  </p:cNvSpPr>
                  <p:nvPr/>
                </p:nvSpPr>
                <p:spPr bwMode="auto">
                  <a:xfrm>
                    <a:off x="5485"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324" name="Rectangle 357"/>
                  <p:cNvSpPr>
                    <a:spLocks noChangeArrowheads="1"/>
                  </p:cNvSpPr>
                  <p:nvPr/>
                </p:nvSpPr>
                <p:spPr bwMode="auto">
                  <a:xfrm>
                    <a:off x="5492" y="1213"/>
                    <a:ext cx="0" cy="12"/>
                  </a:xfrm>
                  <a:prstGeom prst="rect">
                    <a:avLst/>
                  </a:prstGeom>
                  <a:solidFill>
                    <a:srgbClr val="0077A3"/>
                  </a:solidFill>
                  <a:ln w="9525">
                    <a:noFill/>
                    <a:miter lim="800000"/>
                    <a:headEnd/>
                    <a:tailEnd/>
                  </a:ln>
                </p:spPr>
                <p:txBody>
                  <a:bodyPr/>
                  <a:lstStyle/>
                  <a:p>
                    <a:endParaRPr lang="en-US"/>
                  </a:p>
                </p:txBody>
              </p:sp>
              <p:sp>
                <p:nvSpPr>
                  <p:cNvPr id="108325" name="Freeform 358"/>
                  <p:cNvSpPr>
                    <a:spLocks/>
                  </p:cNvSpPr>
                  <p:nvPr/>
                </p:nvSpPr>
                <p:spPr bwMode="auto">
                  <a:xfrm>
                    <a:off x="5492"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326" name="Freeform 359"/>
                  <p:cNvSpPr>
                    <a:spLocks/>
                  </p:cNvSpPr>
                  <p:nvPr/>
                </p:nvSpPr>
                <p:spPr bwMode="auto">
                  <a:xfrm>
                    <a:off x="5492" y="1213"/>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327" name="Freeform 360"/>
                  <p:cNvSpPr>
                    <a:spLocks/>
                  </p:cNvSpPr>
                  <p:nvPr/>
                </p:nvSpPr>
                <p:spPr bwMode="auto">
                  <a:xfrm>
                    <a:off x="5485" y="1213"/>
                    <a:ext cx="14" cy="12"/>
                  </a:xfrm>
                  <a:custGeom>
                    <a:avLst/>
                    <a:gdLst>
                      <a:gd name="T0" fmla="*/ 33614 w 2"/>
                      <a:gd name="T1" fmla="*/ 7776 h 2"/>
                      <a:gd name="T2" fmla="*/ 16807 w 2"/>
                      <a:gd name="T3" fmla="*/ 7776 h 2"/>
                      <a:gd name="T4" fmla="*/ 16807 w 2"/>
                      <a:gd name="T5" fmla="*/ 15552 h 2"/>
                      <a:gd name="T6" fmla="*/ 0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8328" name="Line 361"/>
                  <p:cNvSpPr>
                    <a:spLocks noChangeShapeType="1"/>
                  </p:cNvSpPr>
                  <p:nvPr/>
                </p:nvSpPr>
                <p:spPr bwMode="auto">
                  <a:xfrm>
                    <a:off x="5492" y="1195"/>
                    <a:ext cx="1" cy="18"/>
                  </a:xfrm>
                  <a:prstGeom prst="line">
                    <a:avLst/>
                  </a:prstGeom>
                  <a:noFill/>
                  <a:ln w="0">
                    <a:solidFill>
                      <a:srgbClr val="507EAF"/>
                    </a:solidFill>
                    <a:round/>
                    <a:headEnd/>
                    <a:tailEnd/>
                  </a:ln>
                </p:spPr>
                <p:txBody>
                  <a:bodyPr/>
                  <a:lstStyle/>
                  <a:p>
                    <a:endParaRPr lang="fr-FR"/>
                  </a:p>
                </p:txBody>
              </p:sp>
              <p:sp>
                <p:nvSpPr>
                  <p:cNvPr id="108329" name="Line 362"/>
                  <p:cNvSpPr>
                    <a:spLocks noChangeShapeType="1"/>
                  </p:cNvSpPr>
                  <p:nvPr/>
                </p:nvSpPr>
                <p:spPr bwMode="auto">
                  <a:xfrm>
                    <a:off x="5492" y="1195"/>
                    <a:ext cx="1" cy="18"/>
                  </a:xfrm>
                  <a:prstGeom prst="line">
                    <a:avLst/>
                  </a:prstGeom>
                  <a:noFill/>
                  <a:ln w="0">
                    <a:solidFill>
                      <a:srgbClr val="507EAF"/>
                    </a:solidFill>
                    <a:round/>
                    <a:headEnd/>
                    <a:tailEnd/>
                  </a:ln>
                </p:spPr>
                <p:txBody>
                  <a:bodyPr/>
                  <a:lstStyle/>
                  <a:p>
                    <a:endParaRPr lang="fr-FR"/>
                  </a:p>
                </p:txBody>
              </p:sp>
              <p:sp>
                <p:nvSpPr>
                  <p:cNvPr id="108330" name="Rectangle 363"/>
                  <p:cNvSpPr>
                    <a:spLocks noChangeArrowheads="1"/>
                  </p:cNvSpPr>
                  <p:nvPr/>
                </p:nvSpPr>
                <p:spPr bwMode="auto">
                  <a:xfrm>
                    <a:off x="5472"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331" name="Rectangle 364"/>
                  <p:cNvSpPr>
                    <a:spLocks noChangeArrowheads="1"/>
                  </p:cNvSpPr>
                  <p:nvPr/>
                </p:nvSpPr>
                <p:spPr bwMode="auto">
                  <a:xfrm>
                    <a:off x="5465" y="1051"/>
                    <a:ext cx="7" cy="6"/>
                  </a:xfrm>
                  <a:prstGeom prst="rect">
                    <a:avLst/>
                  </a:prstGeom>
                  <a:solidFill>
                    <a:srgbClr val="54617B"/>
                  </a:solidFill>
                  <a:ln w="9525">
                    <a:noFill/>
                    <a:miter lim="800000"/>
                    <a:headEnd/>
                    <a:tailEnd/>
                  </a:ln>
                </p:spPr>
                <p:txBody>
                  <a:bodyPr/>
                  <a:lstStyle/>
                  <a:p>
                    <a:endParaRPr lang="en-US"/>
                  </a:p>
                </p:txBody>
              </p:sp>
              <p:sp>
                <p:nvSpPr>
                  <p:cNvPr id="108332" name="Freeform 365"/>
                  <p:cNvSpPr>
                    <a:spLocks/>
                  </p:cNvSpPr>
                  <p:nvPr/>
                </p:nvSpPr>
                <p:spPr bwMode="auto">
                  <a:xfrm>
                    <a:off x="5472"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333" name="Freeform 366"/>
                  <p:cNvSpPr>
                    <a:spLocks/>
                  </p:cNvSpPr>
                  <p:nvPr/>
                </p:nvSpPr>
                <p:spPr bwMode="auto">
                  <a:xfrm>
                    <a:off x="5472" y="1045"/>
                    <a:ext cx="7" cy="12"/>
                  </a:xfrm>
                  <a:custGeom>
                    <a:avLst/>
                    <a:gdLst>
                      <a:gd name="T0" fmla="*/ 0 w 1"/>
                      <a:gd name="T1" fmla="*/ 15552 h 2"/>
                      <a:gd name="T2" fmla="*/ 0 w 1"/>
                      <a:gd name="T3" fmla="*/ 7776 h 2"/>
                      <a:gd name="T4" fmla="*/ 0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8334" name="Freeform 367"/>
                  <p:cNvSpPr>
                    <a:spLocks/>
                  </p:cNvSpPr>
                  <p:nvPr/>
                </p:nvSpPr>
                <p:spPr bwMode="auto">
                  <a:xfrm>
                    <a:off x="5472" y="1045"/>
                    <a:ext cx="7" cy="18"/>
                  </a:xfrm>
                  <a:custGeom>
                    <a:avLst/>
                    <a:gdLst>
                      <a:gd name="T0" fmla="*/ 0 w 1"/>
                      <a:gd name="T1" fmla="*/ 15552 h 3"/>
                      <a:gd name="T2" fmla="*/ 0 w 1"/>
                      <a:gd name="T3" fmla="*/ 0 h 3"/>
                      <a:gd name="T4" fmla="*/ 16807 w 1"/>
                      <a:gd name="T5" fmla="*/ 7776 h 3"/>
                      <a:gd name="T6" fmla="*/ 16807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1" y="1"/>
                        </a:lnTo>
                        <a:lnTo>
                          <a:pt x="1" y="2"/>
                        </a:lnTo>
                        <a:lnTo>
                          <a:pt x="0" y="3"/>
                        </a:lnTo>
                        <a:lnTo>
                          <a:pt x="0" y="2"/>
                        </a:lnTo>
                      </a:path>
                    </a:pathLst>
                  </a:custGeom>
                  <a:solidFill>
                    <a:srgbClr val="0077A3"/>
                  </a:solidFill>
                  <a:ln w="9525">
                    <a:noFill/>
                    <a:round/>
                    <a:headEnd/>
                    <a:tailEnd/>
                  </a:ln>
                </p:spPr>
                <p:txBody>
                  <a:bodyPr/>
                  <a:lstStyle/>
                  <a:p>
                    <a:endParaRPr lang="fr-FR"/>
                  </a:p>
                </p:txBody>
              </p:sp>
              <p:sp>
                <p:nvSpPr>
                  <p:cNvPr id="108335" name="Rectangle 368"/>
                  <p:cNvSpPr>
                    <a:spLocks noChangeArrowheads="1"/>
                  </p:cNvSpPr>
                  <p:nvPr/>
                </p:nvSpPr>
                <p:spPr bwMode="auto">
                  <a:xfrm>
                    <a:off x="5479" y="1051"/>
                    <a:ext cx="0" cy="6"/>
                  </a:xfrm>
                  <a:prstGeom prst="rect">
                    <a:avLst/>
                  </a:prstGeom>
                  <a:solidFill>
                    <a:srgbClr val="007EB0"/>
                  </a:solidFill>
                  <a:ln w="9525">
                    <a:noFill/>
                    <a:miter lim="800000"/>
                    <a:headEnd/>
                    <a:tailEnd/>
                  </a:ln>
                </p:spPr>
                <p:txBody>
                  <a:bodyPr/>
                  <a:lstStyle/>
                  <a:p>
                    <a:endParaRPr lang="en-US"/>
                  </a:p>
                </p:txBody>
              </p:sp>
              <p:sp>
                <p:nvSpPr>
                  <p:cNvPr id="108336" name="Freeform 369"/>
                  <p:cNvSpPr>
                    <a:spLocks/>
                  </p:cNvSpPr>
                  <p:nvPr/>
                </p:nvSpPr>
                <p:spPr bwMode="auto">
                  <a:xfrm>
                    <a:off x="5479" y="1051"/>
                    <a:ext cx="1" cy="6"/>
                  </a:xfrm>
                  <a:custGeom>
                    <a:avLst/>
                    <a:gdLst>
                      <a:gd name="T0" fmla="*/ 0 w 1"/>
                      <a:gd name="T1" fmla="*/ 7776 h 1"/>
                      <a:gd name="T2" fmla="*/ 0 w 1"/>
                      <a:gd name="T3" fmla="*/ 0 h 1"/>
                      <a:gd name="T4" fmla="*/ 0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0" y="1"/>
                        </a:lnTo>
                      </a:path>
                    </a:pathLst>
                  </a:custGeom>
                  <a:solidFill>
                    <a:srgbClr val="0085C0"/>
                  </a:solidFill>
                  <a:ln w="9525">
                    <a:noFill/>
                    <a:round/>
                    <a:headEnd/>
                    <a:tailEnd/>
                  </a:ln>
                </p:spPr>
                <p:txBody>
                  <a:bodyPr/>
                  <a:lstStyle/>
                  <a:p>
                    <a:endParaRPr lang="fr-FR"/>
                  </a:p>
                </p:txBody>
              </p:sp>
              <p:sp>
                <p:nvSpPr>
                  <p:cNvPr id="108337" name="Freeform 370"/>
                  <p:cNvSpPr>
                    <a:spLocks/>
                  </p:cNvSpPr>
                  <p:nvPr/>
                </p:nvSpPr>
                <p:spPr bwMode="auto">
                  <a:xfrm>
                    <a:off x="5465" y="1045"/>
                    <a:ext cx="14" cy="12"/>
                  </a:xfrm>
                  <a:custGeom>
                    <a:avLst/>
                    <a:gdLst>
                      <a:gd name="T0" fmla="*/ 33614 w 2"/>
                      <a:gd name="T1" fmla="*/ 7776 h 2"/>
                      <a:gd name="T2" fmla="*/ 33614 w 2"/>
                      <a:gd name="T3" fmla="*/ 7776 h 2"/>
                      <a:gd name="T4" fmla="*/ 16807 w 2"/>
                      <a:gd name="T5" fmla="*/ 0 h 2"/>
                      <a:gd name="T6" fmla="*/ 0 w 2"/>
                      <a:gd name="T7" fmla="*/ 7776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338" name="Line 371"/>
                  <p:cNvSpPr>
                    <a:spLocks noChangeShapeType="1"/>
                  </p:cNvSpPr>
                  <p:nvPr/>
                </p:nvSpPr>
                <p:spPr bwMode="auto">
                  <a:xfrm flipV="1">
                    <a:off x="5472" y="1057"/>
                    <a:ext cx="1" cy="24"/>
                  </a:xfrm>
                  <a:prstGeom prst="line">
                    <a:avLst/>
                  </a:prstGeom>
                  <a:noFill/>
                  <a:ln w="0">
                    <a:solidFill>
                      <a:srgbClr val="507EAF"/>
                    </a:solidFill>
                    <a:round/>
                    <a:headEnd/>
                    <a:tailEnd/>
                  </a:ln>
                </p:spPr>
                <p:txBody>
                  <a:bodyPr/>
                  <a:lstStyle/>
                  <a:p>
                    <a:endParaRPr lang="fr-FR"/>
                  </a:p>
                </p:txBody>
              </p:sp>
              <p:sp>
                <p:nvSpPr>
                  <p:cNvPr id="108339" name="Line 372"/>
                  <p:cNvSpPr>
                    <a:spLocks noChangeShapeType="1"/>
                  </p:cNvSpPr>
                  <p:nvPr/>
                </p:nvSpPr>
                <p:spPr bwMode="auto">
                  <a:xfrm flipV="1">
                    <a:off x="5472" y="1057"/>
                    <a:ext cx="1" cy="18"/>
                  </a:xfrm>
                  <a:prstGeom prst="line">
                    <a:avLst/>
                  </a:prstGeom>
                  <a:noFill/>
                  <a:ln w="0">
                    <a:solidFill>
                      <a:srgbClr val="507EAF"/>
                    </a:solidFill>
                    <a:round/>
                    <a:headEnd/>
                    <a:tailEnd/>
                  </a:ln>
                </p:spPr>
                <p:txBody>
                  <a:bodyPr/>
                  <a:lstStyle/>
                  <a:p>
                    <a:endParaRPr lang="fr-FR"/>
                  </a:p>
                </p:txBody>
              </p:sp>
              <p:sp>
                <p:nvSpPr>
                  <p:cNvPr id="108340" name="Rectangle 373"/>
                  <p:cNvSpPr>
                    <a:spLocks noChangeArrowheads="1"/>
                  </p:cNvSpPr>
                  <p:nvPr/>
                </p:nvSpPr>
                <p:spPr bwMode="auto">
                  <a:xfrm>
                    <a:off x="5445" y="1057"/>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41" name="Rectangle 374"/>
                  <p:cNvSpPr>
                    <a:spLocks noChangeArrowheads="1"/>
                  </p:cNvSpPr>
                  <p:nvPr/>
                </p:nvSpPr>
                <p:spPr bwMode="auto">
                  <a:xfrm>
                    <a:off x="5438" y="1051"/>
                    <a:ext cx="7" cy="6"/>
                  </a:xfrm>
                  <a:prstGeom prst="rect">
                    <a:avLst/>
                  </a:prstGeom>
                  <a:solidFill>
                    <a:srgbClr val="54617B"/>
                  </a:solidFill>
                  <a:ln w="9525">
                    <a:noFill/>
                    <a:miter lim="800000"/>
                    <a:headEnd/>
                    <a:tailEnd/>
                  </a:ln>
                </p:spPr>
                <p:txBody>
                  <a:bodyPr/>
                  <a:lstStyle/>
                  <a:p>
                    <a:endParaRPr lang="en-US"/>
                  </a:p>
                </p:txBody>
              </p:sp>
              <p:sp>
                <p:nvSpPr>
                  <p:cNvPr id="108342" name="Freeform 375"/>
                  <p:cNvSpPr>
                    <a:spLocks/>
                  </p:cNvSpPr>
                  <p:nvPr/>
                </p:nvSpPr>
                <p:spPr bwMode="auto">
                  <a:xfrm>
                    <a:off x="5445"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343" name="Freeform 376"/>
                  <p:cNvSpPr>
                    <a:spLocks/>
                  </p:cNvSpPr>
                  <p:nvPr/>
                </p:nvSpPr>
                <p:spPr bwMode="auto">
                  <a:xfrm>
                    <a:off x="5445" y="1045"/>
                    <a:ext cx="7" cy="12"/>
                  </a:xfrm>
                  <a:custGeom>
                    <a:avLst/>
                    <a:gdLst>
                      <a:gd name="T0" fmla="*/ 0 w 1"/>
                      <a:gd name="T1" fmla="*/ 15552 h 2"/>
                      <a:gd name="T2" fmla="*/ 0 w 1"/>
                      <a:gd name="T3" fmla="*/ 7776 h 2"/>
                      <a:gd name="T4" fmla="*/ 0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8344" name="Freeform 377"/>
                  <p:cNvSpPr>
                    <a:spLocks/>
                  </p:cNvSpPr>
                  <p:nvPr/>
                </p:nvSpPr>
                <p:spPr bwMode="auto">
                  <a:xfrm>
                    <a:off x="5445" y="1045"/>
                    <a:ext cx="7" cy="18"/>
                  </a:xfrm>
                  <a:custGeom>
                    <a:avLst/>
                    <a:gdLst>
                      <a:gd name="T0" fmla="*/ 0 w 1"/>
                      <a:gd name="T1" fmla="*/ 15552 h 3"/>
                      <a:gd name="T2" fmla="*/ 0 w 1"/>
                      <a:gd name="T3" fmla="*/ 0 h 3"/>
                      <a:gd name="T4" fmla="*/ 16807 w 1"/>
                      <a:gd name="T5" fmla="*/ 7776 h 3"/>
                      <a:gd name="T6" fmla="*/ 16807 w 1"/>
                      <a:gd name="T7" fmla="*/ 15552 h 3"/>
                      <a:gd name="T8" fmla="*/ 16807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1" y="1"/>
                        </a:lnTo>
                        <a:lnTo>
                          <a:pt x="1" y="2"/>
                        </a:lnTo>
                        <a:lnTo>
                          <a:pt x="1" y="3"/>
                        </a:lnTo>
                        <a:lnTo>
                          <a:pt x="0" y="2"/>
                        </a:lnTo>
                      </a:path>
                    </a:pathLst>
                  </a:custGeom>
                  <a:solidFill>
                    <a:srgbClr val="0077A3"/>
                  </a:solidFill>
                  <a:ln w="9525">
                    <a:noFill/>
                    <a:round/>
                    <a:headEnd/>
                    <a:tailEnd/>
                  </a:ln>
                </p:spPr>
                <p:txBody>
                  <a:bodyPr/>
                  <a:lstStyle/>
                  <a:p>
                    <a:endParaRPr lang="fr-FR"/>
                  </a:p>
                </p:txBody>
              </p:sp>
              <p:sp>
                <p:nvSpPr>
                  <p:cNvPr id="108345" name="Rectangle 378"/>
                  <p:cNvSpPr>
                    <a:spLocks noChangeArrowheads="1"/>
                  </p:cNvSpPr>
                  <p:nvPr/>
                </p:nvSpPr>
                <p:spPr bwMode="auto">
                  <a:xfrm>
                    <a:off x="5452" y="1051"/>
                    <a:ext cx="0" cy="6"/>
                  </a:xfrm>
                  <a:prstGeom prst="rect">
                    <a:avLst/>
                  </a:prstGeom>
                  <a:solidFill>
                    <a:srgbClr val="007EB0"/>
                  </a:solidFill>
                  <a:ln w="9525">
                    <a:noFill/>
                    <a:miter lim="800000"/>
                    <a:headEnd/>
                    <a:tailEnd/>
                  </a:ln>
                </p:spPr>
                <p:txBody>
                  <a:bodyPr/>
                  <a:lstStyle/>
                  <a:p>
                    <a:endParaRPr lang="en-US"/>
                  </a:p>
                </p:txBody>
              </p:sp>
              <p:sp>
                <p:nvSpPr>
                  <p:cNvPr id="108346" name="Freeform 379"/>
                  <p:cNvSpPr>
                    <a:spLocks/>
                  </p:cNvSpPr>
                  <p:nvPr/>
                </p:nvSpPr>
                <p:spPr bwMode="auto">
                  <a:xfrm>
                    <a:off x="5452" y="1051"/>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347" name="Freeform 380"/>
                  <p:cNvSpPr>
                    <a:spLocks/>
                  </p:cNvSpPr>
                  <p:nvPr/>
                </p:nvSpPr>
                <p:spPr bwMode="auto">
                  <a:xfrm>
                    <a:off x="5438" y="1045"/>
                    <a:ext cx="14" cy="12"/>
                  </a:xfrm>
                  <a:custGeom>
                    <a:avLst/>
                    <a:gdLst>
                      <a:gd name="T0" fmla="*/ 33614 w 2"/>
                      <a:gd name="T1" fmla="*/ 7776 h 2"/>
                      <a:gd name="T2" fmla="*/ 33614 w 2"/>
                      <a:gd name="T3" fmla="*/ 7776 h 2"/>
                      <a:gd name="T4" fmla="*/ 16807 w 2"/>
                      <a:gd name="T5" fmla="*/ 0 h 2"/>
                      <a:gd name="T6" fmla="*/ 16807 w 2"/>
                      <a:gd name="T7" fmla="*/ 7776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1" y="1"/>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348" name="Line 381"/>
                  <p:cNvSpPr>
                    <a:spLocks noChangeShapeType="1"/>
                  </p:cNvSpPr>
                  <p:nvPr/>
                </p:nvSpPr>
                <p:spPr bwMode="auto">
                  <a:xfrm flipV="1">
                    <a:off x="5452" y="1057"/>
                    <a:ext cx="1" cy="24"/>
                  </a:xfrm>
                  <a:prstGeom prst="line">
                    <a:avLst/>
                  </a:prstGeom>
                  <a:noFill/>
                  <a:ln w="0">
                    <a:solidFill>
                      <a:srgbClr val="507EAF"/>
                    </a:solidFill>
                    <a:round/>
                    <a:headEnd/>
                    <a:tailEnd/>
                  </a:ln>
                </p:spPr>
                <p:txBody>
                  <a:bodyPr/>
                  <a:lstStyle/>
                  <a:p>
                    <a:endParaRPr lang="fr-FR"/>
                  </a:p>
                </p:txBody>
              </p:sp>
              <p:sp>
                <p:nvSpPr>
                  <p:cNvPr id="108349" name="Line 382"/>
                  <p:cNvSpPr>
                    <a:spLocks noChangeShapeType="1"/>
                  </p:cNvSpPr>
                  <p:nvPr/>
                </p:nvSpPr>
                <p:spPr bwMode="auto">
                  <a:xfrm flipV="1">
                    <a:off x="5445" y="1057"/>
                    <a:ext cx="1" cy="18"/>
                  </a:xfrm>
                  <a:prstGeom prst="line">
                    <a:avLst/>
                  </a:prstGeom>
                  <a:noFill/>
                  <a:ln w="0">
                    <a:solidFill>
                      <a:srgbClr val="507EAF"/>
                    </a:solidFill>
                    <a:round/>
                    <a:headEnd/>
                    <a:tailEnd/>
                  </a:ln>
                </p:spPr>
                <p:txBody>
                  <a:bodyPr/>
                  <a:lstStyle/>
                  <a:p>
                    <a:endParaRPr lang="fr-FR"/>
                  </a:p>
                </p:txBody>
              </p:sp>
              <p:sp>
                <p:nvSpPr>
                  <p:cNvPr id="108350" name="Rectangle 383"/>
                  <p:cNvSpPr>
                    <a:spLocks noChangeArrowheads="1"/>
                  </p:cNvSpPr>
                  <p:nvPr/>
                </p:nvSpPr>
                <p:spPr bwMode="auto">
                  <a:xfrm>
                    <a:off x="5425" y="1057"/>
                    <a:ext cx="6" cy="24"/>
                  </a:xfrm>
                  <a:prstGeom prst="rect">
                    <a:avLst/>
                  </a:prstGeom>
                  <a:solidFill>
                    <a:srgbClr val="585A6F"/>
                  </a:solidFill>
                  <a:ln w="0">
                    <a:solidFill>
                      <a:srgbClr val="507EAF"/>
                    </a:solidFill>
                    <a:miter lim="800000"/>
                    <a:headEnd/>
                    <a:tailEnd/>
                  </a:ln>
                </p:spPr>
                <p:txBody>
                  <a:bodyPr/>
                  <a:lstStyle/>
                  <a:p>
                    <a:endParaRPr lang="en-US"/>
                  </a:p>
                </p:txBody>
              </p:sp>
              <p:sp>
                <p:nvSpPr>
                  <p:cNvPr id="108351" name="Freeform 384"/>
                  <p:cNvSpPr>
                    <a:spLocks/>
                  </p:cNvSpPr>
                  <p:nvPr/>
                </p:nvSpPr>
                <p:spPr bwMode="auto">
                  <a:xfrm>
                    <a:off x="5418" y="1051"/>
                    <a:ext cx="7" cy="12"/>
                  </a:xfrm>
                  <a:custGeom>
                    <a:avLst/>
                    <a:gdLst>
                      <a:gd name="T0" fmla="*/ 0 w 1"/>
                      <a:gd name="T1" fmla="*/ 7776 h 2"/>
                      <a:gd name="T2" fmla="*/ 0 w 1"/>
                      <a:gd name="T3" fmla="*/ 0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352" name="Freeform 385"/>
                  <p:cNvSpPr>
                    <a:spLocks/>
                  </p:cNvSpPr>
                  <p:nvPr/>
                </p:nvSpPr>
                <p:spPr bwMode="auto">
                  <a:xfrm>
                    <a:off x="5425"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353" name="Freeform 386"/>
                  <p:cNvSpPr>
                    <a:spLocks/>
                  </p:cNvSpPr>
                  <p:nvPr/>
                </p:nvSpPr>
                <p:spPr bwMode="auto">
                  <a:xfrm>
                    <a:off x="5425" y="1045"/>
                    <a:ext cx="6" cy="18"/>
                  </a:xfrm>
                  <a:custGeom>
                    <a:avLst/>
                    <a:gdLst>
                      <a:gd name="T0" fmla="*/ 0 w 1"/>
                      <a:gd name="T1" fmla="*/ 23328 h 3"/>
                      <a:gd name="T2" fmla="*/ 0 w 1"/>
                      <a:gd name="T3" fmla="*/ 7776 h 3"/>
                      <a:gd name="T4" fmla="*/ 0 w 1"/>
                      <a:gd name="T5" fmla="*/ 0 h 3"/>
                      <a:gd name="T6" fmla="*/ 7776 w 1"/>
                      <a:gd name="T7" fmla="*/ 7776 h 3"/>
                      <a:gd name="T8" fmla="*/ 7776 w 1"/>
                      <a:gd name="T9" fmla="*/ 15552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1"/>
                        </a:lnTo>
                        <a:lnTo>
                          <a:pt x="0" y="0"/>
                        </a:lnTo>
                        <a:lnTo>
                          <a:pt x="1" y="1"/>
                        </a:lnTo>
                        <a:lnTo>
                          <a:pt x="1" y="2"/>
                        </a:lnTo>
                        <a:lnTo>
                          <a:pt x="0" y="3"/>
                        </a:lnTo>
                      </a:path>
                    </a:pathLst>
                  </a:custGeom>
                  <a:solidFill>
                    <a:srgbClr val="2C6E95"/>
                  </a:solidFill>
                  <a:ln w="9525">
                    <a:noFill/>
                    <a:round/>
                    <a:headEnd/>
                    <a:tailEnd/>
                  </a:ln>
                </p:spPr>
                <p:txBody>
                  <a:bodyPr/>
                  <a:lstStyle/>
                  <a:p>
                    <a:endParaRPr lang="fr-FR"/>
                  </a:p>
                </p:txBody>
              </p:sp>
              <p:sp>
                <p:nvSpPr>
                  <p:cNvPr id="108354" name="Freeform 387"/>
                  <p:cNvSpPr>
                    <a:spLocks/>
                  </p:cNvSpPr>
                  <p:nvPr/>
                </p:nvSpPr>
                <p:spPr bwMode="auto">
                  <a:xfrm>
                    <a:off x="5425" y="1045"/>
                    <a:ext cx="6" cy="12"/>
                  </a:xfrm>
                  <a:custGeom>
                    <a:avLst/>
                    <a:gdLst>
                      <a:gd name="T0" fmla="*/ 0 w 1"/>
                      <a:gd name="T1" fmla="*/ 15552 h 2"/>
                      <a:gd name="T2" fmla="*/ 0 w 1"/>
                      <a:gd name="T3" fmla="*/ 0 h 2"/>
                      <a:gd name="T4" fmla="*/ 7776 w 1"/>
                      <a:gd name="T5" fmla="*/ 7776 h 2"/>
                      <a:gd name="T6" fmla="*/ 7776 w 1"/>
                      <a:gd name="T7" fmla="*/ 15552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355" name="Rectangle 388"/>
                  <p:cNvSpPr>
                    <a:spLocks noChangeArrowheads="1"/>
                  </p:cNvSpPr>
                  <p:nvPr/>
                </p:nvSpPr>
                <p:spPr bwMode="auto">
                  <a:xfrm>
                    <a:off x="5431" y="1051"/>
                    <a:ext cx="0" cy="6"/>
                  </a:xfrm>
                  <a:prstGeom prst="rect">
                    <a:avLst/>
                  </a:prstGeom>
                  <a:solidFill>
                    <a:srgbClr val="007EB0"/>
                  </a:solidFill>
                  <a:ln w="9525">
                    <a:noFill/>
                    <a:miter lim="800000"/>
                    <a:headEnd/>
                    <a:tailEnd/>
                  </a:ln>
                </p:spPr>
                <p:txBody>
                  <a:bodyPr/>
                  <a:lstStyle/>
                  <a:p>
                    <a:endParaRPr lang="en-US"/>
                  </a:p>
                </p:txBody>
              </p:sp>
              <p:sp>
                <p:nvSpPr>
                  <p:cNvPr id="108356" name="Freeform 389"/>
                  <p:cNvSpPr>
                    <a:spLocks/>
                  </p:cNvSpPr>
                  <p:nvPr/>
                </p:nvSpPr>
                <p:spPr bwMode="auto">
                  <a:xfrm>
                    <a:off x="5431"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357" name="Freeform 390"/>
                  <p:cNvSpPr>
                    <a:spLocks/>
                  </p:cNvSpPr>
                  <p:nvPr/>
                </p:nvSpPr>
                <p:spPr bwMode="auto">
                  <a:xfrm>
                    <a:off x="5418" y="1045"/>
                    <a:ext cx="13" cy="12"/>
                  </a:xfrm>
                  <a:custGeom>
                    <a:avLst/>
                    <a:gdLst>
                      <a:gd name="T0" fmla="*/ 23068 w 2"/>
                      <a:gd name="T1" fmla="*/ 7776 h 2"/>
                      <a:gd name="T2" fmla="*/ 23068 w 2"/>
                      <a:gd name="T3" fmla="*/ 7776 h 2"/>
                      <a:gd name="T4" fmla="*/ 12337 w 2"/>
                      <a:gd name="T5" fmla="*/ 0 h 2"/>
                      <a:gd name="T6" fmla="*/ 12337 w 2"/>
                      <a:gd name="T7" fmla="*/ 7776 h 2"/>
                      <a:gd name="T8" fmla="*/ 0 w 2"/>
                      <a:gd name="T9" fmla="*/ 7776 h 2"/>
                      <a:gd name="T10" fmla="*/ 12337 w 2"/>
                      <a:gd name="T11" fmla="*/ 15552 h 2"/>
                      <a:gd name="T12" fmla="*/ 12337 w 2"/>
                      <a:gd name="T13" fmla="*/ 15552 h 2"/>
                      <a:gd name="T14" fmla="*/ 23068 w 2"/>
                      <a:gd name="T15" fmla="*/ 15552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1" y="1"/>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358" name="Line 391"/>
                  <p:cNvSpPr>
                    <a:spLocks noChangeShapeType="1"/>
                  </p:cNvSpPr>
                  <p:nvPr/>
                </p:nvSpPr>
                <p:spPr bwMode="auto">
                  <a:xfrm flipV="1">
                    <a:off x="5431" y="1057"/>
                    <a:ext cx="1" cy="18"/>
                  </a:xfrm>
                  <a:prstGeom prst="line">
                    <a:avLst/>
                  </a:prstGeom>
                  <a:noFill/>
                  <a:ln w="0">
                    <a:solidFill>
                      <a:srgbClr val="507EAF"/>
                    </a:solidFill>
                    <a:round/>
                    <a:headEnd/>
                    <a:tailEnd/>
                  </a:ln>
                </p:spPr>
                <p:txBody>
                  <a:bodyPr/>
                  <a:lstStyle/>
                  <a:p>
                    <a:endParaRPr lang="fr-FR"/>
                  </a:p>
                </p:txBody>
              </p:sp>
              <p:sp>
                <p:nvSpPr>
                  <p:cNvPr id="108359" name="Line 392"/>
                  <p:cNvSpPr>
                    <a:spLocks noChangeShapeType="1"/>
                  </p:cNvSpPr>
                  <p:nvPr/>
                </p:nvSpPr>
                <p:spPr bwMode="auto">
                  <a:xfrm flipV="1">
                    <a:off x="5425" y="1057"/>
                    <a:ext cx="1" cy="18"/>
                  </a:xfrm>
                  <a:prstGeom prst="line">
                    <a:avLst/>
                  </a:prstGeom>
                  <a:noFill/>
                  <a:ln w="0">
                    <a:solidFill>
                      <a:srgbClr val="507EAF"/>
                    </a:solidFill>
                    <a:round/>
                    <a:headEnd/>
                    <a:tailEnd/>
                  </a:ln>
                </p:spPr>
                <p:txBody>
                  <a:bodyPr/>
                  <a:lstStyle/>
                  <a:p>
                    <a:endParaRPr lang="fr-FR"/>
                  </a:p>
                </p:txBody>
              </p:sp>
              <p:sp>
                <p:nvSpPr>
                  <p:cNvPr id="108360" name="Rectangle 393"/>
                  <p:cNvSpPr>
                    <a:spLocks noChangeArrowheads="1"/>
                  </p:cNvSpPr>
                  <p:nvPr/>
                </p:nvSpPr>
                <p:spPr bwMode="auto">
                  <a:xfrm>
                    <a:off x="5776"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61" name="Freeform 394"/>
                  <p:cNvSpPr>
                    <a:spLocks/>
                  </p:cNvSpPr>
                  <p:nvPr/>
                </p:nvSpPr>
                <p:spPr bwMode="auto">
                  <a:xfrm>
                    <a:off x="5769"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362" name="Freeform 395"/>
                  <p:cNvSpPr>
                    <a:spLocks/>
                  </p:cNvSpPr>
                  <p:nvPr/>
                </p:nvSpPr>
                <p:spPr bwMode="auto">
                  <a:xfrm>
                    <a:off x="5769" y="1051"/>
                    <a:ext cx="7" cy="12"/>
                  </a:xfrm>
                  <a:custGeom>
                    <a:avLst/>
                    <a:gdLst>
                      <a:gd name="T0" fmla="*/ 0 w 1"/>
                      <a:gd name="T1" fmla="*/ 15552 h 2"/>
                      <a:gd name="T2" fmla="*/ 0 w 1"/>
                      <a:gd name="T3" fmla="*/ 7776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363" name="Rectangle 396"/>
                  <p:cNvSpPr>
                    <a:spLocks noChangeArrowheads="1"/>
                  </p:cNvSpPr>
                  <p:nvPr/>
                </p:nvSpPr>
                <p:spPr bwMode="auto">
                  <a:xfrm>
                    <a:off x="5776" y="1051"/>
                    <a:ext cx="0" cy="12"/>
                  </a:xfrm>
                  <a:prstGeom prst="rect">
                    <a:avLst/>
                  </a:prstGeom>
                  <a:solidFill>
                    <a:srgbClr val="2C6E95"/>
                  </a:solidFill>
                  <a:ln w="9525">
                    <a:noFill/>
                    <a:miter lim="800000"/>
                    <a:headEnd/>
                    <a:tailEnd/>
                  </a:ln>
                </p:spPr>
                <p:txBody>
                  <a:bodyPr/>
                  <a:lstStyle/>
                  <a:p>
                    <a:endParaRPr lang="en-US"/>
                  </a:p>
                </p:txBody>
              </p:sp>
              <p:sp>
                <p:nvSpPr>
                  <p:cNvPr id="108364" name="Freeform 397"/>
                  <p:cNvSpPr>
                    <a:spLocks/>
                  </p:cNvSpPr>
                  <p:nvPr/>
                </p:nvSpPr>
                <p:spPr bwMode="auto">
                  <a:xfrm>
                    <a:off x="5776" y="1051"/>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365" name="Freeform 398"/>
                  <p:cNvSpPr>
                    <a:spLocks/>
                  </p:cNvSpPr>
                  <p:nvPr/>
                </p:nvSpPr>
                <p:spPr bwMode="auto">
                  <a:xfrm>
                    <a:off x="5776" y="1051"/>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366" name="Freeform 399"/>
                  <p:cNvSpPr>
                    <a:spLocks/>
                  </p:cNvSpPr>
                  <p:nvPr/>
                </p:nvSpPr>
                <p:spPr bwMode="auto">
                  <a:xfrm>
                    <a:off x="5783" y="1057"/>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367" name="Freeform 400"/>
                  <p:cNvSpPr>
                    <a:spLocks/>
                  </p:cNvSpPr>
                  <p:nvPr/>
                </p:nvSpPr>
                <p:spPr bwMode="auto">
                  <a:xfrm>
                    <a:off x="5769"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368" name="Line 401"/>
                  <p:cNvSpPr>
                    <a:spLocks noChangeShapeType="1"/>
                  </p:cNvSpPr>
                  <p:nvPr/>
                </p:nvSpPr>
                <p:spPr bwMode="auto">
                  <a:xfrm flipV="1">
                    <a:off x="5776" y="1063"/>
                    <a:ext cx="1" cy="18"/>
                  </a:xfrm>
                  <a:prstGeom prst="line">
                    <a:avLst/>
                  </a:prstGeom>
                  <a:noFill/>
                  <a:ln w="0">
                    <a:solidFill>
                      <a:srgbClr val="507EAF"/>
                    </a:solidFill>
                    <a:round/>
                    <a:headEnd/>
                    <a:tailEnd/>
                  </a:ln>
                </p:spPr>
                <p:txBody>
                  <a:bodyPr/>
                  <a:lstStyle/>
                  <a:p>
                    <a:endParaRPr lang="fr-FR"/>
                  </a:p>
                </p:txBody>
              </p:sp>
              <p:sp>
                <p:nvSpPr>
                  <p:cNvPr id="108369" name="Line 402"/>
                  <p:cNvSpPr>
                    <a:spLocks noChangeShapeType="1"/>
                  </p:cNvSpPr>
                  <p:nvPr/>
                </p:nvSpPr>
                <p:spPr bwMode="auto">
                  <a:xfrm flipV="1">
                    <a:off x="5776" y="1063"/>
                    <a:ext cx="1" cy="18"/>
                  </a:xfrm>
                  <a:prstGeom prst="line">
                    <a:avLst/>
                  </a:prstGeom>
                  <a:noFill/>
                  <a:ln w="0">
                    <a:solidFill>
                      <a:srgbClr val="507EAF"/>
                    </a:solidFill>
                    <a:round/>
                    <a:headEnd/>
                    <a:tailEnd/>
                  </a:ln>
                </p:spPr>
                <p:txBody>
                  <a:bodyPr/>
                  <a:lstStyle/>
                  <a:p>
                    <a:endParaRPr lang="fr-FR"/>
                  </a:p>
                </p:txBody>
              </p:sp>
              <p:sp>
                <p:nvSpPr>
                  <p:cNvPr id="108370" name="Rectangle 403"/>
                  <p:cNvSpPr>
                    <a:spLocks noChangeArrowheads="1"/>
                  </p:cNvSpPr>
                  <p:nvPr/>
                </p:nvSpPr>
                <p:spPr bwMode="auto">
                  <a:xfrm>
                    <a:off x="5708"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71" name="Freeform 404"/>
                  <p:cNvSpPr>
                    <a:spLocks/>
                  </p:cNvSpPr>
                  <p:nvPr/>
                </p:nvSpPr>
                <p:spPr bwMode="auto">
                  <a:xfrm>
                    <a:off x="5702" y="1051"/>
                    <a:ext cx="6" cy="12"/>
                  </a:xfrm>
                  <a:custGeom>
                    <a:avLst/>
                    <a:gdLst>
                      <a:gd name="T0" fmla="*/ 0 w 1"/>
                      <a:gd name="T1" fmla="*/ 15552 h 2"/>
                      <a:gd name="T2" fmla="*/ 0 w 1"/>
                      <a:gd name="T3" fmla="*/ 7776 h 2"/>
                      <a:gd name="T4" fmla="*/ 7776 w 1"/>
                      <a:gd name="T5" fmla="*/ 0 h 2"/>
                      <a:gd name="T6" fmla="*/ 7776 w 1"/>
                      <a:gd name="T7" fmla="*/ 15552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372" name="Freeform 405"/>
                  <p:cNvSpPr>
                    <a:spLocks/>
                  </p:cNvSpPr>
                  <p:nvPr/>
                </p:nvSpPr>
                <p:spPr bwMode="auto">
                  <a:xfrm>
                    <a:off x="5708" y="1051"/>
                    <a:ext cx="7" cy="12"/>
                  </a:xfrm>
                  <a:custGeom>
                    <a:avLst/>
                    <a:gdLst>
                      <a:gd name="T0" fmla="*/ 0 w 1"/>
                      <a:gd name="T1" fmla="*/ 15552 h 2"/>
                      <a:gd name="T2" fmla="*/ 0 w 1"/>
                      <a:gd name="T3" fmla="*/ 7776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0" y="2"/>
                        </a:lnTo>
                      </a:path>
                    </a:pathLst>
                  </a:custGeom>
                  <a:solidFill>
                    <a:srgbClr val="446687"/>
                  </a:solidFill>
                  <a:ln w="9525">
                    <a:noFill/>
                    <a:round/>
                    <a:headEnd/>
                    <a:tailEnd/>
                  </a:ln>
                </p:spPr>
                <p:txBody>
                  <a:bodyPr/>
                  <a:lstStyle/>
                  <a:p>
                    <a:endParaRPr lang="fr-FR"/>
                  </a:p>
                </p:txBody>
              </p:sp>
              <p:sp>
                <p:nvSpPr>
                  <p:cNvPr id="108373" name="Rectangle 406"/>
                  <p:cNvSpPr>
                    <a:spLocks noChangeArrowheads="1"/>
                  </p:cNvSpPr>
                  <p:nvPr/>
                </p:nvSpPr>
                <p:spPr bwMode="auto">
                  <a:xfrm>
                    <a:off x="5708" y="1051"/>
                    <a:ext cx="7" cy="12"/>
                  </a:xfrm>
                  <a:prstGeom prst="rect">
                    <a:avLst/>
                  </a:prstGeom>
                  <a:solidFill>
                    <a:srgbClr val="2C6E95"/>
                  </a:solidFill>
                  <a:ln w="9525">
                    <a:noFill/>
                    <a:miter lim="800000"/>
                    <a:headEnd/>
                    <a:tailEnd/>
                  </a:ln>
                </p:spPr>
                <p:txBody>
                  <a:bodyPr/>
                  <a:lstStyle/>
                  <a:p>
                    <a:endParaRPr lang="en-US"/>
                  </a:p>
                </p:txBody>
              </p:sp>
              <p:sp>
                <p:nvSpPr>
                  <p:cNvPr id="108374" name="Freeform 407"/>
                  <p:cNvSpPr>
                    <a:spLocks/>
                  </p:cNvSpPr>
                  <p:nvPr/>
                </p:nvSpPr>
                <p:spPr bwMode="auto">
                  <a:xfrm>
                    <a:off x="5708" y="1051"/>
                    <a:ext cx="7" cy="12"/>
                  </a:xfrm>
                  <a:custGeom>
                    <a:avLst/>
                    <a:gdLst>
                      <a:gd name="T0" fmla="*/ 0 w 1"/>
                      <a:gd name="T1" fmla="*/ 15552 h 2"/>
                      <a:gd name="T2" fmla="*/ 16807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375" name="Freeform 408"/>
                  <p:cNvSpPr>
                    <a:spLocks/>
                  </p:cNvSpPr>
                  <p:nvPr/>
                </p:nvSpPr>
                <p:spPr bwMode="auto">
                  <a:xfrm>
                    <a:off x="571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376" name="Freeform 409"/>
                  <p:cNvSpPr>
                    <a:spLocks/>
                  </p:cNvSpPr>
                  <p:nvPr/>
                </p:nvSpPr>
                <p:spPr bwMode="auto">
                  <a:xfrm>
                    <a:off x="5715" y="1057"/>
                    <a:ext cx="7" cy="6"/>
                  </a:xfrm>
                  <a:custGeom>
                    <a:avLst/>
                    <a:gdLst>
                      <a:gd name="T0" fmla="*/ 0 w 1"/>
                      <a:gd name="T1" fmla="*/ 7776 h 1"/>
                      <a:gd name="T2" fmla="*/ 0 w 1"/>
                      <a:gd name="T3" fmla="*/ 0 h 1"/>
                      <a:gd name="T4" fmla="*/ 16807 w 1"/>
                      <a:gd name="T5" fmla="*/ 0 h 1"/>
                      <a:gd name="T6" fmla="*/ 16807 w 1"/>
                      <a:gd name="T7" fmla="*/ 0 h 1"/>
                      <a:gd name="T8" fmla="*/ 0 w 1"/>
                      <a:gd name="T9" fmla="*/ 7776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377" name="Freeform 410"/>
                  <p:cNvSpPr>
                    <a:spLocks/>
                  </p:cNvSpPr>
                  <p:nvPr/>
                </p:nvSpPr>
                <p:spPr bwMode="auto">
                  <a:xfrm>
                    <a:off x="5702" y="1051"/>
                    <a:ext cx="20" cy="12"/>
                  </a:xfrm>
                  <a:custGeom>
                    <a:avLst/>
                    <a:gdLst>
                      <a:gd name="T0" fmla="*/ 39420 w 3"/>
                      <a:gd name="T1" fmla="*/ 7776 h 2"/>
                      <a:gd name="T2" fmla="*/ 25780 w 3"/>
                      <a:gd name="T3" fmla="*/ 0 h 2"/>
                      <a:gd name="T4" fmla="*/ 25780 w 3"/>
                      <a:gd name="T5" fmla="*/ 0 h 2"/>
                      <a:gd name="T6" fmla="*/ 13913 w 3"/>
                      <a:gd name="T7" fmla="*/ 0 h 2"/>
                      <a:gd name="T8" fmla="*/ 0 w 3"/>
                      <a:gd name="T9" fmla="*/ 7776 h 2"/>
                      <a:gd name="T10" fmla="*/ 13913 w 3"/>
                      <a:gd name="T11" fmla="*/ 15552 h 2"/>
                      <a:gd name="T12" fmla="*/ 13913 w 3"/>
                      <a:gd name="T13" fmla="*/ 15552 h 2"/>
                      <a:gd name="T14" fmla="*/ 25780 w 3"/>
                      <a:gd name="T15" fmla="*/ 15552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0"/>
                        </a:lnTo>
                        <a:lnTo>
                          <a:pt x="1" y="0"/>
                        </a:lnTo>
                        <a:lnTo>
                          <a:pt x="0" y="1"/>
                        </a:lnTo>
                        <a:lnTo>
                          <a:pt x="1" y="2"/>
                        </a:lnTo>
                        <a:lnTo>
                          <a:pt x="2" y="2"/>
                        </a:lnTo>
                        <a:lnTo>
                          <a:pt x="3" y="1"/>
                        </a:lnTo>
                      </a:path>
                    </a:pathLst>
                  </a:custGeom>
                  <a:noFill/>
                  <a:ln w="0">
                    <a:solidFill>
                      <a:srgbClr val="507EAF"/>
                    </a:solidFill>
                    <a:round/>
                    <a:headEnd/>
                    <a:tailEnd/>
                  </a:ln>
                </p:spPr>
                <p:txBody>
                  <a:bodyPr/>
                  <a:lstStyle/>
                  <a:p>
                    <a:endParaRPr lang="fr-FR"/>
                  </a:p>
                </p:txBody>
              </p:sp>
              <p:sp>
                <p:nvSpPr>
                  <p:cNvPr id="108378" name="Line 411"/>
                  <p:cNvSpPr>
                    <a:spLocks noChangeShapeType="1"/>
                  </p:cNvSpPr>
                  <p:nvPr/>
                </p:nvSpPr>
                <p:spPr bwMode="auto">
                  <a:xfrm flipV="1">
                    <a:off x="5715" y="1063"/>
                    <a:ext cx="1" cy="18"/>
                  </a:xfrm>
                  <a:prstGeom prst="line">
                    <a:avLst/>
                  </a:prstGeom>
                  <a:noFill/>
                  <a:ln w="0">
                    <a:solidFill>
                      <a:srgbClr val="507EAF"/>
                    </a:solidFill>
                    <a:round/>
                    <a:headEnd/>
                    <a:tailEnd/>
                  </a:ln>
                </p:spPr>
                <p:txBody>
                  <a:bodyPr/>
                  <a:lstStyle/>
                  <a:p>
                    <a:endParaRPr lang="fr-FR"/>
                  </a:p>
                </p:txBody>
              </p:sp>
              <p:sp>
                <p:nvSpPr>
                  <p:cNvPr id="108379" name="Line 412"/>
                  <p:cNvSpPr>
                    <a:spLocks noChangeShapeType="1"/>
                  </p:cNvSpPr>
                  <p:nvPr/>
                </p:nvSpPr>
                <p:spPr bwMode="auto">
                  <a:xfrm flipV="1">
                    <a:off x="5708" y="1063"/>
                    <a:ext cx="1" cy="18"/>
                  </a:xfrm>
                  <a:prstGeom prst="line">
                    <a:avLst/>
                  </a:prstGeom>
                  <a:noFill/>
                  <a:ln w="0">
                    <a:solidFill>
                      <a:srgbClr val="507EAF"/>
                    </a:solidFill>
                    <a:round/>
                    <a:headEnd/>
                    <a:tailEnd/>
                  </a:ln>
                </p:spPr>
                <p:txBody>
                  <a:bodyPr/>
                  <a:lstStyle/>
                  <a:p>
                    <a:endParaRPr lang="fr-FR"/>
                  </a:p>
                </p:txBody>
              </p:sp>
              <p:sp>
                <p:nvSpPr>
                  <p:cNvPr id="108380" name="Rectangle 413"/>
                  <p:cNvSpPr>
                    <a:spLocks noChangeArrowheads="1"/>
                  </p:cNvSpPr>
                  <p:nvPr/>
                </p:nvSpPr>
                <p:spPr bwMode="auto">
                  <a:xfrm>
                    <a:off x="5749"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381" name="Freeform 414"/>
                  <p:cNvSpPr>
                    <a:spLocks/>
                  </p:cNvSpPr>
                  <p:nvPr/>
                </p:nvSpPr>
                <p:spPr bwMode="auto">
                  <a:xfrm>
                    <a:off x="5742"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382" name="Freeform 415"/>
                  <p:cNvSpPr>
                    <a:spLocks/>
                  </p:cNvSpPr>
                  <p:nvPr/>
                </p:nvSpPr>
                <p:spPr bwMode="auto">
                  <a:xfrm>
                    <a:off x="5749" y="1051"/>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383" name="Freeform 416"/>
                  <p:cNvSpPr>
                    <a:spLocks/>
                  </p:cNvSpPr>
                  <p:nvPr/>
                </p:nvSpPr>
                <p:spPr bwMode="auto">
                  <a:xfrm>
                    <a:off x="5749"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8384" name="Freeform 417"/>
                  <p:cNvSpPr>
                    <a:spLocks/>
                  </p:cNvSpPr>
                  <p:nvPr/>
                </p:nvSpPr>
                <p:spPr bwMode="auto">
                  <a:xfrm>
                    <a:off x="5749"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385" name="Freeform 418"/>
                  <p:cNvSpPr>
                    <a:spLocks/>
                  </p:cNvSpPr>
                  <p:nvPr/>
                </p:nvSpPr>
                <p:spPr bwMode="auto">
                  <a:xfrm>
                    <a:off x="5756" y="1057"/>
                    <a:ext cx="6" cy="6"/>
                  </a:xfrm>
                  <a:custGeom>
                    <a:avLst/>
                    <a:gdLst>
                      <a:gd name="T0" fmla="*/ 0 w 1"/>
                      <a:gd name="T1" fmla="*/ 7776 h 1"/>
                      <a:gd name="T2" fmla="*/ 0 w 1"/>
                      <a:gd name="T3" fmla="*/ 0 h 1"/>
                      <a:gd name="T4" fmla="*/ 7776 w 1"/>
                      <a:gd name="T5" fmla="*/ 0 h 1"/>
                      <a:gd name="T6" fmla="*/ 7776 w 1"/>
                      <a:gd name="T7" fmla="*/ 7776 h 1"/>
                      <a:gd name="T8" fmla="*/ 0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007EB0"/>
                  </a:solidFill>
                  <a:ln w="9525">
                    <a:noFill/>
                    <a:round/>
                    <a:headEnd/>
                    <a:tailEnd/>
                  </a:ln>
                </p:spPr>
                <p:txBody>
                  <a:bodyPr/>
                  <a:lstStyle/>
                  <a:p>
                    <a:endParaRPr lang="fr-FR"/>
                  </a:p>
                </p:txBody>
              </p:sp>
              <p:sp>
                <p:nvSpPr>
                  <p:cNvPr id="108386" name="Freeform 419"/>
                  <p:cNvSpPr>
                    <a:spLocks/>
                  </p:cNvSpPr>
                  <p:nvPr/>
                </p:nvSpPr>
                <p:spPr bwMode="auto">
                  <a:xfrm>
                    <a:off x="5756" y="1057"/>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387" name="Freeform 420"/>
                  <p:cNvSpPr>
                    <a:spLocks/>
                  </p:cNvSpPr>
                  <p:nvPr/>
                </p:nvSpPr>
                <p:spPr bwMode="auto">
                  <a:xfrm>
                    <a:off x="5742" y="1051"/>
                    <a:ext cx="14" cy="12"/>
                  </a:xfrm>
                  <a:custGeom>
                    <a:avLst/>
                    <a:gdLst>
                      <a:gd name="T0" fmla="*/ 33614 w 2"/>
                      <a:gd name="T1" fmla="*/ 7776 h 2"/>
                      <a:gd name="T2" fmla="*/ 33614 w 2"/>
                      <a:gd name="T3" fmla="*/ 0 h 2"/>
                      <a:gd name="T4" fmla="*/ 16807 w 2"/>
                      <a:gd name="T5" fmla="*/ 0 h 2"/>
                      <a:gd name="T6" fmla="*/ 16807 w 2"/>
                      <a:gd name="T7" fmla="*/ 0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388" name="Line 421"/>
                  <p:cNvSpPr>
                    <a:spLocks noChangeShapeType="1"/>
                  </p:cNvSpPr>
                  <p:nvPr/>
                </p:nvSpPr>
                <p:spPr bwMode="auto">
                  <a:xfrm flipV="1">
                    <a:off x="5756" y="1063"/>
                    <a:ext cx="1" cy="18"/>
                  </a:xfrm>
                  <a:prstGeom prst="line">
                    <a:avLst/>
                  </a:prstGeom>
                  <a:noFill/>
                  <a:ln w="0">
                    <a:solidFill>
                      <a:srgbClr val="507EAF"/>
                    </a:solidFill>
                    <a:round/>
                    <a:headEnd/>
                    <a:tailEnd/>
                  </a:ln>
                </p:spPr>
                <p:txBody>
                  <a:bodyPr/>
                  <a:lstStyle/>
                  <a:p>
                    <a:endParaRPr lang="fr-FR"/>
                  </a:p>
                </p:txBody>
              </p:sp>
              <p:sp>
                <p:nvSpPr>
                  <p:cNvPr id="108389" name="Line 422"/>
                  <p:cNvSpPr>
                    <a:spLocks noChangeShapeType="1"/>
                  </p:cNvSpPr>
                  <p:nvPr/>
                </p:nvSpPr>
                <p:spPr bwMode="auto">
                  <a:xfrm flipV="1">
                    <a:off x="5749" y="1063"/>
                    <a:ext cx="1" cy="18"/>
                  </a:xfrm>
                  <a:prstGeom prst="line">
                    <a:avLst/>
                  </a:prstGeom>
                  <a:noFill/>
                  <a:ln w="0">
                    <a:solidFill>
                      <a:srgbClr val="507EAF"/>
                    </a:solidFill>
                    <a:round/>
                    <a:headEnd/>
                    <a:tailEnd/>
                  </a:ln>
                </p:spPr>
                <p:txBody>
                  <a:bodyPr/>
                  <a:lstStyle/>
                  <a:p>
                    <a:endParaRPr lang="fr-FR"/>
                  </a:p>
                </p:txBody>
              </p:sp>
              <p:sp>
                <p:nvSpPr>
                  <p:cNvPr id="108390" name="Rectangle 423"/>
                  <p:cNvSpPr>
                    <a:spLocks noChangeArrowheads="1"/>
                  </p:cNvSpPr>
                  <p:nvPr/>
                </p:nvSpPr>
                <p:spPr bwMode="auto">
                  <a:xfrm>
                    <a:off x="5729" y="1063"/>
                    <a:ext cx="6" cy="18"/>
                  </a:xfrm>
                  <a:prstGeom prst="rect">
                    <a:avLst/>
                  </a:prstGeom>
                  <a:solidFill>
                    <a:srgbClr val="585A6F"/>
                  </a:solidFill>
                  <a:ln w="0">
                    <a:solidFill>
                      <a:srgbClr val="507EAF"/>
                    </a:solidFill>
                    <a:miter lim="800000"/>
                    <a:headEnd/>
                    <a:tailEnd/>
                  </a:ln>
                </p:spPr>
                <p:txBody>
                  <a:bodyPr/>
                  <a:lstStyle/>
                  <a:p>
                    <a:endParaRPr lang="en-US"/>
                  </a:p>
                </p:txBody>
              </p:sp>
              <p:sp>
                <p:nvSpPr>
                  <p:cNvPr id="108391" name="Freeform 424"/>
                  <p:cNvSpPr>
                    <a:spLocks/>
                  </p:cNvSpPr>
                  <p:nvPr/>
                </p:nvSpPr>
                <p:spPr bwMode="auto">
                  <a:xfrm>
                    <a:off x="5722" y="1051"/>
                    <a:ext cx="7" cy="12"/>
                  </a:xfrm>
                  <a:custGeom>
                    <a:avLst/>
                    <a:gdLst>
                      <a:gd name="T0" fmla="*/ 0 w 1"/>
                      <a:gd name="T1" fmla="*/ 15552 h 2"/>
                      <a:gd name="T2" fmla="*/ 0 w 1"/>
                      <a:gd name="T3" fmla="*/ 7776 h 2"/>
                      <a:gd name="T4" fmla="*/ 16807 w 1"/>
                      <a:gd name="T5" fmla="*/ 0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392" name="Freeform 425"/>
                  <p:cNvSpPr>
                    <a:spLocks/>
                  </p:cNvSpPr>
                  <p:nvPr/>
                </p:nvSpPr>
                <p:spPr bwMode="auto">
                  <a:xfrm>
                    <a:off x="5729" y="1051"/>
                    <a:ext cx="6" cy="12"/>
                  </a:xfrm>
                  <a:custGeom>
                    <a:avLst/>
                    <a:gdLst>
                      <a:gd name="T0" fmla="*/ 0 w 1"/>
                      <a:gd name="T1" fmla="*/ 15552 h 2"/>
                      <a:gd name="T2" fmla="*/ 0 w 1"/>
                      <a:gd name="T3" fmla="*/ 7776 h 2"/>
                      <a:gd name="T4" fmla="*/ 0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393" name="Rectangle 426"/>
                  <p:cNvSpPr>
                    <a:spLocks noChangeArrowheads="1"/>
                  </p:cNvSpPr>
                  <p:nvPr/>
                </p:nvSpPr>
                <p:spPr bwMode="auto">
                  <a:xfrm>
                    <a:off x="5729" y="1051"/>
                    <a:ext cx="6" cy="12"/>
                  </a:xfrm>
                  <a:prstGeom prst="rect">
                    <a:avLst/>
                  </a:prstGeom>
                  <a:solidFill>
                    <a:srgbClr val="2C6E95"/>
                  </a:solidFill>
                  <a:ln w="9525">
                    <a:noFill/>
                    <a:miter lim="800000"/>
                    <a:headEnd/>
                    <a:tailEnd/>
                  </a:ln>
                </p:spPr>
                <p:txBody>
                  <a:bodyPr/>
                  <a:lstStyle/>
                  <a:p>
                    <a:endParaRPr lang="en-US"/>
                  </a:p>
                </p:txBody>
              </p:sp>
              <p:sp>
                <p:nvSpPr>
                  <p:cNvPr id="108394" name="Freeform 427"/>
                  <p:cNvSpPr>
                    <a:spLocks/>
                  </p:cNvSpPr>
                  <p:nvPr/>
                </p:nvSpPr>
                <p:spPr bwMode="auto">
                  <a:xfrm>
                    <a:off x="5735" y="1051"/>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7A3"/>
                  </a:solidFill>
                  <a:ln w="9525">
                    <a:noFill/>
                    <a:round/>
                    <a:headEnd/>
                    <a:tailEnd/>
                  </a:ln>
                </p:spPr>
                <p:txBody>
                  <a:bodyPr/>
                  <a:lstStyle/>
                  <a:p>
                    <a:endParaRPr lang="fr-FR"/>
                  </a:p>
                </p:txBody>
              </p:sp>
              <p:sp>
                <p:nvSpPr>
                  <p:cNvPr id="108395" name="Freeform 428"/>
                  <p:cNvSpPr>
                    <a:spLocks/>
                  </p:cNvSpPr>
                  <p:nvPr/>
                </p:nvSpPr>
                <p:spPr bwMode="auto">
                  <a:xfrm>
                    <a:off x="573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396" name="Freeform 429"/>
                  <p:cNvSpPr>
                    <a:spLocks/>
                  </p:cNvSpPr>
                  <p:nvPr/>
                </p:nvSpPr>
                <p:spPr bwMode="auto">
                  <a:xfrm>
                    <a:off x="5735" y="1057"/>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8397" name="Freeform 430"/>
                  <p:cNvSpPr>
                    <a:spLocks/>
                  </p:cNvSpPr>
                  <p:nvPr/>
                </p:nvSpPr>
                <p:spPr bwMode="auto">
                  <a:xfrm>
                    <a:off x="5722" y="1051"/>
                    <a:ext cx="20" cy="12"/>
                  </a:xfrm>
                  <a:custGeom>
                    <a:avLst/>
                    <a:gdLst>
                      <a:gd name="T0" fmla="*/ 39420 w 3"/>
                      <a:gd name="T1" fmla="*/ 7776 h 2"/>
                      <a:gd name="T2" fmla="*/ 39420 w 3"/>
                      <a:gd name="T3" fmla="*/ 0 h 2"/>
                      <a:gd name="T4" fmla="*/ 25780 w 3"/>
                      <a:gd name="T5" fmla="*/ 0 h 2"/>
                      <a:gd name="T6" fmla="*/ 13913 w 3"/>
                      <a:gd name="T7" fmla="*/ 0 h 2"/>
                      <a:gd name="T8" fmla="*/ 0 w 3"/>
                      <a:gd name="T9" fmla="*/ 7776 h 2"/>
                      <a:gd name="T10" fmla="*/ 13913 w 3"/>
                      <a:gd name="T11" fmla="*/ 15552 h 2"/>
                      <a:gd name="T12" fmla="*/ 25780 w 3"/>
                      <a:gd name="T13" fmla="*/ 15552 h 2"/>
                      <a:gd name="T14" fmla="*/ 25780 w 3"/>
                      <a:gd name="T15" fmla="*/ 15552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3" y="0"/>
                        </a:lnTo>
                        <a:lnTo>
                          <a:pt x="2" y="0"/>
                        </a:lnTo>
                        <a:lnTo>
                          <a:pt x="1" y="0"/>
                        </a:lnTo>
                        <a:lnTo>
                          <a:pt x="0" y="1"/>
                        </a:lnTo>
                        <a:lnTo>
                          <a:pt x="1" y="2"/>
                        </a:lnTo>
                        <a:lnTo>
                          <a:pt x="2" y="2"/>
                        </a:lnTo>
                        <a:lnTo>
                          <a:pt x="3" y="1"/>
                        </a:lnTo>
                      </a:path>
                    </a:pathLst>
                  </a:custGeom>
                  <a:noFill/>
                  <a:ln w="0">
                    <a:solidFill>
                      <a:srgbClr val="507EAF"/>
                    </a:solidFill>
                    <a:round/>
                    <a:headEnd/>
                    <a:tailEnd/>
                  </a:ln>
                </p:spPr>
                <p:txBody>
                  <a:bodyPr/>
                  <a:lstStyle/>
                  <a:p>
                    <a:endParaRPr lang="fr-FR"/>
                  </a:p>
                </p:txBody>
              </p:sp>
              <p:sp>
                <p:nvSpPr>
                  <p:cNvPr id="108398" name="Line 431"/>
                  <p:cNvSpPr>
                    <a:spLocks noChangeShapeType="1"/>
                  </p:cNvSpPr>
                  <p:nvPr/>
                </p:nvSpPr>
                <p:spPr bwMode="auto">
                  <a:xfrm flipV="1">
                    <a:off x="5735" y="1063"/>
                    <a:ext cx="1" cy="18"/>
                  </a:xfrm>
                  <a:prstGeom prst="line">
                    <a:avLst/>
                  </a:prstGeom>
                  <a:noFill/>
                  <a:ln w="0">
                    <a:solidFill>
                      <a:srgbClr val="507EAF"/>
                    </a:solidFill>
                    <a:round/>
                    <a:headEnd/>
                    <a:tailEnd/>
                  </a:ln>
                </p:spPr>
                <p:txBody>
                  <a:bodyPr/>
                  <a:lstStyle/>
                  <a:p>
                    <a:endParaRPr lang="fr-FR"/>
                  </a:p>
                </p:txBody>
              </p:sp>
              <p:sp>
                <p:nvSpPr>
                  <p:cNvPr id="108399" name="Line 432"/>
                  <p:cNvSpPr>
                    <a:spLocks noChangeShapeType="1"/>
                  </p:cNvSpPr>
                  <p:nvPr/>
                </p:nvSpPr>
                <p:spPr bwMode="auto">
                  <a:xfrm flipV="1">
                    <a:off x="5729" y="1063"/>
                    <a:ext cx="6" cy="18"/>
                  </a:xfrm>
                  <a:prstGeom prst="line">
                    <a:avLst/>
                  </a:prstGeom>
                  <a:noFill/>
                  <a:ln w="0">
                    <a:solidFill>
                      <a:srgbClr val="507EAF"/>
                    </a:solidFill>
                    <a:round/>
                    <a:headEnd/>
                    <a:tailEnd/>
                  </a:ln>
                </p:spPr>
                <p:txBody>
                  <a:bodyPr/>
                  <a:lstStyle/>
                  <a:p>
                    <a:endParaRPr lang="fr-FR"/>
                  </a:p>
                </p:txBody>
              </p:sp>
              <p:sp>
                <p:nvSpPr>
                  <p:cNvPr id="108400" name="Rectangle 433"/>
                  <p:cNvSpPr>
                    <a:spLocks noChangeArrowheads="1"/>
                  </p:cNvSpPr>
                  <p:nvPr/>
                </p:nvSpPr>
                <p:spPr bwMode="auto">
                  <a:xfrm>
                    <a:off x="5695"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401" name="Freeform 434"/>
                  <p:cNvSpPr>
                    <a:spLocks/>
                  </p:cNvSpPr>
                  <p:nvPr/>
                </p:nvSpPr>
                <p:spPr bwMode="auto">
                  <a:xfrm>
                    <a:off x="5688"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8402" name="Freeform 435"/>
                  <p:cNvSpPr>
                    <a:spLocks/>
                  </p:cNvSpPr>
                  <p:nvPr/>
                </p:nvSpPr>
                <p:spPr bwMode="auto">
                  <a:xfrm>
                    <a:off x="5688"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403" name="Rectangle 436"/>
                  <p:cNvSpPr>
                    <a:spLocks noChangeArrowheads="1"/>
                  </p:cNvSpPr>
                  <p:nvPr/>
                </p:nvSpPr>
                <p:spPr bwMode="auto">
                  <a:xfrm>
                    <a:off x="5695" y="1051"/>
                    <a:ext cx="0" cy="12"/>
                  </a:xfrm>
                  <a:prstGeom prst="rect">
                    <a:avLst/>
                  </a:prstGeom>
                  <a:solidFill>
                    <a:srgbClr val="2C6E95"/>
                  </a:solidFill>
                  <a:ln w="9525">
                    <a:noFill/>
                    <a:miter lim="800000"/>
                    <a:headEnd/>
                    <a:tailEnd/>
                  </a:ln>
                </p:spPr>
                <p:txBody>
                  <a:bodyPr/>
                  <a:lstStyle/>
                  <a:p>
                    <a:endParaRPr lang="en-US"/>
                  </a:p>
                </p:txBody>
              </p:sp>
              <p:sp>
                <p:nvSpPr>
                  <p:cNvPr id="108404" name="Freeform 437"/>
                  <p:cNvSpPr>
                    <a:spLocks/>
                  </p:cNvSpPr>
                  <p:nvPr/>
                </p:nvSpPr>
                <p:spPr bwMode="auto">
                  <a:xfrm>
                    <a:off x="569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405" name="Freeform 438"/>
                  <p:cNvSpPr>
                    <a:spLocks/>
                  </p:cNvSpPr>
                  <p:nvPr/>
                </p:nvSpPr>
                <p:spPr bwMode="auto">
                  <a:xfrm>
                    <a:off x="5695" y="1051"/>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406" name="Rectangle 439"/>
                  <p:cNvSpPr>
                    <a:spLocks noChangeArrowheads="1"/>
                  </p:cNvSpPr>
                  <p:nvPr/>
                </p:nvSpPr>
                <p:spPr bwMode="auto">
                  <a:xfrm>
                    <a:off x="5702" y="1057"/>
                    <a:ext cx="0" cy="6"/>
                  </a:xfrm>
                  <a:prstGeom prst="rect">
                    <a:avLst/>
                  </a:prstGeom>
                  <a:solidFill>
                    <a:srgbClr val="0085C0"/>
                  </a:solidFill>
                  <a:ln w="9525">
                    <a:noFill/>
                    <a:miter lim="800000"/>
                    <a:headEnd/>
                    <a:tailEnd/>
                  </a:ln>
                </p:spPr>
                <p:txBody>
                  <a:bodyPr/>
                  <a:lstStyle/>
                  <a:p>
                    <a:endParaRPr lang="en-US"/>
                  </a:p>
                </p:txBody>
              </p:sp>
              <p:sp>
                <p:nvSpPr>
                  <p:cNvPr id="108407" name="Freeform 440"/>
                  <p:cNvSpPr>
                    <a:spLocks/>
                  </p:cNvSpPr>
                  <p:nvPr/>
                </p:nvSpPr>
                <p:spPr bwMode="auto">
                  <a:xfrm>
                    <a:off x="5688"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0 w 2"/>
                      <a:gd name="T11" fmla="*/ 7776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8408" name="Line 441"/>
                  <p:cNvSpPr>
                    <a:spLocks noChangeShapeType="1"/>
                  </p:cNvSpPr>
                  <p:nvPr/>
                </p:nvSpPr>
                <p:spPr bwMode="auto">
                  <a:xfrm flipV="1">
                    <a:off x="5695" y="1063"/>
                    <a:ext cx="1" cy="18"/>
                  </a:xfrm>
                  <a:prstGeom prst="line">
                    <a:avLst/>
                  </a:prstGeom>
                  <a:noFill/>
                  <a:ln w="0">
                    <a:solidFill>
                      <a:srgbClr val="507EAF"/>
                    </a:solidFill>
                    <a:round/>
                    <a:headEnd/>
                    <a:tailEnd/>
                  </a:ln>
                </p:spPr>
                <p:txBody>
                  <a:bodyPr/>
                  <a:lstStyle/>
                  <a:p>
                    <a:endParaRPr lang="fr-FR"/>
                  </a:p>
                </p:txBody>
              </p:sp>
              <p:sp>
                <p:nvSpPr>
                  <p:cNvPr id="108409" name="Line 442"/>
                  <p:cNvSpPr>
                    <a:spLocks noChangeShapeType="1"/>
                  </p:cNvSpPr>
                  <p:nvPr/>
                </p:nvSpPr>
                <p:spPr bwMode="auto">
                  <a:xfrm flipV="1">
                    <a:off x="5695" y="1063"/>
                    <a:ext cx="1" cy="18"/>
                  </a:xfrm>
                  <a:prstGeom prst="line">
                    <a:avLst/>
                  </a:prstGeom>
                  <a:noFill/>
                  <a:ln w="0">
                    <a:solidFill>
                      <a:srgbClr val="507EAF"/>
                    </a:solidFill>
                    <a:round/>
                    <a:headEnd/>
                    <a:tailEnd/>
                  </a:ln>
                </p:spPr>
                <p:txBody>
                  <a:bodyPr/>
                  <a:lstStyle/>
                  <a:p>
                    <a:endParaRPr lang="fr-FR"/>
                  </a:p>
                </p:txBody>
              </p:sp>
              <p:sp>
                <p:nvSpPr>
                  <p:cNvPr id="108410" name="Rectangle 443"/>
                  <p:cNvSpPr>
                    <a:spLocks noChangeArrowheads="1"/>
                  </p:cNvSpPr>
                  <p:nvPr/>
                </p:nvSpPr>
                <p:spPr bwMode="auto">
                  <a:xfrm>
                    <a:off x="5627"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411" name="Freeform 444"/>
                  <p:cNvSpPr>
                    <a:spLocks/>
                  </p:cNvSpPr>
                  <p:nvPr/>
                </p:nvSpPr>
                <p:spPr bwMode="auto">
                  <a:xfrm>
                    <a:off x="5620"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412" name="Freeform 445"/>
                  <p:cNvSpPr>
                    <a:spLocks/>
                  </p:cNvSpPr>
                  <p:nvPr/>
                </p:nvSpPr>
                <p:spPr bwMode="auto">
                  <a:xfrm>
                    <a:off x="5620" y="1051"/>
                    <a:ext cx="7" cy="12"/>
                  </a:xfrm>
                  <a:custGeom>
                    <a:avLst/>
                    <a:gdLst>
                      <a:gd name="T0" fmla="*/ 0 w 1"/>
                      <a:gd name="T1" fmla="*/ 7776 h 2"/>
                      <a:gd name="T2" fmla="*/ 0 w 1"/>
                      <a:gd name="T3" fmla="*/ 0 h 2"/>
                      <a:gd name="T4" fmla="*/ 16807 w 1"/>
                      <a:gd name="T5" fmla="*/ 0 h 2"/>
                      <a:gd name="T6" fmla="*/ 16807 w 1"/>
                      <a:gd name="T7" fmla="*/ 0 h 2"/>
                      <a:gd name="T8" fmla="*/ 16807 w 1"/>
                      <a:gd name="T9" fmla="*/ 15552 h 2"/>
                      <a:gd name="T10" fmla="*/ 16807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8413" name="Freeform 446"/>
                  <p:cNvSpPr>
                    <a:spLocks/>
                  </p:cNvSpPr>
                  <p:nvPr/>
                </p:nvSpPr>
                <p:spPr bwMode="auto">
                  <a:xfrm>
                    <a:off x="5627" y="1051"/>
                    <a:ext cx="7" cy="12"/>
                  </a:xfrm>
                  <a:custGeom>
                    <a:avLst/>
                    <a:gdLst>
                      <a:gd name="T0" fmla="*/ 0 w 1"/>
                      <a:gd name="T1" fmla="*/ 15552 h 2"/>
                      <a:gd name="T2" fmla="*/ 0 w 1"/>
                      <a:gd name="T3" fmla="*/ 0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0" y="2"/>
                        </a:lnTo>
                      </a:path>
                    </a:pathLst>
                  </a:custGeom>
                  <a:solidFill>
                    <a:srgbClr val="2C6E95"/>
                  </a:solidFill>
                  <a:ln w="9525">
                    <a:noFill/>
                    <a:round/>
                    <a:headEnd/>
                    <a:tailEnd/>
                  </a:ln>
                </p:spPr>
                <p:txBody>
                  <a:bodyPr/>
                  <a:lstStyle/>
                  <a:p>
                    <a:endParaRPr lang="fr-FR"/>
                  </a:p>
                </p:txBody>
              </p:sp>
              <p:sp>
                <p:nvSpPr>
                  <p:cNvPr id="108414" name="Rectangle 447"/>
                  <p:cNvSpPr>
                    <a:spLocks noChangeArrowheads="1"/>
                  </p:cNvSpPr>
                  <p:nvPr/>
                </p:nvSpPr>
                <p:spPr bwMode="auto">
                  <a:xfrm>
                    <a:off x="5627" y="1051"/>
                    <a:ext cx="7" cy="12"/>
                  </a:xfrm>
                  <a:prstGeom prst="rect">
                    <a:avLst/>
                  </a:prstGeom>
                  <a:solidFill>
                    <a:srgbClr val="0077A3"/>
                  </a:solidFill>
                  <a:ln w="9525">
                    <a:noFill/>
                    <a:miter lim="800000"/>
                    <a:headEnd/>
                    <a:tailEnd/>
                  </a:ln>
                </p:spPr>
                <p:txBody>
                  <a:bodyPr/>
                  <a:lstStyle/>
                  <a:p>
                    <a:endParaRPr lang="en-US"/>
                  </a:p>
                </p:txBody>
              </p:sp>
              <p:sp>
                <p:nvSpPr>
                  <p:cNvPr id="108415" name="Freeform 448"/>
                  <p:cNvSpPr>
                    <a:spLocks/>
                  </p:cNvSpPr>
                  <p:nvPr/>
                </p:nvSpPr>
                <p:spPr bwMode="auto">
                  <a:xfrm>
                    <a:off x="5627" y="1051"/>
                    <a:ext cx="7" cy="12"/>
                  </a:xfrm>
                  <a:custGeom>
                    <a:avLst/>
                    <a:gdLst>
                      <a:gd name="T0" fmla="*/ 0 w 1"/>
                      <a:gd name="T1" fmla="*/ 15552 h 2"/>
                      <a:gd name="T2" fmla="*/ 16807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1"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416" name="Freeform 449"/>
                  <p:cNvSpPr>
                    <a:spLocks/>
                  </p:cNvSpPr>
                  <p:nvPr/>
                </p:nvSpPr>
                <p:spPr bwMode="auto">
                  <a:xfrm>
                    <a:off x="5634"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417" name="Freeform 450"/>
                  <p:cNvSpPr>
                    <a:spLocks/>
                  </p:cNvSpPr>
                  <p:nvPr/>
                </p:nvSpPr>
                <p:spPr bwMode="auto">
                  <a:xfrm>
                    <a:off x="5620"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418" name="Line 451"/>
                  <p:cNvSpPr>
                    <a:spLocks noChangeShapeType="1"/>
                  </p:cNvSpPr>
                  <p:nvPr/>
                </p:nvSpPr>
                <p:spPr bwMode="auto">
                  <a:xfrm flipV="1">
                    <a:off x="5627" y="1057"/>
                    <a:ext cx="1" cy="24"/>
                  </a:xfrm>
                  <a:prstGeom prst="line">
                    <a:avLst/>
                  </a:prstGeom>
                  <a:noFill/>
                  <a:ln w="0">
                    <a:solidFill>
                      <a:srgbClr val="507EAF"/>
                    </a:solidFill>
                    <a:round/>
                    <a:headEnd/>
                    <a:tailEnd/>
                  </a:ln>
                </p:spPr>
                <p:txBody>
                  <a:bodyPr/>
                  <a:lstStyle/>
                  <a:p>
                    <a:endParaRPr lang="fr-FR"/>
                  </a:p>
                </p:txBody>
              </p:sp>
              <p:sp>
                <p:nvSpPr>
                  <p:cNvPr id="108419" name="Line 452"/>
                  <p:cNvSpPr>
                    <a:spLocks noChangeShapeType="1"/>
                  </p:cNvSpPr>
                  <p:nvPr/>
                </p:nvSpPr>
                <p:spPr bwMode="auto">
                  <a:xfrm flipV="1">
                    <a:off x="5627" y="1063"/>
                    <a:ext cx="1" cy="18"/>
                  </a:xfrm>
                  <a:prstGeom prst="line">
                    <a:avLst/>
                  </a:prstGeom>
                  <a:noFill/>
                  <a:ln w="0">
                    <a:solidFill>
                      <a:srgbClr val="507EAF"/>
                    </a:solidFill>
                    <a:round/>
                    <a:headEnd/>
                    <a:tailEnd/>
                  </a:ln>
                </p:spPr>
                <p:txBody>
                  <a:bodyPr/>
                  <a:lstStyle/>
                  <a:p>
                    <a:endParaRPr lang="fr-FR"/>
                  </a:p>
                </p:txBody>
              </p:sp>
              <p:sp>
                <p:nvSpPr>
                  <p:cNvPr id="108420" name="Rectangle 453"/>
                  <p:cNvSpPr>
                    <a:spLocks noChangeArrowheads="1"/>
                  </p:cNvSpPr>
                  <p:nvPr/>
                </p:nvSpPr>
                <p:spPr bwMode="auto">
                  <a:xfrm>
                    <a:off x="5668"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8421" name="Freeform 454"/>
                  <p:cNvSpPr>
                    <a:spLocks/>
                  </p:cNvSpPr>
                  <p:nvPr/>
                </p:nvSpPr>
                <p:spPr bwMode="auto">
                  <a:xfrm>
                    <a:off x="5661"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8422" name="Freeform 455"/>
                  <p:cNvSpPr>
                    <a:spLocks/>
                  </p:cNvSpPr>
                  <p:nvPr/>
                </p:nvSpPr>
                <p:spPr bwMode="auto">
                  <a:xfrm>
                    <a:off x="5661" y="1051"/>
                    <a:ext cx="7" cy="12"/>
                  </a:xfrm>
                  <a:custGeom>
                    <a:avLst/>
                    <a:gdLst>
                      <a:gd name="T0" fmla="*/ 0 w 1"/>
                      <a:gd name="T1" fmla="*/ 15552 h 2"/>
                      <a:gd name="T2" fmla="*/ 16807 w 1"/>
                      <a:gd name="T3" fmla="*/ 0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2"/>
                        </a:lnTo>
                        <a:lnTo>
                          <a:pt x="0" y="2"/>
                        </a:lnTo>
                      </a:path>
                    </a:pathLst>
                  </a:custGeom>
                  <a:solidFill>
                    <a:srgbClr val="446687"/>
                  </a:solidFill>
                  <a:ln w="9525">
                    <a:noFill/>
                    <a:round/>
                    <a:headEnd/>
                    <a:tailEnd/>
                  </a:ln>
                </p:spPr>
                <p:txBody>
                  <a:bodyPr/>
                  <a:lstStyle/>
                  <a:p>
                    <a:endParaRPr lang="fr-FR"/>
                  </a:p>
                </p:txBody>
              </p:sp>
              <p:sp>
                <p:nvSpPr>
                  <p:cNvPr id="108423" name="Rectangle 456"/>
                  <p:cNvSpPr>
                    <a:spLocks noChangeArrowheads="1"/>
                  </p:cNvSpPr>
                  <p:nvPr/>
                </p:nvSpPr>
                <p:spPr bwMode="auto">
                  <a:xfrm>
                    <a:off x="5668" y="1051"/>
                    <a:ext cx="7" cy="12"/>
                  </a:xfrm>
                  <a:prstGeom prst="rect">
                    <a:avLst/>
                  </a:prstGeom>
                  <a:solidFill>
                    <a:srgbClr val="2C6E95"/>
                  </a:solidFill>
                  <a:ln w="9525">
                    <a:noFill/>
                    <a:miter lim="800000"/>
                    <a:headEnd/>
                    <a:tailEnd/>
                  </a:ln>
                </p:spPr>
                <p:txBody>
                  <a:bodyPr/>
                  <a:lstStyle/>
                  <a:p>
                    <a:endParaRPr lang="en-US"/>
                  </a:p>
                </p:txBody>
              </p:sp>
              <p:sp>
                <p:nvSpPr>
                  <p:cNvPr id="108424" name="Rectangle 457"/>
                  <p:cNvSpPr>
                    <a:spLocks noChangeArrowheads="1"/>
                  </p:cNvSpPr>
                  <p:nvPr/>
                </p:nvSpPr>
                <p:spPr bwMode="auto">
                  <a:xfrm>
                    <a:off x="5668" y="1051"/>
                    <a:ext cx="7" cy="12"/>
                  </a:xfrm>
                  <a:prstGeom prst="rect">
                    <a:avLst/>
                  </a:prstGeom>
                  <a:solidFill>
                    <a:srgbClr val="0077A3"/>
                  </a:solidFill>
                  <a:ln w="9525">
                    <a:noFill/>
                    <a:miter lim="800000"/>
                    <a:headEnd/>
                    <a:tailEnd/>
                  </a:ln>
                </p:spPr>
                <p:txBody>
                  <a:bodyPr/>
                  <a:lstStyle/>
                  <a:p>
                    <a:endParaRPr lang="en-US"/>
                  </a:p>
                </p:txBody>
              </p:sp>
              <p:sp>
                <p:nvSpPr>
                  <p:cNvPr id="108425" name="Freeform 458"/>
                  <p:cNvSpPr>
                    <a:spLocks/>
                  </p:cNvSpPr>
                  <p:nvPr/>
                </p:nvSpPr>
                <p:spPr bwMode="auto">
                  <a:xfrm>
                    <a:off x="5675" y="1051"/>
                    <a:ext cx="6" cy="12"/>
                  </a:xfrm>
                  <a:custGeom>
                    <a:avLst/>
                    <a:gdLst>
                      <a:gd name="T0" fmla="*/ 0 w 1"/>
                      <a:gd name="T1" fmla="*/ 15552 h 2"/>
                      <a:gd name="T2" fmla="*/ 0 w 1"/>
                      <a:gd name="T3" fmla="*/ 0 h 2"/>
                      <a:gd name="T4" fmla="*/ 0 w 1"/>
                      <a:gd name="T5" fmla="*/ 7776 h 2"/>
                      <a:gd name="T6" fmla="*/ 7776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1" y="2"/>
                        </a:lnTo>
                        <a:lnTo>
                          <a:pt x="0" y="2"/>
                        </a:lnTo>
                      </a:path>
                    </a:pathLst>
                  </a:custGeom>
                  <a:solidFill>
                    <a:srgbClr val="007EB0"/>
                  </a:solidFill>
                  <a:ln w="9525">
                    <a:noFill/>
                    <a:round/>
                    <a:headEnd/>
                    <a:tailEnd/>
                  </a:ln>
                </p:spPr>
                <p:txBody>
                  <a:bodyPr/>
                  <a:lstStyle/>
                  <a:p>
                    <a:endParaRPr lang="fr-FR"/>
                  </a:p>
                </p:txBody>
              </p:sp>
              <p:sp>
                <p:nvSpPr>
                  <p:cNvPr id="108426" name="Freeform 459"/>
                  <p:cNvSpPr>
                    <a:spLocks/>
                  </p:cNvSpPr>
                  <p:nvPr/>
                </p:nvSpPr>
                <p:spPr bwMode="auto">
                  <a:xfrm>
                    <a:off x="5675" y="1051"/>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427" name="Freeform 460"/>
                  <p:cNvSpPr>
                    <a:spLocks/>
                  </p:cNvSpPr>
                  <p:nvPr/>
                </p:nvSpPr>
                <p:spPr bwMode="auto">
                  <a:xfrm>
                    <a:off x="5661" y="1051"/>
                    <a:ext cx="14" cy="12"/>
                  </a:xfrm>
                  <a:custGeom>
                    <a:avLst/>
                    <a:gdLst>
                      <a:gd name="T0" fmla="*/ 33614 w 2"/>
                      <a:gd name="T1" fmla="*/ 7776 h 2"/>
                      <a:gd name="T2" fmla="*/ 33614 w 2"/>
                      <a:gd name="T3" fmla="*/ 0 h 2"/>
                      <a:gd name="T4" fmla="*/ 16807 w 2"/>
                      <a:gd name="T5" fmla="*/ 0 h 2"/>
                      <a:gd name="T6" fmla="*/ 16807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428" name="Line 461"/>
                  <p:cNvSpPr>
                    <a:spLocks noChangeShapeType="1"/>
                  </p:cNvSpPr>
                  <p:nvPr/>
                </p:nvSpPr>
                <p:spPr bwMode="auto">
                  <a:xfrm flipV="1">
                    <a:off x="5668" y="1057"/>
                    <a:ext cx="7" cy="24"/>
                  </a:xfrm>
                  <a:prstGeom prst="line">
                    <a:avLst/>
                  </a:prstGeom>
                  <a:noFill/>
                  <a:ln w="0">
                    <a:solidFill>
                      <a:srgbClr val="507EAF"/>
                    </a:solidFill>
                    <a:round/>
                    <a:headEnd/>
                    <a:tailEnd/>
                  </a:ln>
                </p:spPr>
                <p:txBody>
                  <a:bodyPr/>
                  <a:lstStyle/>
                  <a:p>
                    <a:endParaRPr lang="fr-FR"/>
                  </a:p>
                </p:txBody>
              </p:sp>
              <p:sp>
                <p:nvSpPr>
                  <p:cNvPr id="108429" name="Line 462"/>
                  <p:cNvSpPr>
                    <a:spLocks noChangeShapeType="1"/>
                  </p:cNvSpPr>
                  <p:nvPr/>
                </p:nvSpPr>
                <p:spPr bwMode="auto">
                  <a:xfrm flipV="1">
                    <a:off x="5668" y="1057"/>
                    <a:ext cx="1" cy="24"/>
                  </a:xfrm>
                  <a:prstGeom prst="line">
                    <a:avLst/>
                  </a:prstGeom>
                  <a:noFill/>
                  <a:ln w="0">
                    <a:solidFill>
                      <a:srgbClr val="507EAF"/>
                    </a:solidFill>
                    <a:round/>
                    <a:headEnd/>
                    <a:tailEnd/>
                  </a:ln>
                </p:spPr>
                <p:txBody>
                  <a:bodyPr/>
                  <a:lstStyle/>
                  <a:p>
                    <a:endParaRPr lang="fr-FR"/>
                  </a:p>
                </p:txBody>
              </p:sp>
              <p:sp>
                <p:nvSpPr>
                  <p:cNvPr id="108430" name="Rectangle 463"/>
                  <p:cNvSpPr>
                    <a:spLocks noChangeArrowheads="1"/>
                  </p:cNvSpPr>
                  <p:nvPr/>
                </p:nvSpPr>
                <p:spPr bwMode="auto">
                  <a:xfrm>
                    <a:off x="5647"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431" name="Freeform 464"/>
                  <p:cNvSpPr>
                    <a:spLocks/>
                  </p:cNvSpPr>
                  <p:nvPr/>
                </p:nvSpPr>
                <p:spPr bwMode="auto">
                  <a:xfrm>
                    <a:off x="5641" y="1051"/>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432" name="Freeform 465"/>
                  <p:cNvSpPr>
                    <a:spLocks/>
                  </p:cNvSpPr>
                  <p:nvPr/>
                </p:nvSpPr>
                <p:spPr bwMode="auto">
                  <a:xfrm>
                    <a:off x="5641" y="1051"/>
                    <a:ext cx="6" cy="12"/>
                  </a:xfrm>
                  <a:custGeom>
                    <a:avLst/>
                    <a:gdLst>
                      <a:gd name="T0" fmla="*/ 0 w 1"/>
                      <a:gd name="T1" fmla="*/ 7776 h 2"/>
                      <a:gd name="T2" fmla="*/ 0 w 1"/>
                      <a:gd name="T3" fmla="*/ 0 h 2"/>
                      <a:gd name="T4" fmla="*/ 7776 w 1"/>
                      <a:gd name="T5" fmla="*/ 0 h 2"/>
                      <a:gd name="T6" fmla="*/ 7776 w 1"/>
                      <a:gd name="T7" fmla="*/ 0 h 2"/>
                      <a:gd name="T8" fmla="*/ 7776 w 1"/>
                      <a:gd name="T9" fmla="*/ 15552 h 2"/>
                      <a:gd name="T10" fmla="*/ 7776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8433" name="Freeform 466"/>
                  <p:cNvSpPr>
                    <a:spLocks/>
                  </p:cNvSpPr>
                  <p:nvPr/>
                </p:nvSpPr>
                <p:spPr bwMode="auto">
                  <a:xfrm>
                    <a:off x="5647" y="1051"/>
                    <a:ext cx="7" cy="12"/>
                  </a:xfrm>
                  <a:custGeom>
                    <a:avLst/>
                    <a:gdLst>
                      <a:gd name="T0" fmla="*/ 0 w 1"/>
                      <a:gd name="T1" fmla="*/ 15552 h 2"/>
                      <a:gd name="T2" fmla="*/ 0 w 1"/>
                      <a:gd name="T3" fmla="*/ 0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0" y="2"/>
                        </a:lnTo>
                      </a:path>
                    </a:pathLst>
                  </a:custGeom>
                  <a:solidFill>
                    <a:srgbClr val="2C6E95"/>
                  </a:solidFill>
                  <a:ln w="9525">
                    <a:noFill/>
                    <a:round/>
                    <a:headEnd/>
                    <a:tailEnd/>
                  </a:ln>
                </p:spPr>
                <p:txBody>
                  <a:bodyPr/>
                  <a:lstStyle/>
                  <a:p>
                    <a:endParaRPr lang="fr-FR"/>
                  </a:p>
                </p:txBody>
              </p:sp>
              <p:sp>
                <p:nvSpPr>
                  <p:cNvPr id="108434" name="Rectangle 467"/>
                  <p:cNvSpPr>
                    <a:spLocks noChangeArrowheads="1"/>
                  </p:cNvSpPr>
                  <p:nvPr/>
                </p:nvSpPr>
                <p:spPr bwMode="auto">
                  <a:xfrm>
                    <a:off x="5647" y="1051"/>
                    <a:ext cx="7" cy="12"/>
                  </a:xfrm>
                  <a:prstGeom prst="rect">
                    <a:avLst/>
                  </a:prstGeom>
                  <a:solidFill>
                    <a:srgbClr val="0077A3"/>
                  </a:solidFill>
                  <a:ln w="9525">
                    <a:noFill/>
                    <a:miter lim="800000"/>
                    <a:headEnd/>
                    <a:tailEnd/>
                  </a:ln>
                </p:spPr>
                <p:txBody>
                  <a:bodyPr/>
                  <a:lstStyle/>
                  <a:p>
                    <a:endParaRPr lang="en-US"/>
                  </a:p>
                </p:txBody>
              </p:sp>
              <p:sp>
                <p:nvSpPr>
                  <p:cNvPr id="108435" name="Freeform 468"/>
                  <p:cNvSpPr>
                    <a:spLocks/>
                  </p:cNvSpPr>
                  <p:nvPr/>
                </p:nvSpPr>
                <p:spPr bwMode="auto">
                  <a:xfrm>
                    <a:off x="5647" y="1051"/>
                    <a:ext cx="7" cy="12"/>
                  </a:xfrm>
                  <a:custGeom>
                    <a:avLst/>
                    <a:gdLst>
                      <a:gd name="T0" fmla="*/ 0 w 1"/>
                      <a:gd name="T1" fmla="*/ 15552 h 2"/>
                      <a:gd name="T2" fmla="*/ 16807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1"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436" name="Freeform 469"/>
                  <p:cNvSpPr>
                    <a:spLocks/>
                  </p:cNvSpPr>
                  <p:nvPr/>
                </p:nvSpPr>
                <p:spPr bwMode="auto">
                  <a:xfrm>
                    <a:off x="5654"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437" name="Freeform 470"/>
                  <p:cNvSpPr>
                    <a:spLocks/>
                  </p:cNvSpPr>
                  <p:nvPr/>
                </p:nvSpPr>
                <p:spPr bwMode="auto">
                  <a:xfrm>
                    <a:off x="5641" y="1051"/>
                    <a:ext cx="13" cy="12"/>
                  </a:xfrm>
                  <a:custGeom>
                    <a:avLst/>
                    <a:gdLst>
                      <a:gd name="T0" fmla="*/ 23068 w 2"/>
                      <a:gd name="T1" fmla="*/ 7776 h 2"/>
                      <a:gd name="T2" fmla="*/ 23068 w 2"/>
                      <a:gd name="T3" fmla="*/ 0 h 2"/>
                      <a:gd name="T4" fmla="*/ 12337 w 2"/>
                      <a:gd name="T5" fmla="*/ 0 h 2"/>
                      <a:gd name="T6" fmla="*/ 0 w 2"/>
                      <a:gd name="T7" fmla="*/ 0 h 2"/>
                      <a:gd name="T8" fmla="*/ 0 w 2"/>
                      <a:gd name="T9" fmla="*/ 7776 h 2"/>
                      <a:gd name="T10" fmla="*/ 12337 w 2"/>
                      <a:gd name="T11" fmla="*/ 7776 h 2"/>
                      <a:gd name="T12" fmla="*/ 12337 w 2"/>
                      <a:gd name="T13" fmla="*/ 15552 h 2"/>
                      <a:gd name="T14" fmla="*/ 23068 w 2"/>
                      <a:gd name="T15" fmla="*/ 7776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438" name="Line 471"/>
                  <p:cNvSpPr>
                    <a:spLocks noChangeShapeType="1"/>
                  </p:cNvSpPr>
                  <p:nvPr/>
                </p:nvSpPr>
                <p:spPr bwMode="auto">
                  <a:xfrm flipV="1">
                    <a:off x="5647" y="1057"/>
                    <a:ext cx="1" cy="24"/>
                  </a:xfrm>
                  <a:prstGeom prst="line">
                    <a:avLst/>
                  </a:prstGeom>
                  <a:noFill/>
                  <a:ln w="0">
                    <a:solidFill>
                      <a:srgbClr val="507EAF"/>
                    </a:solidFill>
                    <a:round/>
                    <a:headEnd/>
                    <a:tailEnd/>
                  </a:ln>
                </p:spPr>
                <p:txBody>
                  <a:bodyPr/>
                  <a:lstStyle/>
                  <a:p>
                    <a:endParaRPr lang="fr-FR"/>
                  </a:p>
                </p:txBody>
              </p:sp>
              <p:sp>
                <p:nvSpPr>
                  <p:cNvPr id="108439" name="Line 472"/>
                  <p:cNvSpPr>
                    <a:spLocks noChangeShapeType="1"/>
                  </p:cNvSpPr>
                  <p:nvPr/>
                </p:nvSpPr>
                <p:spPr bwMode="auto">
                  <a:xfrm flipV="1">
                    <a:off x="5647" y="1063"/>
                    <a:ext cx="1" cy="18"/>
                  </a:xfrm>
                  <a:prstGeom prst="line">
                    <a:avLst/>
                  </a:prstGeom>
                  <a:noFill/>
                  <a:ln w="0">
                    <a:solidFill>
                      <a:srgbClr val="507EAF"/>
                    </a:solidFill>
                    <a:round/>
                    <a:headEnd/>
                    <a:tailEnd/>
                  </a:ln>
                </p:spPr>
                <p:txBody>
                  <a:bodyPr/>
                  <a:lstStyle/>
                  <a:p>
                    <a:endParaRPr lang="fr-FR"/>
                  </a:p>
                </p:txBody>
              </p:sp>
              <p:sp>
                <p:nvSpPr>
                  <p:cNvPr id="108440" name="Rectangle 473"/>
                  <p:cNvSpPr>
                    <a:spLocks noChangeArrowheads="1"/>
                  </p:cNvSpPr>
                  <p:nvPr/>
                </p:nvSpPr>
                <p:spPr bwMode="auto">
                  <a:xfrm>
                    <a:off x="5600"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441" name="Freeform 474"/>
                  <p:cNvSpPr>
                    <a:spLocks/>
                  </p:cNvSpPr>
                  <p:nvPr/>
                </p:nvSpPr>
                <p:spPr bwMode="auto">
                  <a:xfrm>
                    <a:off x="5600" y="1051"/>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8442" name="Freeform 475"/>
                  <p:cNvSpPr>
                    <a:spLocks/>
                  </p:cNvSpPr>
                  <p:nvPr/>
                </p:nvSpPr>
                <p:spPr bwMode="auto">
                  <a:xfrm>
                    <a:off x="5600"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443" name="Freeform 476"/>
                  <p:cNvSpPr>
                    <a:spLocks/>
                  </p:cNvSpPr>
                  <p:nvPr/>
                </p:nvSpPr>
                <p:spPr bwMode="auto">
                  <a:xfrm>
                    <a:off x="5600"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444" name="Freeform 477"/>
                  <p:cNvSpPr>
                    <a:spLocks/>
                  </p:cNvSpPr>
                  <p:nvPr/>
                </p:nvSpPr>
                <p:spPr bwMode="auto">
                  <a:xfrm>
                    <a:off x="5607"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445" name="Freeform 478"/>
                  <p:cNvSpPr>
                    <a:spLocks/>
                  </p:cNvSpPr>
                  <p:nvPr/>
                </p:nvSpPr>
                <p:spPr bwMode="auto">
                  <a:xfrm>
                    <a:off x="5607" y="1051"/>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446" name="Rectangle 479"/>
                  <p:cNvSpPr>
                    <a:spLocks noChangeArrowheads="1"/>
                  </p:cNvSpPr>
                  <p:nvPr/>
                </p:nvSpPr>
                <p:spPr bwMode="auto">
                  <a:xfrm>
                    <a:off x="5614" y="1057"/>
                    <a:ext cx="0" cy="6"/>
                  </a:xfrm>
                  <a:prstGeom prst="rect">
                    <a:avLst/>
                  </a:prstGeom>
                  <a:solidFill>
                    <a:srgbClr val="0085C0"/>
                  </a:solidFill>
                  <a:ln w="9525">
                    <a:noFill/>
                    <a:miter lim="800000"/>
                    <a:headEnd/>
                    <a:tailEnd/>
                  </a:ln>
                </p:spPr>
                <p:txBody>
                  <a:bodyPr/>
                  <a:lstStyle/>
                  <a:p>
                    <a:endParaRPr lang="en-US"/>
                  </a:p>
                </p:txBody>
              </p:sp>
              <p:sp>
                <p:nvSpPr>
                  <p:cNvPr id="108447" name="Freeform 480"/>
                  <p:cNvSpPr>
                    <a:spLocks/>
                  </p:cNvSpPr>
                  <p:nvPr/>
                </p:nvSpPr>
                <p:spPr bwMode="auto">
                  <a:xfrm>
                    <a:off x="5600"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0 w 2"/>
                      <a:gd name="T11" fmla="*/ 7776 h 2"/>
                      <a:gd name="T12" fmla="*/ 16807 w 2"/>
                      <a:gd name="T13" fmla="*/ 15552 h 2"/>
                      <a:gd name="T14" fmla="*/ 16807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1" y="1"/>
                        </a:lnTo>
                        <a:lnTo>
                          <a:pt x="2" y="1"/>
                        </a:lnTo>
                      </a:path>
                    </a:pathLst>
                  </a:custGeom>
                  <a:noFill/>
                  <a:ln w="0">
                    <a:solidFill>
                      <a:srgbClr val="507EAF"/>
                    </a:solidFill>
                    <a:round/>
                    <a:headEnd/>
                    <a:tailEnd/>
                  </a:ln>
                </p:spPr>
                <p:txBody>
                  <a:bodyPr/>
                  <a:lstStyle/>
                  <a:p>
                    <a:endParaRPr lang="fr-FR"/>
                  </a:p>
                </p:txBody>
              </p:sp>
              <p:sp>
                <p:nvSpPr>
                  <p:cNvPr id="108448" name="Line 481"/>
                  <p:cNvSpPr>
                    <a:spLocks noChangeShapeType="1"/>
                  </p:cNvSpPr>
                  <p:nvPr/>
                </p:nvSpPr>
                <p:spPr bwMode="auto">
                  <a:xfrm flipV="1">
                    <a:off x="5607" y="1057"/>
                    <a:ext cx="1" cy="24"/>
                  </a:xfrm>
                  <a:prstGeom prst="line">
                    <a:avLst/>
                  </a:prstGeom>
                  <a:noFill/>
                  <a:ln w="0">
                    <a:solidFill>
                      <a:srgbClr val="507EAF"/>
                    </a:solidFill>
                    <a:round/>
                    <a:headEnd/>
                    <a:tailEnd/>
                  </a:ln>
                </p:spPr>
                <p:txBody>
                  <a:bodyPr/>
                  <a:lstStyle/>
                  <a:p>
                    <a:endParaRPr lang="fr-FR"/>
                  </a:p>
                </p:txBody>
              </p:sp>
              <p:sp>
                <p:nvSpPr>
                  <p:cNvPr id="108449" name="Line 482"/>
                  <p:cNvSpPr>
                    <a:spLocks noChangeShapeType="1"/>
                  </p:cNvSpPr>
                  <p:nvPr/>
                </p:nvSpPr>
                <p:spPr bwMode="auto">
                  <a:xfrm flipV="1">
                    <a:off x="5607" y="1057"/>
                    <a:ext cx="1" cy="24"/>
                  </a:xfrm>
                  <a:prstGeom prst="line">
                    <a:avLst/>
                  </a:prstGeom>
                  <a:noFill/>
                  <a:ln w="0">
                    <a:solidFill>
                      <a:srgbClr val="507EAF"/>
                    </a:solidFill>
                    <a:round/>
                    <a:headEnd/>
                    <a:tailEnd/>
                  </a:ln>
                </p:spPr>
                <p:txBody>
                  <a:bodyPr/>
                  <a:lstStyle/>
                  <a:p>
                    <a:endParaRPr lang="fr-FR"/>
                  </a:p>
                </p:txBody>
              </p:sp>
              <p:sp>
                <p:nvSpPr>
                  <p:cNvPr id="108450" name="Freeform 483"/>
                  <p:cNvSpPr>
                    <a:spLocks/>
                  </p:cNvSpPr>
                  <p:nvPr/>
                </p:nvSpPr>
                <p:spPr bwMode="auto">
                  <a:xfrm>
                    <a:off x="5533" y="1057"/>
                    <a:ext cx="13" cy="24"/>
                  </a:xfrm>
                  <a:custGeom>
                    <a:avLst/>
                    <a:gdLst>
                      <a:gd name="T0" fmla="*/ 23068 w 2"/>
                      <a:gd name="T1" fmla="*/ 31104 h 4"/>
                      <a:gd name="T2" fmla="*/ 23068 w 2"/>
                      <a:gd name="T3" fmla="*/ 0 h 4"/>
                      <a:gd name="T4" fmla="*/ 12337 w 2"/>
                      <a:gd name="T5" fmla="*/ 0 h 4"/>
                      <a:gd name="T6" fmla="*/ 0 w 2"/>
                      <a:gd name="T7" fmla="*/ 31104 h 4"/>
                      <a:gd name="T8" fmla="*/ 23068 w 2"/>
                      <a:gd name="T9" fmla="*/ 31104 h 4"/>
                      <a:gd name="T10" fmla="*/ 0 60000 65536"/>
                      <a:gd name="T11" fmla="*/ 0 60000 65536"/>
                      <a:gd name="T12" fmla="*/ 0 60000 65536"/>
                      <a:gd name="T13" fmla="*/ 0 60000 65536"/>
                      <a:gd name="T14" fmla="*/ 0 60000 65536"/>
                      <a:gd name="T15" fmla="*/ 0 w 2"/>
                      <a:gd name="T16" fmla="*/ 0 h 4"/>
                      <a:gd name="T17" fmla="*/ 2 w 2"/>
                      <a:gd name="T18" fmla="*/ 4 h 4"/>
                    </a:gdLst>
                    <a:ahLst/>
                    <a:cxnLst>
                      <a:cxn ang="T10">
                        <a:pos x="T0" y="T1"/>
                      </a:cxn>
                      <a:cxn ang="T11">
                        <a:pos x="T2" y="T3"/>
                      </a:cxn>
                      <a:cxn ang="T12">
                        <a:pos x="T4" y="T5"/>
                      </a:cxn>
                      <a:cxn ang="T13">
                        <a:pos x="T6" y="T7"/>
                      </a:cxn>
                      <a:cxn ang="T14">
                        <a:pos x="T8" y="T9"/>
                      </a:cxn>
                    </a:cxnLst>
                    <a:rect l="T15" t="T16" r="T17" b="T18"/>
                    <a:pathLst>
                      <a:path w="2" h="4">
                        <a:moveTo>
                          <a:pt x="2" y="4"/>
                        </a:moveTo>
                        <a:lnTo>
                          <a:pt x="2" y="0"/>
                        </a:lnTo>
                        <a:lnTo>
                          <a:pt x="1" y="0"/>
                        </a:lnTo>
                        <a:lnTo>
                          <a:pt x="0" y="4"/>
                        </a:lnTo>
                        <a:lnTo>
                          <a:pt x="2" y="4"/>
                        </a:lnTo>
                      </a:path>
                    </a:pathLst>
                  </a:custGeom>
                  <a:solidFill>
                    <a:srgbClr val="585A6F"/>
                  </a:solidFill>
                  <a:ln w="0">
                    <a:solidFill>
                      <a:srgbClr val="507EAF"/>
                    </a:solidFill>
                    <a:round/>
                    <a:headEnd/>
                    <a:tailEnd/>
                  </a:ln>
                </p:spPr>
                <p:txBody>
                  <a:bodyPr/>
                  <a:lstStyle/>
                  <a:p>
                    <a:endParaRPr lang="fr-FR"/>
                  </a:p>
                </p:txBody>
              </p:sp>
              <p:sp>
                <p:nvSpPr>
                  <p:cNvPr id="108451" name="Freeform 484"/>
                  <p:cNvSpPr>
                    <a:spLocks/>
                  </p:cNvSpPr>
                  <p:nvPr/>
                </p:nvSpPr>
                <p:spPr bwMode="auto">
                  <a:xfrm>
                    <a:off x="5533" y="1051"/>
                    <a:ext cx="6" cy="12"/>
                  </a:xfrm>
                  <a:custGeom>
                    <a:avLst/>
                    <a:gdLst>
                      <a:gd name="T0" fmla="*/ 0 w 1"/>
                      <a:gd name="T1" fmla="*/ 7776 h 2"/>
                      <a:gd name="T2" fmla="*/ 0 w 1"/>
                      <a:gd name="T3" fmla="*/ 7776 h 2"/>
                      <a:gd name="T4" fmla="*/ 7776 w 1"/>
                      <a:gd name="T5" fmla="*/ 0 h 2"/>
                      <a:gd name="T6" fmla="*/ 7776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8452" name="Freeform 485"/>
                  <p:cNvSpPr>
                    <a:spLocks/>
                  </p:cNvSpPr>
                  <p:nvPr/>
                </p:nvSpPr>
                <p:spPr bwMode="auto">
                  <a:xfrm>
                    <a:off x="5533" y="1045"/>
                    <a:ext cx="6" cy="18"/>
                  </a:xfrm>
                  <a:custGeom>
                    <a:avLst/>
                    <a:gdLst>
                      <a:gd name="T0" fmla="*/ 0 w 1"/>
                      <a:gd name="T1" fmla="*/ 23328 h 3"/>
                      <a:gd name="T2" fmla="*/ 0 w 1"/>
                      <a:gd name="T3" fmla="*/ 7776 h 3"/>
                      <a:gd name="T4" fmla="*/ 7776 w 1"/>
                      <a:gd name="T5" fmla="*/ 0 h 3"/>
                      <a:gd name="T6" fmla="*/ 7776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1"/>
                        </a:lnTo>
                        <a:lnTo>
                          <a:pt x="1" y="0"/>
                        </a:lnTo>
                        <a:lnTo>
                          <a:pt x="1" y="3"/>
                        </a:lnTo>
                        <a:lnTo>
                          <a:pt x="0" y="3"/>
                        </a:lnTo>
                      </a:path>
                    </a:pathLst>
                  </a:custGeom>
                  <a:solidFill>
                    <a:srgbClr val="446687"/>
                  </a:solidFill>
                  <a:ln w="9525">
                    <a:noFill/>
                    <a:round/>
                    <a:headEnd/>
                    <a:tailEnd/>
                  </a:ln>
                </p:spPr>
                <p:txBody>
                  <a:bodyPr/>
                  <a:lstStyle/>
                  <a:p>
                    <a:endParaRPr lang="fr-FR"/>
                  </a:p>
                </p:txBody>
              </p:sp>
              <p:sp>
                <p:nvSpPr>
                  <p:cNvPr id="108453" name="Freeform 486"/>
                  <p:cNvSpPr>
                    <a:spLocks/>
                  </p:cNvSpPr>
                  <p:nvPr/>
                </p:nvSpPr>
                <p:spPr bwMode="auto">
                  <a:xfrm>
                    <a:off x="5539" y="1051"/>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454" name="Freeform 487"/>
                  <p:cNvSpPr>
                    <a:spLocks/>
                  </p:cNvSpPr>
                  <p:nvPr/>
                </p:nvSpPr>
                <p:spPr bwMode="auto">
                  <a:xfrm>
                    <a:off x="5539" y="1045"/>
                    <a:ext cx="7" cy="18"/>
                  </a:xfrm>
                  <a:custGeom>
                    <a:avLst/>
                    <a:gdLst>
                      <a:gd name="T0" fmla="*/ 0 w 1"/>
                      <a:gd name="T1" fmla="*/ 23328 h 3"/>
                      <a:gd name="T2" fmla="*/ 0 w 1"/>
                      <a:gd name="T3" fmla="*/ 0 h 3"/>
                      <a:gd name="T4" fmla="*/ 16807 w 1"/>
                      <a:gd name="T5" fmla="*/ 7776 h 3"/>
                      <a:gd name="T6" fmla="*/ 16807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0"/>
                        </a:lnTo>
                        <a:lnTo>
                          <a:pt x="1" y="1"/>
                        </a:lnTo>
                        <a:lnTo>
                          <a:pt x="1" y="3"/>
                        </a:lnTo>
                        <a:lnTo>
                          <a:pt x="0" y="3"/>
                        </a:lnTo>
                      </a:path>
                    </a:pathLst>
                  </a:custGeom>
                  <a:solidFill>
                    <a:srgbClr val="0077A3"/>
                  </a:solidFill>
                  <a:ln w="9525">
                    <a:noFill/>
                    <a:round/>
                    <a:headEnd/>
                    <a:tailEnd/>
                  </a:ln>
                </p:spPr>
                <p:txBody>
                  <a:bodyPr/>
                  <a:lstStyle/>
                  <a:p>
                    <a:endParaRPr lang="fr-FR"/>
                  </a:p>
                </p:txBody>
              </p:sp>
              <p:sp>
                <p:nvSpPr>
                  <p:cNvPr id="108455" name="Freeform 488"/>
                  <p:cNvSpPr>
                    <a:spLocks/>
                  </p:cNvSpPr>
                  <p:nvPr/>
                </p:nvSpPr>
                <p:spPr bwMode="auto">
                  <a:xfrm>
                    <a:off x="5546" y="1051"/>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456" name="Freeform 489"/>
                  <p:cNvSpPr>
                    <a:spLocks/>
                  </p:cNvSpPr>
                  <p:nvPr/>
                </p:nvSpPr>
                <p:spPr bwMode="auto">
                  <a:xfrm>
                    <a:off x="5546"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457" name="Freeform 490"/>
                  <p:cNvSpPr>
                    <a:spLocks/>
                  </p:cNvSpPr>
                  <p:nvPr/>
                </p:nvSpPr>
                <p:spPr bwMode="auto">
                  <a:xfrm>
                    <a:off x="5533" y="1045"/>
                    <a:ext cx="13" cy="18"/>
                  </a:xfrm>
                  <a:custGeom>
                    <a:avLst/>
                    <a:gdLst>
                      <a:gd name="T0" fmla="*/ 23068 w 2"/>
                      <a:gd name="T1" fmla="*/ 15552 h 3"/>
                      <a:gd name="T2" fmla="*/ 23068 w 2"/>
                      <a:gd name="T3" fmla="*/ 7776 h 3"/>
                      <a:gd name="T4" fmla="*/ 12337 w 2"/>
                      <a:gd name="T5" fmla="*/ 0 h 3"/>
                      <a:gd name="T6" fmla="*/ 12337 w 2"/>
                      <a:gd name="T7" fmla="*/ 7776 h 3"/>
                      <a:gd name="T8" fmla="*/ 0 w 2"/>
                      <a:gd name="T9" fmla="*/ 15552 h 3"/>
                      <a:gd name="T10" fmla="*/ 12337 w 2"/>
                      <a:gd name="T11" fmla="*/ 15552 h 3"/>
                      <a:gd name="T12" fmla="*/ 12337 w 2"/>
                      <a:gd name="T13" fmla="*/ 23328 h 3"/>
                      <a:gd name="T14" fmla="*/ 23068 w 2"/>
                      <a:gd name="T15" fmla="*/ 15552 h 3"/>
                      <a:gd name="T16" fmla="*/ 23068 w 2"/>
                      <a:gd name="T17" fmla="*/ 1555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2"/>
                        </a:moveTo>
                        <a:lnTo>
                          <a:pt x="2" y="1"/>
                        </a:lnTo>
                        <a:lnTo>
                          <a:pt x="1" y="0"/>
                        </a:lnTo>
                        <a:lnTo>
                          <a:pt x="1" y="1"/>
                        </a:lnTo>
                        <a:lnTo>
                          <a:pt x="0" y="2"/>
                        </a:lnTo>
                        <a:lnTo>
                          <a:pt x="1" y="2"/>
                        </a:lnTo>
                        <a:lnTo>
                          <a:pt x="1" y="3"/>
                        </a:lnTo>
                        <a:lnTo>
                          <a:pt x="2" y="2"/>
                        </a:lnTo>
                      </a:path>
                    </a:pathLst>
                  </a:custGeom>
                  <a:noFill/>
                  <a:ln w="0">
                    <a:solidFill>
                      <a:srgbClr val="507EAF"/>
                    </a:solidFill>
                    <a:round/>
                    <a:headEnd/>
                    <a:tailEnd/>
                  </a:ln>
                </p:spPr>
                <p:txBody>
                  <a:bodyPr/>
                  <a:lstStyle/>
                  <a:p>
                    <a:endParaRPr lang="fr-FR"/>
                  </a:p>
                </p:txBody>
              </p:sp>
              <p:sp>
                <p:nvSpPr>
                  <p:cNvPr id="108458" name="Line 491"/>
                  <p:cNvSpPr>
                    <a:spLocks noChangeShapeType="1"/>
                  </p:cNvSpPr>
                  <p:nvPr/>
                </p:nvSpPr>
                <p:spPr bwMode="auto">
                  <a:xfrm flipV="1">
                    <a:off x="5546" y="1057"/>
                    <a:ext cx="1" cy="24"/>
                  </a:xfrm>
                  <a:prstGeom prst="line">
                    <a:avLst/>
                  </a:prstGeom>
                  <a:noFill/>
                  <a:ln w="0">
                    <a:solidFill>
                      <a:srgbClr val="507EAF"/>
                    </a:solidFill>
                    <a:round/>
                    <a:headEnd/>
                    <a:tailEnd/>
                  </a:ln>
                </p:spPr>
                <p:txBody>
                  <a:bodyPr/>
                  <a:lstStyle/>
                  <a:p>
                    <a:endParaRPr lang="fr-FR"/>
                  </a:p>
                </p:txBody>
              </p:sp>
              <p:sp>
                <p:nvSpPr>
                  <p:cNvPr id="108459" name="Line 492"/>
                  <p:cNvSpPr>
                    <a:spLocks noChangeShapeType="1"/>
                  </p:cNvSpPr>
                  <p:nvPr/>
                </p:nvSpPr>
                <p:spPr bwMode="auto">
                  <a:xfrm flipV="1">
                    <a:off x="5539" y="1057"/>
                    <a:ext cx="1" cy="24"/>
                  </a:xfrm>
                  <a:prstGeom prst="line">
                    <a:avLst/>
                  </a:prstGeom>
                  <a:noFill/>
                  <a:ln w="0">
                    <a:solidFill>
                      <a:srgbClr val="507EAF"/>
                    </a:solidFill>
                    <a:round/>
                    <a:headEnd/>
                    <a:tailEnd/>
                  </a:ln>
                </p:spPr>
                <p:txBody>
                  <a:bodyPr/>
                  <a:lstStyle/>
                  <a:p>
                    <a:endParaRPr lang="fr-FR"/>
                  </a:p>
                </p:txBody>
              </p:sp>
              <p:sp>
                <p:nvSpPr>
                  <p:cNvPr id="108460" name="Rectangle 493"/>
                  <p:cNvSpPr>
                    <a:spLocks noChangeArrowheads="1"/>
                  </p:cNvSpPr>
                  <p:nvPr/>
                </p:nvSpPr>
                <p:spPr bwMode="auto">
                  <a:xfrm>
                    <a:off x="5580"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461" name="Freeform 494"/>
                  <p:cNvSpPr>
                    <a:spLocks/>
                  </p:cNvSpPr>
                  <p:nvPr/>
                </p:nvSpPr>
                <p:spPr bwMode="auto">
                  <a:xfrm>
                    <a:off x="5573" y="1051"/>
                    <a:ext cx="7" cy="12"/>
                  </a:xfrm>
                  <a:custGeom>
                    <a:avLst/>
                    <a:gdLst>
                      <a:gd name="T0" fmla="*/ 0 w 1"/>
                      <a:gd name="T1" fmla="*/ 7776 h 2"/>
                      <a:gd name="T2" fmla="*/ 0 w 1"/>
                      <a:gd name="T3" fmla="*/ 0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462" name="Freeform 495"/>
                  <p:cNvSpPr>
                    <a:spLocks/>
                  </p:cNvSpPr>
                  <p:nvPr/>
                </p:nvSpPr>
                <p:spPr bwMode="auto">
                  <a:xfrm>
                    <a:off x="5573"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463" name="Freeform 496"/>
                  <p:cNvSpPr>
                    <a:spLocks/>
                  </p:cNvSpPr>
                  <p:nvPr/>
                </p:nvSpPr>
                <p:spPr bwMode="auto">
                  <a:xfrm>
                    <a:off x="5580" y="1051"/>
                    <a:ext cx="1" cy="12"/>
                  </a:xfrm>
                  <a:custGeom>
                    <a:avLst/>
                    <a:gdLst>
                      <a:gd name="T0" fmla="*/ 0 w 1"/>
                      <a:gd name="T1" fmla="*/ 15552 h 2"/>
                      <a:gd name="T2" fmla="*/ 0 w 1"/>
                      <a:gd name="T3" fmla="*/ 0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2"/>
                        </a:lnTo>
                      </a:path>
                    </a:pathLst>
                  </a:custGeom>
                  <a:solidFill>
                    <a:srgbClr val="2C6E95"/>
                  </a:solidFill>
                  <a:ln w="9525">
                    <a:noFill/>
                    <a:round/>
                    <a:headEnd/>
                    <a:tailEnd/>
                  </a:ln>
                </p:spPr>
                <p:txBody>
                  <a:bodyPr/>
                  <a:lstStyle/>
                  <a:p>
                    <a:endParaRPr lang="fr-FR"/>
                  </a:p>
                </p:txBody>
              </p:sp>
            </p:grpSp>
            <p:sp>
              <p:nvSpPr>
                <p:cNvPr id="108230" name="Freeform 497"/>
                <p:cNvSpPr>
                  <a:spLocks/>
                </p:cNvSpPr>
                <p:nvPr/>
              </p:nvSpPr>
              <p:spPr bwMode="auto">
                <a:xfrm>
                  <a:off x="5580"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231" name="Freeform 498"/>
                <p:cNvSpPr>
                  <a:spLocks/>
                </p:cNvSpPr>
                <p:nvPr/>
              </p:nvSpPr>
              <p:spPr bwMode="auto">
                <a:xfrm>
                  <a:off x="5580" y="1051"/>
                  <a:ext cx="7" cy="12"/>
                </a:xfrm>
                <a:custGeom>
                  <a:avLst/>
                  <a:gdLst>
                    <a:gd name="T0" fmla="*/ 0 w 1"/>
                    <a:gd name="T1" fmla="*/ 15552 h 2"/>
                    <a:gd name="T2" fmla="*/ 0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232" name="Freeform 499"/>
                <p:cNvSpPr>
                  <a:spLocks/>
                </p:cNvSpPr>
                <p:nvPr/>
              </p:nvSpPr>
              <p:spPr bwMode="auto">
                <a:xfrm>
                  <a:off x="5573"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233" name="Line 500"/>
                <p:cNvSpPr>
                  <a:spLocks noChangeShapeType="1"/>
                </p:cNvSpPr>
                <p:nvPr/>
              </p:nvSpPr>
              <p:spPr bwMode="auto">
                <a:xfrm flipV="1">
                  <a:off x="5580" y="1057"/>
                  <a:ext cx="7" cy="24"/>
                </a:xfrm>
                <a:prstGeom prst="line">
                  <a:avLst/>
                </a:prstGeom>
                <a:noFill/>
                <a:ln w="0">
                  <a:solidFill>
                    <a:srgbClr val="507EAF"/>
                  </a:solidFill>
                  <a:round/>
                  <a:headEnd/>
                  <a:tailEnd/>
                </a:ln>
              </p:spPr>
              <p:txBody>
                <a:bodyPr/>
                <a:lstStyle/>
                <a:p>
                  <a:endParaRPr lang="fr-FR"/>
                </a:p>
              </p:txBody>
            </p:sp>
            <p:sp>
              <p:nvSpPr>
                <p:cNvPr id="108234" name="Line 501"/>
                <p:cNvSpPr>
                  <a:spLocks noChangeShapeType="1"/>
                </p:cNvSpPr>
                <p:nvPr/>
              </p:nvSpPr>
              <p:spPr bwMode="auto">
                <a:xfrm flipV="1">
                  <a:off x="5580" y="1057"/>
                  <a:ext cx="1" cy="24"/>
                </a:xfrm>
                <a:prstGeom prst="line">
                  <a:avLst/>
                </a:prstGeom>
                <a:noFill/>
                <a:ln w="0">
                  <a:solidFill>
                    <a:srgbClr val="507EAF"/>
                  </a:solidFill>
                  <a:round/>
                  <a:headEnd/>
                  <a:tailEnd/>
                </a:ln>
              </p:spPr>
              <p:txBody>
                <a:bodyPr/>
                <a:lstStyle/>
                <a:p>
                  <a:endParaRPr lang="fr-FR"/>
                </a:p>
              </p:txBody>
            </p:sp>
            <p:sp>
              <p:nvSpPr>
                <p:cNvPr id="108235" name="Rectangle 502"/>
                <p:cNvSpPr>
                  <a:spLocks noChangeArrowheads="1"/>
                </p:cNvSpPr>
                <p:nvPr/>
              </p:nvSpPr>
              <p:spPr bwMode="auto">
                <a:xfrm>
                  <a:off x="5560" y="1057"/>
                  <a:ext cx="6" cy="24"/>
                </a:xfrm>
                <a:prstGeom prst="rect">
                  <a:avLst/>
                </a:prstGeom>
                <a:solidFill>
                  <a:srgbClr val="585A6F"/>
                </a:solidFill>
                <a:ln w="0">
                  <a:solidFill>
                    <a:srgbClr val="507EAF"/>
                  </a:solidFill>
                  <a:miter lim="800000"/>
                  <a:headEnd/>
                  <a:tailEnd/>
                </a:ln>
              </p:spPr>
              <p:txBody>
                <a:bodyPr/>
                <a:lstStyle/>
                <a:p>
                  <a:endParaRPr lang="en-US"/>
                </a:p>
              </p:txBody>
            </p:sp>
            <p:sp>
              <p:nvSpPr>
                <p:cNvPr id="108236" name="Freeform 503"/>
                <p:cNvSpPr>
                  <a:spLocks/>
                </p:cNvSpPr>
                <p:nvPr/>
              </p:nvSpPr>
              <p:spPr bwMode="auto">
                <a:xfrm>
                  <a:off x="5553"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8237" name="Freeform 504"/>
                <p:cNvSpPr>
                  <a:spLocks/>
                </p:cNvSpPr>
                <p:nvPr/>
              </p:nvSpPr>
              <p:spPr bwMode="auto">
                <a:xfrm>
                  <a:off x="5553"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238" name="Freeform 505"/>
                <p:cNvSpPr>
                  <a:spLocks/>
                </p:cNvSpPr>
                <p:nvPr/>
              </p:nvSpPr>
              <p:spPr bwMode="auto">
                <a:xfrm>
                  <a:off x="5560" y="1051"/>
                  <a:ext cx="6" cy="12"/>
                </a:xfrm>
                <a:custGeom>
                  <a:avLst/>
                  <a:gdLst>
                    <a:gd name="T0" fmla="*/ 0 w 1"/>
                    <a:gd name="T1" fmla="*/ 15552 h 2"/>
                    <a:gd name="T2" fmla="*/ 0 w 1"/>
                    <a:gd name="T3" fmla="*/ 0 h 2"/>
                    <a:gd name="T4" fmla="*/ 0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239" name="Freeform 506"/>
                <p:cNvSpPr>
                  <a:spLocks/>
                </p:cNvSpPr>
                <p:nvPr/>
              </p:nvSpPr>
              <p:spPr bwMode="auto">
                <a:xfrm>
                  <a:off x="5560" y="1051"/>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sp>
              <p:nvSpPr>
                <p:cNvPr id="108240" name="Freeform 507"/>
                <p:cNvSpPr>
                  <a:spLocks/>
                </p:cNvSpPr>
                <p:nvPr/>
              </p:nvSpPr>
              <p:spPr bwMode="auto">
                <a:xfrm>
                  <a:off x="5566" y="1051"/>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241" name="Freeform 508"/>
                <p:cNvSpPr>
                  <a:spLocks/>
                </p:cNvSpPr>
                <p:nvPr/>
              </p:nvSpPr>
              <p:spPr bwMode="auto">
                <a:xfrm>
                  <a:off x="5566"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242" name="Freeform 509"/>
                <p:cNvSpPr>
                  <a:spLocks/>
                </p:cNvSpPr>
                <p:nvPr/>
              </p:nvSpPr>
              <p:spPr bwMode="auto">
                <a:xfrm>
                  <a:off x="5553" y="1051"/>
                  <a:ext cx="13" cy="12"/>
                </a:xfrm>
                <a:custGeom>
                  <a:avLst/>
                  <a:gdLst>
                    <a:gd name="T0" fmla="*/ 23068 w 2"/>
                    <a:gd name="T1" fmla="*/ 7776 h 2"/>
                    <a:gd name="T2" fmla="*/ 23068 w 2"/>
                    <a:gd name="T3" fmla="*/ 0 h 2"/>
                    <a:gd name="T4" fmla="*/ 12337 w 2"/>
                    <a:gd name="T5" fmla="*/ 0 h 2"/>
                    <a:gd name="T6" fmla="*/ 12337 w 2"/>
                    <a:gd name="T7" fmla="*/ 0 h 2"/>
                    <a:gd name="T8" fmla="*/ 0 w 2"/>
                    <a:gd name="T9" fmla="*/ 7776 h 2"/>
                    <a:gd name="T10" fmla="*/ 12337 w 2"/>
                    <a:gd name="T11" fmla="*/ 7776 h 2"/>
                    <a:gd name="T12" fmla="*/ 12337 w 2"/>
                    <a:gd name="T13" fmla="*/ 15552 h 2"/>
                    <a:gd name="T14" fmla="*/ 23068 w 2"/>
                    <a:gd name="T15" fmla="*/ 7776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243" name="Line 510"/>
                <p:cNvSpPr>
                  <a:spLocks noChangeShapeType="1"/>
                </p:cNvSpPr>
                <p:nvPr/>
              </p:nvSpPr>
              <p:spPr bwMode="auto">
                <a:xfrm flipV="1">
                  <a:off x="5566" y="1057"/>
                  <a:ext cx="1" cy="24"/>
                </a:xfrm>
                <a:prstGeom prst="line">
                  <a:avLst/>
                </a:prstGeom>
                <a:noFill/>
                <a:ln w="0">
                  <a:solidFill>
                    <a:srgbClr val="507EAF"/>
                  </a:solidFill>
                  <a:round/>
                  <a:headEnd/>
                  <a:tailEnd/>
                </a:ln>
              </p:spPr>
              <p:txBody>
                <a:bodyPr/>
                <a:lstStyle/>
                <a:p>
                  <a:endParaRPr lang="fr-FR"/>
                </a:p>
              </p:txBody>
            </p:sp>
            <p:sp>
              <p:nvSpPr>
                <p:cNvPr id="108244" name="Line 511"/>
                <p:cNvSpPr>
                  <a:spLocks noChangeShapeType="1"/>
                </p:cNvSpPr>
                <p:nvPr/>
              </p:nvSpPr>
              <p:spPr bwMode="auto">
                <a:xfrm flipV="1">
                  <a:off x="5560" y="1057"/>
                  <a:ext cx="1" cy="24"/>
                </a:xfrm>
                <a:prstGeom prst="line">
                  <a:avLst/>
                </a:prstGeom>
                <a:noFill/>
                <a:ln w="0">
                  <a:solidFill>
                    <a:srgbClr val="507EAF"/>
                  </a:solidFill>
                  <a:round/>
                  <a:headEnd/>
                  <a:tailEnd/>
                </a:ln>
              </p:spPr>
              <p:txBody>
                <a:bodyPr/>
                <a:lstStyle/>
                <a:p>
                  <a:endParaRPr lang="fr-FR"/>
                </a:p>
              </p:txBody>
            </p:sp>
            <p:sp>
              <p:nvSpPr>
                <p:cNvPr id="108245" name="Rectangle 512"/>
                <p:cNvSpPr>
                  <a:spLocks noChangeArrowheads="1"/>
                </p:cNvSpPr>
                <p:nvPr/>
              </p:nvSpPr>
              <p:spPr bwMode="auto">
                <a:xfrm>
                  <a:off x="5512"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246" name="Freeform 513"/>
                <p:cNvSpPr>
                  <a:spLocks/>
                </p:cNvSpPr>
                <p:nvPr/>
              </p:nvSpPr>
              <p:spPr bwMode="auto">
                <a:xfrm>
                  <a:off x="5506" y="1051"/>
                  <a:ext cx="6" cy="12"/>
                </a:xfrm>
                <a:custGeom>
                  <a:avLst/>
                  <a:gdLst>
                    <a:gd name="T0" fmla="*/ 0 w 1"/>
                    <a:gd name="T1" fmla="*/ 7776 h 2"/>
                    <a:gd name="T2" fmla="*/ 0 w 1"/>
                    <a:gd name="T3" fmla="*/ 0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247" name="Freeform 514"/>
                <p:cNvSpPr>
                  <a:spLocks/>
                </p:cNvSpPr>
                <p:nvPr/>
              </p:nvSpPr>
              <p:spPr bwMode="auto">
                <a:xfrm>
                  <a:off x="5512"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8248" name="Freeform 515"/>
                <p:cNvSpPr>
                  <a:spLocks/>
                </p:cNvSpPr>
                <p:nvPr/>
              </p:nvSpPr>
              <p:spPr bwMode="auto">
                <a:xfrm>
                  <a:off x="5512" y="1051"/>
                  <a:ext cx="7" cy="12"/>
                </a:xfrm>
                <a:custGeom>
                  <a:avLst/>
                  <a:gdLst>
                    <a:gd name="T0" fmla="*/ 0 w 1"/>
                    <a:gd name="T1" fmla="*/ 15552 h 2"/>
                    <a:gd name="T2" fmla="*/ 0 w 1"/>
                    <a:gd name="T3" fmla="*/ 0 h 2"/>
                    <a:gd name="T4" fmla="*/ 0 w 1"/>
                    <a:gd name="T5" fmla="*/ 0 h 2"/>
                    <a:gd name="T6" fmla="*/ 16807 w 1"/>
                    <a:gd name="T7" fmla="*/ 0 h 2"/>
                    <a:gd name="T8" fmla="*/ 16807 w 1"/>
                    <a:gd name="T9" fmla="*/ 7776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0" y="2"/>
                      </a:lnTo>
                    </a:path>
                  </a:pathLst>
                </a:custGeom>
                <a:solidFill>
                  <a:srgbClr val="2C6E95"/>
                </a:solidFill>
                <a:ln w="9525">
                  <a:noFill/>
                  <a:round/>
                  <a:headEnd/>
                  <a:tailEnd/>
                </a:ln>
              </p:spPr>
              <p:txBody>
                <a:bodyPr/>
                <a:lstStyle/>
                <a:p>
                  <a:endParaRPr lang="fr-FR"/>
                </a:p>
              </p:txBody>
            </p:sp>
            <p:sp>
              <p:nvSpPr>
                <p:cNvPr id="108249" name="Freeform 516"/>
                <p:cNvSpPr>
                  <a:spLocks/>
                </p:cNvSpPr>
                <p:nvPr/>
              </p:nvSpPr>
              <p:spPr bwMode="auto">
                <a:xfrm>
                  <a:off x="5512" y="1045"/>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250" name="Freeform 517"/>
                <p:cNvSpPr>
                  <a:spLocks/>
                </p:cNvSpPr>
                <p:nvPr/>
              </p:nvSpPr>
              <p:spPr bwMode="auto">
                <a:xfrm>
                  <a:off x="5519" y="1051"/>
                  <a:ext cx="1" cy="12"/>
                </a:xfrm>
                <a:custGeom>
                  <a:avLst/>
                  <a:gdLst>
                    <a:gd name="T0" fmla="*/ 0 w 1"/>
                    <a:gd name="T1" fmla="*/ 7776 h 2"/>
                    <a:gd name="T2" fmla="*/ 0 w 1"/>
                    <a:gd name="T3" fmla="*/ 0 h 2"/>
                    <a:gd name="T4" fmla="*/ 0 w 1"/>
                    <a:gd name="T5" fmla="*/ 7776 h 2"/>
                    <a:gd name="T6" fmla="*/ 0 w 1"/>
                    <a:gd name="T7" fmla="*/ 7776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0"/>
                      </a:lnTo>
                      <a:lnTo>
                        <a:pt x="0" y="1"/>
                      </a:lnTo>
                      <a:lnTo>
                        <a:pt x="0" y="2"/>
                      </a:lnTo>
                      <a:lnTo>
                        <a:pt x="0" y="1"/>
                      </a:lnTo>
                    </a:path>
                  </a:pathLst>
                </a:custGeom>
                <a:solidFill>
                  <a:srgbClr val="007EB0"/>
                </a:solidFill>
                <a:ln w="9525">
                  <a:noFill/>
                  <a:round/>
                  <a:headEnd/>
                  <a:tailEnd/>
                </a:ln>
              </p:spPr>
              <p:txBody>
                <a:bodyPr/>
                <a:lstStyle/>
                <a:p>
                  <a:endParaRPr lang="fr-FR"/>
                </a:p>
              </p:txBody>
            </p:sp>
            <p:sp>
              <p:nvSpPr>
                <p:cNvPr id="108251" name="Freeform 518"/>
                <p:cNvSpPr>
                  <a:spLocks/>
                </p:cNvSpPr>
                <p:nvPr/>
              </p:nvSpPr>
              <p:spPr bwMode="auto">
                <a:xfrm>
                  <a:off x="5519"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252" name="Freeform 519"/>
                <p:cNvSpPr>
                  <a:spLocks/>
                </p:cNvSpPr>
                <p:nvPr/>
              </p:nvSpPr>
              <p:spPr bwMode="auto">
                <a:xfrm>
                  <a:off x="5506" y="1045"/>
                  <a:ext cx="13" cy="12"/>
                </a:xfrm>
                <a:custGeom>
                  <a:avLst/>
                  <a:gdLst>
                    <a:gd name="T0" fmla="*/ 23068 w 2"/>
                    <a:gd name="T1" fmla="*/ 15552 h 2"/>
                    <a:gd name="T2" fmla="*/ 23068 w 2"/>
                    <a:gd name="T3" fmla="*/ 7776 h 2"/>
                    <a:gd name="T4" fmla="*/ 12337 w 2"/>
                    <a:gd name="T5" fmla="*/ 0 h 2"/>
                    <a:gd name="T6" fmla="*/ 0 w 2"/>
                    <a:gd name="T7" fmla="*/ 7776 h 2"/>
                    <a:gd name="T8" fmla="*/ 0 w 2"/>
                    <a:gd name="T9" fmla="*/ 7776 h 2"/>
                    <a:gd name="T10" fmla="*/ 12337 w 2"/>
                    <a:gd name="T11" fmla="*/ 15552 h 2"/>
                    <a:gd name="T12" fmla="*/ 12337 w 2"/>
                    <a:gd name="T13" fmla="*/ 15552 h 2"/>
                    <a:gd name="T14" fmla="*/ 23068 w 2"/>
                    <a:gd name="T15" fmla="*/ 15552 h 2"/>
                    <a:gd name="T16" fmla="*/ 23068 w 2"/>
                    <a:gd name="T17" fmla="*/ 1555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2"/>
                      </a:moveTo>
                      <a:lnTo>
                        <a:pt x="2" y="1"/>
                      </a:lnTo>
                      <a:lnTo>
                        <a:pt x="1" y="0"/>
                      </a:lnTo>
                      <a:lnTo>
                        <a:pt x="0" y="1"/>
                      </a:lnTo>
                      <a:lnTo>
                        <a:pt x="1" y="2"/>
                      </a:lnTo>
                      <a:lnTo>
                        <a:pt x="2" y="2"/>
                      </a:lnTo>
                    </a:path>
                  </a:pathLst>
                </a:custGeom>
                <a:noFill/>
                <a:ln w="0">
                  <a:solidFill>
                    <a:srgbClr val="507EAF"/>
                  </a:solidFill>
                  <a:round/>
                  <a:headEnd/>
                  <a:tailEnd/>
                </a:ln>
              </p:spPr>
              <p:txBody>
                <a:bodyPr/>
                <a:lstStyle/>
                <a:p>
                  <a:endParaRPr lang="fr-FR"/>
                </a:p>
              </p:txBody>
            </p:sp>
            <p:sp>
              <p:nvSpPr>
                <p:cNvPr id="108253" name="Line 520"/>
                <p:cNvSpPr>
                  <a:spLocks noChangeShapeType="1"/>
                </p:cNvSpPr>
                <p:nvPr/>
              </p:nvSpPr>
              <p:spPr bwMode="auto">
                <a:xfrm flipV="1">
                  <a:off x="5512" y="1057"/>
                  <a:ext cx="7" cy="24"/>
                </a:xfrm>
                <a:prstGeom prst="line">
                  <a:avLst/>
                </a:prstGeom>
                <a:noFill/>
                <a:ln w="0">
                  <a:solidFill>
                    <a:srgbClr val="507EAF"/>
                  </a:solidFill>
                  <a:round/>
                  <a:headEnd/>
                  <a:tailEnd/>
                </a:ln>
              </p:spPr>
              <p:txBody>
                <a:bodyPr/>
                <a:lstStyle/>
                <a:p>
                  <a:endParaRPr lang="fr-FR"/>
                </a:p>
              </p:txBody>
            </p:sp>
            <p:sp>
              <p:nvSpPr>
                <p:cNvPr id="108254" name="Line 521"/>
                <p:cNvSpPr>
                  <a:spLocks noChangeShapeType="1"/>
                </p:cNvSpPr>
                <p:nvPr/>
              </p:nvSpPr>
              <p:spPr bwMode="auto">
                <a:xfrm flipV="1">
                  <a:off x="5512" y="1057"/>
                  <a:ext cx="1" cy="24"/>
                </a:xfrm>
                <a:prstGeom prst="line">
                  <a:avLst/>
                </a:prstGeom>
                <a:noFill/>
                <a:ln w="0">
                  <a:solidFill>
                    <a:srgbClr val="507EAF"/>
                  </a:solidFill>
                  <a:round/>
                  <a:headEnd/>
                  <a:tailEnd/>
                </a:ln>
              </p:spPr>
              <p:txBody>
                <a:bodyPr/>
                <a:lstStyle/>
                <a:p>
                  <a:endParaRPr lang="fr-FR"/>
                </a:p>
              </p:txBody>
            </p:sp>
            <p:sp>
              <p:nvSpPr>
                <p:cNvPr id="108255" name="Freeform 522"/>
                <p:cNvSpPr>
                  <a:spLocks/>
                </p:cNvSpPr>
                <p:nvPr/>
              </p:nvSpPr>
              <p:spPr bwMode="auto">
                <a:xfrm>
                  <a:off x="5485" y="1057"/>
                  <a:ext cx="7" cy="24"/>
                </a:xfrm>
                <a:custGeom>
                  <a:avLst/>
                  <a:gdLst>
                    <a:gd name="T0" fmla="*/ 16807 w 1"/>
                    <a:gd name="T1" fmla="*/ 31104 h 4"/>
                    <a:gd name="T2" fmla="*/ 16807 w 1"/>
                    <a:gd name="T3" fmla="*/ 0 h 4"/>
                    <a:gd name="T4" fmla="*/ 0 w 1"/>
                    <a:gd name="T5" fmla="*/ 0 h 4"/>
                    <a:gd name="T6" fmla="*/ 0 w 1"/>
                    <a:gd name="T7" fmla="*/ 23328 h 4"/>
                    <a:gd name="T8" fmla="*/ 16807 w 1"/>
                    <a:gd name="T9" fmla="*/ 31104 h 4"/>
                    <a:gd name="T10" fmla="*/ 0 60000 65536"/>
                    <a:gd name="T11" fmla="*/ 0 60000 65536"/>
                    <a:gd name="T12" fmla="*/ 0 60000 65536"/>
                    <a:gd name="T13" fmla="*/ 0 60000 65536"/>
                    <a:gd name="T14" fmla="*/ 0 60000 65536"/>
                    <a:gd name="T15" fmla="*/ 0 w 1"/>
                    <a:gd name="T16" fmla="*/ 0 h 4"/>
                    <a:gd name="T17" fmla="*/ 1 w 1"/>
                    <a:gd name="T18" fmla="*/ 4 h 4"/>
                  </a:gdLst>
                  <a:ahLst/>
                  <a:cxnLst>
                    <a:cxn ang="T10">
                      <a:pos x="T0" y="T1"/>
                    </a:cxn>
                    <a:cxn ang="T11">
                      <a:pos x="T2" y="T3"/>
                    </a:cxn>
                    <a:cxn ang="T12">
                      <a:pos x="T4" y="T5"/>
                    </a:cxn>
                    <a:cxn ang="T13">
                      <a:pos x="T6" y="T7"/>
                    </a:cxn>
                    <a:cxn ang="T14">
                      <a:pos x="T8" y="T9"/>
                    </a:cxn>
                  </a:cxnLst>
                  <a:rect l="T15" t="T16" r="T17" b="T18"/>
                  <a:pathLst>
                    <a:path w="1" h="4">
                      <a:moveTo>
                        <a:pt x="1" y="4"/>
                      </a:moveTo>
                      <a:lnTo>
                        <a:pt x="1" y="0"/>
                      </a:lnTo>
                      <a:lnTo>
                        <a:pt x="0" y="0"/>
                      </a:lnTo>
                      <a:lnTo>
                        <a:pt x="0" y="3"/>
                      </a:lnTo>
                      <a:lnTo>
                        <a:pt x="1" y="4"/>
                      </a:lnTo>
                    </a:path>
                  </a:pathLst>
                </a:custGeom>
                <a:solidFill>
                  <a:srgbClr val="585A6F"/>
                </a:solidFill>
                <a:ln w="0">
                  <a:solidFill>
                    <a:srgbClr val="507EAF"/>
                  </a:solidFill>
                  <a:round/>
                  <a:headEnd/>
                  <a:tailEnd/>
                </a:ln>
              </p:spPr>
              <p:txBody>
                <a:bodyPr/>
                <a:lstStyle/>
                <a:p>
                  <a:endParaRPr lang="fr-FR"/>
                </a:p>
              </p:txBody>
            </p:sp>
            <p:sp>
              <p:nvSpPr>
                <p:cNvPr id="108256" name="Freeform 523"/>
                <p:cNvSpPr>
                  <a:spLocks/>
                </p:cNvSpPr>
                <p:nvPr/>
              </p:nvSpPr>
              <p:spPr bwMode="auto">
                <a:xfrm>
                  <a:off x="5485" y="1045"/>
                  <a:ext cx="7" cy="18"/>
                </a:xfrm>
                <a:custGeom>
                  <a:avLst/>
                  <a:gdLst>
                    <a:gd name="T0" fmla="*/ 0 w 1"/>
                    <a:gd name="T1" fmla="*/ 15552 h 3"/>
                    <a:gd name="T2" fmla="*/ 0 w 1"/>
                    <a:gd name="T3" fmla="*/ 7776 h 3"/>
                    <a:gd name="T4" fmla="*/ 16807 w 1"/>
                    <a:gd name="T5" fmla="*/ 0 h 3"/>
                    <a:gd name="T6" fmla="*/ 16807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1"/>
                      </a:lnTo>
                      <a:lnTo>
                        <a:pt x="1" y="0"/>
                      </a:lnTo>
                      <a:lnTo>
                        <a:pt x="1" y="2"/>
                      </a:lnTo>
                      <a:lnTo>
                        <a:pt x="0" y="3"/>
                      </a:lnTo>
                      <a:lnTo>
                        <a:pt x="0" y="2"/>
                      </a:lnTo>
                    </a:path>
                  </a:pathLst>
                </a:custGeom>
                <a:solidFill>
                  <a:srgbClr val="446687"/>
                </a:solidFill>
                <a:ln w="9525">
                  <a:noFill/>
                  <a:round/>
                  <a:headEnd/>
                  <a:tailEnd/>
                </a:ln>
              </p:spPr>
              <p:txBody>
                <a:bodyPr/>
                <a:lstStyle/>
                <a:p>
                  <a:endParaRPr lang="fr-FR"/>
                </a:p>
              </p:txBody>
            </p:sp>
            <p:sp>
              <p:nvSpPr>
                <p:cNvPr id="108257" name="Freeform 524"/>
                <p:cNvSpPr>
                  <a:spLocks/>
                </p:cNvSpPr>
                <p:nvPr/>
              </p:nvSpPr>
              <p:spPr bwMode="auto">
                <a:xfrm>
                  <a:off x="5485" y="1045"/>
                  <a:ext cx="7" cy="12"/>
                </a:xfrm>
                <a:custGeom>
                  <a:avLst/>
                  <a:gdLst>
                    <a:gd name="T0" fmla="*/ 0 w 1"/>
                    <a:gd name="T1" fmla="*/ 15552 h 2"/>
                    <a:gd name="T2" fmla="*/ 0 w 1"/>
                    <a:gd name="T3" fmla="*/ 7776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8258" name="Freeform 525"/>
                <p:cNvSpPr>
                  <a:spLocks/>
                </p:cNvSpPr>
                <p:nvPr/>
              </p:nvSpPr>
              <p:spPr bwMode="auto">
                <a:xfrm>
                  <a:off x="5492" y="1045"/>
                  <a:ext cx="1" cy="18"/>
                </a:xfrm>
                <a:custGeom>
                  <a:avLst/>
                  <a:gdLst>
                    <a:gd name="T0" fmla="*/ 0 w 1"/>
                    <a:gd name="T1" fmla="*/ 15552 h 3"/>
                    <a:gd name="T2" fmla="*/ 0 w 1"/>
                    <a:gd name="T3" fmla="*/ 0 h 3"/>
                    <a:gd name="T4" fmla="*/ 0 w 1"/>
                    <a:gd name="T5" fmla="*/ 7776 h 3"/>
                    <a:gd name="T6" fmla="*/ 0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0" y="1"/>
                      </a:lnTo>
                      <a:lnTo>
                        <a:pt x="0" y="2"/>
                      </a:lnTo>
                      <a:lnTo>
                        <a:pt x="0" y="3"/>
                      </a:lnTo>
                      <a:lnTo>
                        <a:pt x="0" y="2"/>
                      </a:lnTo>
                    </a:path>
                  </a:pathLst>
                </a:custGeom>
                <a:solidFill>
                  <a:srgbClr val="0077A3"/>
                </a:solidFill>
                <a:ln w="9525">
                  <a:noFill/>
                  <a:round/>
                  <a:headEnd/>
                  <a:tailEnd/>
                </a:ln>
              </p:spPr>
              <p:txBody>
                <a:bodyPr/>
                <a:lstStyle/>
                <a:p>
                  <a:endParaRPr lang="fr-FR"/>
                </a:p>
              </p:txBody>
            </p:sp>
            <p:sp>
              <p:nvSpPr>
                <p:cNvPr id="108259" name="Rectangle 526"/>
                <p:cNvSpPr>
                  <a:spLocks noChangeArrowheads="1"/>
                </p:cNvSpPr>
                <p:nvPr/>
              </p:nvSpPr>
              <p:spPr bwMode="auto">
                <a:xfrm>
                  <a:off x="5492" y="1051"/>
                  <a:ext cx="7" cy="6"/>
                </a:xfrm>
                <a:prstGeom prst="rect">
                  <a:avLst/>
                </a:prstGeom>
                <a:solidFill>
                  <a:srgbClr val="007EB0"/>
                </a:solidFill>
                <a:ln w="9525">
                  <a:noFill/>
                  <a:miter lim="800000"/>
                  <a:headEnd/>
                  <a:tailEnd/>
                </a:ln>
              </p:spPr>
              <p:txBody>
                <a:bodyPr/>
                <a:lstStyle/>
                <a:p>
                  <a:endParaRPr lang="en-US"/>
                </a:p>
              </p:txBody>
            </p:sp>
            <p:sp>
              <p:nvSpPr>
                <p:cNvPr id="108260" name="Freeform 527"/>
                <p:cNvSpPr>
                  <a:spLocks/>
                </p:cNvSpPr>
                <p:nvPr/>
              </p:nvSpPr>
              <p:spPr bwMode="auto">
                <a:xfrm>
                  <a:off x="5492"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8261" name="Freeform 528"/>
                <p:cNvSpPr>
                  <a:spLocks/>
                </p:cNvSpPr>
                <p:nvPr/>
              </p:nvSpPr>
              <p:spPr bwMode="auto">
                <a:xfrm>
                  <a:off x="5485" y="1045"/>
                  <a:ext cx="14" cy="12"/>
                </a:xfrm>
                <a:custGeom>
                  <a:avLst/>
                  <a:gdLst>
                    <a:gd name="T0" fmla="*/ 33614 w 2"/>
                    <a:gd name="T1" fmla="*/ 7776 h 2"/>
                    <a:gd name="T2" fmla="*/ 16807 w 2"/>
                    <a:gd name="T3" fmla="*/ 7776 h 2"/>
                    <a:gd name="T4" fmla="*/ 16807 w 2"/>
                    <a:gd name="T5" fmla="*/ 0 h 2"/>
                    <a:gd name="T6" fmla="*/ 0 w 2"/>
                    <a:gd name="T7" fmla="*/ 7776 h 2"/>
                    <a:gd name="T8" fmla="*/ 0 w 2"/>
                    <a:gd name="T9" fmla="*/ 7776 h 2"/>
                    <a:gd name="T10" fmla="*/ 0 w 2"/>
                    <a:gd name="T11" fmla="*/ 15552 h 2"/>
                    <a:gd name="T12" fmla="*/ 16807 w 2"/>
                    <a:gd name="T13" fmla="*/ 15552 h 2"/>
                    <a:gd name="T14" fmla="*/ 16807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0"/>
                      </a:lnTo>
                      <a:lnTo>
                        <a:pt x="0" y="1"/>
                      </a:lnTo>
                      <a:lnTo>
                        <a:pt x="0" y="2"/>
                      </a:lnTo>
                      <a:lnTo>
                        <a:pt x="1" y="2"/>
                      </a:lnTo>
                      <a:lnTo>
                        <a:pt x="2" y="1"/>
                      </a:lnTo>
                    </a:path>
                  </a:pathLst>
                </a:custGeom>
                <a:noFill/>
                <a:ln w="0">
                  <a:solidFill>
                    <a:srgbClr val="507EAF"/>
                  </a:solidFill>
                  <a:round/>
                  <a:headEnd/>
                  <a:tailEnd/>
                </a:ln>
              </p:spPr>
              <p:txBody>
                <a:bodyPr/>
                <a:lstStyle/>
                <a:p>
                  <a:endParaRPr lang="fr-FR"/>
                </a:p>
              </p:txBody>
            </p:sp>
            <p:sp>
              <p:nvSpPr>
                <p:cNvPr id="108262" name="Line 529"/>
                <p:cNvSpPr>
                  <a:spLocks noChangeShapeType="1"/>
                </p:cNvSpPr>
                <p:nvPr/>
              </p:nvSpPr>
              <p:spPr bwMode="auto">
                <a:xfrm flipV="1">
                  <a:off x="5492" y="1057"/>
                  <a:ext cx="1" cy="24"/>
                </a:xfrm>
                <a:prstGeom prst="line">
                  <a:avLst/>
                </a:prstGeom>
                <a:noFill/>
                <a:ln w="0">
                  <a:solidFill>
                    <a:srgbClr val="507EAF"/>
                  </a:solidFill>
                  <a:round/>
                  <a:headEnd/>
                  <a:tailEnd/>
                </a:ln>
              </p:spPr>
              <p:txBody>
                <a:bodyPr/>
                <a:lstStyle/>
                <a:p>
                  <a:endParaRPr lang="fr-FR"/>
                </a:p>
              </p:txBody>
            </p:sp>
            <p:sp>
              <p:nvSpPr>
                <p:cNvPr id="108263" name="Line 530"/>
                <p:cNvSpPr>
                  <a:spLocks noChangeShapeType="1"/>
                </p:cNvSpPr>
                <p:nvPr/>
              </p:nvSpPr>
              <p:spPr bwMode="auto">
                <a:xfrm flipV="1">
                  <a:off x="5492" y="1057"/>
                  <a:ext cx="1" cy="18"/>
                </a:xfrm>
                <a:prstGeom prst="line">
                  <a:avLst/>
                </a:prstGeom>
                <a:noFill/>
                <a:ln w="0">
                  <a:solidFill>
                    <a:srgbClr val="507EAF"/>
                  </a:solidFill>
                  <a:round/>
                  <a:headEnd/>
                  <a:tailEnd/>
                </a:ln>
              </p:spPr>
              <p:txBody>
                <a:bodyPr/>
                <a:lstStyle/>
                <a:p>
                  <a:endParaRPr lang="fr-FR"/>
                </a:p>
              </p:txBody>
            </p:sp>
          </p:grpSp>
        </p:grpSp>
        <p:grpSp>
          <p:nvGrpSpPr>
            <p:cNvPr id="107608" name="Group 531"/>
            <p:cNvGrpSpPr>
              <a:grpSpLocks/>
            </p:cNvGrpSpPr>
            <p:nvPr/>
          </p:nvGrpSpPr>
          <p:grpSpPr bwMode="auto">
            <a:xfrm rot="-124537">
              <a:off x="5044" y="1078"/>
              <a:ext cx="488" cy="186"/>
              <a:chOff x="5044" y="1051"/>
              <a:chExt cx="488" cy="186"/>
            </a:xfrm>
          </p:grpSpPr>
          <p:sp>
            <p:nvSpPr>
              <p:cNvPr id="107610" name="Freeform 532"/>
              <p:cNvSpPr>
                <a:spLocks/>
              </p:cNvSpPr>
              <p:nvPr/>
            </p:nvSpPr>
            <p:spPr bwMode="auto">
              <a:xfrm>
                <a:off x="5080" y="1086"/>
                <a:ext cx="452" cy="114"/>
              </a:xfrm>
              <a:custGeom>
                <a:avLst/>
                <a:gdLst>
                  <a:gd name="T0" fmla="*/ 936139 w 67"/>
                  <a:gd name="T1" fmla="*/ 77760 h 19"/>
                  <a:gd name="T2" fmla="*/ 936139 w 67"/>
                  <a:gd name="T3" fmla="*/ 77760 h 19"/>
                  <a:gd name="T4" fmla="*/ 921709 w 67"/>
                  <a:gd name="T5" fmla="*/ 101088 h 19"/>
                  <a:gd name="T6" fmla="*/ 909424 w 67"/>
                  <a:gd name="T7" fmla="*/ 124416 h 19"/>
                  <a:gd name="T8" fmla="*/ 894724 w 67"/>
                  <a:gd name="T9" fmla="*/ 139968 h 19"/>
                  <a:gd name="T10" fmla="*/ 865823 w 67"/>
                  <a:gd name="T11" fmla="*/ 147744 h 19"/>
                  <a:gd name="T12" fmla="*/ 70316 w 67"/>
                  <a:gd name="T13" fmla="*/ 139968 h 19"/>
                  <a:gd name="T14" fmla="*/ 41463 w 67"/>
                  <a:gd name="T15" fmla="*/ 132192 h 19"/>
                  <a:gd name="T16" fmla="*/ 27032 w 67"/>
                  <a:gd name="T17" fmla="*/ 116640 h 19"/>
                  <a:gd name="T18" fmla="*/ 14430 w 67"/>
                  <a:gd name="T19" fmla="*/ 93312 h 19"/>
                  <a:gd name="T20" fmla="*/ 0 w 67"/>
                  <a:gd name="T21" fmla="*/ 69984 h 19"/>
                  <a:gd name="T22" fmla="*/ 0 w 67"/>
                  <a:gd name="T23" fmla="*/ 69984 h 19"/>
                  <a:gd name="T24" fmla="*/ 14430 w 67"/>
                  <a:gd name="T25" fmla="*/ 38880 h 19"/>
                  <a:gd name="T26" fmla="*/ 27032 w 67"/>
                  <a:gd name="T27" fmla="*/ 15552 h 19"/>
                  <a:gd name="T28" fmla="*/ 55886 w 67"/>
                  <a:gd name="T29" fmla="*/ 0 h 19"/>
                  <a:gd name="T30" fmla="*/ 70316 w 67"/>
                  <a:gd name="T31" fmla="*/ 0 h 19"/>
                  <a:gd name="T32" fmla="*/ 880293 w 67"/>
                  <a:gd name="T33" fmla="*/ 7776 h 19"/>
                  <a:gd name="T34" fmla="*/ 894724 w 67"/>
                  <a:gd name="T35" fmla="*/ 7776 h 19"/>
                  <a:gd name="T36" fmla="*/ 921709 w 67"/>
                  <a:gd name="T37" fmla="*/ 23328 h 19"/>
                  <a:gd name="T38" fmla="*/ 936139 w 67"/>
                  <a:gd name="T39" fmla="*/ 46656 h 19"/>
                  <a:gd name="T40" fmla="*/ 936139 w 67"/>
                  <a:gd name="T41" fmla="*/ 77760 h 1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7"/>
                  <a:gd name="T64" fmla="*/ 0 h 19"/>
                  <a:gd name="T65" fmla="*/ 67 w 67"/>
                  <a:gd name="T66" fmla="*/ 19 h 1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7" h="19">
                    <a:moveTo>
                      <a:pt x="67" y="10"/>
                    </a:moveTo>
                    <a:lnTo>
                      <a:pt x="67" y="10"/>
                    </a:lnTo>
                    <a:lnTo>
                      <a:pt x="66" y="13"/>
                    </a:lnTo>
                    <a:lnTo>
                      <a:pt x="65" y="16"/>
                    </a:lnTo>
                    <a:lnTo>
                      <a:pt x="64" y="18"/>
                    </a:lnTo>
                    <a:lnTo>
                      <a:pt x="62" y="19"/>
                    </a:lnTo>
                    <a:lnTo>
                      <a:pt x="5" y="18"/>
                    </a:lnTo>
                    <a:lnTo>
                      <a:pt x="3" y="17"/>
                    </a:lnTo>
                    <a:lnTo>
                      <a:pt x="2" y="15"/>
                    </a:lnTo>
                    <a:lnTo>
                      <a:pt x="1" y="12"/>
                    </a:lnTo>
                    <a:lnTo>
                      <a:pt x="0" y="9"/>
                    </a:lnTo>
                    <a:lnTo>
                      <a:pt x="1" y="5"/>
                    </a:lnTo>
                    <a:lnTo>
                      <a:pt x="2" y="2"/>
                    </a:lnTo>
                    <a:lnTo>
                      <a:pt x="4" y="0"/>
                    </a:lnTo>
                    <a:lnTo>
                      <a:pt x="5" y="0"/>
                    </a:lnTo>
                    <a:lnTo>
                      <a:pt x="63" y="1"/>
                    </a:lnTo>
                    <a:lnTo>
                      <a:pt x="64" y="1"/>
                    </a:lnTo>
                    <a:lnTo>
                      <a:pt x="66" y="3"/>
                    </a:lnTo>
                    <a:lnTo>
                      <a:pt x="67" y="6"/>
                    </a:lnTo>
                    <a:lnTo>
                      <a:pt x="67" y="10"/>
                    </a:lnTo>
                  </a:path>
                </a:pathLst>
              </a:custGeom>
              <a:solidFill>
                <a:srgbClr val="0089C6"/>
              </a:solidFill>
              <a:ln w="0">
                <a:solidFill>
                  <a:srgbClr val="323C40"/>
                </a:solidFill>
                <a:round/>
                <a:headEnd/>
                <a:tailEnd/>
              </a:ln>
            </p:spPr>
            <p:txBody>
              <a:bodyPr/>
              <a:lstStyle/>
              <a:p>
                <a:endParaRPr lang="fr-FR"/>
              </a:p>
            </p:txBody>
          </p:sp>
          <p:grpSp>
            <p:nvGrpSpPr>
              <p:cNvPr id="107611" name="Group 533"/>
              <p:cNvGrpSpPr>
                <a:grpSpLocks/>
              </p:cNvGrpSpPr>
              <p:nvPr/>
            </p:nvGrpSpPr>
            <p:grpSpPr bwMode="auto">
              <a:xfrm rot="10770574">
                <a:off x="5044" y="1051"/>
                <a:ext cx="486" cy="186"/>
                <a:chOff x="5398" y="1045"/>
                <a:chExt cx="486" cy="186"/>
              </a:xfrm>
            </p:grpSpPr>
            <p:sp>
              <p:nvSpPr>
                <p:cNvPr id="107612" name="Rectangle 534"/>
                <p:cNvSpPr>
                  <a:spLocks noChangeArrowheads="1"/>
                </p:cNvSpPr>
                <p:nvPr/>
              </p:nvSpPr>
              <p:spPr bwMode="auto">
                <a:xfrm>
                  <a:off x="5472"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613" name="Freeform 535"/>
                <p:cNvSpPr>
                  <a:spLocks/>
                </p:cNvSpPr>
                <p:nvPr/>
              </p:nvSpPr>
              <p:spPr bwMode="auto">
                <a:xfrm>
                  <a:off x="5465"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614" name="Freeform 536"/>
                <p:cNvSpPr>
                  <a:spLocks/>
                </p:cNvSpPr>
                <p:nvPr/>
              </p:nvSpPr>
              <p:spPr bwMode="auto">
                <a:xfrm>
                  <a:off x="5465" y="1213"/>
                  <a:ext cx="7" cy="12"/>
                </a:xfrm>
                <a:custGeom>
                  <a:avLst/>
                  <a:gdLst>
                    <a:gd name="T0" fmla="*/ 0 w 1"/>
                    <a:gd name="T1" fmla="*/ 7776 h 2"/>
                    <a:gd name="T2" fmla="*/ 0 w 1"/>
                    <a:gd name="T3" fmla="*/ 7776 h 2"/>
                    <a:gd name="T4" fmla="*/ 16807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7615" name="Freeform 537"/>
                <p:cNvSpPr>
                  <a:spLocks/>
                </p:cNvSpPr>
                <p:nvPr/>
              </p:nvSpPr>
              <p:spPr bwMode="auto">
                <a:xfrm>
                  <a:off x="5472"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616" name="Rectangle 538"/>
                <p:cNvSpPr>
                  <a:spLocks noChangeArrowheads="1"/>
                </p:cNvSpPr>
                <p:nvPr/>
              </p:nvSpPr>
              <p:spPr bwMode="auto">
                <a:xfrm>
                  <a:off x="5472" y="1213"/>
                  <a:ext cx="7" cy="12"/>
                </a:xfrm>
                <a:prstGeom prst="rect">
                  <a:avLst/>
                </a:prstGeom>
                <a:solidFill>
                  <a:srgbClr val="0077A3"/>
                </a:solidFill>
                <a:ln w="9525">
                  <a:noFill/>
                  <a:miter lim="800000"/>
                  <a:headEnd/>
                  <a:tailEnd/>
                </a:ln>
              </p:spPr>
              <p:txBody>
                <a:bodyPr/>
                <a:lstStyle/>
                <a:p>
                  <a:endParaRPr lang="en-US"/>
                </a:p>
              </p:txBody>
            </p:sp>
            <p:sp>
              <p:nvSpPr>
                <p:cNvPr id="107617" name="Freeform 539"/>
                <p:cNvSpPr>
                  <a:spLocks/>
                </p:cNvSpPr>
                <p:nvPr/>
              </p:nvSpPr>
              <p:spPr bwMode="auto">
                <a:xfrm>
                  <a:off x="5479" y="1213"/>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618" name="Freeform 540"/>
                <p:cNvSpPr>
                  <a:spLocks/>
                </p:cNvSpPr>
                <p:nvPr/>
              </p:nvSpPr>
              <p:spPr bwMode="auto">
                <a:xfrm>
                  <a:off x="5479" y="1213"/>
                  <a:ext cx="6" cy="12"/>
                </a:xfrm>
                <a:custGeom>
                  <a:avLst/>
                  <a:gdLst>
                    <a:gd name="T0" fmla="*/ 0 w 1"/>
                    <a:gd name="T1" fmla="*/ 15552 h 2"/>
                    <a:gd name="T2" fmla="*/ 0 w 1"/>
                    <a:gd name="T3" fmla="*/ 0 h 2"/>
                    <a:gd name="T4" fmla="*/ 7776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619" name="Freeform 541"/>
                <p:cNvSpPr>
                  <a:spLocks/>
                </p:cNvSpPr>
                <p:nvPr/>
              </p:nvSpPr>
              <p:spPr bwMode="auto">
                <a:xfrm>
                  <a:off x="5465" y="1213"/>
                  <a:ext cx="14" cy="12"/>
                </a:xfrm>
                <a:custGeom>
                  <a:avLst/>
                  <a:gdLst>
                    <a:gd name="T0" fmla="*/ 33614 w 2"/>
                    <a:gd name="T1" fmla="*/ 7776 h 2"/>
                    <a:gd name="T2" fmla="*/ 33614 w 2"/>
                    <a:gd name="T3" fmla="*/ 7776 h 2"/>
                    <a:gd name="T4" fmla="*/ 16807 w 2"/>
                    <a:gd name="T5" fmla="*/ 15552 h 2"/>
                    <a:gd name="T6" fmla="*/ 16807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620" name="Line 542"/>
                <p:cNvSpPr>
                  <a:spLocks noChangeShapeType="1"/>
                </p:cNvSpPr>
                <p:nvPr/>
              </p:nvSpPr>
              <p:spPr bwMode="auto">
                <a:xfrm>
                  <a:off x="5479" y="1189"/>
                  <a:ext cx="1" cy="24"/>
                </a:xfrm>
                <a:prstGeom prst="line">
                  <a:avLst/>
                </a:prstGeom>
                <a:noFill/>
                <a:ln w="0">
                  <a:solidFill>
                    <a:srgbClr val="507EAF"/>
                  </a:solidFill>
                  <a:round/>
                  <a:headEnd/>
                  <a:tailEnd/>
                </a:ln>
              </p:spPr>
              <p:txBody>
                <a:bodyPr/>
                <a:lstStyle/>
                <a:p>
                  <a:endParaRPr lang="fr-FR"/>
                </a:p>
              </p:txBody>
            </p:sp>
            <p:sp>
              <p:nvSpPr>
                <p:cNvPr id="107621" name="Line 543"/>
                <p:cNvSpPr>
                  <a:spLocks noChangeShapeType="1"/>
                </p:cNvSpPr>
                <p:nvPr/>
              </p:nvSpPr>
              <p:spPr bwMode="auto">
                <a:xfrm>
                  <a:off x="5472" y="1195"/>
                  <a:ext cx="1" cy="18"/>
                </a:xfrm>
                <a:prstGeom prst="line">
                  <a:avLst/>
                </a:prstGeom>
                <a:noFill/>
                <a:ln w="0">
                  <a:solidFill>
                    <a:srgbClr val="507EAF"/>
                  </a:solidFill>
                  <a:round/>
                  <a:headEnd/>
                  <a:tailEnd/>
                </a:ln>
              </p:spPr>
              <p:txBody>
                <a:bodyPr/>
                <a:lstStyle/>
                <a:p>
                  <a:endParaRPr lang="fr-FR"/>
                </a:p>
              </p:txBody>
            </p:sp>
            <p:sp>
              <p:nvSpPr>
                <p:cNvPr id="107622" name="Rectangle 544"/>
                <p:cNvSpPr>
                  <a:spLocks noChangeArrowheads="1"/>
                </p:cNvSpPr>
                <p:nvPr/>
              </p:nvSpPr>
              <p:spPr bwMode="auto">
                <a:xfrm>
                  <a:off x="5404" y="1189"/>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623" name="Freeform 545"/>
                <p:cNvSpPr>
                  <a:spLocks/>
                </p:cNvSpPr>
                <p:nvPr/>
              </p:nvSpPr>
              <p:spPr bwMode="auto">
                <a:xfrm>
                  <a:off x="5398"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624" name="Freeform 546"/>
                <p:cNvSpPr>
                  <a:spLocks/>
                </p:cNvSpPr>
                <p:nvPr/>
              </p:nvSpPr>
              <p:spPr bwMode="auto">
                <a:xfrm>
                  <a:off x="5404" y="1213"/>
                  <a:ext cx="7" cy="12"/>
                </a:xfrm>
                <a:custGeom>
                  <a:avLst/>
                  <a:gdLst>
                    <a:gd name="T0" fmla="*/ 0 w 1"/>
                    <a:gd name="T1" fmla="*/ 7776 h 2"/>
                    <a:gd name="T2" fmla="*/ 0 w 1"/>
                    <a:gd name="T3" fmla="*/ 0 h 2"/>
                    <a:gd name="T4" fmla="*/ 16807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0" y="2"/>
                      </a:lnTo>
                      <a:lnTo>
                        <a:pt x="0" y="1"/>
                      </a:lnTo>
                    </a:path>
                  </a:pathLst>
                </a:custGeom>
                <a:solidFill>
                  <a:srgbClr val="446687"/>
                </a:solidFill>
                <a:ln w="9525">
                  <a:noFill/>
                  <a:round/>
                  <a:headEnd/>
                  <a:tailEnd/>
                </a:ln>
              </p:spPr>
              <p:txBody>
                <a:bodyPr/>
                <a:lstStyle/>
                <a:p>
                  <a:endParaRPr lang="fr-FR"/>
                </a:p>
              </p:txBody>
            </p:sp>
            <p:sp>
              <p:nvSpPr>
                <p:cNvPr id="107625" name="Freeform 547"/>
                <p:cNvSpPr>
                  <a:spLocks/>
                </p:cNvSpPr>
                <p:nvPr/>
              </p:nvSpPr>
              <p:spPr bwMode="auto">
                <a:xfrm>
                  <a:off x="5404"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626" name="Freeform 548"/>
                <p:cNvSpPr>
                  <a:spLocks/>
                </p:cNvSpPr>
                <p:nvPr/>
              </p:nvSpPr>
              <p:spPr bwMode="auto">
                <a:xfrm>
                  <a:off x="5404" y="1213"/>
                  <a:ext cx="7" cy="12"/>
                </a:xfrm>
                <a:custGeom>
                  <a:avLst/>
                  <a:gdLst>
                    <a:gd name="T0" fmla="*/ 0 w 1"/>
                    <a:gd name="T1" fmla="*/ 15552 h 2"/>
                    <a:gd name="T2" fmla="*/ 16807 w 1"/>
                    <a:gd name="T3" fmla="*/ 0 h 2"/>
                    <a:gd name="T4" fmla="*/ 16807 w 1"/>
                    <a:gd name="T5" fmla="*/ 0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0" y="2"/>
                      </a:lnTo>
                    </a:path>
                  </a:pathLst>
                </a:custGeom>
                <a:solidFill>
                  <a:srgbClr val="0077A3"/>
                </a:solidFill>
                <a:ln w="9525">
                  <a:noFill/>
                  <a:round/>
                  <a:headEnd/>
                  <a:tailEnd/>
                </a:ln>
              </p:spPr>
              <p:txBody>
                <a:bodyPr/>
                <a:lstStyle/>
                <a:p>
                  <a:endParaRPr lang="fr-FR"/>
                </a:p>
              </p:txBody>
            </p:sp>
            <p:sp>
              <p:nvSpPr>
                <p:cNvPr id="107627" name="Freeform 549"/>
                <p:cNvSpPr>
                  <a:spLocks/>
                </p:cNvSpPr>
                <p:nvPr/>
              </p:nvSpPr>
              <p:spPr bwMode="auto">
                <a:xfrm>
                  <a:off x="5411"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628" name="Freeform 550"/>
                <p:cNvSpPr>
                  <a:spLocks/>
                </p:cNvSpPr>
                <p:nvPr/>
              </p:nvSpPr>
              <p:spPr bwMode="auto">
                <a:xfrm>
                  <a:off x="5411" y="1213"/>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629" name="Freeform 551"/>
                <p:cNvSpPr>
                  <a:spLocks/>
                </p:cNvSpPr>
                <p:nvPr/>
              </p:nvSpPr>
              <p:spPr bwMode="auto">
                <a:xfrm>
                  <a:off x="5398" y="1213"/>
                  <a:ext cx="20" cy="12"/>
                </a:xfrm>
                <a:custGeom>
                  <a:avLst/>
                  <a:gdLst>
                    <a:gd name="T0" fmla="*/ 39420 w 3"/>
                    <a:gd name="T1" fmla="*/ 7776 h 2"/>
                    <a:gd name="T2" fmla="*/ 25780 w 3"/>
                    <a:gd name="T3" fmla="*/ 7776 h 2"/>
                    <a:gd name="T4" fmla="*/ 13913 w 3"/>
                    <a:gd name="T5" fmla="*/ 15552 h 2"/>
                    <a:gd name="T6" fmla="*/ 13913 w 3"/>
                    <a:gd name="T7" fmla="*/ 7776 h 2"/>
                    <a:gd name="T8" fmla="*/ 0 w 3"/>
                    <a:gd name="T9" fmla="*/ 7776 h 2"/>
                    <a:gd name="T10" fmla="*/ 13913 w 3"/>
                    <a:gd name="T11" fmla="*/ 0 h 2"/>
                    <a:gd name="T12" fmla="*/ 25780 w 3"/>
                    <a:gd name="T13" fmla="*/ 0 h 2"/>
                    <a:gd name="T14" fmla="*/ 25780 w 3"/>
                    <a:gd name="T15" fmla="*/ 0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1"/>
                      </a:lnTo>
                      <a:lnTo>
                        <a:pt x="1" y="2"/>
                      </a:lnTo>
                      <a:lnTo>
                        <a:pt x="1" y="1"/>
                      </a:lnTo>
                      <a:lnTo>
                        <a:pt x="0" y="1"/>
                      </a:lnTo>
                      <a:lnTo>
                        <a:pt x="1" y="0"/>
                      </a:lnTo>
                      <a:lnTo>
                        <a:pt x="2" y="0"/>
                      </a:lnTo>
                      <a:lnTo>
                        <a:pt x="3" y="1"/>
                      </a:lnTo>
                    </a:path>
                  </a:pathLst>
                </a:custGeom>
                <a:noFill/>
                <a:ln w="0">
                  <a:solidFill>
                    <a:srgbClr val="507EAF"/>
                  </a:solidFill>
                  <a:round/>
                  <a:headEnd/>
                  <a:tailEnd/>
                </a:ln>
              </p:spPr>
              <p:txBody>
                <a:bodyPr/>
                <a:lstStyle/>
                <a:p>
                  <a:endParaRPr lang="fr-FR"/>
                </a:p>
              </p:txBody>
            </p:sp>
            <p:sp>
              <p:nvSpPr>
                <p:cNvPr id="107630" name="Line 552"/>
                <p:cNvSpPr>
                  <a:spLocks noChangeShapeType="1"/>
                </p:cNvSpPr>
                <p:nvPr/>
              </p:nvSpPr>
              <p:spPr bwMode="auto">
                <a:xfrm>
                  <a:off x="5411" y="1189"/>
                  <a:ext cx="1" cy="24"/>
                </a:xfrm>
                <a:prstGeom prst="line">
                  <a:avLst/>
                </a:prstGeom>
                <a:noFill/>
                <a:ln w="0">
                  <a:solidFill>
                    <a:srgbClr val="507EAF"/>
                  </a:solidFill>
                  <a:round/>
                  <a:headEnd/>
                  <a:tailEnd/>
                </a:ln>
              </p:spPr>
              <p:txBody>
                <a:bodyPr/>
                <a:lstStyle/>
                <a:p>
                  <a:endParaRPr lang="fr-FR"/>
                </a:p>
              </p:txBody>
            </p:sp>
            <p:sp>
              <p:nvSpPr>
                <p:cNvPr id="107631" name="Line 553"/>
                <p:cNvSpPr>
                  <a:spLocks noChangeShapeType="1"/>
                </p:cNvSpPr>
                <p:nvPr/>
              </p:nvSpPr>
              <p:spPr bwMode="auto">
                <a:xfrm flipH="1">
                  <a:off x="5404" y="1195"/>
                  <a:ext cx="7" cy="18"/>
                </a:xfrm>
                <a:prstGeom prst="line">
                  <a:avLst/>
                </a:prstGeom>
                <a:noFill/>
                <a:ln w="0">
                  <a:solidFill>
                    <a:srgbClr val="507EAF"/>
                  </a:solidFill>
                  <a:round/>
                  <a:headEnd/>
                  <a:tailEnd/>
                </a:ln>
              </p:spPr>
              <p:txBody>
                <a:bodyPr/>
                <a:lstStyle/>
                <a:p>
                  <a:endParaRPr lang="fr-FR"/>
                </a:p>
              </p:txBody>
            </p:sp>
            <p:sp>
              <p:nvSpPr>
                <p:cNvPr id="107632" name="Rectangle 554"/>
                <p:cNvSpPr>
                  <a:spLocks noChangeArrowheads="1"/>
                </p:cNvSpPr>
                <p:nvPr/>
              </p:nvSpPr>
              <p:spPr bwMode="auto">
                <a:xfrm>
                  <a:off x="5445"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633" name="Freeform 555"/>
                <p:cNvSpPr>
                  <a:spLocks/>
                </p:cNvSpPr>
                <p:nvPr/>
              </p:nvSpPr>
              <p:spPr bwMode="auto">
                <a:xfrm>
                  <a:off x="5438" y="1213"/>
                  <a:ext cx="7" cy="12"/>
                </a:xfrm>
                <a:custGeom>
                  <a:avLst/>
                  <a:gdLst>
                    <a:gd name="T0" fmla="*/ 16807 w 1"/>
                    <a:gd name="T1" fmla="*/ 7776 h 2"/>
                    <a:gd name="T2" fmla="*/ 0 w 1"/>
                    <a:gd name="T3" fmla="*/ 0 h 2"/>
                    <a:gd name="T4" fmla="*/ 16807 w 1"/>
                    <a:gd name="T5" fmla="*/ 0 h 2"/>
                    <a:gd name="T6" fmla="*/ 16807 w 1"/>
                    <a:gd name="T7" fmla="*/ 15552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0" y="0"/>
                      </a:lnTo>
                      <a:lnTo>
                        <a:pt x="1" y="0"/>
                      </a:lnTo>
                      <a:lnTo>
                        <a:pt x="1" y="2"/>
                      </a:lnTo>
                      <a:lnTo>
                        <a:pt x="1" y="1"/>
                      </a:lnTo>
                    </a:path>
                  </a:pathLst>
                </a:custGeom>
                <a:solidFill>
                  <a:srgbClr val="54617B"/>
                </a:solidFill>
                <a:ln w="9525">
                  <a:noFill/>
                  <a:round/>
                  <a:headEnd/>
                  <a:tailEnd/>
                </a:ln>
              </p:spPr>
              <p:txBody>
                <a:bodyPr/>
                <a:lstStyle/>
                <a:p>
                  <a:endParaRPr lang="fr-FR"/>
                </a:p>
              </p:txBody>
            </p:sp>
            <p:sp>
              <p:nvSpPr>
                <p:cNvPr id="107634" name="Freeform 556"/>
                <p:cNvSpPr>
                  <a:spLocks/>
                </p:cNvSpPr>
                <p:nvPr/>
              </p:nvSpPr>
              <p:spPr bwMode="auto">
                <a:xfrm>
                  <a:off x="5445" y="1213"/>
                  <a:ext cx="7" cy="12"/>
                </a:xfrm>
                <a:custGeom>
                  <a:avLst/>
                  <a:gdLst>
                    <a:gd name="T0" fmla="*/ 0 w 1"/>
                    <a:gd name="T1" fmla="*/ 7776 h 2"/>
                    <a:gd name="T2" fmla="*/ 0 w 1"/>
                    <a:gd name="T3" fmla="*/ 0 h 2"/>
                    <a:gd name="T4" fmla="*/ 0 w 1"/>
                    <a:gd name="T5" fmla="*/ 0 h 2"/>
                    <a:gd name="T6" fmla="*/ 16807 w 1"/>
                    <a:gd name="T7" fmla="*/ 0 h 2"/>
                    <a:gd name="T8" fmla="*/ 16807 w 1"/>
                    <a:gd name="T9" fmla="*/ 15552 h 2"/>
                    <a:gd name="T10" fmla="*/ 0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2"/>
                      </a:lnTo>
                      <a:lnTo>
                        <a:pt x="0" y="1"/>
                      </a:lnTo>
                    </a:path>
                  </a:pathLst>
                </a:custGeom>
                <a:solidFill>
                  <a:srgbClr val="446687"/>
                </a:solidFill>
                <a:ln w="9525">
                  <a:noFill/>
                  <a:round/>
                  <a:headEnd/>
                  <a:tailEnd/>
                </a:ln>
              </p:spPr>
              <p:txBody>
                <a:bodyPr/>
                <a:lstStyle/>
                <a:p>
                  <a:endParaRPr lang="fr-FR"/>
                </a:p>
              </p:txBody>
            </p:sp>
            <p:sp>
              <p:nvSpPr>
                <p:cNvPr id="107635" name="Freeform 557"/>
                <p:cNvSpPr>
                  <a:spLocks/>
                </p:cNvSpPr>
                <p:nvPr/>
              </p:nvSpPr>
              <p:spPr bwMode="auto">
                <a:xfrm>
                  <a:off x="5445"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636" name="Freeform 558"/>
                <p:cNvSpPr>
                  <a:spLocks/>
                </p:cNvSpPr>
                <p:nvPr/>
              </p:nvSpPr>
              <p:spPr bwMode="auto">
                <a:xfrm>
                  <a:off x="5452" y="1213"/>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637" name="Freeform 559"/>
                <p:cNvSpPr>
                  <a:spLocks/>
                </p:cNvSpPr>
                <p:nvPr/>
              </p:nvSpPr>
              <p:spPr bwMode="auto">
                <a:xfrm>
                  <a:off x="5452" y="1213"/>
                  <a:ext cx="6" cy="12"/>
                </a:xfrm>
                <a:custGeom>
                  <a:avLst/>
                  <a:gdLst>
                    <a:gd name="T0" fmla="*/ 0 w 1"/>
                    <a:gd name="T1" fmla="*/ 15552 h 2"/>
                    <a:gd name="T2" fmla="*/ 0 w 1"/>
                    <a:gd name="T3" fmla="*/ 0 h 2"/>
                    <a:gd name="T4" fmla="*/ 7776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638" name="Freeform 560"/>
                <p:cNvSpPr>
                  <a:spLocks/>
                </p:cNvSpPr>
                <p:nvPr/>
              </p:nvSpPr>
              <p:spPr bwMode="auto">
                <a:xfrm>
                  <a:off x="5445" y="1213"/>
                  <a:ext cx="13" cy="12"/>
                </a:xfrm>
                <a:custGeom>
                  <a:avLst/>
                  <a:gdLst>
                    <a:gd name="T0" fmla="*/ 23068 w 2"/>
                    <a:gd name="T1" fmla="*/ 7776 h 2"/>
                    <a:gd name="T2" fmla="*/ 12337 w 2"/>
                    <a:gd name="T3" fmla="*/ 7776 h 2"/>
                    <a:gd name="T4" fmla="*/ 12337 w 2"/>
                    <a:gd name="T5" fmla="*/ 15552 h 2"/>
                    <a:gd name="T6" fmla="*/ 0 w 2"/>
                    <a:gd name="T7" fmla="*/ 7776 h 2"/>
                    <a:gd name="T8" fmla="*/ 0 w 2"/>
                    <a:gd name="T9" fmla="*/ 7776 h 2"/>
                    <a:gd name="T10" fmla="*/ 0 w 2"/>
                    <a:gd name="T11" fmla="*/ 0 h 2"/>
                    <a:gd name="T12" fmla="*/ 12337 w 2"/>
                    <a:gd name="T13" fmla="*/ 0 h 2"/>
                    <a:gd name="T14" fmla="*/ 12337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1"/>
                      </a:lnTo>
                    </a:path>
                  </a:pathLst>
                </a:custGeom>
                <a:noFill/>
                <a:ln w="0">
                  <a:solidFill>
                    <a:srgbClr val="507EAF"/>
                  </a:solidFill>
                  <a:round/>
                  <a:headEnd/>
                  <a:tailEnd/>
                </a:ln>
              </p:spPr>
              <p:txBody>
                <a:bodyPr/>
                <a:lstStyle/>
                <a:p>
                  <a:endParaRPr lang="fr-FR"/>
                </a:p>
              </p:txBody>
            </p:sp>
            <p:sp>
              <p:nvSpPr>
                <p:cNvPr id="107639" name="Line 561"/>
                <p:cNvSpPr>
                  <a:spLocks noChangeShapeType="1"/>
                </p:cNvSpPr>
                <p:nvPr/>
              </p:nvSpPr>
              <p:spPr bwMode="auto">
                <a:xfrm>
                  <a:off x="5452" y="1189"/>
                  <a:ext cx="1" cy="24"/>
                </a:xfrm>
                <a:prstGeom prst="line">
                  <a:avLst/>
                </a:prstGeom>
                <a:noFill/>
                <a:ln w="0">
                  <a:solidFill>
                    <a:srgbClr val="507EAF"/>
                  </a:solidFill>
                  <a:round/>
                  <a:headEnd/>
                  <a:tailEnd/>
                </a:ln>
              </p:spPr>
              <p:txBody>
                <a:bodyPr/>
                <a:lstStyle/>
                <a:p>
                  <a:endParaRPr lang="fr-FR"/>
                </a:p>
              </p:txBody>
            </p:sp>
            <p:sp>
              <p:nvSpPr>
                <p:cNvPr id="107640" name="Line 562"/>
                <p:cNvSpPr>
                  <a:spLocks noChangeShapeType="1"/>
                </p:cNvSpPr>
                <p:nvPr/>
              </p:nvSpPr>
              <p:spPr bwMode="auto">
                <a:xfrm>
                  <a:off x="5445" y="1189"/>
                  <a:ext cx="1" cy="24"/>
                </a:xfrm>
                <a:prstGeom prst="line">
                  <a:avLst/>
                </a:prstGeom>
                <a:noFill/>
                <a:ln w="0">
                  <a:solidFill>
                    <a:srgbClr val="507EAF"/>
                  </a:solidFill>
                  <a:round/>
                  <a:headEnd/>
                  <a:tailEnd/>
                </a:ln>
              </p:spPr>
              <p:txBody>
                <a:bodyPr/>
                <a:lstStyle/>
                <a:p>
                  <a:endParaRPr lang="fr-FR"/>
                </a:p>
              </p:txBody>
            </p:sp>
            <p:sp>
              <p:nvSpPr>
                <p:cNvPr id="107641" name="Rectangle 563"/>
                <p:cNvSpPr>
                  <a:spLocks noChangeArrowheads="1"/>
                </p:cNvSpPr>
                <p:nvPr/>
              </p:nvSpPr>
              <p:spPr bwMode="auto">
                <a:xfrm>
                  <a:off x="5425" y="1189"/>
                  <a:ext cx="6" cy="24"/>
                </a:xfrm>
                <a:prstGeom prst="rect">
                  <a:avLst/>
                </a:prstGeom>
                <a:solidFill>
                  <a:srgbClr val="585A6F"/>
                </a:solidFill>
                <a:ln w="0">
                  <a:solidFill>
                    <a:srgbClr val="507EAF"/>
                  </a:solidFill>
                  <a:miter lim="800000"/>
                  <a:headEnd/>
                  <a:tailEnd/>
                </a:ln>
              </p:spPr>
              <p:txBody>
                <a:bodyPr/>
                <a:lstStyle/>
                <a:p>
                  <a:endParaRPr lang="en-US"/>
                </a:p>
              </p:txBody>
            </p:sp>
            <p:sp>
              <p:nvSpPr>
                <p:cNvPr id="107642" name="Freeform 564"/>
                <p:cNvSpPr>
                  <a:spLocks/>
                </p:cNvSpPr>
                <p:nvPr/>
              </p:nvSpPr>
              <p:spPr bwMode="auto">
                <a:xfrm>
                  <a:off x="5425" y="1213"/>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7643" name="Freeform 565"/>
                <p:cNvSpPr>
                  <a:spLocks/>
                </p:cNvSpPr>
                <p:nvPr/>
              </p:nvSpPr>
              <p:spPr bwMode="auto">
                <a:xfrm>
                  <a:off x="5425" y="1213"/>
                  <a:ext cx="6" cy="12"/>
                </a:xfrm>
                <a:custGeom>
                  <a:avLst/>
                  <a:gdLst>
                    <a:gd name="T0" fmla="*/ 0 w 1"/>
                    <a:gd name="T1" fmla="*/ 7776 h 2"/>
                    <a:gd name="T2" fmla="*/ 0 w 1"/>
                    <a:gd name="T3" fmla="*/ 0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7644" name="Freeform 566"/>
                <p:cNvSpPr>
                  <a:spLocks/>
                </p:cNvSpPr>
                <p:nvPr/>
              </p:nvSpPr>
              <p:spPr bwMode="auto">
                <a:xfrm>
                  <a:off x="5425" y="1213"/>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645" name="Freeform 567"/>
                <p:cNvSpPr>
                  <a:spLocks/>
                </p:cNvSpPr>
                <p:nvPr/>
              </p:nvSpPr>
              <p:spPr bwMode="auto">
                <a:xfrm>
                  <a:off x="5431"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646" name="Freeform 568"/>
                <p:cNvSpPr>
                  <a:spLocks/>
                </p:cNvSpPr>
                <p:nvPr/>
              </p:nvSpPr>
              <p:spPr bwMode="auto">
                <a:xfrm>
                  <a:off x="5431" y="1213"/>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647" name="Freeform 569"/>
                <p:cNvSpPr>
                  <a:spLocks/>
                </p:cNvSpPr>
                <p:nvPr/>
              </p:nvSpPr>
              <p:spPr bwMode="auto">
                <a:xfrm>
                  <a:off x="5425" y="1213"/>
                  <a:ext cx="13" cy="12"/>
                </a:xfrm>
                <a:custGeom>
                  <a:avLst/>
                  <a:gdLst>
                    <a:gd name="T0" fmla="*/ 23068 w 2"/>
                    <a:gd name="T1" fmla="*/ 7776 h 2"/>
                    <a:gd name="T2" fmla="*/ 12337 w 2"/>
                    <a:gd name="T3" fmla="*/ 7776 h 2"/>
                    <a:gd name="T4" fmla="*/ 12337 w 2"/>
                    <a:gd name="T5" fmla="*/ 15552 h 2"/>
                    <a:gd name="T6" fmla="*/ 0 w 2"/>
                    <a:gd name="T7" fmla="*/ 7776 h 2"/>
                    <a:gd name="T8" fmla="*/ 0 w 2"/>
                    <a:gd name="T9" fmla="*/ 7776 h 2"/>
                    <a:gd name="T10" fmla="*/ 0 w 2"/>
                    <a:gd name="T11" fmla="*/ 0 h 2"/>
                    <a:gd name="T12" fmla="*/ 12337 w 2"/>
                    <a:gd name="T13" fmla="*/ 0 h 2"/>
                    <a:gd name="T14" fmla="*/ 12337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1"/>
                      </a:lnTo>
                    </a:path>
                  </a:pathLst>
                </a:custGeom>
                <a:noFill/>
                <a:ln w="0">
                  <a:solidFill>
                    <a:srgbClr val="507EAF"/>
                  </a:solidFill>
                  <a:round/>
                  <a:headEnd/>
                  <a:tailEnd/>
                </a:ln>
              </p:spPr>
              <p:txBody>
                <a:bodyPr/>
                <a:lstStyle/>
                <a:p>
                  <a:endParaRPr lang="fr-FR"/>
                </a:p>
              </p:txBody>
            </p:sp>
            <p:sp>
              <p:nvSpPr>
                <p:cNvPr id="107648" name="Line 570"/>
                <p:cNvSpPr>
                  <a:spLocks noChangeShapeType="1"/>
                </p:cNvSpPr>
                <p:nvPr/>
              </p:nvSpPr>
              <p:spPr bwMode="auto">
                <a:xfrm>
                  <a:off x="5431" y="1189"/>
                  <a:ext cx="1" cy="24"/>
                </a:xfrm>
                <a:prstGeom prst="line">
                  <a:avLst/>
                </a:prstGeom>
                <a:noFill/>
                <a:ln w="0">
                  <a:solidFill>
                    <a:srgbClr val="507EAF"/>
                  </a:solidFill>
                  <a:round/>
                  <a:headEnd/>
                  <a:tailEnd/>
                </a:ln>
              </p:spPr>
              <p:txBody>
                <a:bodyPr/>
                <a:lstStyle/>
                <a:p>
                  <a:endParaRPr lang="fr-FR"/>
                </a:p>
              </p:txBody>
            </p:sp>
            <p:sp>
              <p:nvSpPr>
                <p:cNvPr id="107649" name="Line 571"/>
                <p:cNvSpPr>
                  <a:spLocks noChangeShapeType="1"/>
                </p:cNvSpPr>
                <p:nvPr/>
              </p:nvSpPr>
              <p:spPr bwMode="auto">
                <a:xfrm flipH="1">
                  <a:off x="5425" y="1195"/>
                  <a:ext cx="6" cy="18"/>
                </a:xfrm>
                <a:prstGeom prst="line">
                  <a:avLst/>
                </a:prstGeom>
                <a:noFill/>
                <a:ln w="0">
                  <a:solidFill>
                    <a:srgbClr val="507EAF"/>
                  </a:solidFill>
                  <a:round/>
                  <a:headEnd/>
                  <a:tailEnd/>
                </a:ln>
              </p:spPr>
              <p:txBody>
                <a:bodyPr/>
                <a:lstStyle/>
                <a:p>
                  <a:endParaRPr lang="fr-FR"/>
                </a:p>
              </p:txBody>
            </p:sp>
            <p:sp>
              <p:nvSpPr>
                <p:cNvPr id="107650" name="Freeform 572"/>
                <p:cNvSpPr>
                  <a:spLocks/>
                </p:cNvSpPr>
                <p:nvPr/>
              </p:nvSpPr>
              <p:spPr bwMode="auto">
                <a:xfrm>
                  <a:off x="5810" y="1069"/>
                  <a:ext cx="20" cy="24"/>
                </a:xfrm>
                <a:custGeom>
                  <a:avLst/>
                  <a:gdLst>
                    <a:gd name="T0" fmla="*/ 0 w 3"/>
                    <a:gd name="T1" fmla="*/ 31104 h 4"/>
                    <a:gd name="T2" fmla="*/ 25780 w 3"/>
                    <a:gd name="T3" fmla="*/ 0 h 4"/>
                    <a:gd name="T4" fmla="*/ 39420 w 3"/>
                    <a:gd name="T5" fmla="*/ 7776 h 4"/>
                    <a:gd name="T6" fmla="*/ 13913 w 3"/>
                    <a:gd name="T7" fmla="*/ 31104 h 4"/>
                    <a:gd name="T8" fmla="*/ 0 w 3"/>
                    <a:gd name="T9" fmla="*/ 31104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0" y="4"/>
                      </a:moveTo>
                      <a:lnTo>
                        <a:pt x="2" y="0"/>
                      </a:lnTo>
                      <a:lnTo>
                        <a:pt x="3" y="1"/>
                      </a:lnTo>
                      <a:lnTo>
                        <a:pt x="1" y="4"/>
                      </a:lnTo>
                      <a:lnTo>
                        <a:pt x="0" y="4"/>
                      </a:lnTo>
                    </a:path>
                  </a:pathLst>
                </a:custGeom>
                <a:solidFill>
                  <a:srgbClr val="585A6F"/>
                </a:solidFill>
                <a:ln w="0">
                  <a:solidFill>
                    <a:srgbClr val="507EAF"/>
                  </a:solidFill>
                  <a:round/>
                  <a:headEnd/>
                  <a:tailEnd/>
                </a:ln>
              </p:spPr>
              <p:txBody>
                <a:bodyPr/>
                <a:lstStyle/>
                <a:p>
                  <a:endParaRPr lang="fr-FR"/>
                </a:p>
              </p:txBody>
            </p:sp>
            <p:sp>
              <p:nvSpPr>
                <p:cNvPr id="107651" name="Freeform 573"/>
                <p:cNvSpPr>
                  <a:spLocks/>
                </p:cNvSpPr>
                <p:nvPr/>
              </p:nvSpPr>
              <p:spPr bwMode="auto">
                <a:xfrm>
                  <a:off x="5823" y="1069"/>
                  <a:ext cx="14" cy="12"/>
                </a:xfrm>
                <a:custGeom>
                  <a:avLst/>
                  <a:gdLst>
                    <a:gd name="T0" fmla="*/ 16807 w 2"/>
                    <a:gd name="T1" fmla="*/ 15552 h 2"/>
                    <a:gd name="T2" fmla="*/ 0 w 2"/>
                    <a:gd name="T3" fmla="*/ 15552 h 2"/>
                    <a:gd name="T4" fmla="*/ 16807 w 2"/>
                    <a:gd name="T5" fmla="*/ 0 h 2"/>
                    <a:gd name="T6" fmla="*/ 33614 w 2"/>
                    <a:gd name="T7" fmla="*/ 7776 h 2"/>
                    <a:gd name="T8" fmla="*/ 1680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2"/>
                      </a:lnTo>
                      <a:lnTo>
                        <a:pt x="1" y="0"/>
                      </a:lnTo>
                      <a:lnTo>
                        <a:pt x="2" y="1"/>
                      </a:lnTo>
                      <a:lnTo>
                        <a:pt x="1" y="2"/>
                      </a:lnTo>
                    </a:path>
                  </a:pathLst>
                </a:custGeom>
                <a:solidFill>
                  <a:srgbClr val="585A6F"/>
                </a:solidFill>
                <a:ln w="9525">
                  <a:noFill/>
                  <a:round/>
                  <a:headEnd/>
                  <a:tailEnd/>
                </a:ln>
              </p:spPr>
              <p:txBody>
                <a:bodyPr/>
                <a:lstStyle/>
                <a:p>
                  <a:endParaRPr lang="fr-FR"/>
                </a:p>
              </p:txBody>
            </p:sp>
            <p:sp>
              <p:nvSpPr>
                <p:cNvPr id="107652" name="Freeform 574"/>
                <p:cNvSpPr>
                  <a:spLocks/>
                </p:cNvSpPr>
                <p:nvPr/>
              </p:nvSpPr>
              <p:spPr bwMode="auto">
                <a:xfrm>
                  <a:off x="5823" y="1069"/>
                  <a:ext cx="14" cy="12"/>
                </a:xfrm>
                <a:custGeom>
                  <a:avLst/>
                  <a:gdLst>
                    <a:gd name="T0" fmla="*/ 33614 w 2"/>
                    <a:gd name="T1" fmla="*/ 0 h 2"/>
                    <a:gd name="T2" fmla="*/ 16807 w 2"/>
                    <a:gd name="T3" fmla="*/ 15552 h 2"/>
                    <a:gd name="T4" fmla="*/ 0 w 2"/>
                    <a:gd name="T5" fmla="*/ 7776 h 2"/>
                    <a:gd name="T6" fmla="*/ 16807 w 2"/>
                    <a:gd name="T7" fmla="*/ 0 h 2"/>
                    <a:gd name="T8" fmla="*/ 33614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0"/>
                      </a:moveTo>
                      <a:lnTo>
                        <a:pt x="1" y="2"/>
                      </a:lnTo>
                      <a:lnTo>
                        <a:pt x="0" y="1"/>
                      </a:lnTo>
                      <a:lnTo>
                        <a:pt x="1" y="0"/>
                      </a:lnTo>
                      <a:lnTo>
                        <a:pt x="2" y="0"/>
                      </a:lnTo>
                    </a:path>
                  </a:pathLst>
                </a:custGeom>
                <a:solidFill>
                  <a:srgbClr val="53617E"/>
                </a:solidFill>
                <a:ln w="9525">
                  <a:noFill/>
                  <a:round/>
                  <a:headEnd/>
                  <a:tailEnd/>
                </a:ln>
              </p:spPr>
              <p:txBody>
                <a:bodyPr/>
                <a:lstStyle/>
                <a:p>
                  <a:endParaRPr lang="fr-FR"/>
                </a:p>
              </p:txBody>
            </p:sp>
            <p:sp>
              <p:nvSpPr>
                <p:cNvPr id="107653" name="Freeform 575"/>
                <p:cNvSpPr>
                  <a:spLocks/>
                </p:cNvSpPr>
                <p:nvPr/>
              </p:nvSpPr>
              <p:spPr bwMode="auto">
                <a:xfrm>
                  <a:off x="5823" y="1063"/>
                  <a:ext cx="7" cy="18"/>
                </a:xfrm>
                <a:custGeom>
                  <a:avLst/>
                  <a:gdLst>
                    <a:gd name="T0" fmla="*/ 16807 w 1"/>
                    <a:gd name="T1" fmla="*/ 7776 h 3"/>
                    <a:gd name="T2" fmla="*/ 0 w 1"/>
                    <a:gd name="T3" fmla="*/ 23328 h 3"/>
                    <a:gd name="T4" fmla="*/ 0 w 1"/>
                    <a:gd name="T5" fmla="*/ 15552 h 3"/>
                    <a:gd name="T6" fmla="*/ 16807 w 1"/>
                    <a:gd name="T7" fmla="*/ 0 h 3"/>
                    <a:gd name="T8" fmla="*/ 16807 w 1"/>
                    <a:gd name="T9" fmla="*/ 7776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1" y="1"/>
                      </a:moveTo>
                      <a:lnTo>
                        <a:pt x="0" y="3"/>
                      </a:lnTo>
                      <a:lnTo>
                        <a:pt x="0" y="2"/>
                      </a:lnTo>
                      <a:lnTo>
                        <a:pt x="1" y="0"/>
                      </a:lnTo>
                      <a:lnTo>
                        <a:pt x="1" y="1"/>
                      </a:lnTo>
                    </a:path>
                  </a:pathLst>
                </a:custGeom>
                <a:solidFill>
                  <a:srgbClr val="3A688D"/>
                </a:solidFill>
                <a:ln w="9525">
                  <a:noFill/>
                  <a:round/>
                  <a:headEnd/>
                  <a:tailEnd/>
                </a:ln>
              </p:spPr>
              <p:txBody>
                <a:bodyPr/>
                <a:lstStyle/>
                <a:p>
                  <a:endParaRPr lang="fr-FR"/>
                </a:p>
              </p:txBody>
            </p:sp>
            <p:sp>
              <p:nvSpPr>
                <p:cNvPr id="107654" name="Freeform 576"/>
                <p:cNvSpPr>
                  <a:spLocks/>
                </p:cNvSpPr>
                <p:nvPr/>
              </p:nvSpPr>
              <p:spPr bwMode="auto">
                <a:xfrm>
                  <a:off x="5823" y="1063"/>
                  <a:ext cx="7" cy="12"/>
                </a:xfrm>
                <a:custGeom>
                  <a:avLst/>
                  <a:gdLst>
                    <a:gd name="T0" fmla="*/ 16807 w 1"/>
                    <a:gd name="T1" fmla="*/ 7776 h 2"/>
                    <a:gd name="T2" fmla="*/ 0 w 1"/>
                    <a:gd name="T3" fmla="*/ 15552 h 2"/>
                    <a:gd name="T4" fmla="*/ 0 w 1"/>
                    <a:gd name="T5" fmla="*/ 15552 h 2"/>
                    <a:gd name="T6" fmla="*/ 16807 w 1"/>
                    <a:gd name="T7" fmla="*/ 0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0" y="2"/>
                      </a:lnTo>
                      <a:lnTo>
                        <a:pt x="1" y="0"/>
                      </a:lnTo>
                      <a:lnTo>
                        <a:pt x="1" y="1"/>
                      </a:lnTo>
                    </a:path>
                  </a:pathLst>
                </a:custGeom>
                <a:solidFill>
                  <a:srgbClr val="00729C"/>
                </a:solidFill>
                <a:ln w="9525">
                  <a:noFill/>
                  <a:round/>
                  <a:headEnd/>
                  <a:tailEnd/>
                </a:ln>
              </p:spPr>
              <p:txBody>
                <a:bodyPr/>
                <a:lstStyle/>
                <a:p>
                  <a:endParaRPr lang="fr-FR"/>
                </a:p>
              </p:txBody>
            </p:sp>
            <p:sp>
              <p:nvSpPr>
                <p:cNvPr id="107655" name="Freeform 577"/>
                <p:cNvSpPr>
                  <a:spLocks/>
                </p:cNvSpPr>
                <p:nvPr/>
              </p:nvSpPr>
              <p:spPr bwMode="auto">
                <a:xfrm>
                  <a:off x="5816" y="1063"/>
                  <a:ext cx="14" cy="12"/>
                </a:xfrm>
                <a:custGeom>
                  <a:avLst/>
                  <a:gdLst>
                    <a:gd name="T0" fmla="*/ 33614 w 2"/>
                    <a:gd name="T1" fmla="*/ 0 h 2"/>
                    <a:gd name="T2" fmla="*/ 16807 w 2"/>
                    <a:gd name="T3" fmla="*/ 15552 h 2"/>
                    <a:gd name="T4" fmla="*/ 0 w 2"/>
                    <a:gd name="T5" fmla="*/ 7776 h 2"/>
                    <a:gd name="T6" fmla="*/ 16807 w 2"/>
                    <a:gd name="T7" fmla="*/ 0 h 2"/>
                    <a:gd name="T8" fmla="*/ 33614 w 2"/>
                    <a:gd name="T9" fmla="*/ 0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0"/>
                      </a:moveTo>
                      <a:lnTo>
                        <a:pt x="1" y="2"/>
                      </a:lnTo>
                      <a:lnTo>
                        <a:pt x="0" y="1"/>
                      </a:lnTo>
                      <a:lnTo>
                        <a:pt x="1" y="0"/>
                      </a:lnTo>
                      <a:lnTo>
                        <a:pt x="2" y="0"/>
                      </a:lnTo>
                    </a:path>
                  </a:pathLst>
                </a:custGeom>
                <a:solidFill>
                  <a:srgbClr val="007CAC"/>
                </a:solidFill>
                <a:ln w="9525">
                  <a:noFill/>
                  <a:round/>
                  <a:headEnd/>
                  <a:tailEnd/>
                </a:ln>
              </p:spPr>
              <p:txBody>
                <a:bodyPr/>
                <a:lstStyle/>
                <a:p>
                  <a:endParaRPr lang="fr-FR"/>
                </a:p>
              </p:txBody>
            </p:sp>
            <p:sp>
              <p:nvSpPr>
                <p:cNvPr id="107656" name="Freeform 578"/>
                <p:cNvSpPr>
                  <a:spLocks/>
                </p:cNvSpPr>
                <p:nvPr/>
              </p:nvSpPr>
              <p:spPr bwMode="auto">
                <a:xfrm>
                  <a:off x="5816" y="1063"/>
                  <a:ext cx="14" cy="12"/>
                </a:xfrm>
                <a:custGeom>
                  <a:avLst/>
                  <a:gdLst>
                    <a:gd name="T0" fmla="*/ 33614 w 2"/>
                    <a:gd name="T1" fmla="*/ 0 h 2"/>
                    <a:gd name="T2" fmla="*/ 16807 w 2"/>
                    <a:gd name="T3" fmla="*/ 15552 h 2"/>
                    <a:gd name="T4" fmla="*/ 0 w 2"/>
                    <a:gd name="T5" fmla="*/ 7776 h 2"/>
                    <a:gd name="T6" fmla="*/ 0 w 2"/>
                    <a:gd name="T7" fmla="*/ 7776 h 2"/>
                    <a:gd name="T8" fmla="*/ 16807 w 2"/>
                    <a:gd name="T9" fmla="*/ 0 h 2"/>
                    <a:gd name="T10" fmla="*/ 33614 w 2"/>
                    <a:gd name="T11" fmla="*/ 0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0"/>
                      </a:moveTo>
                      <a:lnTo>
                        <a:pt x="1" y="2"/>
                      </a:lnTo>
                      <a:lnTo>
                        <a:pt x="0" y="1"/>
                      </a:lnTo>
                      <a:lnTo>
                        <a:pt x="1" y="0"/>
                      </a:lnTo>
                      <a:lnTo>
                        <a:pt x="2" y="0"/>
                      </a:lnTo>
                    </a:path>
                  </a:pathLst>
                </a:custGeom>
                <a:solidFill>
                  <a:srgbClr val="0084BD"/>
                </a:solidFill>
                <a:ln w="9525">
                  <a:noFill/>
                  <a:round/>
                  <a:headEnd/>
                  <a:tailEnd/>
                </a:ln>
              </p:spPr>
              <p:txBody>
                <a:bodyPr/>
                <a:lstStyle/>
                <a:p>
                  <a:endParaRPr lang="fr-FR"/>
                </a:p>
              </p:txBody>
            </p:sp>
            <p:sp>
              <p:nvSpPr>
                <p:cNvPr id="107657" name="Freeform 579"/>
                <p:cNvSpPr>
                  <a:spLocks/>
                </p:cNvSpPr>
                <p:nvPr/>
              </p:nvSpPr>
              <p:spPr bwMode="auto">
                <a:xfrm>
                  <a:off x="5816" y="1063"/>
                  <a:ext cx="7" cy="6"/>
                </a:xfrm>
                <a:custGeom>
                  <a:avLst/>
                  <a:gdLst>
                    <a:gd name="T0" fmla="*/ 16807 w 1"/>
                    <a:gd name="T1" fmla="*/ 0 h 1"/>
                    <a:gd name="T2" fmla="*/ 0 w 1"/>
                    <a:gd name="T3" fmla="*/ 7776 h 1"/>
                    <a:gd name="T4" fmla="*/ 0 w 1"/>
                    <a:gd name="T5" fmla="*/ 7776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0"/>
                      </a:lnTo>
                    </a:path>
                  </a:pathLst>
                </a:custGeom>
                <a:solidFill>
                  <a:srgbClr val="0089C6"/>
                </a:solidFill>
                <a:ln w="9525">
                  <a:noFill/>
                  <a:round/>
                  <a:headEnd/>
                  <a:tailEnd/>
                </a:ln>
              </p:spPr>
              <p:txBody>
                <a:bodyPr/>
                <a:lstStyle/>
                <a:p>
                  <a:endParaRPr lang="fr-FR"/>
                </a:p>
              </p:txBody>
            </p:sp>
            <p:sp>
              <p:nvSpPr>
                <p:cNvPr id="107658" name="Freeform 580"/>
                <p:cNvSpPr>
                  <a:spLocks/>
                </p:cNvSpPr>
                <p:nvPr/>
              </p:nvSpPr>
              <p:spPr bwMode="auto">
                <a:xfrm>
                  <a:off x="5823" y="1063"/>
                  <a:ext cx="14" cy="12"/>
                </a:xfrm>
                <a:custGeom>
                  <a:avLst/>
                  <a:gdLst>
                    <a:gd name="T0" fmla="*/ 0 w 2"/>
                    <a:gd name="T1" fmla="*/ 7776 h 2"/>
                    <a:gd name="T2" fmla="*/ 0 w 2"/>
                    <a:gd name="T3" fmla="*/ 0 h 2"/>
                    <a:gd name="T4" fmla="*/ 16807 w 2"/>
                    <a:gd name="T5" fmla="*/ 0 h 2"/>
                    <a:gd name="T6" fmla="*/ 33614 w 2"/>
                    <a:gd name="T7" fmla="*/ 7776 h 2"/>
                    <a:gd name="T8" fmla="*/ 33614 w 2"/>
                    <a:gd name="T9" fmla="*/ 15552 h 2"/>
                    <a:gd name="T10" fmla="*/ 16807 w 2"/>
                    <a:gd name="T11" fmla="*/ 15552 h 2"/>
                    <a:gd name="T12" fmla="*/ 0 w 2"/>
                    <a:gd name="T13" fmla="*/ 15552 h 2"/>
                    <a:gd name="T14" fmla="*/ 0 w 2"/>
                    <a:gd name="T15" fmla="*/ 7776 h 2"/>
                    <a:gd name="T16" fmla="*/ 0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0" y="1"/>
                      </a:moveTo>
                      <a:lnTo>
                        <a:pt x="0" y="0"/>
                      </a:lnTo>
                      <a:lnTo>
                        <a:pt x="1" y="0"/>
                      </a:lnTo>
                      <a:lnTo>
                        <a:pt x="2" y="1"/>
                      </a:lnTo>
                      <a:lnTo>
                        <a:pt x="2" y="2"/>
                      </a:lnTo>
                      <a:lnTo>
                        <a:pt x="1" y="2"/>
                      </a:lnTo>
                      <a:lnTo>
                        <a:pt x="0" y="2"/>
                      </a:lnTo>
                      <a:lnTo>
                        <a:pt x="0" y="1"/>
                      </a:lnTo>
                    </a:path>
                  </a:pathLst>
                </a:custGeom>
                <a:noFill/>
                <a:ln w="0">
                  <a:solidFill>
                    <a:srgbClr val="507EAF"/>
                  </a:solidFill>
                  <a:round/>
                  <a:headEnd/>
                  <a:tailEnd/>
                </a:ln>
              </p:spPr>
              <p:txBody>
                <a:bodyPr/>
                <a:lstStyle/>
                <a:p>
                  <a:endParaRPr lang="fr-FR"/>
                </a:p>
              </p:txBody>
            </p:sp>
            <p:sp>
              <p:nvSpPr>
                <p:cNvPr id="107659" name="Line 581"/>
                <p:cNvSpPr>
                  <a:spLocks noChangeShapeType="1"/>
                </p:cNvSpPr>
                <p:nvPr/>
              </p:nvSpPr>
              <p:spPr bwMode="auto">
                <a:xfrm flipV="1">
                  <a:off x="5810" y="1075"/>
                  <a:ext cx="13" cy="18"/>
                </a:xfrm>
                <a:prstGeom prst="line">
                  <a:avLst/>
                </a:prstGeom>
                <a:noFill/>
                <a:ln w="0">
                  <a:solidFill>
                    <a:srgbClr val="507EAF"/>
                  </a:solidFill>
                  <a:round/>
                  <a:headEnd/>
                  <a:tailEnd/>
                </a:ln>
              </p:spPr>
              <p:txBody>
                <a:bodyPr/>
                <a:lstStyle/>
                <a:p>
                  <a:endParaRPr lang="fr-FR"/>
                </a:p>
              </p:txBody>
            </p:sp>
            <p:sp>
              <p:nvSpPr>
                <p:cNvPr id="107660" name="Line 582"/>
                <p:cNvSpPr>
                  <a:spLocks noChangeShapeType="1"/>
                </p:cNvSpPr>
                <p:nvPr/>
              </p:nvSpPr>
              <p:spPr bwMode="auto">
                <a:xfrm flipV="1">
                  <a:off x="5816" y="1075"/>
                  <a:ext cx="7" cy="18"/>
                </a:xfrm>
                <a:prstGeom prst="line">
                  <a:avLst/>
                </a:prstGeom>
                <a:noFill/>
                <a:ln w="0">
                  <a:solidFill>
                    <a:srgbClr val="507EAF"/>
                  </a:solidFill>
                  <a:round/>
                  <a:headEnd/>
                  <a:tailEnd/>
                </a:ln>
              </p:spPr>
              <p:txBody>
                <a:bodyPr/>
                <a:lstStyle/>
                <a:p>
                  <a:endParaRPr lang="fr-FR"/>
                </a:p>
              </p:txBody>
            </p:sp>
            <p:sp>
              <p:nvSpPr>
                <p:cNvPr id="107661" name="Freeform 583"/>
                <p:cNvSpPr>
                  <a:spLocks/>
                </p:cNvSpPr>
                <p:nvPr/>
              </p:nvSpPr>
              <p:spPr bwMode="auto">
                <a:xfrm>
                  <a:off x="5789" y="1063"/>
                  <a:ext cx="7" cy="18"/>
                </a:xfrm>
                <a:custGeom>
                  <a:avLst/>
                  <a:gdLst>
                    <a:gd name="T0" fmla="*/ 0 w 1"/>
                    <a:gd name="T1" fmla="*/ 23328 h 3"/>
                    <a:gd name="T2" fmla="*/ 0 w 1"/>
                    <a:gd name="T3" fmla="*/ 0 h 3"/>
                    <a:gd name="T4" fmla="*/ 16807 w 1"/>
                    <a:gd name="T5" fmla="*/ 0 h 3"/>
                    <a:gd name="T6" fmla="*/ 0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0"/>
                      </a:lnTo>
                      <a:lnTo>
                        <a:pt x="1" y="0"/>
                      </a:lnTo>
                      <a:lnTo>
                        <a:pt x="0" y="3"/>
                      </a:lnTo>
                    </a:path>
                  </a:pathLst>
                </a:custGeom>
                <a:solidFill>
                  <a:srgbClr val="585A6F"/>
                </a:solidFill>
                <a:ln w="0">
                  <a:solidFill>
                    <a:srgbClr val="507EAF"/>
                  </a:solidFill>
                  <a:round/>
                  <a:headEnd/>
                  <a:tailEnd/>
                </a:ln>
              </p:spPr>
              <p:txBody>
                <a:bodyPr/>
                <a:lstStyle/>
                <a:p>
                  <a:endParaRPr lang="fr-FR"/>
                </a:p>
              </p:txBody>
            </p:sp>
            <p:sp>
              <p:nvSpPr>
                <p:cNvPr id="107662" name="Freeform 584"/>
                <p:cNvSpPr>
                  <a:spLocks/>
                </p:cNvSpPr>
                <p:nvPr/>
              </p:nvSpPr>
              <p:spPr bwMode="auto">
                <a:xfrm>
                  <a:off x="5796" y="1051"/>
                  <a:ext cx="7" cy="12"/>
                </a:xfrm>
                <a:custGeom>
                  <a:avLst/>
                  <a:gdLst>
                    <a:gd name="T0" fmla="*/ 16807 w 1"/>
                    <a:gd name="T1" fmla="*/ 7776 h 2"/>
                    <a:gd name="T2" fmla="*/ 16807 w 1"/>
                    <a:gd name="T3" fmla="*/ 15552 h 2"/>
                    <a:gd name="T4" fmla="*/ 16807 w 1"/>
                    <a:gd name="T5" fmla="*/ 15552 h 2"/>
                    <a:gd name="T6" fmla="*/ 0 w 1"/>
                    <a:gd name="T7" fmla="*/ 15552 h 2"/>
                    <a:gd name="T8" fmla="*/ 0 w 1"/>
                    <a:gd name="T9" fmla="*/ 0 h 2"/>
                    <a:gd name="T10" fmla="*/ 16807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1"/>
                      </a:moveTo>
                      <a:lnTo>
                        <a:pt x="1" y="2"/>
                      </a:lnTo>
                      <a:lnTo>
                        <a:pt x="0" y="2"/>
                      </a:lnTo>
                      <a:lnTo>
                        <a:pt x="0" y="0"/>
                      </a:lnTo>
                      <a:lnTo>
                        <a:pt x="1" y="1"/>
                      </a:lnTo>
                    </a:path>
                  </a:pathLst>
                </a:custGeom>
                <a:solidFill>
                  <a:srgbClr val="54617B"/>
                </a:solidFill>
                <a:ln w="9525">
                  <a:noFill/>
                  <a:round/>
                  <a:headEnd/>
                  <a:tailEnd/>
                </a:ln>
              </p:spPr>
              <p:txBody>
                <a:bodyPr/>
                <a:lstStyle/>
                <a:p>
                  <a:endParaRPr lang="fr-FR"/>
                </a:p>
              </p:txBody>
            </p:sp>
            <p:sp>
              <p:nvSpPr>
                <p:cNvPr id="107663" name="Freeform 585"/>
                <p:cNvSpPr>
                  <a:spLocks/>
                </p:cNvSpPr>
                <p:nvPr/>
              </p:nvSpPr>
              <p:spPr bwMode="auto">
                <a:xfrm>
                  <a:off x="5796" y="1051"/>
                  <a:ext cx="7" cy="12"/>
                </a:xfrm>
                <a:custGeom>
                  <a:avLst/>
                  <a:gdLst>
                    <a:gd name="T0" fmla="*/ 16807 w 1"/>
                    <a:gd name="T1" fmla="*/ 7776 h 2"/>
                    <a:gd name="T2" fmla="*/ 16807 w 1"/>
                    <a:gd name="T3" fmla="*/ 15552 h 2"/>
                    <a:gd name="T4" fmla="*/ 0 w 1"/>
                    <a:gd name="T5" fmla="*/ 15552 h 2"/>
                    <a:gd name="T6" fmla="*/ 0 w 1"/>
                    <a:gd name="T7" fmla="*/ 0 h 2"/>
                    <a:gd name="T8" fmla="*/ 16807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1"/>
                      </a:moveTo>
                      <a:lnTo>
                        <a:pt x="1" y="2"/>
                      </a:lnTo>
                      <a:lnTo>
                        <a:pt x="0" y="2"/>
                      </a:lnTo>
                      <a:lnTo>
                        <a:pt x="0" y="0"/>
                      </a:lnTo>
                      <a:lnTo>
                        <a:pt x="1" y="1"/>
                      </a:lnTo>
                    </a:path>
                  </a:pathLst>
                </a:custGeom>
                <a:solidFill>
                  <a:srgbClr val="446687"/>
                </a:solidFill>
                <a:ln w="9525">
                  <a:noFill/>
                  <a:round/>
                  <a:headEnd/>
                  <a:tailEnd/>
                </a:ln>
              </p:spPr>
              <p:txBody>
                <a:bodyPr/>
                <a:lstStyle/>
                <a:p>
                  <a:endParaRPr lang="fr-FR"/>
                </a:p>
              </p:txBody>
            </p:sp>
            <p:sp>
              <p:nvSpPr>
                <p:cNvPr id="107664" name="Freeform 586"/>
                <p:cNvSpPr>
                  <a:spLocks/>
                </p:cNvSpPr>
                <p:nvPr/>
              </p:nvSpPr>
              <p:spPr bwMode="auto">
                <a:xfrm>
                  <a:off x="5789" y="1051"/>
                  <a:ext cx="7" cy="12"/>
                </a:xfrm>
                <a:custGeom>
                  <a:avLst/>
                  <a:gdLst>
                    <a:gd name="T0" fmla="*/ 16807 w 1"/>
                    <a:gd name="T1" fmla="*/ 0 h 2"/>
                    <a:gd name="T2" fmla="*/ 16807 w 1"/>
                    <a:gd name="T3" fmla="*/ 15552 h 2"/>
                    <a:gd name="T4" fmla="*/ 0 w 1"/>
                    <a:gd name="T5" fmla="*/ 15552 h 2"/>
                    <a:gd name="T6" fmla="*/ 16807 w 1"/>
                    <a:gd name="T7" fmla="*/ 0 h 2"/>
                    <a:gd name="T8" fmla="*/ 16807 w 1"/>
                    <a:gd name="T9" fmla="*/ 0 h 2"/>
                    <a:gd name="T10" fmla="*/ 16807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0"/>
                      </a:moveTo>
                      <a:lnTo>
                        <a:pt x="1" y="2"/>
                      </a:lnTo>
                      <a:lnTo>
                        <a:pt x="0" y="2"/>
                      </a:lnTo>
                      <a:lnTo>
                        <a:pt x="1" y="0"/>
                      </a:lnTo>
                    </a:path>
                  </a:pathLst>
                </a:custGeom>
                <a:solidFill>
                  <a:srgbClr val="2C6E95"/>
                </a:solidFill>
                <a:ln w="9525">
                  <a:noFill/>
                  <a:round/>
                  <a:headEnd/>
                  <a:tailEnd/>
                </a:ln>
              </p:spPr>
              <p:txBody>
                <a:bodyPr/>
                <a:lstStyle/>
                <a:p>
                  <a:endParaRPr lang="fr-FR"/>
                </a:p>
              </p:txBody>
            </p:sp>
            <p:sp>
              <p:nvSpPr>
                <p:cNvPr id="107665" name="Freeform 587"/>
                <p:cNvSpPr>
                  <a:spLocks/>
                </p:cNvSpPr>
                <p:nvPr/>
              </p:nvSpPr>
              <p:spPr bwMode="auto">
                <a:xfrm>
                  <a:off x="5789" y="1051"/>
                  <a:ext cx="7" cy="12"/>
                </a:xfrm>
                <a:custGeom>
                  <a:avLst/>
                  <a:gdLst>
                    <a:gd name="T0" fmla="*/ 16807 w 1"/>
                    <a:gd name="T1" fmla="*/ 0 h 2"/>
                    <a:gd name="T2" fmla="*/ 16807 w 1"/>
                    <a:gd name="T3" fmla="*/ 15552 h 2"/>
                    <a:gd name="T4" fmla="*/ 0 w 1"/>
                    <a:gd name="T5" fmla="*/ 15552 h 2"/>
                    <a:gd name="T6" fmla="*/ 0 w 1"/>
                    <a:gd name="T7" fmla="*/ 7776 h 2"/>
                    <a:gd name="T8" fmla="*/ 16807 w 1"/>
                    <a:gd name="T9" fmla="*/ 0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0"/>
                      </a:moveTo>
                      <a:lnTo>
                        <a:pt x="1" y="2"/>
                      </a:lnTo>
                      <a:lnTo>
                        <a:pt x="0" y="2"/>
                      </a:lnTo>
                      <a:lnTo>
                        <a:pt x="0" y="1"/>
                      </a:lnTo>
                      <a:lnTo>
                        <a:pt x="1" y="0"/>
                      </a:lnTo>
                    </a:path>
                  </a:pathLst>
                </a:custGeom>
                <a:solidFill>
                  <a:srgbClr val="0077A3"/>
                </a:solidFill>
                <a:ln w="9525">
                  <a:noFill/>
                  <a:round/>
                  <a:headEnd/>
                  <a:tailEnd/>
                </a:ln>
              </p:spPr>
              <p:txBody>
                <a:bodyPr/>
                <a:lstStyle/>
                <a:p>
                  <a:endParaRPr lang="fr-FR"/>
                </a:p>
              </p:txBody>
            </p:sp>
            <p:sp>
              <p:nvSpPr>
                <p:cNvPr id="107666" name="Freeform 588"/>
                <p:cNvSpPr>
                  <a:spLocks/>
                </p:cNvSpPr>
                <p:nvPr/>
              </p:nvSpPr>
              <p:spPr bwMode="auto">
                <a:xfrm>
                  <a:off x="5789" y="1051"/>
                  <a:ext cx="7" cy="12"/>
                </a:xfrm>
                <a:custGeom>
                  <a:avLst/>
                  <a:gdLst>
                    <a:gd name="T0" fmla="*/ 16807 w 1"/>
                    <a:gd name="T1" fmla="*/ 0 h 2"/>
                    <a:gd name="T2" fmla="*/ 0 w 1"/>
                    <a:gd name="T3" fmla="*/ 15552 h 2"/>
                    <a:gd name="T4" fmla="*/ 0 w 1"/>
                    <a:gd name="T5" fmla="*/ 15552 h 2"/>
                    <a:gd name="T6" fmla="*/ 0 w 1"/>
                    <a:gd name="T7" fmla="*/ 15552 h 2"/>
                    <a:gd name="T8" fmla="*/ 0 w 1"/>
                    <a:gd name="T9" fmla="*/ 7776 h 2"/>
                    <a:gd name="T10" fmla="*/ 16807 w 1"/>
                    <a:gd name="T11" fmla="*/ 0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0"/>
                      </a:moveTo>
                      <a:lnTo>
                        <a:pt x="0" y="2"/>
                      </a:lnTo>
                      <a:lnTo>
                        <a:pt x="0" y="1"/>
                      </a:lnTo>
                      <a:lnTo>
                        <a:pt x="1" y="0"/>
                      </a:lnTo>
                    </a:path>
                  </a:pathLst>
                </a:custGeom>
                <a:solidFill>
                  <a:srgbClr val="007EB0"/>
                </a:solidFill>
                <a:ln w="9525">
                  <a:noFill/>
                  <a:round/>
                  <a:headEnd/>
                  <a:tailEnd/>
                </a:ln>
              </p:spPr>
              <p:txBody>
                <a:bodyPr/>
                <a:lstStyle/>
                <a:p>
                  <a:endParaRPr lang="fr-FR"/>
                </a:p>
              </p:txBody>
            </p:sp>
            <p:sp>
              <p:nvSpPr>
                <p:cNvPr id="107667" name="Rectangle 589"/>
                <p:cNvSpPr>
                  <a:spLocks noChangeArrowheads="1"/>
                </p:cNvSpPr>
                <p:nvPr/>
              </p:nvSpPr>
              <p:spPr bwMode="auto">
                <a:xfrm>
                  <a:off x="5783" y="1057"/>
                  <a:ext cx="6" cy="6"/>
                </a:xfrm>
                <a:prstGeom prst="rect">
                  <a:avLst/>
                </a:prstGeom>
                <a:solidFill>
                  <a:srgbClr val="0085C0"/>
                </a:solidFill>
                <a:ln w="9525">
                  <a:noFill/>
                  <a:miter lim="800000"/>
                  <a:headEnd/>
                  <a:tailEnd/>
                </a:ln>
              </p:spPr>
              <p:txBody>
                <a:bodyPr/>
                <a:lstStyle/>
                <a:p>
                  <a:endParaRPr lang="en-US"/>
                </a:p>
              </p:txBody>
            </p:sp>
            <p:sp>
              <p:nvSpPr>
                <p:cNvPr id="107668" name="Freeform 590"/>
                <p:cNvSpPr>
                  <a:spLocks/>
                </p:cNvSpPr>
                <p:nvPr/>
              </p:nvSpPr>
              <p:spPr bwMode="auto">
                <a:xfrm>
                  <a:off x="5783" y="1057"/>
                  <a:ext cx="6" cy="6"/>
                </a:xfrm>
                <a:custGeom>
                  <a:avLst/>
                  <a:gdLst>
                    <a:gd name="T0" fmla="*/ 7776 w 1"/>
                    <a:gd name="T1" fmla="*/ 0 h 1"/>
                    <a:gd name="T2" fmla="*/ 7776 w 1"/>
                    <a:gd name="T3" fmla="*/ 7776 h 1"/>
                    <a:gd name="T4" fmla="*/ 0 w 1"/>
                    <a:gd name="T5" fmla="*/ 0 h 1"/>
                    <a:gd name="T6" fmla="*/ 7776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1" y="1"/>
                      </a:lnTo>
                      <a:lnTo>
                        <a:pt x="0" y="0"/>
                      </a:lnTo>
                      <a:lnTo>
                        <a:pt x="1" y="0"/>
                      </a:lnTo>
                    </a:path>
                  </a:pathLst>
                </a:custGeom>
                <a:solidFill>
                  <a:srgbClr val="0089C6"/>
                </a:solidFill>
                <a:ln w="9525">
                  <a:noFill/>
                  <a:round/>
                  <a:headEnd/>
                  <a:tailEnd/>
                </a:ln>
              </p:spPr>
              <p:txBody>
                <a:bodyPr/>
                <a:lstStyle/>
                <a:p>
                  <a:endParaRPr lang="fr-FR"/>
                </a:p>
              </p:txBody>
            </p:sp>
            <p:sp>
              <p:nvSpPr>
                <p:cNvPr id="107669" name="Freeform 591"/>
                <p:cNvSpPr>
                  <a:spLocks/>
                </p:cNvSpPr>
                <p:nvPr/>
              </p:nvSpPr>
              <p:spPr bwMode="auto">
                <a:xfrm>
                  <a:off x="5789" y="1051"/>
                  <a:ext cx="14" cy="12"/>
                </a:xfrm>
                <a:custGeom>
                  <a:avLst/>
                  <a:gdLst>
                    <a:gd name="T0" fmla="*/ 0 w 2"/>
                    <a:gd name="T1" fmla="*/ 7776 h 2"/>
                    <a:gd name="T2" fmla="*/ 0 w 2"/>
                    <a:gd name="T3" fmla="*/ 0 h 2"/>
                    <a:gd name="T4" fmla="*/ 16807 w 2"/>
                    <a:gd name="T5" fmla="*/ 0 h 2"/>
                    <a:gd name="T6" fmla="*/ 33614 w 2"/>
                    <a:gd name="T7" fmla="*/ 0 h 2"/>
                    <a:gd name="T8" fmla="*/ 33614 w 2"/>
                    <a:gd name="T9" fmla="*/ 7776 h 2"/>
                    <a:gd name="T10" fmla="*/ 33614 w 2"/>
                    <a:gd name="T11" fmla="*/ 15552 h 2"/>
                    <a:gd name="T12" fmla="*/ 0 w 2"/>
                    <a:gd name="T13" fmla="*/ 15552 h 2"/>
                    <a:gd name="T14" fmla="*/ 0 w 2"/>
                    <a:gd name="T15" fmla="*/ 15552 h 2"/>
                    <a:gd name="T16" fmla="*/ 0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0" y="1"/>
                      </a:moveTo>
                      <a:lnTo>
                        <a:pt x="0" y="0"/>
                      </a:lnTo>
                      <a:lnTo>
                        <a:pt x="1" y="0"/>
                      </a:lnTo>
                      <a:lnTo>
                        <a:pt x="2" y="0"/>
                      </a:lnTo>
                      <a:lnTo>
                        <a:pt x="2" y="1"/>
                      </a:lnTo>
                      <a:lnTo>
                        <a:pt x="2" y="2"/>
                      </a:lnTo>
                      <a:lnTo>
                        <a:pt x="0" y="2"/>
                      </a:lnTo>
                      <a:lnTo>
                        <a:pt x="0" y="1"/>
                      </a:lnTo>
                    </a:path>
                  </a:pathLst>
                </a:custGeom>
                <a:noFill/>
                <a:ln w="0">
                  <a:solidFill>
                    <a:srgbClr val="507EAF"/>
                  </a:solidFill>
                  <a:round/>
                  <a:headEnd/>
                  <a:tailEnd/>
                </a:ln>
              </p:spPr>
              <p:txBody>
                <a:bodyPr/>
                <a:lstStyle/>
                <a:p>
                  <a:endParaRPr lang="fr-FR"/>
                </a:p>
              </p:txBody>
            </p:sp>
            <p:sp>
              <p:nvSpPr>
                <p:cNvPr id="107670" name="Line 592"/>
                <p:cNvSpPr>
                  <a:spLocks noChangeShapeType="1"/>
                </p:cNvSpPr>
                <p:nvPr/>
              </p:nvSpPr>
              <p:spPr bwMode="auto">
                <a:xfrm flipV="1">
                  <a:off x="5789" y="1063"/>
                  <a:ext cx="1" cy="18"/>
                </a:xfrm>
                <a:prstGeom prst="line">
                  <a:avLst/>
                </a:prstGeom>
                <a:noFill/>
                <a:ln w="0">
                  <a:solidFill>
                    <a:srgbClr val="507EAF"/>
                  </a:solidFill>
                  <a:round/>
                  <a:headEnd/>
                  <a:tailEnd/>
                </a:ln>
              </p:spPr>
              <p:txBody>
                <a:bodyPr/>
                <a:lstStyle/>
                <a:p>
                  <a:endParaRPr lang="fr-FR"/>
                </a:p>
              </p:txBody>
            </p:sp>
            <p:sp>
              <p:nvSpPr>
                <p:cNvPr id="107671" name="Line 593"/>
                <p:cNvSpPr>
                  <a:spLocks noChangeShapeType="1"/>
                </p:cNvSpPr>
                <p:nvPr/>
              </p:nvSpPr>
              <p:spPr bwMode="auto">
                <a:xfrm flipV="1">
                  <a:off x="5789" y="1063"/>
                  <a:ext cx="7" cy="18"/>
                </a:xfrm>
                <a:prstGeom prst="line">
                  <a:avLst/>
                </a:prstGeom>
                <a:noFill/>
                <a:ln w="0">
                  <a:solidFill>
                    <a:srgbClr val="507EAF"/>
                  </a:solidFill>
                  <a:round/>
                  <a:headEnd/>
                  <a:tailEnd/>
                </a:ln>
              </p:spPr>
              <p:txBody>
                <a:bodyPr/>
                <a:lstStyle/>
                <a:p>
                  <a:endParaRPr lang="fr-FR"/>
                </a:p>
              </p:txBody>
            </p:sp>
            <p:sp>
              <p:nvSpPr>
                <p:cNvPr id="107672" name="Freeform 594"/>
                <p:cNvSpPr>
                  <a:spLocks/>
                </p:cNvSpPr>
                <p:nvPr/>
              </p:nvSpPr>
              <p:spPr bwMode="auto">
                <a:xfrm>
                  <a:off x="5843" y="1141"/>
                  <a:ext cx="27" cy="12"/>
                </a:xfrm>
                <a:custGeom>
                  <a:avLst/>
                  <a:gdLst>
                    <a:gd name="T0" fmla="*/ 14445 w 4"/>
                    <a:gd name="T1" fmla="*/ 0 h 2"/>
                    <a:gd name="T2" fmla="*/ 55951 w 4"/>
                    <a:gd name="T3" fmla="*/ 0 h 2"/>
                    <a:gd name="T4" fmla="*/ 55951 w 4"/>
                    <a:gd name="T5" fmla="*/ 15552 h 2"/>
                    <a:gd name="T6" fmla="*/ 0 w 4"/>
                    <a:gd name="T7" fmla="*/ 15552 h 2"/>
                    <a:gd name="T8" fmla="*/ 14445 w 4"/>
                    <a:gd name="T9" fmla="*/ 0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1" y="0"/>
                      </a:moveTo>
                      <a:lnTo>
                        <a:pt x="4" y="0"/>
                      </a:lnTo>
                      <a:lnTo>
                        <a:pt x="4" y="2"/>
                      </a:lnTo>
                      <a:lnTo>
                        <a:pt x="0" y="2"/>
                      </a:lnTo>
                      <a:lnTo>
                        <a:pt x="1" y="0"/>
                      </a:lnTo>
                    </a:path>
                  </a:pathLst>
                </a:custGeom>
                <a:solidFill>
                  <a:srgbClr val="585A6F"/>
                </a:solidFill>
                <a:ln w="0">
                  <a:solidFill>
                    <a:srgbClr val="507EAF"/>
                  </a:solidFill>
                  <a:round/>
                  <a:headEnd/>
                  <a:tailEnd/>
                </a:ln>
              </p:spPr>
              <p:txBody>
                <a:bodyPr/>
                <a:lstStyle/>
                <a:p>
                  <a:endParaRPr lang="fr-FR"/>
                </a:p>
              </p:txBody>
            </p:sp>
            <p:sp>
              <p:nvSpPr>
                <p:cNvPr id="107673" name="Freeform 595"/>
                <p:cNvSpPr>
                  <a:spLocks/>
                </p:cNvSpPr>
                <p:nvPr/>
              </p:nvSpPr>
              <p:spPr bwMode="auto">
                <a:xfrm>
                  <a:off x="5864" y="1147"/>
                  <a:ext cx="20" cy="6"/>
                </a:xfrm>
                <a:custGeom>
                  <a:avLst/>
                  <a:gdLst>
                    <a:gd name="T0" fmla="*/ 25780 w 3"/>
                    <a:gd name="T1" fmla="*/ 7776 h 1"/>
                    <a:gd name="T2" fmla="*/ 13913 w 3"/>
                    <a:gd name="T3" fmla="*/ 7776 h 1"/>
                    <a:gd name="T4" fmla="*/ 0 w 3"/>
                    <a:gd name="T5" fmla="*/ 7776 h 1"/>
                    <a:gd name="T6" fmla="*/ 13913 w 3"/>
                    <a:gd name="T7" fmla="*/ 0 h 1"/>
                    <a:gd name="T8" fmla="*/ 39420 w 3"/>
                    <a:gd name="T9" fmla="*/ 7776 h 1"/>
                    <a:gd name="T10" fmla="*/ 39420 w 3"/>
                    <a:gd name="T11" fmla="*/ 7776 h 1"/>
                    <a:gd name="T12" fmla="*/ 25780 w 3"/>
                    <a:gd name="T13" fmla="*/ 7776 h 1"/>
                    <a:gd name="T14" fmla="*/ 0 60000 65536"/>
                    <a:gd name="T15" fmla="*/ 0 60000 65536"/>
                    <a:gd name="T16" fmla="*/ 0 60000 65536"/>
                    <a:gd name="T17" fmla="*/ 0 60000 65536"/>
                    <a:gd name="T18" fmla="*/ 0 60000 65536"/>
                    <a:gd name="T19" fmla="*/ 0 60000 65536"/>
                    <a:gd name="T20" fmla="*/ 0 60000 65536"/>
                    <a:gd name="T21" fmla="*/ 0 w 3"/>
                    <a:gd name="T22" fmla="*/ 0 h 1"/>
                    <a:gd name="T23" fmla="*/ 3 w 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 h="1">
                      <a:moveTo>
                        <a:pt x="2" y="1"/>
                      </a:moveTo>
                      <a:lnTo>
                        <a:pt x="1" y="1"/>
                      </a:lnTo>
                      <a:lnTo>
                        <a:pt x="0" y="1"/>
                      </a:lnTo>
                      <a:lnTo>
                        <a:pt x="1" y="0"/>
                      </a:lnTo>
                      <a:lnTo>
                        <a:pt x="3" y="1"/>
                      </a:lnTo>
                      <a:lnTo>
                        <a:pt x="2" y="1"/>
                      </a:lnTo>
                    </a:path>
                  </a:pathLst>
                </a:custGeom>
                <a:solidFill>
                  <a:srgbClr val="54617B"/>
                </a:solidFill>
                <a:ln w="9525">
                  <a:noFill/>
                  <a:round/>
                  <a:headEnd/>
                  <a:tailEnd/>
                </a:ln>
              </p:spPr>
              <p:txBody>
                <a:bodyPr/>
                <a:lstStyle/>
                <a:p>
                  <a:endParaRPr lang="fr-FR"/>
                </a:p>
              </p:txBody>
            </p:sp>
            <p:sp>
              <p:nvSpPr>
                <p:cNvPr id="107674" name="Freeform 596"/>
                <p:cNvSpPr>
                  <a:spLocks/>
                </p:cNvSpPr>
                <p:nvPr/>
              </p:nvSpPr>
              <p:spPr bwMode="auto">
                <a:xfrm>
                  <a:off x="5864" y="1147"/>
                  <a:ext cx="20" cy="6"/>
                </a:xfrm>
                <a:custGeom>
                  <a:avLst/>
                  <a:gdLst>
                    <a:gd name="T0" fmla="*/ 39420 w 3"/>
                    <a:gd name="T1" fmla="*/ 7776 h 1"/>
                    <a:gd name="T2" fmla="*/ 13913 w 3"/>
                    <a:gd name="T3" fmla="*/ 7776 h 1"/>
                    <a:gd name="T4" fmla="*/ 0 w 3"/>
                    <a:gd name="T5" fmla="*/ 0 h 1"/>
                    <a:gd name="T6" fmla="*/ 39420 w 3"/>
                    <a:gd name="T7" fmla="*/ 0 h 1"/>
                    <a:gd name="T8" fmla="*/ 39420 w 3"/>
                    <a:gd name="T9" fmla="*/ 7776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1"/>
                      </a:moveTo>
                      <a:lnTo>
                        <a:pt x="1" y="1"/>
                      </a:lnTo>
                      <a:lnTo>
                        <a:pt x="0" y="0"/>
                      </a:lnTo>
                      <a:lnTo>
                        <a:pt x="3" y="0"/>
                      </a:lnTo>
                      <a:lnTo>
                        <a:pt x="3" y="1"/>
                      </a:lnTo>
                    </a:path>
                  </a:pathLst>
                </a:custGeom>
                <a:solidFill>
                  <a:srgbClr val="446687"/>
                </a:solidFill>
                <a:ln w="9525">
                  <a:noFill/>
                  <a:round/>
                  <a:headEnd/>
                  <a:tailEnd/>
                </a:ln>
              </p:spPr>
              <p:txBody>
                <a:bodyPr/>
                <a:lstStyle/>
                <a:p>
                  <a:endParaRPr lang="fr-FR"/>
                </a:p>
              </p:txBody>
            </p:sp>
            <p:sp>
              <p:nvSpPr>
                <p:cNvPr id="107675" name="Freeform 597"/>
                <p:cNvSpPr>
                  <a:spLocks/>
                </p:cNvSpPr>
                <p:nvPr/>
              </p:nvSpPr>
              <p:spPr bwMode="auto">
                <a:xfrm>
                  <a:off x="5870" y="1147"/>
                  <a:ext cx="14" cy="6"/>
                </a:xfrm>
                <a:custGeom>
                  <a:avLst/>
                  <a:gdLst>
                    <a:gd name="T0" fmla="*/ 33614 w 2"/>
                    <a:gd name="T1" fmla="*/ 7776 h 1"/>
                    <a:gd name="T2" fmla="*/ 0 w 2"/>
                    <a:gd name="T3" fmla="*/ 0 h 1"/>
                    <a:gd name="T4" fmla="*/ 0 w 2"/>
                    <a:gd name="T5" fmla="*/ 0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0"/>
                      </a:lnTo>
                      <a:lnTo>
                        <a:pt x="2" y="0"/>
                      </a:lnTo>
                      <a:lnTo>
                        <a:pt x="2" y="1"/>
                      </a:lnTo>
                    </a:path>
                  </a:pathLst>
                </a:custGeom>
                <a:solidFill>
                  <a:srgbClr val="2C6E95"/>
                </a:solidFill>
                <a:ln w="9525">
                  <a:noFill/>
                  <a:round/>
                  <a:headEnd/>
                  <a:tailEnd/>
                </a:ln>
              </p:spPr>
              <p:txBody>
                <a:bodyPr/>
                <a:lstStyle/>
                <a:p>
                  <a:endParaRPr lang="fr-FR"/>
                </a:p>
              </p:txBody>
            </p:sp>
            <p:sp>
              <p:nvSpPr>
                <p:cNvPr id="107676" name="Freeform 598"/>
                <p:cNvSpPr>
                  <a:spLocks/>
                </p:cNvSpPr>
                <p:nvPr/>
              </p:nvSpPr>
              <p:spPr bwMode="auto">
                <a:xfrm>
                  <a:off x="5864" y="1141"/>
                  <a:ext cx="20" cy="6"/>
                </a:xfrm>
                <a:custGeom>
                  <a:avLst/>
                  <a:gdLst>
                    <a:gd name="T0" fmla="*/ 39420 w 3"/>
                    <a:gd name="T1" fmla="*/ 7776 h 1"/>
                    <a:gd name="T2" fmla="*/ 0 w 3"/>
                    <a:gd name="T3" fmla="*/ 7776 h 1"/>
                    <a:gd name="T4" fmla="*/ 13913 w 3"/>
                    <a:gd name="T5" fmla="*/ 0 h 1"/>
                    <a:gd name="T6" fmla="*/ 25780 w 3"/>
                    <a:gd name="T7" fmla="*/ 0 h 1"/>
                    <a:gd name="T8" fmla="*/ 39420 w 3"/>
                    <a:gd name="T9" fmla="*/ 7776 h 1"/>
                    <a:gd name="T10" fmla="*/ 0 60000 65536"/>
                    <a:gd name="T11" fmla="*/ 0 60000 65536"/>
                    <a:gd name="T12" fmla="*/ 0 60000 65536"/>
                    <a:gd name="T13" fmla="*/ 0 60000 65536"/>
                    <a:gd name="T14" fmla="*/ 0 60000 65536"/>
                    <a:gd name="T15" fmla="*/ 0 w 3"/>
                    <a:gd name="T16" fmla="*/ 0 h 1"/>
                    <a:gd name="T17" fmla="*/ 3 w 3"/>
                    <a:gd name="T18" fmla="*/ 1 h 1"/>
                  </a:gdLst>
                  <a:ahLst/>
                  <a:cxnLst>
                    <a:cxn ang="T10">
                      <a:pos x="T0" y="T1"/>
                    </a:cxn>
                    <a:cxn ang="T11">
                      <a:pos x="T2" y="T3"/>
                    </a:cxn>
                    <a:cxn ang="T12">
                      <a:pos x="T4" y="T5"/>
                    </a:cxn>
                    <a:cxn ang="T13">
                      <a:pos x="T6" y="T7"/>
                    </a:cxn>
                    <a:cxn ang="T14">
                      <a:pos x="T8" y="T9"/>
                    </a:cxn>
                  </a:cxnLst>
                  <a:rect l="T15" t="T16" r="T17" b="T18"/>
                  <a:pathLst>
                    <a:path w="3" h="1">
                      <a:moveTo>
                        <a:pt x="3" y="1"/>
                      </a:moveTo>
                      <a:lnTo>
                        <a:pt x="0" y="1"/>
                      </a:lnTo>
                      <a:lnTo>
                        <a:pt x="1" y="0"/>
                      </a:lnTo>
                      <a:lnTo>
                        <a:pt x="2" y="0"/>
                      </a:lnTo>
                      <a:lnTo>
                        <a:pt x="3" y="1"/>
                      </a:lnTo>
                    </a:path>
                  </a:pathLst>
                </a:custGeom>
                <a:solidFill>
                  <a:srgbClr val="0077A3"/>
                </a:solidFill>
                <a:ln w="9525">
                  <a:noFill/>
                  <a:round/>
                  <a:headEnd/>
                  <a:tailEnd/>
                </a:ln>
              </p:spPr>
              <p:txBody>
                <a:bodyPr/>
                <a:lstStyle/>
                <a:p>
                  <a:endParaRPr lang="fr-FR"/>
                </a:p>
              </p:txBody>
            </p:sp>
            <p:sp>
              <p:nvSpPr>
                <p:cNvPr id="107677" name="Freeform 599"/>
                <p:cNvSpPr>
                  <a:spLocks/>
                </p:cNvSpPr>
                <p:nvPr/>
              </p:nvSpPr>
              <p:spPr bwMode="auto">
                <a:xfrm>
                  <a:off x="5870" y="1141"/>
                  <a:ext cx="14" cy="6"/>
                </a:xfrm>
                <a:custGeom>
                  <a:avLst/>
                  <a:gdLst>
                    <a:gd name="T0" fmla="*/ 33614 w 2"/>
                    <a:gd name="T1" fmla="*/ 7776 h 1"/>
                    <a:gd name="T2" fmla="*/ 0 w 2"/>
                    <a:gd name="T3" fmla="*/ 7776 h 1"/>
                    <a:gd name="T4" fmla="*/ 16807 w 2"/>
                    <a:gd name="T5" fmla="*/ 0 h 1"/>
                    <a:gd name="T6" fmla="*/ 33614 w 2"/>
                    <a:gd name="T7" fmla="*/ 7776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2" y="1"/>
                      </a:moveTo>
                      <a:lnTo>
                        <a:pt x="0" y="1"/>
                      </a:lnTo>
                      <a:lnTo>
                        <a:pt x="1" y="0"/>
                      </a:lnTo>
                      <a:lnTo>
                        <a:pt x="2" y="1"/>
                      </a:lnTo>
                    </a:path>
                  </a:pathLst>
                </a:custGeom>
                <a:solidFill>
                  <a:srgbClr val="007EB0"/>
                </a:solidFill>
                <a:ln w="9525">
                  <a:noFill/>
                  <a:round/>
                  <a:headEnd/>
                  <a:tailEnd/>
                </a:ln>
              </p:spPr>
              <p:txBody>
                <a:bodyPr/>
                <a:lstStyle/>
                <a:p>
                  <a:endParaRPr lang="fr-FR"/>
                </a:p>
              </p:txBody>
            </p:sp>
            <p:sp>
              <p:nvSpPr>
                <p:cNvPr id="107678" name="Freeform 600"/>
                <p:cNvSpPr>
                  <a:spLocks/>
                </p:cNvSpPr>
                <p:nvPr/>
              </p:nvSpPr>
              <p:spPr bwMode="auto">
                <a:xfrm>
                  <a:off x="5870" y="1141"/>
                  <a:ext cx="7" cy="1"/>
                </a:xfrm>
                <a:custGeom>
                  <a:avLst/>
                  <a:gdLst>
                    <a:gd name="T0" fmla="*/ 16807 w 1"/>
                    <a:gd name="T1" fmla="*/ 0 h 1"/>
                    <a:gd name="T2" fmla="*/ 0 w 1"/>
                    <a:gd name="T3" fmla="*/ 0 h 1"/>
                    <a:gd name="T4" fmla="*/ 16807 w 1"/>
                    <a:gd name="T5" fmla="*/ 0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0"/>
                      </a:lnTo>
                      <a:lnTo>
                        <a:pt x="1" y="0"/>
                      </a:lnTo>
                    </a:path>
                  </a:pathLst>
                </a:custGeom>
                <a:solidFill>
                  <a:srgbClr val="0085C0"/>
                </a:solidFill>
                <a:ln w="9525">
                  <a:noFill/>
                  <a:round/>
                  <a:headEnd/>
                  <a:tailEnd/>
                </a:ln>
              </p:spPr>
              <p:txBody>
                <a:bodyPr/>
                <a:lstStyle/>
                <a:p>
                  <a:endParaRPr lang="fr-FR"/>
                </a:p>
              </p:txBody>
            </p:sp>
            <p:sp>
              <p:nvSpPr>
                <p:cNvPr id="107679" name="Freeform 601"/>
                <p:cNvSpPr>
                  <a:spLocks/>
                </p:cNvSpPr>
                <p:nvPr/>
              </p:nvSpPr>
              <p:spPr bwMode="auto">
                <a:xfrm>
                  <a:off x="5864" y="1141"/>
                  <a:ext cx="20" cy="12"/>
                </a:xfrm>
                <a:custGeom>
                  <a:avLst/>
                  <a:gdLst>
                    <a:gd name="T0" fmla="*/ 25780 w 3"/>
                    <a:gd name="T1" fmla="*/ 0 h 2"/>
                    <a:gd name="T2" fmla="*/ 25780 w 3"/>
                    <a:gd name="T3" fmla="*/ 0 h 2"/>
                    <a:gd name="T4" fmla="*/ 39420 w 3"/>
                    <a:gd name="T5" fmla="*/ 7776 h 2"/>
                    <a:gd name="T6" fmla="*/ 25780 w 3"/>
                    <a:gd name="T7" fmla="*/ 15552 h 2"/>
                    <a:gd name="T8" fmla="*/ 13913 w 3"/>
                    <a:gd name="T9" fmla="*/ 15552 h 2"/>
                    <a:gd name="T10" fmla="*/ 13913 w 3"/>
                    <a:gd name="T11" fmla="*/ 15552 h 2"/>
                    <a:gd name="T12" fmla="*/ 0 w 3"/>
                    <a:gd name="T13" fmla="*/ 7776 h 2"/>
                    <a:gd name="T14" fmla="*/ 13913 w 3"/>
                    <a:gd name="T15" fmla="*/ 0 h 2"/>
                    <a:gd name="T16" fmla="*/ 25780 w 3"/>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2" y="0"/>
                      </a:moveTo>
                      <a:lnTo>
                        <a:pt x="2" y="0"/>
                      </a:lnTo>
                      <a:lnTo>
                        <a:pt x="3" y="1"/>
                      </a:lnTo>
                      <a:lnTo>
                        <a:pt x="2" y="2"/>
                      </a:lnTo>
                      <a:lnTo>
                        <a:pt x="1" y="2"/>
                      </a:lnTo>
                      <a:lnTo>
                        <a:pt x="0" y="1"/>
                      </a:lnTo>
                      <a:lnTo>
                        <a:pt x="1" y="0"/>
                      </a:lnTo>
                      <a:lnTo>
                        <a:pt x="2" y="0"/>
                      </a:lnTo>
                    </a:path>
                  </a:pathLst>
                </a:custGeom>
                <a:noFill/>
                <a:ln w="0">
                  <a:solidFill>
                    <a:srgbClr val="507EAF"/>
                  </a:solidFill>
                  <a:round/>
                  <a:headEnd/>
                  <a:tailEnd/>
                </a:ln>
              </p:spPr>
              <p:txBody>
                <a:bodyPr/>
                <a:lstStyle/>
                <a:p>
                  <a:endParaRPr lang="fr-FR"/>
                </a:p>
              </p:txBody>
            </p:sp>
            <p:sp>
              <p:nvSpPr>
                <p:cNvPr id="107680" name="Line 602"/>
                <p:cNvSpPr>
                  <a:spLocks noChangeShapeType="1"/>
                </p:cNvSpPr>
                <p:nvPr/>
              </p:nvSpPr>
              <p:spPr bwMode="auto">
                <a:xfrm>
                  <a:off x="5850" y="1147"/>
                  <a:ext cx="20" cy="1"/>
                </a:xfrm>
                <a:prstGeom prst="line">
                  <a:avLst/>
                </a:prstGeom>
                <a:noFill/>
                <a:ln w="0">
                  <a:solidFill>
                    <a:srgbClr val="507EAF"/>
                  </a:solidFill>
                  <a:round/>
                  <a:headEnd/>
                  <a:tailEnd/>
                </a:ln>
              </p:spPr>
              <p:txBody>
                <a:bodyPr/>
                <a:lstStyle/>
                <a:p>
                  <a:endParaRPr lang="fr-FR"/>
                </a:p>
              </p:txBody>
            </p:sp>
            <p:sp>
              <p:nvSpPr>
                <p:cNvPr id="107681" name="Line 603"/>
                <p:cNvSpPr>
                  <a:spLocks noChangeShapeType="1"/>
                </p:cNvSpPr>
                <p:nvPr/>
              </p:nvSpPr>
              <p:spPr bwMode="auto">
                <a:xfrm>
                  <a:off x="5843" y="1147"/>
                  <a:ext cx="27" cy="1"/>
                </a:xfrm>
                <a:prstGeom prst="line">
                  <a:avLst/>
                </a:prstGeom>
                <a:noFill/>
                <a:ln w="0">
                  <a:solidFill>
                    <a:srgbClr val="507EAF"/>
                  </a:solidFill>
                  <a:round/>
                  <a:headEnd/>
                  <a:tailEnd/>
                </a:ln>
              </p:spPr>
              <p:txBody>
                <a:bodyPr/>
                <a:lstStyle/>
                <a:p>
                  <a:endParaRPr lang="fr-FR"/>
                </a:p>
              </p:txBody>
            </p:sp>
            <p:sp>
              <p:nvSpPr>
                <p:cNvPr id="107682" name="Freeform 604"/>
                <p:cNvSpPr>
                  <a:spLocks/>
                </p:cNvSpPr>
                <p:nvPr/>
              </p:nvSpPr>
              <p:spPr bwMode="auto">
                <a:xfrm>
                  <a:off x="5823" y="1093"/>
                  <a:ext cx="27" cy="12"/>
                </a:xfrm>
                <a:custGeom>
                  <a:avLst/>
                  <a:gdLst>
                    <a:gd name="T0" fmla="*/ 0 w 4"/>
                    <a:gd name="T1" fmla="*/ 7776 h 2"/>
                    <a:gd name="T2" fmla="*/ 41506 w 4"/>
                    <a:gd name="T3" fmla="*/ 0 h 2"/>
                    <a:gd name="T4" fmla="*/ 55951 w 4"/>
                    <a:gd name="T5" fmla="*/ 7776 h 2"/>
                    <a:gd name="T6" fmla="*/ 0 w 4"/>
                    <a:gd name="T7" fmla="*/ 15552 h 2"/>
                    <a:gd name="T8" fmla="*/ 0 w 4"/>
                    <a:gd name="T9" fmla="*/ 7776 h 2"/>
                    <a:gd name="T10" fmla="*/ 0 60000 65536"/>
                    <a:gd name="T11" fmla="*/ 0 60000 65536"/>
                    <a:gd name="T12" fmla="*/ 0 60000 65536"/>
                    <a:gd name="T13" fmla="*/ 0 60000 65536"/>
                    <a:gd name="T14" fmla="*/ 0 60000 65536"/>
                    <a:gd name="T15" fmla="*/ 0 w 4"/>
                    <a:gd name="T16" fmla="*/ 0 h 2"/>
                    <a:gd name="T17" fmla="*/ 4 w 4"/>
                    <a:gd name="T18" fmla="*/ 2 h 2"/>
                  </a:gdLst>
                  <a:ahLst/>
                  <a:cxnLst>
                    <a:cxn ang="T10">
                      <a:pos x="T0" y="T1"/>
                    </a:cxn>
                    <a:cxn ang="T11">
                      <a:pos x="T2" y="T3"/>
                    </a:cxn>
                    <a:cxn ang="T12">
                      <a:pos x="T4" y="T5"/>
                    </a:cxn>
                    <a:cxn ang="T13">
                      <a:pos x="T6" y="T7"/>
                    </a:cxn>
                    <a:cxn ang="T14">
                      <a:pos x="T8" y="T9"/>
                    </a:cxn>
                  </a:cxnLst>
                  <a:rect l="T15" t="T16" r="T17" b="T18"/>
                  <a:pathLst>
                    <a:path w="4" h="2">
                      <a:moveTo>
                        <a:pt x="0" y="1"/>
                      </a:moveTo>
                      <a:lnTo>
                        <a:pt x="3" y="0"/>
                      </a:lnTo>
                      <a:lnTo>
                        <a:pt x="4" y="1"/>
                      </a:lnTo>
                      <a:lnTo>
                        <a:pt x="0" y="2"/>
                      </a:lnTo>
                      <a:lnTo>
                        <a:pt x="0" y="1"/>
                      </a:lnTo>
                    </a:path>
                  </a:pathLst>
                </a:custGeom>
                <a:solidFill>
                  <a:srgbClr val="585A6F"/>
                </a:solidFill>
                <a:ln w="0">
                  <a:solidFill>
                    <a:srgbClr val="507EAF"/>
                  </a:solidFill>
                  <a:round/>
                  <a:headEnd/>
                  <a:tailEnd/>
                </a:ln>
              </p:spPr>
              <p:txBody>
                <a:bodyPr/>
                <a:lstStyle/>
                <a:p>
                  <a:endParaRPr lang="fr-FR"/>
                </a:p>
              </p:txBody>
            </p:sp>
            <p:sp>
              <p:nvSpPr>
                <p:cNvPr id="107683" name="Freeform 605"/>
                <p:cNvSpPr>
                  <a:spLocks/>
                </p:cNvSpPr>
                <p:nvPr/>
              </p:nvSpPr>
              <p:spPr bwMode="auto">
                <a:xfrm>
                  <a:off x="5843" y="1093"/>
                  <a:ext cx="14" cy="12"/>
                </a:xfrm>
                <a:custGeom>
                  <a:avLst/>
                  <a:gdLst>
                    <a:gd name="T0" fmla="*/ 33614 w 2"/>
                    <a:gd name="T1" fmla="*/ 7776 h 2"/>
                    <a:gd name="T2" fmla="*/ 16807 w 2"/>
                    <a:gd name="T3" fmla="*/ 15552 h 2"/>
                    <a:gd name="T4" fmla="*/ 0 w 2"/>
                    <a:gd name="T5" fmla="*/ 7776 h 2"/>
                    <a:gd name="T6" fmla="*/ 33614 w 2"/>
                    <a:gd name="T7" fmla="*/ 0 h 2"/>
                    <a:gd name="T8" fmla="*/ 33614 w 2"/>
                    <a:gd name="T9" fmla="*/ 7776 h 2"/>
                    <a:gd name="T10" fmla="*/ 33614 w 2"/>
                    <a:gd name="T11" fmla="*/ 7776 h 2"/>
                    <a:gd name="T12" fmla="*/ 0 60000 65536"/>
                    <a:gd name="T13" fmla="*/ 0 60000 65536"/>
                    <a:gd name="T14" fmla="*/ 0 60000 65536"/>
                    <a:gd name="T15" fmla="*/ 0 60000 65536"/>
                    <a:gd name="T16" fmla="*/ 0 60000 65536"/>
                    <a:gd name="T17" fmla="*/ 0 60000 65536"/>
                    <a:gd name="T18" fmla="*/ 0 w 2"/>
                    <a:gd name="T19" fmla="*/ 0 h 2"/>
                    <a:gd name="T20" fmla="*/ 2 w 2"/>
                    <a:gd name="T21" fmla="*/ 2 h 2"/>
                  </a:gdLst>
                  <a:ahLst/>
                  <a:cxnLst>
                    <a:cxn ang="T12">
                      <a:pos x="T0" y="T1"/>
                    </a:cxn>
                    <a:cxn ang="T13">
                      <a:pos x="T2" y="T3"/>
                    </a:cxn>
                    <a:cxn ang="T14">
                      <a:pos x="T4" y="T5"/>
                    </a:cxn>
                    <a:cxn ang="T15">
                      <a:pos x="T6" y="T7"/>
                    </a:cxn>
                    <a:cxn ang="T16">
                      <a:pos x="T8" y="T9"/>
                    </a:cxn>
                    <a:cxn ang="T17">
                      <a:pos x="T10" y="T11"/>
                    </a:cxn>
                  </a:cxnLst>
                  <a:rect l="T18" t="T19" r="T20" b="T21"/>
                  <a:pathLst>
                    <a:path w="2" h="2">
                      <a:moveTo>
                        <a:pt x="2" y="1"/>
                      </a:moveTo>
                      <a:lnTo>
                        <a:pt x="1" y="2"/>
                      </a:lnTo>
                      <a:lnTo>
                        <a:pt x="0" y="1"/>
                      </a:lnTo>
                      <a:lnTo>
                        <a:pt x="2" y="0"/>
                      </a:lnTo>
                      <a:lnTo>
                        <a:pt x="2" y="1"/>
                      </a:lnTo>
                    </a:path>
                  </a:pathLst>
                </a:custGeom>
                <a:solidFill>
                  <a:srgbClr val="585A6F"/>
                </a:solidFill>
                <a:ln w="9525">
                  <a:noFill/>
                  <a:round/>
                  <a:headEnd/>
                  <a:tailEnd/>
                </a:ln>
              </p:spPr>
              <p:txBody>
                <a:bodyPr/>
                <a:lstStyle/>
                <a:p>
                  <a:endParaRPr lang="fr-FR"/>
                </a:p>
              </p:txBody>
            </p:sp>
            <p:sp>
              <p:nvSpPr>
                <p:cNvPr id="107684" name="Freeform 606"/>
                <p:cNvSpPr>
                  <a:spLocks/>
                </p:cNvSpPr>
                <p:nvPr/>
              </p:nvSpPr>
              <p:spPr bwMode="auto">
                <a:xfrm>
                  <a:off x="5843" y="1093"/>
                  <a:ext cx="14" cy="6"/>
                </a:xfrm>
                <a:custGeom>
                  <a:avLst/>
                  <a:gdLst>
                    <a:gd name="T0" fmla="*/ 33614 w 2"/>
                    <a:gd name="T1" fmla="*/ 7776 h 1"/>
                    <a:gd name="T2" fmla="*/ 16807 w 2"/>
                    <a:gd name="T3" fmla="*/ 7776 h 1"/>
                    <a:gd name="T4" fmla="*/ 0 w 2"/>
                    <a:gd name="T5" fmla="*/ 7776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1" y="1"/>
                      </a:lnTo>
                      <a:lnTo>
                        <a:pt x="0" y="1"/>
                      </a:lnTo>
                      <a:lnTo>
                        <a:pt x="2" y="0"/>
                      </a:lnTo>
                      <a:lnTo>
                        <a:pt x="2" y="1"/>
                      </a:lnTo>
                    </a:path>
                  </a:pathLst>
                </a:custGeom>
                <a:solidFill>
                  <a:srgbClr val="53617E"/>
                </a:solidFill>
                <a:ln w="9525">
                  <a:noFill/>
                  <a:round/>
                  <a:headEnd/>
                  <a:tailEnd/>
                </a:ln>
              </p:spPr>
              <p:txBody>
                <a:bodyPr/>
                <a:lstStyle/>
                <a:p>
                  <a:endParaRPr lang="fr-FR"/>
                </a:p>
              </p:txBody>
            </p:sp>
            <p:sp>
              <p:nvSpPr>
                <p:cNvPr id="107685" name="Freeform 607"/>
                <p:cNvSpPr>
                  <a:spLocks/>
                </p:cNvSpPr>
                <p:nvPr/>
              </p:nvSpPr>
              <p:spPr bwMode="auto">
                <a:xfrm>
                  <a:off x="5843" y="1093"/>
                  <a:ext cx="14" cy="6"/>
                </a:xfrm>
                <a:custGeom>
                  <a:avLst/>
                  <a:gdLst>
                    <a:gd name="T0" fmla="*/ 33614 w 2"/>
                    <a:gd name="T1" fmla="*/ 0 h 1"/>
                    <a:gd name="T2" fmla="*/ 0 w 2"/>
                    <a:gd name="T3" fmla="*/ 7776 h 1"/>
                    <a:gd name="T4" fmla="*/ 0 w 2"/>
                    <a:gd name="T5" fmla="*/ 0 h 1"/>
                    <a:gd name="T6" fmla="*/ 33614 w 2"/>
                    <a:gd name="T7" fmla="*/ 0 h 1"/>
                    <a:gd name="T8" fmla="*/ 33614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lnTo>
                        <a:pt x="0" y="1"/>
                      </a:lnTo>
                      <a:lnTo>
                        <a:pt x="0" y="0"/>
                      </a:lnTo>
                      <a:lnTo>
                        <a:pt x="2" y="0"/>
                      </a:lnTo>
                    </a:path>
                  </a:pathLst>
                </a:custGeom>
                <a:solidFill>
                  <a:srgbClr val="3A688D"/>
                </a:solidFill>
                <a:ln w="9525">
                  <a:noFill/>
                  <a:round/>
                  <a:headEnd/>
                  <a:tailEnd/>
                </a:ln>
              </p:spPr>
              <p:txBody>
                <a:bodyPr/>
                <a:lstStyle/>
                <a:p>
                  <a:endParaRPr lang="fr-FR"/>
                </a:p>
              </p:txBody>
            </p:sp>
            <p:sp>
              <p:nvSpPr>
                <p:cNvPr id="107686" name="Freeform 608"/>
                <p:cNvSpPr>
                  <a:spLocks/>
                </p:cNvSpPr>
                <p:nvPr/>
              </p:nvSpPr>
              <p:spPr bwMode="auto">
                <a:xfrm>
                  <a:off x="5843" y="1087"/>
                  <a:ext cx="14" cy="12"/>
                </a:xfrm>
                <a:custGeom>
                  <a:avLst/>
                  <a:gdLst>
                    <a:gd name="T0" fmla="*/ 33614 w 2"/>
                    <a:gd name="T1" fmla="*/ 7776 h 2"/>
                    <a:gd name="T2" fmla="*/ 0 w 2"/>
                    <a:gd name="T3" fmla="*/ 15552 h 2"/>
                    <a:gd name="T4" fmla="*/ 0 w 2"/>
                    <a:gd name="T5" fmla="*/ 7776 h 2"/>
                    <a:gd name="T6" fmla="*/ 16807 w 2"/>
                    <a:gd name="T7" fmla="*/ 0 h 2"/>
                    <a:gd name="T8" fmla="*/ 33614 w 2"/>
                    <a:gd name="T9" fmla="*/ 7776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1"/>
                      </a:moveTo>
                      <a:lnTo>
                        <a:pt x="0" y="2"/>
                      </a:lnTo>
                      <a:lnTo>
                        <a:pt x="0" y="1"/>
                      </a:lnTo>
                      <a:lnTo>
                        <a:pt x="1" y="0"/>
                      </a:lnTo>
                      <a:lnTo>
                        <a:pt x="2" y="1"/>
                      </a:lnTo>
                    </a:path>
                  </a:pathLst>
                </a:custGeom>
                <a:solidFill>
                  <a:srgbClr val="00729C"/>
                </a:solidFill>
                <a:ln w="9525">
                  <a:noFill/>
                  <a:round/>
                  <a:headEnd/>
                  <a:tailEnd/>
                </a:ln>
              </p:spPr>
              <p:txBody>
                <a:bodyPr/>
                <a:lstStyle/>
                <a:p>
                  <a:endParaRPr lang="fr-FR"/>
                </a:p>
              </p:txBody>
            </p:sp>
            <p:sp>
              <p:nvSpPr>
                <p:cNvPr id="107687" name="Freeform 609"/>
                <p:cNvSpPr>
                  <a:spLocks/>
                </p:cNvSpPr>
                <p:nvPr/>
              </p:nvSpPr>
              <p:spPr bwMode="auto">
                <a:xfrm>
                  <a:off x="5843" y="1087"/>
                  <a:ext cx="14" cy="6"/>
                </a:xfrm>
                <a:custGeom>
                  <a:avLst/>
                  <a:gdLst>
                    <a:gd name="T0" fmla="*/ 33614 w 2"/>
                    <a:gd name="T1" fmla="*/ 7776 h 1"/>
                    <a:gd name="T2" fmla="*/ 0 w 2"/>
                    <a:gd name="T3" fmla="*/ 7776 h 1"/>
                    <a:gd name="T4" fmla="*/ 0 w 2"/>
                    <a:gd name="T5" fmla="*/ 7776 h 1"/>
                    <a:gd name="T6" fmla="*/ 16807 w 2"/>
                    <a:gd name="T7" fmla="*/ 0 h 1"/>
                    <a:gd name="T8" fmla="*/ 16807 w 2"/>
                    <a:gd name="T9" fmla="*/ 0 h 1"/>
                    <a:gd name="T10" fmla="*/ 33614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1" y="0"/>
                      </a:lnTo>
                      <a:lnTo>
                        <a:pt x="2" y="1"/>
                      </a:lnTo>
                    </a:path>
                  </a:pathLst>
                </a:custGeom>
                <a:solidFill>
                  <a:srgbClr val="007CAC"/>
                </a:solidFill>
                <a:ln w="9525">
                  <a:noFill/>
                  <a:round/>
                  <a:headEnd/>
                  <a:tailEnd/>
                </a:ln>
              </p:spPr>
              <p:txBody>
                <a:bodyPr/>
                <a:lstStyle/>
                <a:p>
                  <a:endParaRPr lang="fr-FR"/>
                </a:p>
              </p:txBody>
            </p:sp>
            <p:sp>
              <p:nvSpPr>
                <p:cNvPr id="107688" name="Freeform 610"/>
                <p:cNvSpPr>
                  <a:spLocks/>
                </p:cNvSpPr>
                <p:nvPr/>
              </p:nvSpPr>
              <p:spPr bwMode="auto">
                <a:xfrm>
                  <a:off x="5843" y="1087"/>
                  <a:ext cx="7" cy="6"/>
                </a:xfrm>
                <a:custGeom>
                  <a:avLst/>
                  <a:gdLst>
                    <a:gd name="T0" fmla="*/ 16807 w 1"/>
                    <a:gd name="T1" fmla="*/ 0 h 1"/>
                    <a:gd name="T2" fmla="*/ 0 w 1"/>
                    <a:gd name="T3" fmla="*/ 7776 h 1"/>
                    <a:gd name="T4" fmla="*/ 16807 w 1"/>
                    <a:gd name="T5" fmla="*/ 0 h 1"/>
                    <a:gd name="T6" fmla="*/ 16807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1"/>
                      </a:lnTo>
                      <a:lnTo>
                        <a:pt x="1" y="0"/>
                      </a:lnTo>
                    </a:path>
                  </a:pathLst>
                </a:custGeom>
                <a:solidFill>
                  <a:srgbClr val="0084BD"/>
                </a:solidFill>
                <a:ln w="9525">
                  <a:noFill/>
                  <a:round/>
                  <a:headEnd/>
                  <a:tailEnd/>
                </a:ln>
              </p:spPr>
              <p:txBody>
                <a:bodyPr/>
                <a:lstStyle/>
                <a:p>
                  <a:endParaRPr lang="fr-FR"/>
                </a:p>
              </p:txBody>
            </p:sp>
            <p:sp>
              <p:nvSpPr>
                <p:cNvPr id="107689" name="Freeform 611"/>
                <p:cNvSpPr>
                  <a:spLocks/>
                </p:cNvSpPr>
                <p:nvPr/>
              </p:nvSpPr>
              <p:spPr bwMode="auto">
                <a:xfrm>
                  <a:off x="5843" y="1087"/>
                  <a:ext cx="14" cy="12"/>
                </a:xfrm>
                <a:custGeom>
                  <a:avLst/>
                  <a:gdLst>
                    <a:gd name="T0" fmla="*/ 16807 w 2"/>
                    <a:gd name="T1" fmla="*/ 0 h 2"/>
                    <a:gd name="T2" fmla="*/ 16807 w 2"/>
                    <a:gd name="T3" fmla="*/ 0 h 2"/>
                    <a:gd name="T4" fmla="*/ 33614 w 2"/>
                    <a:gd name="T5" fmla="*/ 7776 h 2"/>
                    <a:gd name="T6" fmla="*/ 33614 w 2"/>
                    <a:gd name="T7" fmla="*/ 15552 h 2"/>
                    <a:gd name="T8" fmla="*/ 16807 w 2"/>
                    <a:gd name="T9" fmla="*/ 15552 h 2"/>
                    <a:gd name="T10" fmla="*/ 16807 w 2"/>
                    <a:gd name="T11" fmla="*/ 15552 h 2"/>
                    <a:gd name="T12" fmla="*/ 0 w 2"/>
                    <a:gd name="T13" fmla="*/ 15552 h 2"/>
                    <a:gd name="T14" fmla="*/ 0 w 2"/>
                    <a:gd name="T15" fmla="*/ 7776 h 2"/>
                    <a:gd name="T16" fmla="*/ 1680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1" y="0"/>
                      </a:moveTo>
                      <a:lnTo>
                        <a:pt x="1" y="0"/>
                      </a:lnTo>
                      <a:lnTo>
                        <a:pt x="2" y="1"/>
                      </a:lnTo>
                      <a:lnTo>
                        <a:pt x="2" y="2"/>
                      </a:lnTo>
                      <a:lnTo>
                        <a:pt x="1" y="2"/>
                      </a:lnTo>
                      <a:lnTo>
                        <a:pt x="0" y="2"/>
                      </a:lnTo>
                      <a:lnTo>
                        <a:pt x="0" y="1"/>
                      </a:lnTo>
                      <a:lnTo>
                        <a:pt x="1" y="0"/>
                      </a:lnTo>
                    </a:path>
                  </a:pathLst>
                </a:custGeom>
                <a:noFill/>
                <a:ln w="0">
                  <a:solidFill>
                    <a:srgbClr val="507EAF"/>
                  </a:solidFill>
                  <a:round/>
                  <a:headEnd/>
                  <a:tailEnd/>
                </a:ln>
              </p:spPr>
              <p:txBody>
                <a:bodyPr/>
                <a:lstStyle/>
                <a:p>
                  <a:endParaRPr lang="fr-FR"/>
                </a:p>
              </p:txBody>
            </p:sp>
            <p:sp>
              <p:nvSpPr>
                <p:cNvPr id="107690" name="Line 612"/>
                <p:cNvSpPr>
                  <a:spLocks noChangeShapeType="1"/>
                </p:cNvSpPr>
                <p:nvPr/>
              </p:nvSpPr>
              <p:spPr bwMode="auto">
                <a:xfrm flipV="1">
                  <a:off x="5823" y="1093"/>
                  <a:ext cx="20" cy="6"/>
                </a:xfrm>
                <a:prstGeom prst="line">
                  <a:avLst/>
                </a:prstGeom>
                <a:noFill/>
                <a:ln w="0">
                  <a:solidFill>
                    <a:srgbClr val="507EAF"/>
                  </a:solidFill>
                  <a:round/>
                  <a:headEnd/>
                  <a:tailEnd/>
                </a:ln>
              </p:spPr>
              <p:txBody>
                <a:bodyPr/>
                <a:lstStyle/>
                <a:p>
                  <a:endParaRPr lang="fr-FR"/>
                </a:p>
              </p:txBody>
            </p:sp>
            <p:sp>
              <p:nvSpPr>
                <p:cNvPr id="107691" name="Line 613"/>
                <p:cNvSpPr>
                  <a:spLocks noChangeShapeType="1"/>
                </p:cNvSpPr>
                <p:nvPr/>
              </p:nvSpPr>
              <p:spPr bwMode="auto">
                <a:xfrm flipV="1">
                  <a:off x="5823" y="1099"/>
                  <a:ext cx="20" cy="6"/>
                </a:xfrm>
                <a:prstGeom prst="line">
                  <a:avLst/>
                </a:prstGeom>
                <a:noFill/>
                <a:ln w="0">
                  <a:solidFill>
                    <a:srgbClr val="507EAF"/>
                  </a:solidFill>
                  <a:round/>
                  <a:headEnd/>
                  <a:tailEnd/>
                </a:ln>
              </p:spPr>
              <p:txBody>
                <a:bodyPr/>
                <a:lstStyle/>
                <a:p>
                  <a:endParaRPr lang="fr-FR"/>
                </a:p>
              </p:txBody>
            </p:sp>
            <p:sp>
              <p:nvSpPr>
                <p:cNvPr id="107692" name="Freeform 614"/>
                <p:cNvSpPr>
                  <a:spLocks/>
                </p:cNvSpPr>
                <p:nvPr/>
              </p:nvSpPr>
              <p:spPr bwMode="auto">
                <a:xfrm>
                  <a:off x="5843" y="1117"/>
                  <a:ext cx="21" cy="12"/>
                </a:xfrm>
                <a:custGeom>
                  <a:avLst/>
                  <a:gdLst>
                    <a:gd name="T0" fmla="*/ 0 w 3"/>
                    <a:gd name="T1" fmla="*/ 7776 h 2"/>
                    <a:gd name="T2" fmla="*/ 50421 w 3"/>
                    <a:gd name="T3" fmla="*/ 0 h 2"/>
                    <a:gd name="T4" fmla="*/ 50421 w 3"/>
                    <a:gd name="T5" fmla="*/ 7776 h 2"/>
                    <a:gd name="T6" fmla="*/ 0 w 3"/>
                    <a:gd name="T7" fmla="*/ 15552 h 2"/>
                    <a:gd name="T8" fmla="*/ 0 w 3"/>
                    <a:gd name="T9" fmla="*/ 7776 h 2"/>
                    <a:gd name="T10" fmla="*/ 0 60000 65536"/>
                    <a:gd name="T11" fmla="*/ 0 60000 65536"/>
                    <a:gd name="T12" fmla="*/ 0 60000 65536"/>
                    <a:gd name="T13" fmla="*/ 0 60000 65536"/>
                    <a:gd name="T14" fmla="*/ 0 60000 65536"/>
                    <a:gd name="T15" fmla="*/ 0 w 3"/>
                    <a:gd name="T16" fmla="*/ 0 h 2"/>
                    <a:gd name="T17" fmla="*/ 3 w 3"/>
                    <a:gd name="T18" fmla="*/ 2 h 2"/>
                  </a:gdLst>
                  <a:ahLst/>
                  <a:cxnLst>
                    <a:cxn ang="T10">
                      <a:pos x="T0" y="T1"/>
                    </a:cxn>
                    <a:cxn ang="T11">
                      <a:pos x="T2" y="T3"/>
                    </a:cxn>
                    <a:cxn ang="T12">
                      <a:pos x="T4" y="T5"/>
                    </a:cxn>
                    <a:cxn ang="T13">
                      <a:pos x="T6" y="T7"/>
                    </a:cxn>
                    <a:cxn ang="T14">
                      <a:pos x="T8" y="T9"/>
                    </a:cxn>
                  </a:cxnLst>
                  <a:rect l="T15" t="T16" r="T17" b="T18"/>
                  <a:pathLst>
                    <a:path w="3" h="2">
                      <a:moveTo>
                        <a:pt x="0" y="1"/>
                      </a:moveTo>
                      <a:lnTo>
                        <a:pt x="3" y="0"/>
                      </a:lnTo>
                      <a:lnTo>
                        <a:pt x="3" y="1"/>
                      </a:lnTo>
                      <a:lnTo>
                        <a:pt x="0" y="2"/>
                      </a:lnTo>
                      <a:lnTo>
                        <a:pt x="0" y="1"/>
                      </a:lnTo>
                    </a:path>
                  </a:pathLst>
                </a:custGeom>
                <a:solidFill>
                  <a:srgbClr val="585A6F"/>
                </a:solidFill>
                <a:ln w="0">
                  <a:solidFill>
                    <a:srgbClr val="507EAF"/>
                  </a:solidFill>
                  <a:round/>
                  <a:headEnd/>
                  <a:tailEnd/>
                </a:ln>
              </p:spPr>
              <p:txBody>
                <a:bodyPr/>
                <a:lstStyle/>
                <a:p>
                  <a:endParaRPr lang="fr-FR"/>
                </a:p>
              </p:txBody>
            </p:sp>
            <p:sp>
              <p:nvSpPr>
                <p:cNvPr id="107693" name="Freeform 615"/>
                <p:cNvSpPr>
                  <a:spLocks/>
                </p:cNvSpPr>
                <p:nvPr/>
              </p:nvSpPr>
              <p:spPr bwMode="auto">
                <a:xfrm>
                  <a:off x="5864" y="1123"/>
                  <a:ext cx="13" cy="6"/>
                </a:xfrm>
                <a:custGeom>
                  <a:avLst/>
                  <a:gdLst>
                    <a:gd name="T0" fmla="*/ 23068 w 2"/>
                    <a:gd name="T1" fmla="*/ 7776 h 1"/>
                    <a:gd name="T2" fmla="*/ 12337 w 2"/>
                    <a:gd name="T3" fmla="*/ 7776 h 1"/>
                    <a:gd name="T4" fmla="*/ 0 w 2"/>
                    <a:gd name="T5" fmla="*/ 0 h 1"/>
                    <a:gd name="T6" fmla="*/ 23068 w 2"/>
                    <a:gd name="T7" fmla="*/ 0 h 1"/>
                    <a:gd name="T8" fmla="*/ 23068 w 2"/>
                    <a:gd name="T9" fmla="*/ 7776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1" y="1"/>
                      </a:lnTo>
                      <a:lnTo>
                        <a:pt x="0" y="0"/>
                      </a:lnTo>
                      <a:lnTo>
                        <a:pt x="2" y="0"/>
                      </a:lnTo>
                      <a:lnTo>
                        <a:pt x="2" y="1"/>
                      </a:lnTo>
                    </a:path>
                  </a:pathLst>
                </a:custGeom>
                <a:solidFill>
                  <a:srgbClr val="54617B"/>
                </a:solidFill>
                <a:ln w="9525">
                  <a:noFill/>
                  <a:round/>
                  <a:headEnd/>
                  <a:tailEnd/>
                </a:ln>
              </p:spPr>
              <p:txBody>
                <a:bodyPr/>
                <a:lstStyle/>
                <a:p>
                  <a:endParaRPr lang="fr-FR"/>
                </a:p>
              </p:txBody>
            </p:sp>
            <p:sp>
              <p:nvSpPr>
                <p:cNvPr id="107694" name="Freeform 616"/>
                <p:cNvSpPr>
                  <a:spLocks/>
                </p:cNvSpPr>
                <p:nvPr/>
              </p:nvSpPr>
              <p:spPr bwMode="auto">
                <a:xfrm>
                  <a:off x="5864" y="1123"/>
                  <a:ext cx="13" cy="6"/>
                </a:xfrm>
                <a:custGeom>
                  <a:avLst/>
                  <a:gdLst>
                    <a:gd name="T0" fmla="*/ 23068 w 2"/>
                    <a:gd name="T1" fmla="*/ 7776 h 1"/>
                    <a:gd name="T2" fmla="*/ 0 w 2"/>
                    <a:gd name="T3" fmla="*/ 7776 h 1"/>
                    <a:gd name="T4" fmla="*/ 0 w 2"/>
                    <a:gd name="T5" fmla="*/ 0 h 1"/>
                    <a:gd name="T6" fmla="*/ 0 w 2"/>
                    <a:gd name="T7" fmla="*/ 0 h 1"/>
                    <a:gd name="T8" fmla="*/ 23068 w 2"/>
                    <a:gd name="T9" fmla="*/ 0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0" y="0"/>
                      </a:lnTo>
                      <a:lnTo>
                        <a:pt x="2" y="0"/>
                      </a:lnTo>
                      <a:lnTo>
                        <a:pt x="2" y="1"/>
                      </a:lnTo>
                    </a:path>
                  </a:pathLst>
                </a:custGeom>
                <a:solidFill>
                  <a:srgbClr val="446687"/>
                </a:solidFill>
                <a:ln w="9525">
                  <a:noFill/>
                  <a:round/>
                  <a:headEnd/>
                  <a:tailEnd/>
                </a:ln>
              </p:spPr>
              <p:txBody>
                <a:bodyPr/>
                <a:lstStyle/>
                <a:p>
                  <a:endParaRPr lang="fr-FR"/>
                </a:p>
              </p:txBody>
            </p:sp>
            <p:sp>
              <p:nvSpPr>
                <p:cNvPr id="107695" name="Freeform 617"/>
                <p:cNvSpPr>
                  <a:spLocks/>
                </p:cNvSpPr>
                <p:nvPr/>
              </p:nvSpPr>
              <p:spPr bwMode="auto">
                <a:xfrm>
                  <a:off x="5864" y="1117"/>
                  <a:ext cx="13" cy="6"/>
                </a:xfrm>
                <a:custGeom>
                  <a:avLst/>
                  <a:gdLst>
                    <a:gd name="T0" fmla="*/ 23068 w 2"/>
                    <a:gd name="T1" fmla="*/ 7776 h 1"/>
                    <a:gd name="T2" fmla="*/ 0 w 2"/>
                    <a:gd name="T3" fmla="*/ 7776 h 1"/>
                    <a:gd name="T4" fmla="*/ 0 w 2"/>
                    <a:gd name="T5" fmla="*/ 7776 h 1"/>
                    <a:gd name="T6" fmla="*/ 23068 w 2"/>
                    <a:gd name="T7" fmla="*/ 0 h 1"/>
                    <a:gd name="T8" fmla="*/ 23068 w 2"/>
                    <a:gd name="T9" fmla="*/ 7776 h 1"/>
                    <a:gd name="T10" fmla="*/ 23068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0" y="1"/>
                      </a:lnTo>
                      <a:lnTo>
                        <a:pt x="2" y="0"/>
                      </a:lnTo>
                      <a:lnTo>
                        <a:pt x="2" y="1"/>
                      </a:lnTo>
                    </a:path>
                  </a:pathLst>
                </a:custGeom>
                <a:solidFill>
                  <a:srgbClr val="2C6E95"/>
                </a:solidFill>
                <a:ln w="9525">
                  <a:noFill/>
                  <a:round/>
                  <a:headEnd/>
                  <a:tailEnd/>
                </a:ln>
              </p:spPr>
              <p:txBody>
                <a:bodyPr/>
                <a:lstStyle/>
                <a:p>
                  <a:endParaRPr lang="fr-FR"/>
                </a:p>
              </p:txBody>
            </p:sp>
            <p:sp>
              <p:nvSpPr>
                <p:cNvPr id="107696" name="Freeform 618"/>
                <p:cNvSpPr>
                  <a:spLocks/>
                </p:cNvSpPr>
                <p:nvPr/>
              </p:nvSpPr>
              <p:spPr bwMode="auto">
                <a:xfrm>
                  <a:off x="5864" y="1117"/>
                  <a:ext cx="13" cy="6"/>
                </a:xfrm>
                <a:custGeom>
                  <a:avLst/>
                  <a:gdLst>
                    <a:gd name="T0" fmla="*/ 23068 w 2"/>
                    <a:gd name="T1" fmla="*/ 7776 h 1"/>
                    <a:gd name="T2" fmla="*/ 0 w 2"/>
                    <a:gd name="T3" fmla="*/ 7776 h 1"/>
                    <a:gd name="T4" fmla="*/ 0 w 2"/>
                    <a:gd name="T5" fmla="*/ 0 h 1"/>
                    <a:gd name="T6" fmla="*/ 12337 w 2"/>
                    <a:gd name="T7" fmla="*/ 0 h 1"/>
                    <a:gd name="T8" fmla="*/ 23068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1"/>
                      </a:lnTo>
                      <a:lnTo>
                        <a:pt x="0" y="0"/>
                      </a:lnTo>
                      <a:lnTo>
                        <a:pt x="1" y="0"/>
                      </a:lnTo>
                      <a:lnTo>
                        <a:pt x="2" y="1"/>
                      </a:lnTo>
                    </a:path>
                  </a:pathLst>
                </a:custGeom>
                <a:solidFill>
                  <a:srgbClr val="0077A3"/>
                </a:solidFill>
                <a:ln w="9525">
                  <a:noFill/>
                  <a:round/>
                  <a:headEnd/>
                  <a:tailEnd/>
                </a:ln>
              </p:spPr>
              <p:txBody>
                <a:bodyPr/>
                <a:lstStyle/>
                <a:p>
                  <a:endParaRPr lang="fr-FR"/>
                </a:p>
              </p:txBody>
            </p:sp>
            <p:sp>
              <p:nvSpPr>
                <p:cNvPr id="107697" name="Freeform 619"/>
                <p:cNvSpPr>
                  <a:spLocks/>
                </p:cNvSpPr>
                <p:nvPr/>
              </p:nvSpPr>
              <p:spPr bwMode="auto">
                <a:xfrm>
                  <a:off x="5864" y="1117"/>
                  <a:ext cx="13" cy="6"/>
                </a:xfrm>
                <a:custGeom>
                  <a:avLst/>
                  <a:gdLst>
                    <a:gd name="T0" fmla="*/ 23068 w 2"/>
                    <a:gd name="T1" fmla="*/ 0 h 1"/>
                    <a:gd name="T2" fmla="*/ 0 w 2"/>
                    <a:gd name="T3" fmla="*/ 7776 h 1"/>
                    <a:gd name="T4" fmla="*/ 12337 w 2"/>
                    <a:gd name="T5" fmla="*/ 0 h 1"/>
                    <a:gd name="T6" fmla="*/ 12337 w 2"/>
                    <a:gd name="T7" fmla="*/ 0 h 1"/>
                    <a:gd name="T8" fmla="*/ 23068 w 2"/>
                    <a:gd name="T9" fmla="*/ 0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0"/>
                      </a:moveTo>
                      <a:lnTo>
                        <a:pt x="0" y="1"/>
                      </a:lnTo>
                      <a:lnTo>
                        <a:pt x="1" y="0"/>
                      </a:lnTo>
                      <a:lnTo>
                        <a:pt x="2" y="0"/>
                      </a:lnTo>
                    </a:path>
                  </a:pathLst>
                </a:custGeom>
                <a:solidFill>
                  <a:srgbClr val="007EB0"/>
                </a:solidFill>
                <a:ln w="9525">
                  <a:noFill/>
                  <a:round/>
                  <a:headEnd/>
                  <a:tailEnd/>
                </a:ln>
              </p:spPr>
              <p:txBody>
                <a:bodyPr/>
                <a:lstStyle/>
                <a:p>
                  <a:endParaRPr lang="fr-FR"/>
                </a:p>
              </p:txBody>
            </p:sp>
            <p:sp>
              <p:nvSpPr>
                <p:cNvPr id="107698" name="Freeform 620"/>
                <p:cNvSpPr>
                  <a:spLocks/>
                </p:cNvSpPr>
                <p:nvPr/>
              </p:nvSpPr>
              <p:spPr bwMode="auto">
                <a:xfrm>
                  <a:off x="5864" y="1117"/>
                  <a:ext cx="6" cy="1"/>
                </a:xfrm>
                <a:custGeom>
                  <a:avLst/>
                  <a:gdLst>
                    <a:gd name="T0" fmla="*/ 7776 w 1"/>
                    <a:gd name="T1" fmla="*/ 0 h 1"/>
                    <a:gd name="T2" fmla="*/ 0 w 1"/>
                    <a:gd name="T3" fmla="*/ 0 h 1"/>
                    <a:gd name="T4" fmla="*/ 7776 w 1"/>
                    <a:gd name="T5" fmla="*/ 0 h 1"/>
                    <a:gd name="T6" fmla="*/ 7776 w 1"/>
                    <a:gd name="T7" fmla="*/ 0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0"/>
                      </a:moveTo>
                      <a:lnTo>
                        <a:pt x="0" y="0"/>
                      </a:lnTo>
                      <a:lnTo>
                        <a:pt x="1" y="0"/>
                      </a:lnTo>
                    </a:path>
                  </a:pathLst>
                </a:custGeom>
                <a:solidFill>
                  <a:srgbClr val="0085C0"/>
                </a:solidFill>
                <a:ln w="9525">
                  <a:noFill/>
                  <a:round/>
                  <a:headEnd/>
                  <a:tailEnd/>
                </a:ln>
              </p:spPr>
              <p:txBody>
                <a:bodyPr/>
                <a:lstStyle/>
                <a:p>
                  <a:endParaRPr lang="fr-FR"/>
                </a:p>
              </p:txBody>
            </p:sp>
            <p:sp>
              <p:nvSpPr>
                <p:cNvPr id="107699" name="Freeform 621"/>
                <p:cNvSpPr>
                  <a:spLocks/>
                </p:cNvSpPr>
                <p:nvPr/>
              </p:nvSpPr>
              <p:spPr bwMode="auto">
                <a:xfrm>
                  <a:off x="5864" y="1117"/>
                  <a:ext cx="13" cy="12"/>
                </a:xfrm>
                <a:custGeom>
                  <a:avLst/>
                  <a:gdLst>
                    <a:gd name="T0" fmla="*/ 12337 w 2"/>
                    <a:gd name="T1" fmla="*/ 0 h 2"/>
                    <a:gd name="T2" fmla="*/ 23068 w 2"/>
                    <a:gd name="T3" fmla="*/ 0 h 2"/>
                    <a:gd name="T4" fmla="*/ 23068 w 2"/>
                    <a:gd name="T5" fmla="*/ 7776 h 2"/>
                    <a:gd name="T6" fmla="*/ 23068 w 2"/>
                    <a:gd name="T7" fmla="*/ 7776 h 2"/>
                    <a:gd name="T8" fmla="*/ 12337 w 2"/>
                    <a:gd name="T9" fmla="*/ 15552 h 2"/>
                    <a:gd name="T10" fmla="*/ 12337 w 2"/>
                    <a:gd name="T11" fmla="*/ 7776 h 2"/>
                    <a:gd name="T12" fmla="*/ 0 w 2"/>
                    <a:gd name="T13" fmla="*/ 7776 h 2"/>
                    <a:gd name="T14" fmla="*/ 0 w 2"/>
                    <a:gd name="T15" fmla="*/ 0 h 2"/>
                    <a:gd name="T16" fmla="*/ 12337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1" y="0"/>
                      </a:moveTo>
                      <a:lnTo>
                        <a:pt x="2" y="0"/>
                      </a:lnTo>
                      <a:lnTo>
                        <a:pt x="2" y="1"/>
                      </a:lnTo>
                      <a:lnTo>
                        <a:pt x="1" y="2"/>
                      </a:lnTo>
                      <a:lnTo>
                        <a:pt x="1" y="1"/>
                      </a:lnTo>
                      <a:lnTo>
                        <a:pt x="0" y="1"/>
                      </a:lnTo>
                      <a:lnTo>
                        <a:pt x="0" y="0"/>
                      </a:lnTo>
                      <a:lnTo>
                        <a:pt x="1" y="0"/>
                      </a:lnTo>
                    </a:path>
                  </a:pathLst>
                </a:custGeom>
                <a:noFill/>
                <a:ln w="0">
                  <a:solidFill>
                    <a:srgbClr val="507EAF"/>
                  </a:solidFill>
                  <a:round/>
                  <a:headEnd/>
                  <a:tailEnd/>
                </a:ln>
              </p:spPr>
              <p:txBody>
                <a:bodyPr/>
                <a:lstStyle/>
                <a:p>
                  <a:endParaRPr lang="fr-FR"/>
                </a:p>
              </p:txBody>
            </p:sp>
            <p:sp>
              <p:nvSpPr>
                <p:cNvPr id="107700" name="Line 622"/>
                <p:cNvSpPr>
                  <a:spLocks noChangeShapeType="1"/>
                </p:cNvSpPr>
                <p:nvPr/>
              </p:nvSpPr>
              <p:spPr bwMode="auto">
                <a:xfrm>
                  <a:off x="5843" y="1123"/>
                  <a:ext cx="21" cy="1"/>
                </a:xfrm>
                <a:prstGeom prst="line">
                  <a:avLst/>
                </a:prstGeom>
                <a:noFill/>
                <a:ln w="0">
                  <a:solidFill>
                    <a:srgbClr val="507EAF"/>
                  </a:solidFill>
                  <a:round/>
                  <a:headEnd/>
                  <a:tailEnd/>
                </a:ln>
              </p:spPr>
              <p:txBody>
                <a:bodyPr/>
                <a:lstStyle/>
                <a:p>
                  <a:endParaRPr lang="fr-FR"/>
                </a:p>
              </p:txBody>
            </p:sp>
            <p:sp>
              <p:nvSpPr>
                <p:cNvPr id="107701" name="Line 623"/>
                <p:cNvSpPr>
                  <a:spLocks noChangeShapeType="1"/>
                </p:cNvSpPr>
                <p:nvPr/>
              </p:nvSpPr>
              <p:spPr bwMode="auto">
                <a:xfrm>
                  <a:off x="5843" y="1123"/>
                  <a:ext cx="21" cy="1"/>
                </a:xfrm>
                <a:prstGeom prst="line">
                  <a:avLst/>
                </a:prstGeom>
                <a:noFill/>
                <a:ln w="0">
                  <a:solidFill>
                    <a:srgbClr val="507EAF"/>
                  </a:solidFill>
                  <a:round/>
                  <a:headEnd/>
                  <a:tailEnd/>
                </a:ln>
              </p:spPr>
              <p:txBody>
                <a:bodyPr/>
                <a:lstStyle/>
                <a:p>
                  <a:endParaRPr lang="fr-FR"/>
                </a:p>
              </p:txBody>
            </p:sp>
            <p:sp>
              <p:nvSpPr>
                <p:cNvPr id="107702" name="Freeform 624"/>
                <p:cNvSpPr>
                  <a:spLocks/>
                </p:cNvSpPr>
                <p:nvPr/>
              </p:nvSpPr>
              <p:spPr bwMode="auto">
                <a:xfrm>
                  <a:off x="5816" y="1177"/>
                  <a:ext cx="21" cy="24"/>
                </a:xfrm>
                <a:custGeom>
                  <a:avLst/>
                  <a:gdLst>
                    <a:gd name="T0" fmla="*/ 16807 w 3"/>
                    <a:gd name="T1" fmla="*/ 0 h 4"/>
                    <a:gd name="T2" fmla="*/ 50421 w 3"/>
                    <a:gd name="T3" fmla="*/ 23328 h 4"/>
                    <a:gd name="T4" fmla="*/ 33614 w 3"/>
                    <a:gd name="T5" fmla="*/ 31104 h 4"/>
                    <a:gd name="T6" fmla="*/ 0 w 3"/>
                    <a:gd name="T7" fmla="*/ 7776 h 4"/>
                    <a:gd name="T8" fmla="*/ 16807 w 3"/>
                    <a:gd name="T9" fmla="*/ 0 h 4"/>
                    <a:gd name="T10" fmla="*/ 0 60000 65536"/>
                    <a:gd name="T11" fmla="*/ 0 60000 65536"/>
                    <a:gd name="T12" fmla="*/ 0 60000 65536"/>
                    <a:gd name="T13" fmla="*/ 0 60000 65536"/>
                    <a:gd name="T14" fmla="*/ 0 60000 65536"/>
                    <a:gd name="T15" fmla="*/ 0 w 3"/>
                    <a:gd name="T16" fmla="*/ 0 h 4"/>
                    <a:gd name="T17" fmla="*/ 3 w 3"/>
                    <a:gd name="T18" fmla="*/ 4 h 4"/>
                  </a:gdLst>
                  <a:ahLst/>
                  <a:cxnLst>
                    <a:cxn ang="T10">
                      <a:pos x="T0" y="T1"/>
                    </a:cxn>
                    <a:cxn ang="T11">
                      <a:pos x="T2" y="T3"/>
                    </a:cxn>
                    <a:cxn ang="T12">
                      <a:pos x="T4" y="T5"/>
                    </a:cxn>
                    <a:cxn ang="T13">
                      <a:pos x="T6" y="T7"/>
                    </a:cxn>
                    <a:cxn ang="T14">
                      <a:pos x="T8" y="T9"/>
                    </a:cxn>
                  </a:cxnLst>
                  <a:rect l="T15" t="T16" r="T17" b="T18"/>
                  <a:pathLst>
                    <a:path w="3" h="4">
                      <a:moveTo>
                        <a:pt x="1" y="0"/>
                      </a:moveTo>
                      <a:lnTo>
                        <a:pt x="3" y="3"/>
                      </a:lnTo>
                      <a:lnTo>
                        <a:pt x="2" y="4"/>
                      </a:lnTo>
                      <a:lnTo>
                        <a:pt x="0" y="1"/>
                      </a:lnTo>
                      <a:lnTo>
                        <a:pt x="1" y="0"/>
                      </a:lnTo>
                    </a:path>
                  </a:pathLst>
                </a:custGeom>
                <a:solidFill>
                  <a:srgbClr val="585A6F"/>
                </a:solidFill>
                <a:ln w="0">
                  <a:solidFill>
                    <a:srgbClr val="507EAF"/>
                  </a:solidFill>
                  <a:round/>
                  <a:headEnd/>
                  <a:tailEnd/>
                </a:ln>
              </p:spPr>
              <p:txBody>
                <a:bodyPr/>
                <a:lstStyle/>
                <a:p>
                  <a:endParaRPr lang="fr-FR"/>
                </a:p>
              </p:txBody>
            </p:sp>
            <p:sp>
              <p:nvSpPr>
                <p:cNvPr id="107703" name="Freeform 625"/>
                <p:cNvSpPr>
                  <a:spLocks/>
                </p:cNvSpPr>
                <p:nvPr/>
              </p:nvSpPr>
              <p:spPr bwMode="auto">
                <a:xfrm>
                  <a:off x="5830" y="1195"/>
                  <a:ext cx="13" cy="12"/>
                </a:xfrm>
                <a:custGeom>
                  <a:avLst/>
                  <a:gdLst>
                    <a:gd name="T0" fmla="*/ 12337 w 2"/>
                    <a:gd name="T1" fmla="*/ 15552 h 2"/>
                    <a:gd name="T2" fmla="*/ 0 w 2"/>
                    <a:gd name="T3" fmla="*/ 7776 h 2"/>
                    <a:gd name="T4" fmla="*/ 0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1"/>
                      </a:lnTo>
                      <a:lnTo>
                        <a:pt x="0" y="0"/>
                      </a:lnTo>
                      <a:lnTo>
                        <a:pt x="2" y="2"/>
                      </a:lnTo>
                      <a:lnTo>
                        <a:pt x="1" y="2"/>
                      </a:lnTo>
                    </a:path>
                  </a:pathLst>
                </a:custGeom>
                <a:solidFill>
                  <a:srgbClr val="585A6F"/>
                </a:solidFill>
                <a:ln w="9525">
                  <a:noFill/>
                  <a:round/>
                  <a:headEnd/>
                  <a:tailEnd/>
                </a:ln>
              </p:spPr>
              <p:txBody>
                <a:bodyPr/>
                <a:lstStyle/>
                <a:p>
                  <a:endParaRPr lang="fr-FR"/>
                </a:p>
              </p:txBody>
            </p:sp>
            <p:sp>
              <p:nvSpPr>
                <p:cNvPr id="107704" name="Freeform 626"/>
                <p:cNvSpPr>
                  <a:spLocks/>
                </p:cNvSpPr>
                <p:nvPr/>
              </p:nvSpPr>
              <p:spPr bwMode="auto">
                <a:xfrm>
                  <a:off x="5830" y="1195"/>
                  <a:ext cx="13" cy="12"/>
                </a:xfrm>
                <a:custGeom>
                  <a:avLst/>
                  <a:gdLst>
                    <a:gd name="T0" fmla="*/ 12337 w 2"/>
                    <a:gd name="T1" fmla="*/ 15552 h 2"/>
                    <a:gd name="T2" fmla="*/ 0 w 2"/>
                    <a:gd name="T3" fmla="*/ 7776 h 2"/>
                    <a:gd name="T4" fmla="*/ 0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1"/>
                      </a:lnTo>
                      <a:lnTo>
                        <a:pt x="0" y="0"/>
                      </a:lnTo>
                      <a:lnTo>
                        <a:pt x="2" y="2"/>
                      </a:lnTo>
                      <a:lnTo>
                        <a:pt x="1" y="2"/>
                      </a:lnTo>
                    </a:path>
                  </a:pathLst>
                </a:custGeom>
                <a:solidFill>
                  <a:srgbClr val="4F6382"/>
                </a:solidFill>
                <a:ln w="9525">
                  <a:noFill/>
                  <a:round/>
                  <a:headEnd/>
                  <a:tailEnd/>
                </a:ln>
              </p:spPr>
              <p:txBody>
                <a:bodyPr/>
                <a:lstStyle/>
                <a:p>
                  <a:endParaRPr lang="fr-FR"/>
                </a:p>
              </p:txBody>
            </p:sp>
            <p:sp>
              <p:nvSpPr>
                <p:cNvPr id="107705" name="Freeform 627"/>
                <p:cNvSpPr>
                  <a:spLocks/>
                </p:cNvSpPr>
                <p:nvPr/>
              </p:nvSpPr>
              <p:spPr bwMode="auto">
                <a:xfrm>
                  <a:off x="5830" y="1195"/>
                  <a:ext cx="13" cy="12"/>
                </a:xfrm>
                <a:custGeom>
                  <a:avLst/>
                  <a:gdLst>
                    <a:gd name="T0" fmla="*/ 23068 w 2"/>
                    <a:gd name="T1" fmla="*/ 15552 h 2"/>
                    <a:gd name="T2" fmla="*/ 0 w 2"/>
                    <a:gd name="T3" fmla="*/ 0 h 2"/>
                    <a:gd name="T4" fmla="*/ 12337 w 2"/>
                    <a:gd name="T5" fmla="*/ 0 h 2"/>
                    <a:gd name="T6" fmla="*/ 23068 w 2"/>
                    <a:gd name="T7" fmla="*/ 7776 h 2"/>
                    <a:gd name="T8" fmla="*/ 23068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0"/>
                      </a:lnTo>
                      <a:lnTo>
                        <a:pt x="1" y="0"/>
                      </a:lnTo>
                      <a:lnTo>
                        <a:pt x="2" y="1"/>
                      </a:lnTo>
                      <a:lnTo>
                        <a:pt x="2" y="2"/>
                      </a:lnTo>
                    </a:path>
                  </a:pathLst>
                </a:custGeom>
                <a:solidFill>
                  <a:srgbClr val="306D92"/>
                </a:solidFill>
                <a:ln w="9525">
                  <a:noFill/>
                  <a:round/>
                  <a:headEnd/>
                  <a:tailEnd/>
                </a:ln>
              </p:spPr>
              <p:txBody>
                <a:bodyPr/>
                <a:lstStyle/>
                <a:p>
                  <a:endParaRPr lang="fr-FR"/>
                </a:p>
              </p:txBody>
            </p:sp>
            <p:sp>
              <p:nvSpPr>
                <p:cNvPr id="107706" name="Freeform 628"/>
                <p:cNvSpPr>
                  <a:spLocks/>
                </p:cNvSpPr>
                <p:nvPr/>
              </p:nvSpPr>
              <p:spPr bwMode="auto">
                <a:xfrm>
                  <a:off x="5830" y="1195"/>
                  <a:ext cx="13" cy="12"/>
                </a:xfrm>
                <a:custGeom>
                  <a:avLst/>
                  <a:gdLst>
                    <a:gd name="T0" fmla="*/ 23068 w 2"/>
                    <a:gd name="T1" fmla="*/ 15552 h 2"/>
                    <a:gd name="T2" fmla="*/ 0 w 2"/>
                    <a:gd name="T3" fmla="*/ 0 h 2"/>
                    <a:gd name="T4" fmla="*/ 12337 w 2"/>
                    <a:gd name="T5" fmla="*/ 0 h 2"/>
                    <a:gd name="T6" fmla="*/ 23068 w 2"/>
                    <a:gd name="T7" fmla="*/ 7776 h 2"/>
                    <a:gd name="T8" fmla="*/ 23068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0"/>
                      </a:lnTo>
                      <a:lnTo>
                        <a:pt x="1" y="0"/>
                      </a:lnTo>
                      <a:lnTo>
                        <a:pt x="2" y="1"/>
                      </a:lnTo>
                      <a:lnTo>
                        <a:pt x="2" y="2"/>
                      </a:lnTo>
                    </a:path>
                  </a:pathLst>
                </a:custGeom>
                <a:solidFill>
                  <a:srgbClr val="0078A7"/>
                </a:solidFill>
                <a:ln w="9525">
                  <a:noFill/>
                  <a:round/>
                  <a:headEnd/>
                  <a:tailEnd/>
                </a:ln>
              </p:spPr>
              <p:txBody>
                <a:bodyPr/>
                <a:lstStyle/>
                <a:p>
                  <a:endParaRPr lang="fr-FR"/>
                </a:p>
              </p:txBody>
            </p:sp>
            <p:sp>
              <p:nvSpPr>
                <p:cNvPr id="107707" name="Freeform 629"/>
                <p:cNvSpPr>
                  <a:spLocks/>
                </p:cNvSpPr>
                <p:nvPr/>
              </p:nvSpPr>
              <p:spPr bwMode="auto">
                <a:xfrm>
                  <a:off x="5837" y="1195"/>
                  <a:ext cx="6" cy="6"/>
                </a:xfrm>
                <a:custGeom>
                  <a:avLst/>
                  <a:gdLst>
                    <a:gd name="T0" fmla="*/ 7776 w 1"/>
                    <a:gd name="T1" fmla="*/ 7776 h 1"/>
                    <a:gd name="T2" fmla="*/ 0 w 1"/>
                    <a:gd name="T3" fmla="*/ 0 h 1"/>
                    <a:gd name="T4" fmla="*/ 0 w 1"/>
                    <a:gd name="T5" fmla="*/ 0 h 1"/>
                    <a:gd name="T6" fmla="*/ 7776 w 1"/>
                    <a:gd name="T7" fmla="*/ 7776 h 1"/>
                    <a:gd name="T8" fmla="*/ 7776 w 1"/>
                    <a:gd name="T9" fmla="*/ 7776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1" y="1"/>
                      </a:moveTo>
                      <a:lnTo>
                        <a:pt x="0" y="0"/>
                      </a:lnTo>
                      <a:lnTo>
                        <a:pt x="1" y="1"/>
                      </a:lnTo>
                    </a:path>
                  </a:pathLst>
                </a:custGeom>
                <a:solidFill>
                  <a:srgbClr val="0082B9"/>
                </a:solidFill>
                <a:ln w="9525">
                  <a:noFill/>
                  <a:round/>
                  <a:headEnd/>
                  <a:tailEnd/>
                </a:ln>
              </p:spPr>
              <p:txBody>
                <a:bodyPr/>
                <a:lstStyle/>
                <a:p>
                  <a:endParaRPr lang="fr-FR"/>
                </a:p>
              </p:txBody>
            </p:sp>
            <p:sp>
              <p:nvSpPr>
                <p:cNvPr id="107708" name="Freeform 630"/>
                <p:cNvSpPr>
                  <a:spLocks/>
                </p:cNvSpPr>
                <p:nvPr/>
              </p:nvSpPr>
              <p:spPr bwMode="auto">
                <a:xfrm>
                  <a:off x="5830" y="1189"/>
                  <a:ext cx="13" cy="18"/>
                </a:xfrm>
                <a:custGeom>
                  <a:avLst/>
                  <a:gdLst>
                    <a:gd name="T0" fmla="*/ 23068 w 2"/>
                    <a:gd name="T1" fmla="*/ 7776 h 3"/>
                    <a:gd name="T2" fmla="*/ 23068 w 2"/>
                    <a:gd name="T3" fmla="*/ 7776 h 3"/>
                    <a:gd name="T4" fmla="*/ 23068 w 2"/>
                    <a:gd name="T5" fmla="*/ 23328 h 3"/>
                    <a:gd name="T6" fmla="*/ 12337 w 2"/>
                    <a:gd name="T7" fmla="*/ 15552 h 3"/>
                    <a:gd name="T8" fmla="*/ 0 w 2"/>
                    <a:gd name="T9" fmla="*/ 23328 h 3"/>
                    <a:gd name="T10" fmla="*/ 0 w 2"/>
                    <a:gd name="T11" fmla="*/ 7776 h 3"/>
                    <a:gd name="T12" fmla="*/ 0 w 2"/>
                    <a:gd name="T13" fmla="*/ 7776 h 3"/>
                    <a:gd name="T14" fmla="*/ 12337 w 2"/>
                    <a:gd name="T15" fmla="*/ 0 h 3"/>
                    <a:gd name="T16" fmla="*/ 23068 w 2"/>
                    <a:gd name="T17" fmla="*/ 7776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1"/>
                      </a:moveTo>
                      <a:lnTo>
                        <a:pt x="2" y="1"/>
                      </a:lnTo>
                      <a:lnTo>
                        <a:pt x="2" y="3"/>
                      </a:lnTo>
                      <a:lnTo>
                        <a:pt x="1" y="2"/>
                      </a:lnTo>
                      <a:lnTo>
                        <a:pt x="0" y="3"/>
                      </a:lnTo>
                      <a:lnTo>
                        <a:pt x="0" y="1"/>
                      </a:lnTo>
                      <a:lnTo>
                        <a:pt x="1" y="0"/>
                      </a:lnTo>
                      <a:lnTo>
                        <a:pt x="2" y="1"/>
                      </a:lnTo>
                    </a:path>
                  </a:pathLst>
                </a:custGeom>
                <a:noFill/>
                <a:ln w="0">
                  <a:solidFill>
                    <a:srgbClr val="507EAF"/>
                  </a:solidFill>
                  <a:round/>
                  <a:headEnd/>
                  <a:tailEnd/>
                </a:ln>
              </p:spPr>
              <p:txBody>
                <a:bodyPr/>
                <a:lstStyle/>
                <a:p>
                  <a:endParaRPr lang="fr-FR"/>
                </a:p>
              </p:txBody>
            </p:sp>
            <p:sp>
              <p:nvSpPr>
                <p:cNvPr id="107709" name="Freeform 631"/>
                <p:cNvSpPr>
                  <a:spLocks/>
                </p:cNvSpPr>
                <p:nvPr/>
              </p:nvSpPr>
              <p:spPr bwMode="auto">
                <a:xfrm>
                  <a:off x="5796" y="1195"/>
                  <a:ext cx="20" cy="18"/>
                </a:xfrm>
                <a:custGeom>
                  <a:avLst/>
                  <a:gdLst>
                    <a:gd name="T0" fmla="*/ 13913 w 3"/>
                    <a:gd name="T1" fmla="*/ 0 h 3"/>
                    <a:gd name="T2" fmla="*/ 39420 w 3"/>
                    <a:gd name="T3" fmla="*/ 23328 h 3"/>
                    <a:gd name="T4" fmla="*/ 25780 w 3"/>
                    <a:gd name="T5" fmla="*/ 23328 h 3"/>
                    <a:gd name="T6" fmla="*/ 0 w 3"/>
                    <a:gd name="T7" fmla="*/ 0 h 3"/>
                    <a:gd name="T8" fmla="*/ 13913 w 3"/>
                    <a:gd name="T9" fmla="*/ 0 h 3"/>
                    <a:gd name="T10" fmla="*/ 0 60000 65536"/>
                    <a:gd name="T11" fmla="*/ 0 60000 65536"/>
                    <a:gd name="T12" fmla="*/ 0 60000 65536"/>
                    <a:gd name="T13" fmla="*/ 0 60000 65536"/>
                    <a:gd name="T14" fmla="*/ 0 60000 65536"/>
                    <a:gd name="T15" fmla="*/ 0 w 3"/>
                    <a:gd name="T16" fmla="*/ 0 h 3"/>
                    <a:gd name="T17" fmla="*/ 3 w 3"/>
                    <a:gd name="T18" fmla="*/ 3 h 3"/>
                  </a:gdLst>
                  <a:ahLst/>
                  <a:cxnLst>
                    <a:cxn ang="T10">
                      <a:pos x="T0" y="T1"/>
                    </a:cxn>
                    <a:cxn ang="T11">
                      <a:pos x="T2" y="T3"/>
                    </a:cxn>
                    <a:cxn ang="T12">
                      <a:pos x="T4" y="T5"/>
                    </a:cxn>
                    <a:cxn ang="T13">
                      <a:pos x="T6" y="T7"/>
                    </a:cxn>
                    <a:cxn ang="T14">
                      <a:pos x="T8" y="T9"/>
                    </a:cxn>
                  </a:cxnLst>
                  <a:rect l="T15" t="T16" r="T17" b="T18"/>
                  <a:pathLst>
                    <a:path w="3" h="3">
                      <a:moveTo>
                        <a:pt x="1" y="0"/>
                      </a:moveTo>
                      <a:lnTo>
                        <a:pt x="3" y="3"/>
                      </a:lnTo>
                      <a:lnTo>
                        <a:pt x="2" y="3"/>
                      </a:lnTo>
                      <a:lnTo>
                        <a:pt x="0" y="0"/>
                      </a:lnTo>
                      <a:lnTo>
                        <a:pt x="1" y="0"/>
                      </a:lnTo>
                    </a:path>
                  </a:pathLst>
                </a:custGeom>
                <a:solidFill>
                  <a:srgbClr val="585A6F"/>
                </a:solidFill>
                <a:ln w="0">
                  <a:solidFill>
                    <a:srgbClr val="507EAF"/>
                  </a:solidFill>
                  <a:round/>
                  <a:headEnd/>
                  <a:tailEnd/>
                </a:ln>
              </p:spPr>
              <p:txBody>
                <a:bodyPr/>
                <a:lstStyle/>
                <a:p>
                  <a:endParaRPr lang="fr-FR"/>
                </a:p>
              </p:txBody>
            </p:sp>
            <p:sp>
              <p:nvSpPr>
                <p:cNvPr id="107710" name="Freeform 632"/>
                <p:cNvSpPr>
                  <a:spLocks/>
                </p:cNvSpPr>
                <p:nvPr/>
              </p:nvSpPr>
              <p:spPr bwMode="auto">
                <a:xfrm>
                  <a:off x="5803" y="1213"/>
                  <a:ext cx="7" cy="12"/>
                </a:xfrm>
                <a:custGeom>
                  <a:avLst/>
                  <a:gdLst>
                    <a:gd name="T0" fmla="*/ 0 w 1"/>
                    <a:gd name="T1" fmla="*/ 7776 h 2"/>
                    <a:gd name="T2" fmla="*/ 0 w 1"/>
                    <a:gd name="T3" fmla="*/ 7776 h 2"/>
                    <a:gd name="T4" fmla="*/ 0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0" y="0"/>
                      </a:lnTo>
                      <a:lnTo>
                        <a:pt x="1" y="2"/>
                      </a:lnTo>
                      <a:lnTo>
                        <a:pt x="0" y="1"/>
                      </a:lnTo>
                    </a:path>
                  </a:pathLst>
                </a:custGeom>
                <a:solidFill>
                  <a:srgbClr val="585A6F"/>
                </a:solidFill>
                <a:ln w="9525">
                  <a:noFill/>
                  <a:round/>
                  <a:headEnd/>
                  <a:tailEnd/>
                </a:ln>
              </p:spPr>
              <p:txBody>
                <a:bodyPr/>
                <a:lstStyle/>
                <a:p>
                  <a:endParaRPr lang="fr-FR"/>
                </a:p>
              </p:txBody>
            </p:sp>
            <p:sp>
              <p:nvSpPr>
                <p:cNvPr id="107711" name="Freeform 633"/>
                <p:cNvSpPr>
                  <a:spLocks/>
                </p:cNvSpPr>
                <p:nvPr/>
              </p:nvSpPr>
              <p:spPr bwMode="auto">
                <a:xfrm>
                  <a:off x="5803" y="1213"/>
                  <a:ext cx="7" cy="12"/>
                </a:xfrm>
                <a:custGeom>
                  <a:avLst/>
                  <a:gdLst>
                    <a:gd name="T0" fmla="*/ 16807 w 1"/>
                    <a:gd name="T1" fmla="*/ 15552 h 2"/>
                    <a:gd name="T2" fmla="*/ 0 w 1"/>
                    <a:gd name="T3" fmla="*/ 0 h 2"/>
                    <a:gd name="T4" fmla="*/ 16807 w 1"/>
                    <a:gd name="T5" fmla="*/ 0 h 2"/>
                    <a:gd name="T6" fmla="*/ 16807 w 1"/>
                    <a:gd name="T7" fmla="*/ 15552 h 2"/>
                    <a:gd name="T8" fmla="*/ 16807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1" y="2"/>
                      </a:moveTo>
                      <a:lnTo>
                        <a:pt x="0" y="0"/>
                      </a:lnTo>
                      <a:lnTo>
                        <a:pt x="1" y="0"/>
                      </a:lnTo>
                      <a:lnTo>
                        <a:pt x="1" y="2"/>
                      </a:lnTo>
                    </a:path>
                  </a:pathLst>
                </a:custGeom>
                <a:solidFill>
                  <a:srgbClr val="53617E"/>
                </a:solidFill>
                <a:ln w="9525">
                  <a:noFill/>
                  <a:round/>
                  <a:headEnd/>
                  <a:tailEnd/>
                </a:ln>
              </p:spPr>
              <p:txBody>
                <a:bodyPr/>
                <a:lstStyle/>
                <a:p>
                  <a:endParaRPr lang="fr-FR"/>
                </a:p>
              </p:txBody>
            </p:sp>
            <p:sp>
              <p:nvSpPr>
                <p:cNvPr id="107712" name="Freeform 634"/>
                <p:cNvSpPr>
                  <a:spLocks/>
                </p:cNvSpPr>
                <p:nvPr/>
              </p:nvSpPr>
              <p:spPr bwMode="auto">
                <a:xfrm>
                  <a:off x="5803" y="1213"/>
                  <a:ext cx="13" cy="12"/>
                </a:xfrm>
                <a:custGeom>
                  <a:avLst/>
                  <a:gdLst>
                    <a:gd name="T0" fmla="*/ 12337 w 2"/>
                    <a:gd name="T1" fmla="*/ 15552 h 2"/>
                    <a:gd name="T2" fmla="*/ 0 w 2"/>
                    <a:gd name="T3" fmla="*/ 0 h 2"/>
                    <a:gd name="T4" fmla="*/ 12337 w 2"/>
                    <a:gd name="T5" fmla="*/ 0 h 2"/>
                    <a:gd name="T6" fmla="*/ 23068 w 2"/>
                    <a:gd name="T7" fmla="*/ 15552 h 2"/>
                    <a:gd name="T8" fmla="*/ 12337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1" y="2"/>
                      </a:moveTo>
                      <a:lnTo>
                        <a:pt x="0" y="0"/>
                      </a:lnTo>
                      <a:lnTo>
                        <a:pt x="1" y="0"/>
                      </a:lnTo>
                      <a:lnTo>
                        <a:pt x="2" y="2"/>
                      </a:lnTo>
                      <a:lnTo>
                        <a:pt x="1" y="2"/>
                      </a:lnTo>
                    </a:path>
                  </a:pathLst>
                </a:custGeom>
                <a:solidFill>
                  <a:srgbClr val="3A688D"/>
                </a:solidFill>
                <a:ln w="9525">
                  <a:noFill/>
                  <a:round/>
                  <a:headEnd/>
                  <a:tailEnd/>
                </a:ln>
              </p:spPr>
              <p:txBody>
                <a:bodyPr/>
                <a:lstStyle/>
                <a:p>
                  <a:endParaRPr lang="fr-FR"/>
                </a:p>
              </p:txBody>
            </p:sp>
            <p:sp>
              <p:nvSpPr>
                <p:cNvPr id="107713" name="Freeform 635"/>
                <p:cNvSpPr>
                  <a:spLocks/>
                </p:cNvSpPr>
                <p:nvPr/>
              </p:nvSpPr>
              <p:spPr bwMode="auto">
                <a:xfrm>
                  <a:off x="5810" y="1213"/>
                  <a:ext cx="6" cy="12"/>
                </a:xfrm>
                <a:custGeom>
                  <a:avLst/>
                  <a:gdLst>
                    <a:gd name="T0" fmla="*/ 0 w 1"/>
                    <a:gd name="T1" fmla="*/ 15552 h 2"/>
                    <a:gd name="T2" fmla="*/ 0 w 1"/>
                    <a:gd name="T3" fmla="*/ 0 h 2"/>
                    <a:gd name="T4" fmla="*/ 0 w 1"/>
                    <a:gd name="T5" fmla="*/ 0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29C"/>
                </a:solidFill>
                <a:ln w="9525">
                  <a:noFill/>
                  <a:round/>
                  <a:headEnd/>
                  <a:tailEnd/>
                </a:ln>
              </p:spPr>
              <p:txBody>
                <a:bodyPr/>
                <a:lstStyle/>
                <a:p>
                  <a:endParaRPr lang="fr-FR"/>
                </a:p>
              </p:txBody>
            </p:sp>
            <p:sp>
              <p:nvSpPr>
                <p:cNvPr id="107714" name="Freeform 636"/>
                <p:cNvSpPr>
                  <a:spLocks/>
                </p:cNvSpPr>
                <p:nvPr/>
              </p:nvSpPr>
              <p:spPr bwMode="auto">
                <a:xfrm>
                  <a:off x="5810" y="1213"/>
                  <a:ext cx="6" cy="12"/>
                </a:xfrm>
                <a:custGeom>
                  <a:avLst/>
                  <a:gdLst>
                    <a:gd name="T0" fmla="*/ 7776 w 1"/>
                    <a:gd name="T1" fmla="*/ 15552 h 2"/>
                    <a:gd name="T2" fmla="*/ 0 w 1"/>
                    <a:gd name="T3" fmla="*/ 0 h 2"/>
                    <a:gd name="T4" fmla="*/ 0 w 1"/>
                    <a:gd name="T5" fmla="*/ 0 h 2"/>
                    <a:gd name="T6" fmla="*/ 7776 w 1"/>
                    <a:gd name="T7" fmla="*/ 0 h 2"/>
                    <a:gd name="T8" fmla="*/ 7776 w 1"/>
                    <a:gd name="T9" fmla="*/ 7776 h 2"/>
                    <a:gd name="T10" fmla="*/ 7776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2"/>
                      </a:moveTo>
                      <a:lnTo>
                        <a:pt x="0" y="0"/>
                      </a:lnTo>
                      <a:lnTo>
                        <a:pt x="1" y="0"/>
                      </a:lnTo>
                      <a:lnTo>
                        <a:pt x="1" y="1"/>
                      </a:lnTo>
                      <a:lnTo>
                        <a:pt x="1" y="2"/>
                      </a:lnTo>
                    </a:path>
                  </a:pathLst>
                </a:custGeom>
                <a:solidFill>
                  <a:srgbClr val="007CAC"/>
                </a:solidFill>
                <a:ln w="9525">
                  <a:noFill/>
                  <a:round/>
                  <a:headEnd/>
                  <a:tailEnd/>
                </a:ln>
              </p:spPr>
              <p:txBody>
                <a:bodyPr/>
                <a:lstStyle/>
                <a:p>
                  <a:endParaRPr lang="fr-FR"/>
                </a:p>
              </p:txBody>
            </p:sp>
            <p:sp>
              <p:nvSpPr>
                <p:cNvPr id="107715" name="Freeform 637"/>
                <p:cNvSpPr>
                  <a:spLocks/>
                </p:cNvSpPr>
                <p:nvPr/>
              </p:nvSpPr>
              <p:spPr bwMode="auto">
                <a:xfrm>
                  <a:off x="5810" y="1213"/>
                  <a:ext cx="13" cy="6"/>
                </a:xfrm>
                <a:custGeom>
                  <a:avLst/>
                  <a:gdLst>
                    <a:gd name="T0" fmla="*/ 12337 w 2"/>
                    <a:gd name="T1" fmla="*/ 7776 h 1"/>
                    <a:gd name="T2" fmla="*/ 0 w 2"/>
                    <a:gd name="T3" fmla="*/ 0 h 1"/>
                    <a:gd name="T4" fmla="*/ 23068 w 2"/>
                    <a:gd name="T5" fmla="*/ 7776 h 1"/>
                    <a:gd name="T6" fmla="*/ 12337 w 2"/>
                    <a:gd name="T7" fmla="*/ 7776 h 1"/>
                    <a:gd name="T8" fmla="*/ 0 60000 65536"/>
                    <a:gd name="T9" fmla="*/ 0 60000 65536"/>
                    <a:gd name="T10" fmla="*/ 0 60000 65536"/>
                    <a:gd name="T11" fmla="*/ 0 60000 65536"/>
                    <a:gd name="T12" fmla="*/ 0 w 2"/>
                    <a:gd name="T13" fmla="*/ 0 h 1"/>
                    <a:gd name="T14" fmla="*/ 2 w 2"/>
                    <a:gd name="T15" fmla="*/ 1 h 1"/>
                  </a:gdLst>
                  <a:ahLst/>
                  <a:cxnLst>
                    <a:cxn ang="T8">
                      <a:pos x="T0" y="T1"/>
                    </a:cxn>
                    <a:cxn ang="T9">
                      <a:pos x="T2" y="T3"/>
                    </a:cxn>
                    <a:cxn ang="T10">
                      <a:pos x="T4" y="T5"/>
                    </a:cxn>
                    <a:cxn ang="T11">
                      <a:pos x="T6" y="T7"/>
                    </a:cxn>
                  </a:cxnLst>
                  <a:rect l="T12" t="T13" r="T14" b="T15"/>
                  <a:pathLst>
                    <a:path w="2" h="1">
                      <a:moveTo>
                        <a:pt x="1" y="1"/>
                      </a:moveTo>
                      <a:lnTo>
                        <a:pt x="0" y="0"/>
                      </a:lnTo>
                      <a:lnTo>
                        <a:pt x="2" y="1"/>
                      </a:lnTo>
                      <a:lnTo>
                        <a:pt x="1" y="1"/>
                      </a:lnTo>
                    </a:path>
                  </a:pathLst>
                </a:custGeom>
                <a:solidFill>
                  <a:srgbClr val="0084BD"/>
                </a:solidFill>
                <a:ln w="9525">
                  <a:noFill/>
                  <a:round/>
                  <a:headEnd/>
                  <a:tailEnd/>
                </a:ln>
              </p:spPr>
              <p:txBody>
                <a:bodyPr/>
                <a:lstStyle/>
                <a:p>
                  <a:endParaRPr lang="fr-FR"/>
                </a:p>
              </p:txBody>
            </p:sp>
            <p:sp>
              <p:nvSpPr>
                <p:cNvPr id="107716" name="Freeform 638"/>
                <p:cNvSpPr>
                  <a:spLocks/>
                </p:cNvSpPr>
                <p:nvPr/>
              </p:nvSpPr>
              <p:spPr bwMode="auto">
                <a:xfrm>
                  <a:off x="5816" y="1213"/>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9C6"/>
                </a:solidFill>
                <a:ln w="9525">
                  <a:noFill/>
                  <a:round/>
                  <a:headEnd/>
                  <a:tailEnd/>
                </a:ln>
              </p:spPr>
              <p:txBody>
                <a:bodyPr/>
                <a:lstStyle/>
                <a:p>
                  <a:endParaRPr lang="fr-FR"/>
                </a:p>
              </p:txBody>
            </p:sp>
            <p:sp>
              <p:nvSpPr>
                <p:cNvPr id="107717" name="Freeform 639"/>
                <p:cNvSpPr>
                  <a:spLocks/>
                </p:cNvSpPr>
                <p:nvPr/>
              </p:nvSpPr>
              <p:spPr bwMode="auto">
                <a:xfrm>
                  <a:off x="5803" y="1213"/>
                  <a:ext cx="13" cy="12"/>
                </a:xfrm>
                <a:custGeom>
                  <a:avLst/>
                  <a:gdLst>
                    <a:gd name="T0" fmla="*/ 23068 w 2"/>
                    <a:gd name="T1" fmla="*/ 0 h 2"/>
                    <a:gd name="T2" fmla="*/ 23068 w 2"/>
                    <a:gd name="T3" fmla="*/ 7776 h 2"/>
                    <a:gd name="T4" fmla="*/ 23068 w 2"/>
                    <a:gd name="T5" fmla="*/ 15552 h 2"/>
                    <a:gd name="T6" fmla="*/ 12337 w 2"/>
                    <a:gd name="T7" fmla="*/ 15552 h 2"/>
                    <a:gd name="T8" fmla="*/ 0 w 2"/>
                    <a:gd name="T9" fmla="*/ 7776 h 2"/>
                    <a:gd name="T10" fmla="*/ 0 w 2"/>
                    <a:gd name="T11" fmla="*/ 0 h 2"/>
                    <a:gd name="T12" fmla="*/ 12337 w 2"/>
                    <a:gd name="T13" fmla="*/ 0 h 2"/>
                    <a:gd name="T14" fmla="*/ 23068 w 2"/>
                    <a:gd name="T15" fmla="*/ 0 h 2"/>
                    <a:gd name="T16" fmla="*/ 23068 w 2"/>
                    <a:gd name="T17" fmla="*/ 0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0"/>
                      </a:moveTo>
                      <a:lnTo>
                        <a:pt x="2" y="1"/>
                      </a:lnTo>
                      <a:lnTo>
                        <a:pt x="2" y="2"/>
                      </a:lnTo>
                      <a:lnTo>
                        <a:pt x="1" y="2"/>
                      </a:lnTo>
                      <a:lnTo>
                        <a:pt x="0" y="1"/>
                      </a:lnTo>
                      <a:lnTo>
                        <a:pt x="0" y="0"/>
                      </a:lnTo>
                      <a:lnTo>
                        <a:pt x="1" y="0"/>
                      </a:lnTo>
                      <a:lnTo>
                        <a:pt x="2" y="0"/>
                      </a:lnTo>
                    </a:path>
                  </a:pathLst>
                </a:custGeom>
                <a:noFill/>
                <a:ln w="0">
                  <a:solidFill>
                    <a:srgbClr val="507EAF"/>
                  </a:solidFill>
                  <a:round/>
                  <a:headEnd/>
                  <a:tailEnd/>
                </a:ln>
              </p:spPr>
              <p:txBody>
                <a:bodyPr/>
                <a:lstStyle/>
                <a:p>
                  <a:endParaRPr lang="fr-FR"/>
                </a:p>
              </p:txBody>
            </p:sp>
            <p:sp>
              <p:nvSpPr>
                <p:cNvPr id="107718" name="Line 640"/>
                <p:cNvSpPr>
                  <a:spLocks noChangeShapeType="1"/>
                </p:cNvSpPr>
                <p:nvPr/>
              </p:nvSpPr>
              <p:spPr bwMode="auto">
                <a:xfrm>
                  <a:off x="5803" y="1195"/>
                  <a:ext cx="7" cy="18"/>
                </a:xfrm>
                <a:prstGeom prst="line">
                  <a:avLst/>
                </a:prstGeom>
                <a:noFill/>
                <a:ln w="0">
                  <a:solidFill>
                    <a:srgbClr val="507EAF"/>
                  </a:solidFill>
                  <a:round/>
                  <a:headEnd/>
                  <a:tailEnd/>
                </a:ln>
              </p:spPr>
              <p:txBody>
                <a:bodyPr/>
                <a:lstStyle/>
                <a:p>
                  <a:endParaRPr lang="fr-FR"/>
                </a:p>
              </p:txBody>
            </p:sp>
            <p:sp>
              <p:nvSpPr>
                <p:cNvPr id="107719" name="Line 641"/>
                <p:cNvSpPr>
                  <a:spLocks noChangeShapeType="1"/>
                </p:cNvSpPr>
                <p:nvPr/>
              </p:nvSpPr>
              <p:spPr bwMode="auto">
                <a:xfrm>
                  <a:off x="5803" y="1195"/>
                  <a:ext cx="7" cy="18"/>
                </a:xfrm>
                <a:prstGeom prst="line">
                  <a:avLst/>
                </a:prstGeom>
                <a:noFill/>
                <a:ln w="0">
                  <a:solidFill>
                    <a:srgbClr val="507EAF"/>
                  </a:solidFill>
                  <a:round/>
                  <a:headEnd/>
                  <a:tailEnd/>
                </a:ln>
              </p:spPr>
              <p:txBody>
                <a:bodyPr/>
                <a:lstStyle/>
                <a:p>
                  <a:endParaRPr lang="fr-FR"/>
                </a:p>
              </p:txBody>
            </p:sp>
            <p:sp>
              <p:nvSpPr>
                <p:cNvPr id="107720" name="Rectangle 642"/>
                <p:cNvSpPr>
                  <a:spLocks noChangeArrowheads="1"/>
                </p:cNvSpPr>
                <p:nvPr/>
              </p:nvSpPr>
              <p:spPr bwMode="auto">
                <a:xfrm>
                  <a:off x="5776"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21" name="Freeform 643"/>
                <p:cNvSpPr>
                  <a:spLocks/>
                </p:cNvSpPr>
                <p:nvPr/>
              </p:nvSpPr>
              <p:spPr bwMode="auto">
                <a:xfrm>
                  <a:off x="5769" y="1219"/>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722" name="Rectangle 644"/>
                <p:cNvSpPr>
                  <a:spLocks noChangeArrowheads="1"/>
                </p:cNvSpPr>
                <p:nvPr/>
              </p:nvSpPr>
              <p:spPr bwMode="auto">
                <a:xfrm>
                  <a:off x="5776" y="1219"/>
                  <a:ext cx="7" cy="12"/>
                </a:xfrm>
                <a:prstGeom prst="rect">
                  <a:avLst/>
                </a:prstGeom>
                <a:solidFill>
                  <a:srgbClr val="2C6E95"/>
                </a:solidFill>
                <a:ln w="9525">
                  <a:noFill/>
                  <a:miter lim="800000"/>
                  <a:headEnd/>
                  <a:tailEnd/>
                </a:ln>
              </p:spPr>
              <p:txBody>
                <a:bodyPr/>
                <a:lstStyle/>
                <a:p>
                  <a:endParaRPr lang="en-US"/>
                </a:p>
              </p:txBody>
            </p:sp>
            <p:sp>
              <p:nvSpPr>
                <p:cNvPr id="107723" name="Freeform 645"/>
                <p:cNvSpPr>
                  <a:spLocks/>
                </p:cNvSpPr>
                <p:nvPr/>
              </p:nvSpPr>
              <p:spPr bwMode="auto">
                <a:xfrm>
                  <a:off x="5776" y="1219"/>
                  <a:ext cx="7" cy="12"/>
                </a:xfrm>
                <a:custGeom>
                  <a:avLst/>
                  <a:gdLst>
                    <a:gd name="T0" fmla="*/ 0 w 1"/>
                    <a:gd name="T1" fmla="*/ 15552 h 2"/>
                    <a:gd name="T2" fmla="*/ 0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24" name="Freeform 646"/>
                <p:cNvSpPr>
                  <a:spLocks/>
                </p:cNvSpPr>
                <p:nvPr/>
              </p:nvSpPr>
              <p:spPr bwMode="auto">
                <a:xfrm>
                  <a:off x="5783" y="1219"/>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725" name="Freeform 647"/>
                <p:cNvSpPr>
                  <a:spLocks/>
                </p:cNvSpPr>
                <p:nvPr/>
              </p:nvSpPr>
              <p:spPr bwMode="auto">
                <a:xfrm>
                  <a:off x="5769" y="1219"/>
                  <a:ext cx="14" cy="12"/>
                </a:xfrm>
                <a:custGeom>
                  <a:avLst/>
                  <a:gdLst>
                    <a:gd name="T0" fmla="*/ 33614 w 2"/>
                    <a:gd name="T1" fmla="*/ 7776 h 2"/>
                    <a:gd name="T2" fmla="*/ 33614 w 2"/>
                    <a:gd name="T3" fmla="*/ 7776 h 2"/>
                    <a:gd name="T4" fmla="*/ 16807 w 2"/>
                    <a:gd name="T5" fmla="*/ 15552 h 2"/>
                    <a:gd name="T6" fmla="*/ 16807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726" name="Line 648"/>
                <p:cNvSpPr>
                  <a:spLocks noChangeShapeType="1"/>
                </p:cNvSpPr>
                <p:nvPr/>
              </p:nvSpPr>
              <p:spPr bwMode="auto">
                <a:xfrm>
                  <a:off x="5783" y="1195"/>
                  <a:ext cx="1" cy="24"/>
                </a:xfrm>
                <a:prstGeom prst="line">
                  <a:avLst/>
                </a:prstGeom>
                <a:noFill/>
                <a:ln w="0">
                  <a:solidFill>
                    <a:srgbClr val="507EAF"/>
                  </a:solidFill>
                  <a:round/>
                  <a:headEnd/>
                  <a:tailEnd/>
                </a:ln>
              </p:spPr>
              <p:txBody>
                <a:bodyPr/>
                <a:lstStyle/>
                <a:p>
                  <a:endParaRPr lang="fr-FR"/>
                </a:p>
              </p:txBody>
            </p:sp>
            <p:sp>
              <p:nvSpPr>
                <p:cNvPr id="107727" name="Line 649"/>
                <p:cNvSpPr>
                  <a:spLocks noChangeShapeType="1"/>
                </p:cNvSpPr>
                <p:nvPr/>
              </p:nvSpPr>
              <p:spPr bwMode="auto">
                <a:xfrm>
                  <a:off x="5776" y="1195"/>
                  <a:ext cx="1" cy="24"/>
                </a:xfrm>
                <a:prstGeom prst="line">
                  <a:avLst/>
                </a:prstGeom>
                <a:noFill/>
                <a:ln w="0">
                  <a:solidFill>
                    <a:srgbClr val="507EAF"/>
                  </a:solidFill>
                  <a:round/>
                  <a:headEnd/>
                  <a:tailEnd/>
                </a:ln>
              </p:spPr>
              <p:txBody>
                <a:bodyPr/>
                <a:lstStyle/>
                <a:p>
                  <a:endParaRPr lang="fr-FR"/>
                </a:p>
              </p:txBody>
            </p:sp>
            <p:sp>
              <p:nvSpPr>
                <p:cNvPr id="107728" name="Rectangle 650"/>
                <p:cNvSpPr>
                  <a:spLocks noChangeArrowheads="1"/>
                </p:cNvSpPr>
                <p:nvPr/>
              </p:nvSpPr>
              <p:spPr bwMode="auto">
                <a:xfrm>
                  <a:off x="5708"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29" name="Freeform 651"/>
                <p:cNvSpPr>
                  <a:spLocks/>
                </p:cNvSpPr>
                <p:nvPr/>
              </p:nvSpPr>
              <p:spPr bwMode="auto">
                <a:xfrm>
                  <a:off x="5702" y="1219"/>
                  <a:ext cx="6" cy="6"/>
                </a:xfrm>
                <a:custGeom>
                  <a:avLst/>
                  <a:gdLst>
                    <a:gd name="T0" fmla="*/ 0 w 1"/>
                    <a:gd name="T1" fmla="*/ 7776 h 1"/>
                    <a:gd name="T2" fmla="*/ 0 w 1"/>
                    <a:gd name="T3" fmla="*/ 0 h 1"/>
                    <a:gd name="T4" fmla="*/ 7776 w 1"/>
                    <a:gd name="T5" fmla="*/ 0 h 1"/>
                    <a:gd name="T6" fmla="*/ 7776 w 1"/>
                    <a:gd name="T7" fmla="*/ 7776 h 1"/>
                    <a:gd name="T8" fmla="*/ 7776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7730" name="Freeform 652"/>
                <p:cNvSpPr>
                  <a:spLocks/>
                </p:cNvSpPr>
                <p:nvPr/>
              </p:nvSpPr>
              <p:spPr bwMode="auto">
                <a:xfrm>
                  <a:off x="5708"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731" name="Freeform 653"/>
                <p:cNvSpPr>
                  <a:spLocks/>
                </p:cNvSpPr>
                <p:nvPr/>
              </p:nvSpPr>
              <p:spPr bwMode="auto">
                <a:xfrm>
                  <a:off x="5708" y="1213"/>
                  <a:ext cx="7" cy="12"/>
                </a:xfrm>
                <a:custGeom>
                  <a:avLst/>
                  <a:gdLst>
                    <a:gd name="T0" fmla="*/ 0 w 1"/>
                    <a:gd name="T1" fmla="*/ 15552 h 2"/>
                    <a:gd name="T2" fmla="*/ 0 w 1"/>
                    <a:gd name="T3" fmla="*/ 7776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732" name="Freeform 654"/>
                <p:cNvSpPr>
                  <a:spLocks/>
                </p:cNvSpPr>
                <p:nvPr/>
              </p:nvSpPr>
              <p:spPr bwMode="auto">
                <a:xfrm>
                  <a:off x="5708" y="1213"/>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16807 w 1"/>
                    <a:gd name="T11" fmla="*/ 15552 h 2"/>
                    <a:gd name="T12" fmla="*/ 0 w 1"/>
                    <a:gd name="T13" fmla="*/ 15552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33" name="Freeform 655"/>
                <p:cNvSpPr>
                  <a:spLocks/>
                </p:cNvSpPr>
                <p:nvPr/>
              </p:nvSpPr>
              <p:spPr bwMode="auto">
                <a:xfrm>
                  <a:off x="571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734" name="Freeform 656"/>
                <p:cNvSpPr>
                  <a:spLocks/>
                </p:cNvSpPr>
                <p:nvPr/>
              </p:nvSpPr>
              <p:spPr bwMode="auto">
                <a:xfrm>
                  <a:off x="5715"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735" name="Freeform 657"/>
                <p:cNvSpPr>
                  <a:spLocks/>
                </p:cNvSpPr>
                <p:nvPr/>
              </p:nvSpPr>
              <p:spPr bwMode="auto">
                <a:xfrm>
                  <a:off x="5702" y="1213"/>
                  <a:ext cx="13" cy="12"/>
                </a:xfrm>
                <a:custGeom>
                  <a:avLst/>
                  <a:gdLst>
                    <a:gd name="T0" fmla="*/ 23068 w 2"/>
                    <a:gd name="T1" fmla="*/ 7776 h 2"/>
                    <a:gd name="T2" fmla="*/ 23068 w 2"/>
                    <a:gd name="T3" fmla="*/ 15552 h 2"/>
                    <a:gd name="T4" fmla="*/ 12337 w 2"/>
                    <a:gd name="T5" fmla="*/ 15552 h 2"/>
                    <a:gd name="T6" fmla="*/ 12337 w 2"/>
                    <a:gd name="T7" fmla="*/ 15552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7736" name="Line 658"/>
                <p:cNvSpPr>
                  <a:spLocks noChangeShapeType="1"/>
                </p:cNvSpPr>
                <p:nvPr/>
              </p:nvSpPr>
              <p:spPr bwMode="auto">
                <a:xfrm>
                  <a:off x="5715" y="1195"/>
                  <a:ext cx="1" cy="24"/>
                </a:xfrm>
                <a:prstGeom prst="line">
                  <a:avLst/>
                </a:prstGeom>
                <a:noFill/>
                <a:ln w="0">
                  <a:solidFill>
                    <a:srgbClr val="507EAF"/>
                  </a:solidFill>
                  <a:round/>
                  <a:headEnd/>
                  <a:tailEnd/>
                </a:ln>
              </p:spPr>
              <p:txBody>
                <a:bodyPr/>
                <a:lstStyle/>
                <a:p>
                  <a:endParaRPr lang="fr-FR"/>
                </a:p>
              </p:txBody>
            </p:sp>
            <p:sp>
              <p:nvSpPr>
                <p:cNvPr id="107737" name="Line 659"/>
                <p:cNvSpPr>
                  <a:spLocks noChangeShapeType="1"/>
                </p:cNvSpPr>
                <p:nvPr/>
              </p:nvSpPr>
              <p:spPr bwMode="auto">
                <a:xfrm flipH="1">
                  <a:off x="5708" y="1195"/>
                  <a:ext cx="7" cy="24"/>
                </a:xfrm>
                <a:prstGeom prst="line">
                  <a:avLst/>
                </a:prstGeom>
                <a:noFill/>
                <a:ln w="0">
                  <a:solidFill>
                    <a:srgbClr val="507EAF"/>
                  </a:solidFill>
                  <a:round/>
                  <a:headEnd/>
                  <a:tailEnd/>
                </a:ln>
              </p:spPr>
              <p:txBody>
                <a:bodyPr/>
                <a:lstStyle/>
                <a:p>
                  <a:endParaRPr lang="fr-FR"/>
                </a:p>
              </p:txBody>
            </p:sp>
            <p:sp>
              <p:nvSpPr>
                <p:cNvPr id="107738" name="Rectangle 660"/>
                <p:cNvSpPr>
                  <a:spLocks noChangeArrowheads="1"/>
                </p:cNvSpPr>
                <p:nvPr/>
              </p:nvSpPr>
              <p:spPr bwMode="auto">
                <a:xfrm>
                  <a:off x="5729" y="1195"/>
                  <a:ext cx="6" cy="24"/>
                </a:xfrm>
                <a:prstGeom prst="rect">
                  <a:avLst/>
                </a:prstGeom>
                <a:solidFill>
                  <a:srgbClr val="585A6F"/>
                </a:solidFill>
                <a:ln w="0">
                  <a:solidFill>
                    <a:srgbClr val="507EAF"/>
                  </a:solidFill>
                  <a:miter lim="800000"/>
                  <a:headEnd/>
                  <a:tailEnd/>
                </a:ln>
              </p:spPr>
              <p:txBody>
                <a:bodyPr/>
                <a:lstStyle/>
                <a:p>
                  <a:endParaRPr lang="en-US"/>
                </a:p>
              </p:txBody>
            </p:sp>
            <p:sp>
              <p:nvSpPr>
                <p:cNvPr id="107739" name="Freeform 661"/>
                <p:cNvSpPr>
                  <a:spLocks/>
                </p:cNvSpPr>
                <p:nvPr/>
              </p:nvSpPr>
              <p:spPr bwMode="auto">
                <a:xfrm>
                  <a:off x="5722" y="1213"/>
                  <a:ext cx="7" cy="12"/>
                </a:xfrm>
                <a:custGeom>
                  <a:avLst/>
                  <a:gdLst>
                    <a:gd name="T0" fmla="*/ 0 w 1"/>
                    <a:gd name="T1" fmla="*/ 15552 h 2"/>
                    <a:gd name="T2" fmla="*/ 0 w 1"/>
                    <a:gd name="T3" fmla="*/ 7776 h 2"/>
                    <a:gd name="T4" fmla="*/ 16807 w 1"/>
                    <a:gd name="T5" fmla="*/ 0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740" name="Freeform 662"/>
                <p:cNvSpPr>
                  <a:spLocks/>
                </p:cNvSpPr>
                <p:nvPr/>
              </p:nvSpPr>
              <p:spPr bwMode="auto">
                <a:xfrm>
                  <a:off x="5729"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741" name="Rectangle 663"/>
                <p:cNvSpPr>
                  <a:spLocks noChangeArrowheads="1"/>
                </p:cNvSpPr>
                <p:nvPr/>
              </p:nvSpPr>
              <p:spPr bwMode="auto">
                <a:xfrm>
                  <a:off x="5729" y="1213"/>
                  <a:ext cx="6" cy="12"/>
                </a:xfrm>
                <a:prstGeom prst="rect">
                  <a:avLst/>
                </a:prstGeom>
                <a:solidFill>
                  <a:srgbClr val="2C6E95"/>
                </a:solidFill>
                <a:ln w="9525">
                  <a:noFill/>
                  <a:miter lim="800000"/>
                  <a:headEnd/>
                  <a:tailEnd/>
                </a:ln>
              </p:spPr>
              <p:txBody>
                <a:bodyPr/>
                <a:lstStyle/>
                <a:p>
                  <a:endParaRPr lang="en-US"/>
                </a:p>
              </p:txBody>
            </p:sp>
            <p:sp>
              <p:nvSpPr>
                <p:cNvPr id="107742" name="Freeform 664"/>
                <p:cNvSpPr>
                  <a:spLocks/>
                </p:cNvSpPr>
                <p:nvPr/>
              </p:nvSpPr>
              <p:spPr bwMode="auto">
                <a:xfrm>
                  <a:off x="5729" y="1213"/>
                  <a:ext cx="13" cy="12"/>
                </a:xfrm>
                <a:custGeom>
                  <a:avLst/>
                  <a:gdLst>
                    <a:gd name="T0" fmla="*/ 0 w 2"/>
                    <a:gd name="T1" fmla="*/ 15552 h 2"/>
                    <a:gd name="T2" fmla="*/ 0 w 2"/>
                    <a:gd name="T3" fmla="*/ 0 h 2"/>
                    <a:gd name="T4" fmla="*/ 12337 w 2"/>
                    <a:gd name="T5" fmla="*/ 0 h 2"/>
                    <a:gd name="T6" fmla="*/ 23068 w 2"/>
                    <a:gd name="T7" fmla="*/ 7776 h 2"/>
                    <a:gd name="T8" fmla="*/ 12337 w 2"/>
                    <a:gd name="T9" fmla="*/ 15552 h 2"/>
                    <a:gd name="T10" fmla="*/ 12337 w 2"/>
                    <a:gd name="T11" fmla="*/ 15552 h 2"/>
                    <a:gd name="T12" fmla="*/ 0 w 2"/>
                    <a:gd name="T13" fmla="*/ 15552 h 2"/>
                    <a:gd name="T14" fmla="*/ 0 60000 65536"/>
                    <a:gd name="T15" fmla="*/ 0 60000 65536"/>
                    <a:gd name="T16" fmla="*/ 0 60000 65536"/>
                    <a:gd name="T17" fmla="*/ 0 60000 65536"/>
                    <a:gd name="T18" fmla="*/ 0 60000 65536"/>
                    <a:gd name="T19" fmla="*/ 0 60000 65536"/>
                    <a:gd name="T20" fmla="*/ 0 60000 65536"/>
                    <a:gd name="T21" fmla="*/ 0 w 2"/>
                    <a:gd name="T22" fmla="*/ 0 h 2"/>
                    <a:gd name="T23" fmla="*/ 2 w 2"/>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 h="2">
                      <a:moveTo>
                        <a:pt x="0" y="2"/>
                      </a:moveTo>
                      <a:lnTo>
                        <a:pt x="0" y="0"/>
                      </a:lnTo>
                      <a:lnTo>
                        <a:pt x="1" y="0"/>
                      </a:lnTo>
                      <a:lnTo>
                        <a:pt x="2" y="1"/>
                      </a:lnTo>
                      <a:lnTo>
                        <a:pt x="1" y="2"/>
                      </a:lnTo>
                      <a:lnTo>
                        <a:pt x="0" y="2"/>
                      </a:lnTo>
                    </a:path>
                  </a:pathLst>
                </a:custGeom>
                <a:solidFill>
                  <a:srgbClr val="0077A3"/>
                </a:solidFill>
                <a:ln w="9525">
                  <a:noFill/>
                  <a:round/>
                  <a:headEnd/>
                  <a:tailEnd/>
                </a:ln>
              </p:spPr>
              <p:txBody>
                <a:bodyPr/>
                <a:lstStyle/>
                <a:p>
                  <a:endParaRPr lang="fr-FR"/>
                </a:p>
              </p:txBody>
            </p:sp>
            <p:sp>
              <p:nvSpPr>
                <p:cNvPr id="107743" name="Freeform 665"/>
                <p:cNvSpPr>
                  <a:spLocks/>
                </p:cNvSpPr>
                <p:nvPr/>
              </p:nvSpPr>
              <p:spPr bwMode="auto">
                <a:xfrm>
                  <a:off x="573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744" name="Freeform 666"/>
                <p:cNvSpPr>
                  <a:spLocks/>
                </p:cNvSpPr>
                <p:nvPr/>
              </p:nvSpPr>
              <p:spPr bwMode="auto">
                <a:xfrm>
                  <a:off x="5735" y="1219"/>
                  <a:ext cx="7" cy="6"/>
                </a:xfrm>
                <a:custGeom>
                  <a:avLst/>
                  <a:gdLst>
                    <a:gd name="T0" fmla="*/ 0 w 1"/>
                    <a:gd name="T1" fmla="*/ 7776 h 1"/>
                    <a:gd name="T2" fmla="*/ 16807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1" y="0"/>
                      </a:lnTo>
                      <a:lnTo>
                        <a:pt x="0" y="1"/>
                      </a:lnTo>
                    </a:path>
                  </a:pathLst>
                </a:custGeom>
                <a:solidFill>
                  <a:srgbClr val="0085C0"/>
                </a:solidFill>
                <a:ln w="9525">
                  <a:noFill/>
                  <a:round/>
                  <a:headEnd/>
                  <a:tailEnd/>
                </a:ln>
              </p:spPr>
              <p:txBody>
                <a:bodyPr/>
                <a:lstStyle/>
                <a:p>
                  <a:endParaRPr lang="fr-FR"/>
                </a:p>
              </p:txBody>
            </p:sp>
            <p:sp>
              <p:nvSpPr>
                <p:cNvPr id="107745" name="Freeform 667"/>
                <p:cNvSpPr>
                  <a:spLocks/>
                </p:cNvSpPr>
                <p:nvPr/>
              </p:nvSpPr>
              <p:spPr bwMode="auto">
                <a:xfrm>
                  <a:off x="5722" y="1213"/>
                  <a:ext cx="20" cy="12"/>
                </a:xfrm>
                <a:custGeom>
                  <a:avLst/>
                  <a:gdLst>
                    <a:gd name="T0" fmla="*/ 39420 w 3"/>
                    <a:gd name="T1" fmla="*/ 7776 h 2"/>
                    <a:gd name="T2" fmla="*/ 25780 w 3"/>
                    <a:gd name="T3" fmla="*/ 15552 h 2"/>
                    <a:gd name="T4" fmla="*/ 13913 w 3"/>
                    <a:gd name="T5" fmla="*/ 15552 h 2"/>
                    <a:gd name="T6" fmla="*/ 13913 w 3"/>
                    <a:gd name="T7" fmla="*/ 15552 h 2"/>
                    <a:gd name="T8" fmla="*/ 0 w 3"/>
                    <a:gd name="T9" fmla="*/ 7776 h 2"/>
                    <a:gd name="T10" fmla="*/ 13913 w 3"/>
                    <a:gd name="T11" fmla="*/ 0 h 2"/>
                    <a:gd name="T12" fmla="*/ 13913 w 3"/>
                    <a:gd name="T13" fmla="*/ 0 h 2"/>
                    <a:gd name="T14" fmla="*/ 39420 w 3"/>
                    <a:gd name="T15" fmla="*/ 0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2"/>
                      </a:lnTo>
                      <a:lnTo>
                        <a:pt x="1" y="2"/>
                      </a:lnTo>
                      <a:lnTo>
                        <a:pt x="0" y="1"/>
                      </a:lnTo>
                      <a:lnTo>
                        <a:pt x="1" y="0"/>
                      </a:lnTo>
                      <a:lnTo>
                        <a:pt x="3" y="0"/>
                      </a:lnTo>
                      <a:lnTo>
                        <a:pt x="3" y="1"/>
                      </a:lnTo>
                    </a:path>
                  </a:pathLst>
                </a:custGeom>
                <a:noFill/>
                <a:ln w="0">
                  <a:solidFill>
                    <a:srgbClr val="507EAF"/>
                  </a:solidFill>
                  <a:round/>
                  <a:headEnd/>
                  <a:tailEnd/>
                </a:ln>
              </p:spPr>
              <p:txBody>
                <a:bodyPr/>
                <a:lstStyle/>
                <a:p>
                  <a:endParaRPr lang="fr-FR"/>
                </a:p>
              </p:txBody>
            </p:sp>
            <p:sp>
              <p:nvSpPr>
                <p:cNvPr id="107746" name="Line 668"/>
                <p:cNvSpPr>
                  <a:spLocks noChangeShapeType="1"/>
                </p:cNvSpPr>
                <p:nvPr/>
              </p:nvSpPr>
              <p:spPr bwMode="auto">
                <a:xfrm>
                  <a:off x="5735" y="1195"/>
                  <a:ext cx="1" cy="24"/>
                </a:xfrm>
                <a:prstGeom prst="line">
                  <a:avLst/>
                </a:prstGeom>
                <a:noFill/>
                <a:ln w="0">
                  <a:solidFill>
                    <a:srgbClr val="507EAF"/>
                  </a:solidFill>
                  <a:round/>
                  <a:headEnd/>
                  <a:tailEnd/>
                </a:ln>
              </p:spPr>
              <p:txBody>
                <a:bodyPr/>
                <a:lstStyle/>
                <a:p>
                  <a:endParaRPr lang="fr-FR"/>
                </a:p>
              </p:txBody>
            </p:sp>
            <p:sp>
              <p:nvSpPr>
                <p:cNvPr id="107747" name="Line 669"/>
                <p:cNvSpPr>
                  <a:spLocks noChangeShapeType="1"/>
                </p:cNvSpPr>
                <p:nvPr/>
              </p:nvSpPr>
              <p:spPr bwMode="auto">
                <a:xfrm flipH="1">
                  <a:off x="5729" y="1195"/>
                  <a:ext cx="6" cy="24"/>
                </a:xfrm>
                <a:prstGeom prst="line">
                  <a:avLst/>
                </a:prstGeom>
                <a:noFill/>
                <a:ln w="0">
                  <a:solidFill>
                    <a:srgbClr val="507EAF"/>
                  </a:solidFill>
                  <a:round/>
                  <a:headEnd/>
                  <a:tailEnd/>
                </a:ln>
              </p:spPr>
              <p:txBody>
                <a:bodyPr/>
                <a:lstStyle/>
                <a:p>
                  <a:endParaRPr lang="fr-FR"/>
                </a:p>
              </p:txBody>
            </p:sp>
            <p:sp>
              <p:nvSpPr>
                <p:cNvPr id="107748" name="Rectangle 670"/>
                <p:cNvSpPr>
                  <a:spLocks noChangeArrowheads="1"/>
                </p:cNvSpPr>
                <p:nvPr/>
              </p:nvSpPr>
              <p:spPr bwMode="auto">
                <a:xfrm>
                  <a:off x="5695"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49" name="Freeform 671"/>
                <p:cNvSpPr>
                  <a:spLocks/>
                </p:cNvSpPr>
                <p:nvPr/>
              </p:nvSpPr>
              <p:spPr bwMode="auto">
                <a:xfrm>
                  <a:off x="5688" y="1219"/>
                  <a:ext cx="7" cy="6"/>
                </a:xfrm>
                <a:custGeom>
                  <a:avLst/>
                  <a:gdLst>
                    <a:gd name="T0" fmla="*/ 0 w 1"/>
                    <a:gd name="T1" fmla="*/ 7776 h 1"/>
                    <a:gd name="T2" fmla="*/ 0 w 1"/>
                    <a:gd name="T3" fmla="*/ 0 h 1"/>
                    <a:gd name="T4" fmla="*/ 16807 w 1"/>
                    <a:gd name="T5" fmla="*/ 0 h 1"/>
                    <a:gd name="T6" fmla="*/ 16807 w 1"/>
                    <a:gd name="T7" fmla="*/ 7776 h 1"/>
                    <a:gd name="T8" fmla="*/ 0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7750" name="Freeform 672"/>
                <p:cNvSpPr>
                  <a:spLocks/>
                </p:cNvSpPr>
                <p:nvPr/>
              </p:nvSpPr>
              <p:spPr bwMode="auto">
                <a:xfrm>
                  <a:off x="5688" y="1213"/>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751" name="Freeform 673"/>
                <p:cNvSpPr>
                  <a:spLocks/>
                </p:cNvSpPr>
                <p:nvPr/>
              </p:nvSpPr>
              <p:spPr bwMode="auto">
                <a:xfrm>
                  <a:off x="5695" y="1213"/>
                  <a:ext cx="1" cy="12"/>
                </a:xfrm>
                <a:custGeom>
                  <a:avLst/>
                  <a:gdLst>
                    <a:gd name="T0" fmla="*/ 0 w 1"/>
                    <a:gd name="T1" fmla="*/ 15552 h 2"/>
                    <a:gd name="T2" fmla="*/ 0 w 1"/>
                    <a:gd name="T3" fmla="*/ 7776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2C6E95"/>
                </a:solidFill>
                <a:ln w="9525">
                  <a:noFill/>
                  <a:round/>
                  <a:headEnd/>
                  <a:tailEnd/>
                </a:ln>
              </p:spPr>
              <p:txBody>
                <a:bodyPr/>
                <a:lstStyle/>
                <a:p>
                  <a:endParaRPr lang="fr-FR"/>
                </a:p>
              </p:txBody>
            </p:sp>
            <p:sp>
              <p:nvSpPr>
                <p:cNvPr id="107752" name="Freeform 674"/>
                <p:cNvSpPr>
                  <a:spLocks/>
                </p:cNvSpPr>
                <p:nvPr/>
              </p:nvSpPr>
              <p:spPr bwMode="auto">
                <a:xfrm>
                  <a:off x="569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53" name="Freeform 675"/>
                <p:cNvSpPr>
                  <a:spLocks/>
                </p:cNvSpPr>
                <p:nvPr/>
              </p:nvSpPr>
              <p:spPr bwMode="auto">
                <a:xfrm>
                  <a:off x="5695"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754" name="Freeform 676"/>
                <p:cNvSpPr>
                  <a:spLocks/>
                </p:cNvSpPr>
                <p:nvPr/>
              </p:nvSpPr>
              <p:spPr bwMode="auto">
                <a:xfrm>
                  <a:off x="5688" y="1213"/>
                  <a:ext cx="14" cy="12"/>
                </a:xfrm>
                <a:custGeom>
                  <a:avLst/>
                  <a:gdLst>
                    <a:gd name="T0" fmla="*/ 33614 w 2"/>
                    <a:gd name="T1" fmla="*/ 7776 h 2"/>
                    <a:gd name="T2" fmla="*/ 33614 w 2"/>
                    <a:gd name="T3" fmla="*/ 15552 h 2"/>
                    <a:gd name="T4" fmla="*/ 16807 w 2"/>
                    <a:gd name="T5" fmla="*/ 15552 h 2"/>
                    <a:gd name="T6" fmla="*/ 0 w 2"/>
                    <a:gd name="T7" fmla="*/ 15552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755" name="Line 677"/>
                <p:cNvSpPr>
                  <a:spLocks noChangeShapeType="1"/>
                </p:cNvSpPr>
                <p:nvPr/>
              </p:nvSpPr>
              <p:spPr bwMode="auto">
                <a:xfrm>
                  <a:off x="5695" y="1195"/>
                  <a:ext cx="1" cy="24"/>
                </a:xfrm>
                <a:prstGeom prst="line">
                  <a:avLst/>
                </a:prstGeom>
                <a:noFill/>
                <a:ln w="0">
                  <a:solidFill>
                    <a:srgbClr val="507EAF"/>
                  </a:solidFill>
                  <a:round/>
                  <a:headEnd/>
                  <a:tailEnd/>
                </a:ln>
              </p:spPr>
              <p:txBody>
                <a:bodyPr/>
                <a:lstStyle/>
                <a:p>
                  <a:endParaRPr lang="fr-FR"/>
                </a:p>
              </p:txBody>
            </p:sp>
            <p:sp>
              <p:nvSpPr>
                <p:cNvPr id="107756" name="Line 678"/>
                <p:cNvSpPr>
                  <a:spLocks noChangeShapeType="1"/>
                </p:cNvSpPr>
                <p:nvPr/>
              </p:nvSpPr>
              <p:spPr bwMode="auto">
                <a:xfrm>
                  <a:off x="5695" y="1195"/>
                  <a:ext cx="1" cy="24"/>
                </a:xfrm>
                <a:prstGeom prst="line">
                  <a:avLst/>
                </a:prstGeom>
                <a:noFill/>
                <a:ln w="0">
                  <a:solidFill>
                    <a:srgbClr val="507EAF"/>
                  </a:solidFill>
                  <a:round/>
                  <a:headEnd/>
                  <a:tailEnd/>
                </a:ln>
              </p:spPr>
              <p:txBody>
                <a:bodyPr/>
                <a:lstStyle/>
                <a:p>
                  <a:endParaRPr lang="fr-FR"/>
                </a:p>
              </p:txBody>
            </p:sp>
            <p:sp>
              <p:nvSpPr>
                <p:cNvPr id="107757" name="Rectangle 679"/>
                <p:cNvSpPr>
                  <a:spLocks noChangeArrowheads="1"/>
                </p:cNvSpPr>
                <p:nvPr/>
              </p:nvSpPr>
              <p:spPr bwMode="auto">
                <a:xfrm>
                  <a:off x="562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58" name="Freeform 680"/>
                <p:cNvSpPr>
                  <a:spLocks/>
                </p:cNvSpPr>
                <p:nvPr/>
              </p:nvSpPr>
              <p:spPr bwMode="auto">
                <a:xfrm>
                  <a:off x="5620" y="1219"/>
                  <a:ext cx="7" cy="6"/>
                </a:xfrm>
                <a:custGeom>
                  <a:avLst/>
                  <a:gdLst>
                    <a:gd name="T0" fmla="*/ 0 w 1"/>
                    <a:gd name="T1" fmla="*/ 0 h 1"/>
                    <a:gd name="T2" fmla="*/ 0 w 1"/>
                    <a:gd name="T3" fmla="*/ 0 h 1"/>
                    <a:gd name="T4" fmla="*/ 16807 w 1"/>
                    <a:gd name="T5" fmla="*/ 0 h 1"/>
                    <a:gd name="T6" fmla="*/ 16807 w 1"/>
                    <a:gd name="T7" fmla="*/ 7776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lnTo>
                        <a:pt x="0" y="0"/>
                      </a:lnTo>
                      <a:lnTo>
                        <a:pt x="1" y="0"/>
                      </a:lnTo>
                      <a:lnTo>
                        <a:pt x="1" y="1"/>
                      </a:lnTo>
                      <a:lnTo>
                        <a:pt x="0" y="0"/>
                      </a:lnTo>
                    </a:path>
                  </a:pathLst>
                </a:custGeom>
                <a:solidFill>
                  <a:srgbClr val="54617B"/>
                </a:solidFill>
                <a:ln w="9525">
                  <a:noFill/>
                  <a:round/>
                  <a:headEnd/>
                  <a:tailEnd/>
                </a:ln>
              </p:spPr>
              <p:txBody>
                <a:bodyPr/>
                <a:lstStyle/>
                <a:p>
                  <a:endParaRPr lang="fr-FR"/>
                </a:p>
              </p:txBody>
            </p:sp>
            <p:sp>
              <p:nvSpPr>
                <p:cNvPr id="107759" name="Freeform 681"/>
                <p:cNvSpPr>
                  <a:spLocks/>
                </p:cNvSpPr>
                <p:nvPr/>
              </p:nvSpPr>
              <p:spPr bwMode="auto">
                <a:xfrm>
                  <a:off x="5627"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760" name="Freeform 682"/>
                <p:cNvSpPr>
                  <a:spLocks/>
                </p:cNvSpPr>
                <p:nvPr/>
              </p:nvSpPr>
              <p:spPr bwMode="auto">
                <a:xfrm>
                  <a:off x="5627"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761" name="Freeform 683"/>
                <p:cNvSpPr>
                  <a:spLocks/>
                </p:cNvSpPr>
                <p:nvPr/>
              </p:nvSpPr>
              <p:spPr bwMode="auto">
                <a:xfrm>
                  <a:off x="5627"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62" name="Freeform 684"/>
                <p:cNvSpPr>
                  <a:spLocks/>
                </p:cNvSpPr>
                <p:nvPr/>
              </p:nvSpPr>
              <p:spPr bwMode="auto">
                <a:xfrm>
                  <a:off x="5634"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763" name="Freeform 685"/>
                <p:cNvSpPr>
                  <a:spLocks/>
                </p:cNvSpPr>
                <p:nvPr/>
              </p:nvSpPr>
              <p:spPr bwMode="auto">
                <a:xfrm>
                  <a:off x="5634"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764" name="Freeform 686"/>
                <p:cNvSpPr>
                  <a:spLocks/>
                </p:cNvSpPr>
                <p:nvPr/>
              </p:nvSpPr>
              <p:spPr bwMode="auto">
                <a:xfrm>
                  <a:off x="5620" y="1213"/>
                  <a:ext cx="14" cy="12"/>
                </a:xfrm>
                <a:custGeom>
                  <a:avLst/>
                  <a:gdLst>
                    <a:gd name="T0" fmla="*/ 33614 w 2"/>
                    <a:gd name="T1" fmla="*/ 7776 h 2"/>
                    <a:gd name="T2" fmla="*/ 33614 w 2"/>
                    <a:gd name="T3" fmla="*/ 15552 h 2"/>
                    <a:gd name="T4" fmla="*/ 16807 w 2"/>
                    <a:gd name="T5" fmla="*/ 15552 h 2"/>
                    <a:gd name="T6" fmla="*/ 16807 w 2"/>
                    <a:gd name="T7" fmla="*/ 15552 h 2"/>
                    <a:gd name="T8" fmla="*/ 0 w 2"/>
                    <a:gd name="T9" fmla="*/ 7776 h 2"/>
                    <a:gd name="T10" fmla="*/ 16807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7765" name="Line 687"/>
                <p:cNvSpPr>
                  <a:spLocks noChangeShapeType="1"/>
                </p:cNvSpPr>
                <p:nvPr/>
              </p:nvSpPr>
              <p:spPr bwMode="auto">
                <a:xfrm>
                  <a:off x="5634" y="1195"/>
                  <a:ext cx="1" cy="24"/>
                </a:xfrm>
                <a:prstGeom prst="line">
                  <a:avLst/>
                </a:prstGeom>
                <a:noFill/>
                <a:ln w="0">
                  <a:solidFill>
                    <a:srgbClr val="507EAF"/>
                  </a:solidFill>
                  <a:round/>
                  <a:headEnd/>
                  <a:tailEnd/>
                </a:ln>
              </p:spPr>
              <p:txBody>
                <a:bodyPr/>
                <a:lstStyle/>
                <a:p>
                  <a:endParaRPr lang="fr-FR"/>
                </a:p>
              </p:txBody>
            </p:sp>
            <p:sp>
              <p:nvSpPr>
                <p:cNvPr id="107766" name="Line 688"/>
                <p:cNvSpPr>
                  <a:spLocks noChangeShapeType="1"/>
                </p:cNvSpPr>
                <p:nvPr/>
              </p:nvSpPr>
              <p:spPr bwMode="auto">
                <a:xfrm>
                  <a:off x="5627" y="1195"/>
                  <a:ext cx="1" cy="24"/>
                </a:xfrm>
                <a:prstGeom prst="line">
                  <a:avLst/>
                </a:prstGeom>
                <a:noFill/>
                <a:ln w="0">
                  <a:solidFill>
                    <a:srgbClr val="507EAF"/>
                  </a:solidFill>
                  <a:round/>
                  <a:headEnd/>
                  <a:tailEnd/>
                </a:ln>
              </p:spPr>
              <p:txBody>
                <a:bodyPr/>
                <a:lstStyle/>
                <a:p>
                  <a:endParaRPr lang="fr-FR"/>
                </a:p>
              </p:txBody>
            </p:sp>
            <p:sp>
              <p:nvSpPr>
                <p:cNvPr id="107767" name="Rectangle 689"/>
                <p:cNvSpPr>
                  <a:spLocks noChangeArrowheads="1"/>
                </p:cNvSpPr>
                <p:nvPr/>
              </p:nvSpPr>
              <p:spPr bwMode="auto">
                <a:xfrm>
                  <a:off x="5668"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68" name="Freeform 690"/>
                <p:cNvSpPr>
                  <a:spLocks/>
                </p:cNvSpPr>
                <p:nvPr/>
              </p:nvSpPr>
              <p:spPr bwMode="auto">
                <a:xfrm>
                  <a:off x="5661" y="1219"/>
                  <a:ext cx="7" cy="6"/>
                </a:xfrm>
                <a:custGeom>
                  <a:avLst/>
                  <a:gdLst>
                    <a:gd name="T0" fmla="*/ 0 w 1"/>
                    <a:gd name="T1" fmla="*/ 7776 h 1"/>
                    <a:gd name="T2" fmla="*/ 0 w 1"/>
                    <a:gd name="T3" fmla="*/ 0 h 1"/>
                    <a:gd name="T4" fmla="*/ 16807 w 1"/>
                    <a:gd name="T5" fmla="*/ 0 h 1"/>
                    <a:gd name="T6" fmla="*/ 16807 w 1"/>
                    <a:gd name="T7" fmla="*/ 7776 h 1"/>
                    <a:gd name="T8" fmla="*/ 16807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54617B"/>
                </a:solidFill>
                <a:ln w="9525">
                  <a:noFill/>
                  <a:round/>
                  <a:headEnd/>
                  <a:tailEnd/>
                </a:ln>
              </p:spPr>
              <p:txBody>
                <a:bodyPr/>
                <a:lstStyle/>
                <a:p>
                  <a:endParaRPr lang="fr-FR"/>
                </a:p>
              </p:txBody>
            </p:sp>
            <p:sp>
              <p:nvSpPr>
                <p:cNvPr id="107769" name="Freeform 691"/>
                <p:cNvSpPr>
                  <a:spLocks/>
                </p:cNvSpPr>
                <p:nvPr/>
              </p:nvSpPr>
              <p:spPr bwMode="auto">
                <a:xfrm>
                  <a:off x="5668"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770" name="Freeform 692"/>
                <p:cNvSpPr>
                  <a:spLocks/>
                </p:cNvSpPr>
                <p:nvPr/>
              </p:nvSpPr>
              <p:spPr bwMode="auto">
                <a:xfrm>
                  <a:off x="5668"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771" name="Freeform 693"/>
                <p:cNvSpPr>
                  <a:spLocks/>
                </p:cNvSpPr>
                <p:nvPr/>
              </p:nvSpPr>
              <p:spPr bwMode="auto">
                <a:xfrm>
                  <a:off x="5668" y="1213"/>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72" name="Freeform 694"/>
                <p:cNvSpPr>
                  <a:spLocks/>
                </p:cNvSpPr>
                <p:nvPr/>
              </p:nvSpPr>
              <p:spPr bwMode="auto">
                <a:xfrm>
                  <a:off x="5675"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773" name="Freeform 695"/>
                <p:cNvSpPr>
                  <a:spLocks/>
                </p:cNvSpPr>
                <p:nvPr/>
              </p:nvSpPr>
              <p:spPr bwMode="auto">
                <a:xfrm>
                  <a:off x="5675" y="1219"/>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774" name="Freeform 696"/>
                <p:cNvSpPr>
                  <a:spLocks/>
                </p:cNvSpPr>
                <p:nvPr/>
              </p:nvSpPr>
              <p:spPr bwMode="auto">
                <a:xfrm>
                  <a:off x="5661" y="1213"/>
                  <a:ext cx="14" cy="12"/>
                </a:xfrm>
                <a:custGeom>
                  <a:avLst/>
                  <a:gdLst>
                    <a:gd name="T0" fmla="*/ 33614 w 2"/>
                    <a:gd name="T1" fmla="*/ 7776 h 2"/>
                    <a:gd name="T2" fmla="*/ 33614 w 2"/>
                    <a:gd name="T3" fmla="*/ 15552 h 2"/>
                    <a:gd name="T4" fmla="*/ 16807 w 2"/>
                    <a:gd name="T5" fmla="*/ 15552 h 2"/>
                    <a:gd name="T6" fmla="*/ 16807 w 2"/>
                    <a:gd name="T7" fmla="*/ 15552 h 2"/>
                    <a:gd name="T8" fmla="*/ 0 w 2"/>
                    <a:gd name="T9" fmla="*/ 7776 h 2"/>
                    <a:gd name="T10" fmla="*/ 0 w 2"/>
                    <a:gd name="T11" fmla="*/ 7776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7775" name="Line 697"/>
                <p:cNvSpPr>
                  <a:spLocks noChangeShapeType="1"/>
                </p:cNvSpPr>
                <p:nvPr/>
              </p:nvSpPr>
              <p:spPr bwMode="auto">
                <a:xfrm>
                  <a:off x="5675" y="1195"/>
                  <a:ext cx="1" cy="24"/>
                </a:xfrm>
                <a:prstGeom prst="line">
                  <a:avLst/>
                </a:prstGeom>
                <a:noFill/>
                <a:ln w="0">
                  <a:solidFill>
                    <a:srgbClr val="507EAF"/>
                  </a:solidFill>
                  <a:round/>
                  <a:headEnd/>
                  <a:tailEnd/>
                </a:ln>
              </p:spPr>
              <p:txBody>
                <a:bodyPr/>
                <a:lstStyle/>
                <a:p>
                  <a:endParaRPr lang="fr-FR"/>
                </a:p>
              </p:txBody>
            </p:sp>
            <p:sp>
              <p:nvSpPr>
                <p:cNvPr id="107776" name="Line 698"/>
                <p:cNvSpPr>
                  <a:spLocks noChangeShapeType="1"/>
                </p:cNvSpPr>
                <p:nvPr/>
              </p:nvSpPr>
              <p:spPr bwMode="auto">
                <a:xfrm>
                  <a:off x="5668" y="1195"/>
                  <a:ext cx="1" cy="24"/>
                </a:xfrm>
                <a:prstGeom prst="line">
                  <a:avLst/>
                </a:prstGeom>
                <a:noFill/>
                <a:ln w="0">
                  <a:solidFill>
                    <a:srgbClr val="507EAF"/>
                  </a:solidFill>
                  <a:round/>
                  <a:headEnd/>
                  <a:tailEnd/>
                </a:ln>
              </p:spPr>
              <p:txBody>
                <a:bodyPr/>
                <a:lstStyle/>
                <a:p>
                  <a:endParaRPr lang="fr-FR"/>
                </a:p>
              </p:txBody>
            </p:sp>
            <p:sp>
              <p:nvSpPr>
                <p:cNvPr id="107777" name="Rectangle 699"/>
                <p:cNvSpPr>
                  <a:spLocks noChangeArrowheads="1"/>
                </p:cNvSpPr>
                <p:nvPr/>
              </p:nvSpPr>
              <p:spPr bwMode="auto">
                <a:xfrm>
                  <a:off x="564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78" name="Freeform 700"/>
                <p:cNvSpPr>
                  <a:spLocks/>
                </p:cNvSpPr>
                <p:nvPr/>
              </p:nvSpPr>
              <p:spPr bwMode="auto">
                <a:xfrm>
                  <a:off x="5641" y="1219"/>
                  <a:ext cx="6" cy="6"/>
                </a:xfrm>
                <a:custGeom>
                  <a:avLst/>
                  <a:gdLst>
                    <a:gd name="T0" fmla="*/ 0 w 1"/>
                    <a:gd name="T1" fmla="*/ 0 h 1"/>
                    <a:gd name="T2" fmla="*/ 0 w 1"/>
                    <a:gd name="T3" fmla="*/ 0 h 1"/>
                    <a:gd name="T4" fmla="*/ 7776 w 1"/>
                    <a:gd name="T5" fmla="*/ 0 h 1"/>
                    <a:gd name="T6" fmla="*/ 7776 w 1"/>
                    <a:gd name="T7" fmla="*/ 7776 h 1"/>
                    <a:gd name="T8" fmla="*/ 0 w 1"/>
                    <a:gd name="T9" fmla="*/ 0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0"/>
                      </a:moveTo>
                      <a:lnTo>
                        <a:pt x="0" y="0"/>
                      </a:lnTo>
                      <a:lnTo>
                        <a:pt x="1" y="0"/>
                      </a:lnTo>
                      <a:lnTo>
                        <a:pt x="1" y="1"/>
                      </a:lnTo>
                      <a:lnTo>
                        <a:pt x="0" y="0"/>
                      </a:lnTo>
                    </a:path>
                  </a:pathLst>
                </a:custGeom>
                <a:solidFill>
                  <a:srgbClr val="54617B"/>
                </a:solidFill>
                <a:ln w="9525">
                  <a:noFill/>
                  <a:round/>
                  <a:headEnd/>
                  <a:tailEnd/>
                </a:ln>
              </p:spPr>
              <p:txBody>
                <a:bodyPr/>
                <a:lstStyle/>
                <a:p>
                  <a:endParaRPr lang="fr-FR"/>
                </a:p>
              </p:txBody>
            </p:sp>
            <p:sp>
              <p:nvSpPr>
                <p:cNvPr id="107779" name="Freeform 701"/>
                <p:cNvSpPr>
                  <a:spLocks/>
                </p:cNvSpPr>
                <p:nvPr/>
              </p:nvSpPr>
              <p:spPr bwMode="auto">
                <a:xfrm>
                  <a:off x="5647" y="1213"/>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780" name="Freeform 702"/>
                <p:cNvSpPr>
                  <a:spLocks/>
                </p:cNvSpPr>
                <p:nvPr/>
              </p:nvSpPr>
              <p:spPr bwMode="auto">
                <a:xfrm>
                  <a:off x="5647" y="1213"/>
                  <a:ext cx="7" cy="12"/>
                </a:xfrm>
                <a:custGeom>
                  <a:avLst/>
                  <a:gdLst>
                    <a:gd name="T0" fmla="*/ 0 w 1"/>
                    <a:gd name="T1" fmla="*/ 15552 h 2"/>
                    <a:gd name="T2" fmla="*/ 0 w 1"/>
                    <a:gd name="T3" fmla="*/ 7776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781" name="Freeform 703"/>
                <p:cNvSpPr>
                  <a:spLocks/>
                </p:cNvSpPr>
                <p:nvPr/>
              </p:nvSpPr>
              <p:spPr bwMode="auto">
                <a:xfrm>
                  <a:off x="5647"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82" name="Freeform 704"/>
                <p:cNvSpPr>
                  <a:spLocks/>
                </p:cNvSpPr>
                <p:nvPr/>
              </p:nvSpPr>
              <p:spPr bwMode="auto">
                <a:xfrm>
                  <a:off x="5654"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783" name="Freeform 705"/>
                <p:cNvSpPr>
                  <a:spLocks/>
                </p:cNvSpPr>
                <p:nvPr/>
              </p:nvSpPr>
              <p:spPr bwMode="auto">
                <a:xfrm>
                  <a:off x="5654"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784" name="Freeform 706"/>
                <p:cNvSpPr>
                  <a:spLocks/>
                </p:cNvSpPr>
                <p:nvPr/>
              </p:nvSpPr>
              <p:spPr bwMode="auto">
                <a:xfrm>
                  <a:off x="5641" y="1213"/>
                  <a:ext cx="13" cy="12"/>
                </a:xfrm>
                <a:custGeom>
                  <a:avLst/>
                  <a:gdLst>
                    <a:gd name="T0" fmla="*/ 23068 w 2"/>
                    <a:gd name="T1" fmla="*/ 7776 h 2"/>
                    <a:gd name="T2" fmla="*/ 23068 w 2"/>
                    <a:gd name="T3" fmla="*/ 15552 h 2"/>
                    <a:gd name="T4" fmla="*/ 12337 w 2"/>
                    <a:gd name="T5" fmla="*/ 15552 h 2"/>
                    <a:gd name="T6" fmla="*/ 12337 w 2"/>
                    <a:gd name="T7" fmla="*/ 15552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7785" name="Line 707"/>
                <p:cNvSpPr>
                  <a:spLocks noChangeShapeType="1"/>
                </p:cNvSpPr>
                <p:nvPr/>
              </p:nvSpPr>
              <p:spPr bwMode="auto">
                <a:xfrm>
                  <a:off x="5654" y="1195"/>
                  <a:ext cx="1" cy="24"/>
                </a:xfrm>
                <a:prstGeom prst="line">
                  <a:avLst/>
                </a:prstGeom>
                <a:noFill/>
                <a:ln w="0">
                  <a:solidFill>
                    <a:srgbClr val="507EAF"/>
                  </a:solidFill>
                  <a:round/>
                  <a:headEnd/>
                  <a:tailEnd/>
                </a:ln>
              </p:spPr>
              <p:txBody>
                <a:bodyPr/>
                <a:lstStyle/>
                <a:p>
                  <a:endParaRPr lang="fr-FR"/>
                </a:p>
              </p:txBody>
            </p:sp>
            <p:sp>
              <p:nvSpPr>
                <p:cNvPr id="107786" name="Line 708"/>
                <p:cNvSpPr>
                  <a:spLocks noChangeShapeType="1"/>
                </p:cNvSpPr>
                <p:nvPr/>
              </p:nvSpPr>
              <p:spPr bwMode="auto">
                <a:xfrm>
                  <a:off x="5647" y="1195"/>
                  <a:ext cx="1" cy="24"/>
                </a:xfrm>
                <a:prstGeom prst="line">
                  <a:avLst/>
                </a:prstGeom>
                <a:noFill/>
                <a:ln w="0">
                  <a:solidFill>
                    <a:srgbClr val="507EAF"/>
                  </a:solidFill>
                  <a:round/>
                  <a:headEnd/>
                  <a:tailEnd/>
                </a:ln>
              </p:spPr>
              <p:txBody>
                <a:bodyPr/>
                <a:lstStyle/>
                <a:p>
                  <a:endParaRPr lang="fr-FR"/>
                </a:p>
              </p:txBody>
            </p:sp>
            <p:sp>
              <p:nvSpPr>
                <p:cNvPr id="107787" name="Rectangle 709"/>
                <p:cNvSpPr>
                  <a:spLocks noChangeArrowheads="1"/>
                </p:cNvSpPr>
                <p:nvPr/>
              </p:nvSpPr>
              <p:spPr bwMode="auto">
                <a:xfrm>
                  <a:off x="5607"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788" name="Freeform 710"/>
                <p:cNvSpPr>
                  <a:spLocks/>
                </p:cNvSpPr>
                <p:nvPr/>
              </p:nvSpPr>
              <p:spPr bwMode="auto">
                <a:xfrm>
                  <a:off x="5600" y="1213"/>
                  <a:ext cx="7" cy="12"/>
                </a:xfrm>
                <a:custGeom>
                  <a:avLst/>
                  <a:gdLst>
                    <a:gd name="T0" fmla="*/ 0 w 1"/>
                    <a:gd name="T1" fmla="*/ 15552 h 2"/>
                    <a:gd name="T2" fmla="*/ 0 w 1"/>
                    <a:gd name="T3" fmla="*/ 7776 h 2"/>
                    <a:gd name="T4" fmla="*/ 16807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0" y="2"/>
                      </a:lnTo>
                    </a:path>
                  </a:pathLst>
                </a:custGeom>
                <a:solidFill>
                  <a:srgbClr val="54617B"/>
                </a:solidFill>
                <a:ln w="9525">
                  <a:noFill/>
                  <a:round/>
                  <a:headEnd/>
                  <a:tailEnd/>
                </a:ln>
              </p:spPr>
              <p:txBody>
                <a:bodyPr/>
                <a:lstStyle/>
                <a:p>
                  <a:endParaRPr lang="fr-FR"/>
                </a:p>
              </p:txBody>
            </p:sp>
            <p:sp>
              <p:nvSpPr>
                <p:cNvPr id="107789" name="Freeform 711"/>
                <p:cNvSpPr>
                  <a:spLocks/>
                </p:cNvSpPr>
                <p:nvPr/>
              </p:nvSpPr>
              <p:spPr bwMode="auto">
                <a:xfrm>
                  <a:off x="5600"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790" name="Freeform 712"/>
                <p:cNvSpPr>
                  <a:spLocks/>
                </p:cNvSpPr>
                <p:nvPr/>
              </p:nvSpPr>
              <p:spPr bwMode="auto">
                <a:xfrm>
                  <a:off x="5600" y="1213"/>
                  <a:ext cx="7" cy="12"/>
                </a:xfrm>
                <a:custGeom>
                  <a:avLst/>
                  <a:gdLst>
                    <a:gd name="T0" fmla="*/ 0 w 1"/>
                    <a:gd name="T1" fmla="*/ 15552 h 2"/>
                    <a:gd name="T2" fmla="*/ 16807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7791" name="Freeform 713"/>
                <p:cNvSpPr>
                  <a:spLocks/>
                </p:cNvSpPr>
                <p:nvPr/>
              </p:nvSpPr>
              <p:spPr bwMode="auto">
                <a:xfrm>
                  <a:off x="5607"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792" name="Freeform 714"/>
                <p:cNvSpPr>
                  <a:spLocks/>
                </p:cNvSpPr>
                <p:nvPr/>
              </p:nvSpPr>
              <p:spPr bwMode="auto">
                <a:xfrm>
                  <a:off x="5607" y="1219"/>
                  <a:ext cx="7" cy="6"/>
                </a:xfrm>
                <a:custGeom>
                  <a:avLst/>
                  <a:gdLst>
                    <a:gd name="T0" fmla="*/ 0 w 1"/>
                    <a:gd name="T1" fmla="*/ 7776 h 1"/>
                    <a:gd name="T2" fmla="*/ 0 w 1"/>
                    <a:gd name="T3" fmla="*/ 0 h 1"/>
                    <a:gd name="T4" fmla="*/ 16807 w 1"/>
                    <a:gd name="T5" fmla="*/ 0 h 1"/>
                    <a:gd name="T6" fmla="*/ 16807 w 1"/>
                    <a:gd name="T7" fmla="*/ 7776 h 1"/>
                    <a:gd name="T8" fmla="*/ 16807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007EB0"/>
                </a:solidFill>
                <a:ln w="9525">
                  <a:noFill/>
                  <a:round/>
                  <a:headEnd/>
                  <a:tailEnd/>
                </a:ln>
              </p:spPr>
              <p:txBody>
                <a:bodyPr/>
                <a:lstStyle/>
                <a:p>
                  <a:endParaRPr lang="fr-FR"/>
                </a:p>
              </p:txBody>
            </p:sp>
            <p:sp>
              <p:nvSpPr>
                <p:cNvPr id="107793" name="Freeform 715"/>
                <p:cNvSpPr>
                  <a:spLocks/>
                </p:cNvSpPr>
                <p:nvPr/>
              </p:nvSpPr>
              <p:spPr bwMode="auto">
                <a:xfrm>
                  <a:off x="5614" y="1219"/>
                  <a:ext cx="1" cy="6"/>
                </a:xfrm>
                <a:custGeom>
                  <a:avLst/>
                  <a:gdLst>
                    <a:gd name="T0" fmla="*/ 0 w 1"/>
                    <a:gd name="T1" fmla="*/ 7776 h 1"/>
                    <a:gd name="T2" fmla="*/ 0 w 1"/>
                    <a:gd name="T3" fmla="*/ 0 h 1"/>
                    <a:gd name="T4" fmla="*/ 0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0" y="1"/>
                      </a:lnTo>
                    </a:path>
                  </a:pathLst>
                </a:custGeom>
                <a:solidFill>
                  <a:srgbClr val="0085C0"/>
                </a:solidFill>
                <a:ln w="9525">
                  <a:noFill/>
                  <a:round/>
                  <a:headEnd/>
                  <a:tailEnd/>
                </a:ln>
              </p:spPr>
              <p:txBody>
                <a:bodyPr/>
                <a:lstStyle/>
                <a:p>
                  <a:endParaRPr lang="fr-FR"/>
                </a:p>
              </p:txBody>
            </p:sp>
            <p:sp>
              <p:nvSpPr>
                <p:cNvPr id="107794" name="Freeform 716"/>
                <p:cNvSpPr>
                  <a:spLocks/>
                </p:cNvSpPr>
                <p:nvPr/>
              </p:nvSpPr>
              <p:spPr bwMode="auto">
                <a:xfrm>
                  <a:off x="5600" y="1213"/>
                  <a:ext cx="14" cy="12"/>
                </a:xfrm>
                <a:custGeom>
                  <a:avLst/>
                  <a:gdLst>
                    <a:gd name="T0" fmla="*/ 33614 w 2"/>
                    <a:gd name="T1" fmla="*/ 7776 h 2"/>
                    <a:gd name="T2" fmla="*/ 33614 w 2"/>
                    <a:gd name="T3" fmla="*/ 15552 h 2"/>
                    <a:gd name="T4" fmla="*/ 16807 w 2"/>
                    <a:gd name="T5" fmla="*/ 15552 h 2"/>
                    <a:gd name="T6" fmla="*/ 0 w 2"/>
                    <a:gd name="T7" fmla="*/ 15552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795" name="Line 717"/>
                <p:cNvSpPr>
                  <a:spLocks noChangeShapeType="1"/>
                </p:cNvSpPr>
                <p:nvPr/>
              </p:nvSpPr>
              <p:spPr bwMode="auto">
                <a:xfrm>
                  <a:off x="5607" y="1195"/>
                  <a:ext cx="1" cy="24"/>
                </a:xfrm>
                <a:prstGeom prst="line">
                  <a:avLst/>
                </a:prstGeom>
                <a:noFill/>
                <a:ln w="0">
                  <a:solidFill>
                    <a:srgbClr val="507EAF"/>
                  </a:solidFill>
                  <a:round/>
                  <a:headEnd/>
                  <a:tailEnd/>
                </a:ln>
              </p:spPr>
              <p:txBody>
                <a:bodyPr/>
                <a:lstStyle/>
                <a:p>
                  <a:endParaRPr lang="fr-FR"/>
                </a:p>
              </p:txBody>
            </p:sp>
            <p:sp>
              <p:nvSpPr>
                <p:cNvPr id="107796" name="Line 718"/>
                <p:cNvSpPr>
                  <a:spLocks noChangeShapeType="1"/>
                </p:cNvSpPr>
                <p:nvPr/>
              </p:nvSpPr>
              <p:spPr bwMode="auto">
                <a:xfrm>
                  <a:off x="5607" y="1195"/>
                  <a:ext cx="1" cy="24"/>
                </a:xfrm>
                <a:prstGeom prst="line">
                  <a:avLst/>
                </a:prstGeom>
                <a:noFill/>
                <a:ln w="0">
                  <a:solidFill>
                    <a:srgbClr val="507EAF"/>
                  </a:solidFill>
                  <a:round/>
                  <a:headEnd/>
                  <a:tailEnd/>
                </a:ln>
              </p:spPr>
              <p:txBody>
                <a:bodyPr/>
                <a:lstStyle/>
                <a:p>
                  <a:endParaRPr lang="fr-FR"/>
                </a:p>
              </p:txBody>
            </p:sp>
            <p:sp>
              <p:nvSpPr>
                <p:cNvPr id="107797" name="Rectangle 719"/>
                <p:cNvSpPr>
                  <a:spLocks noChangeArrowheads="1"/>
                </p:cNvSpPr>
                <p:nvPr/>
              </p:nvSpPr>
              <p:spPr bwMode="auto">
                <a:xfrm>
                  <a:off x="5539"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798" name="Freeform 720"/>
                <p:cNvSpPr>
                  <a:spLocks/>
                </p:cNvSpPr>
                <p:nvPr/>
              </p:nvSpPr>
              <p:spPr bwMode="auto">
                <a:xfrm>
                  <a:off x="5533"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7799" name="Rectangle 721"/>
                <p:cNvSpPr>
                  <a:spLocks noChangeArrowheads="1"/>
                </p:cNvSpPr>
                <p:nvPr/>
              </p:nvSpPr>
              <p:spPr bwMode="auto">
                <a:xfrm>
                  <a:off x="5533" y="1213"/>
                  <a:ext cx="6" cy="12"/>
                </a:xfrm>
                <a:prstGeom prst="rect">
                  <a:avLst/>
                </a:prstGeom>
                <a:solidFill>
                  <a:srgbClr val="446687"/>
                </a:solidFill>
                <a:ln w="9525">
                  <a:noFill/>
                  <a:miter lim="800000"/>
                  <a:headEnd/>
                  <a:tailEnd/>
                </a:ln>
              </p:spPr>
              <p:txBody>
                <a:bodyPr/>
                <a:lstStyle/>
                <a:p>
                  <a:endParaRPr lang="en-US"/>
                </a:p>
              </p:txBody>
            </p:sp>
            <p:sp>
              <p:nvSpPr>
                <p:cNvPr id="107800" name="Rectangle 722"/>
                <p:cNvSpPr>
                  <a:spLocks noChangeArrowheads="1"/>
                </p:cNvSpPr>
                <p:nvPr/>
              </p:nvSpPr>
              <p:spPr bwMode="auto">
                <a:xfrm>
                  <a:off x="5539" y="1213"/>
                  <a:ext cx="7" cy="12"/>
                </a:xfrm>
                <a:prstGeom prst="rect">
                  <a:avLst/>
                </a:prstGeom>
                <a:solidFill>
                  <a:srgbClr val="2C6E95"/>
                </a:solidFill>
                <a:ln w="9525">
                  <a:noFill/>
                  <a:miter lim="800000"/>
                  <a:headEnd/>
                  <a:tailEnd/>
                </a:ln>
              </p:spPr>
              <p:txBody>
                <a:bodyPr/>
                <a:lstStyle/>
                <a:p>
                  <a:endParaRPr lang="en-US"/>
                </a:p>
              </p:txBody>
            </p:sp>
            <p:sp>
              <p:nvSpPr>
                <p:cNvPr id="107801" name="Freeform 723"/>
                <p:cNvSpPr>
                  <a:spLocks/>
                </p:cNvSpPr>
                <p:nvPr/>
              </p:nvSpPr>
              <p:spPr bwMode="auto">
                <a:xfrm>
                  <a:off x="5539"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grpSp>
              <p:nvGrpSpPr>
                <p:cNvPr id="107802" name="Group 724"/>
                <p:cNvGrpSpPr>
                  <a:grpSpLocks/>
                </p:cNvGrpSpPr>
                <p:nvPr/>
              </p:nvGrpSpPr>
              <p:grpSpPr bwMode="auto">
                <a:xfrm>
                  <a:off x="5418" y="1045"/>
                  <a:ext cx="446" cy="186"/>
                  <a:chOff x="5418" y="1045"/>
                  <a:chExt cx="446" cy="186"/>
                </a:xfrm>
              </p:grpSpPr>
              <p:sp>
                <p:nvSpPr>
                  <p:cNvPr id="107837" name="Freeform 725"/>
                  <p:cNvSpPr>
                    <a:spLocks/>
                  </p:cNvSpPr>
                  <p:nvPr/>
                </p:nvSpPr>
                <p:spPr bwMode="auto">
                  <a:xfrm>
                    <a:off x="5546"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838" name="Freeform 726"/>
                  <p:cNvSpPr>
                    <a:spLocks/>
                  </p:cNvSpPr>
                  <p:nvPr/>
                </p:nvSpPr>
                <p:spPr bwMode="auto">
                  <a:xfrm>
                    <a:off x="5546"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839" name="Freeform 727"/>
                  <p:cNvSpPr>
                    <a:spLocks/>
                  </p:cNvSpPr>
                  <p:nvPr/>
                </p:nvSpPr>
                <p:spPr bwMode="auto">
                  <a:xfrm>
                    <a:off x="5533" y="1213"/>
                    <a:ext cx="13" cy="12"/>
                  </a:xfrm>
                  <a:custGeom>
                    <a:avLst/>
                    <a:gdLst>
                      <a:gd name="T0" fmla="*/ 23068 w 2"/>
                      <a:gd name="T1" fmla="*/ 7776 h 2"/>
                      <a:gd name="T2" fmla="*/ 23068 w 2"/>
                      <a:gd name="T3" fmla="*/ 15552 h 2"/>
                      <a:gd name="T4" fmla="*/ 12337 w 2"/>
                      <a:gd name="T5" fmla="*/ 15552 h 2"/>
                      <a:gd name="T6" fmla="*/ 0 w 2"/>
                      <a:gd name="T7" fmla="*/ 7776 h 2"/>
                      <a:gd name="T8" fmla="*/ 0 w 2"/>
                      <a:gd name="T9" fmla="*/ 7776 h 2"/>
                      <a:gd name="T10" fmla="*/ 0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840" name="Line 728"/>
                  <p:cNvSpPr>
                    <a:spLocks noChangeShapeType="1"/>
                  </p:cNvSpPr>
                  <p:nvPr/>
                </p:nvSpPr>
                <p:spPr bwMode="auto">
                  <a:xfrm>
                    <a:off x="5546" y="1195"/>
                    <a:ext cx="1" cy="18"/>
                  </a:xfrm>
                  <a:prstGeom prst="line">
                    <a:avLst/>
                  </a:prstGeom>
                  <a:noFill/>
                  <a:ln w="0">
                    <a:solidFill>
                      <a:srgbClr val="507EAF"/>
                    </a:solidFill>
                    <a:round/>
                    <a:headEnd/>
                    <a:tailEnd/>
                  </a:ln>
                </p:spPr>
                <p:txBody>
                  <a:bodyPr/>
                  <a:lstStyle/>
                  <a:p>
                    <a:endParaRPr lang="fr-FR"/>
                  </a:p>
                </p:txBody>
              </p:sp>
              <p:sp>
                <p:nvSpPr>
                  <p:cNvPr id="107841" name="Line 729"/>
                  <p:cNvSpPr>
                    <a:spLocks noChangeShapeType="1"/>
                  </p:cNvSpPr>
                  <p:nvPr/>
                </p:nvSpPr>
                <p:spPr bwMode="auto">
                  <a:xfrm>
                    <a:off x="5539" y="1195"/>
                    <a:ext cx="1" cy="18"/>
                  </a:xfrm>
                  <a:prstGeom prst="line">
                    <a:avLst/>
                  </a:prstGeom>
                  <a:noFill/>
                  <a:ln w="0">
                    <a:solidFill>
                      <a:srgbClr val="507EAF"/>
                    </a:solidFill>
                    <a:round/>
                    <a:headEnd/>
                    <a:tailEnd/>
                  </a:ln>
                </p:spPr>
                <p:txBody>
                  <a:bodyPr/>
                  <a:lstStyle/>
                  <a:p>
                    <a:endParaRPr lang="fr-FR"/>
                  </a:p>
                </p:txBody>
              </p:sp>
              <p:sp>
                <p:nvSpPr>
                  <p:cNvPr id="107842" name="Freeform 730"/>
                  <p:cNvSpPr>
                    <a:spLocks/>
                  </p:cNvSpPr>
                  <p:nvPr/>
                </p:nvSpPr>
                <p:spPr bwMode="auto">
                  <a:xfrm>
                    <a:off x="5830" y="1165"/>
                    <a:ext cx="27" cy="18"/>
                  </a:xfrm>
                  <a:custGeom>
                    <a:avLst/>
                    <a:gdLst>
                      <a:gd name="T0" fmla="*/ 14445 w 4"/>
                      <a:gd name="T1" fmla="*/ 0 h 3"/>
                      <a:gd name="T2" fmla="*/ 55951 w 4"/>
                      <a:gd name="T3" fmla="*/ 15552 h 3"/>
                      <a:gd name="T4" fmla="*/ 55951 w 4"/>
                      <a:gd name="T5" fmla="*/ 23328 h 3"/>
                      <a:gd name="T6" fmla="*/ 0 w 4"/>
                      <a:gd name="T7" fmla="*/ 7776 h 3"/>
                      <a:gd name="T8" fmla="*/ 14445 w 4"/>
                      <a:gd name="T9" fmla="*/ 0 h 3"/>
                      <a:gd name="T10" fmla="*/ 0 60000 65536"/>
                      <a:gd name="T11" fmla="*/ 0 60000 65536"/>
                      <a:gd name="T12" fmla="*/ 0 60000 65536"/>
                      <a:gd name="T13" fmla="*/ 0 60000 65536"/>
                      <a:gd name="T14" fmla="*/ 0 60000 65536"/>
                      <a:gd name="T15" fmla="*/ 0 w 4"/>
                      <a:gd name="T16" fmla="*/ 0 h 3"/>
                      <a:gd name="T17" fmla="*/ 4 w 4"/>
                      <a:gd name="T18" fmla="*/ 3 h 3"/>
                    </a:gdLst>
                    <a:ahLst/>
                    <a:cxnLst>
                      <a:cxn ang="T10">
                        <a:pos x="T0" y="T1"/>
                      </a:cxn>
                      <a:cxn ang="T11">
                        <a:pos x="T2" y="T3"/>
                      </a:cxn>
                      <a:cxn ang="T12">
                        <a:pos x="T4" y="T5"/>
                      </a:cxn>
                      <a:cxn ang="T13">
                        <a:pos x="T6" y="T7"/>
                      </a:cxn>
                      <a:cxn ang="T14">
                        <a:pos x="T8" y="T9"/>
                      </a:cxn>
                    </a:cxnLst>
                    <a:rect l="T15" t="T16" r="T17" b="T18"/>
                    <a:pathLst>
                      <a:path w="4" h="3">
                        <a:moveTo>
                          <a:pt x="1" y="0"/>
                        </a:moveTo>
                        <a:lnTo>
                          <a:pt x="4" y="2"/>
                        </a:lnTo>
                        <a:lnTo>
                          <a:pt x="4" y="3"/>
                        </a:lnTo>
                        <a:lnTo>
                          <a:pt x="0" y="1"/>
                        </a:lnTo>
                        <a:lnTo>
                          <a:pt x="1" y="0"/>
                        </a:lnTo>
                      </a:path>
                    </a:pathLst>
                  </a:custGeom>
                  <a:solidFill>
                    <a:srgbClr val="585A6F"/>
                  </a:solidFill>
                  <a:ln w="0">
                    <a:solidFill>
                      <a:srgbClr val="507EAF"/>
                    </a:solidFill>
                    <a:round/>
                    <a:headEnd/>
                    <a:tailEnd/>
                  </a:ln>
                </p:spPr>
                <p:txBody>
                  <a:bodyPr/>
                  <a:lstStyle/>
                  <a:p>
                    <a:endParaRPr lang="fr-FR"/>
                  </a:p>
                </p:txBody>
              </p:sp>
              <p:sp>
                <p:nvSpPr>
                  <p:cNvPr id="107843" name="Freeform 731"/>
                  <p:cNvSpPr>
                    <a:spLocks/>
                  </p:cNvSpPr>
                  <p:nvPr/>
                </p:nvSpPr>
                <p:spPr bwMode="auto">
                  <a:xfrm>
                    <a:off x="5850" y="1183"/>
                    <a:ext cx="14" cy="6"/>
                  </a:xfrm>
                  <a:custGeom>
                    <a:avLst/>
                    <a:gdLst>
                      <a:gd name="T0" fmla="*/ 33614 w 2"/>
                      <a:gd name="T1" fmla="*/ 7776 h 1"/>
                      <a:gd name="T2" fmla="*/ 16807 w 2"/>
                      <a:gd name="T3" fmla="*/ 7776 h 1"/>
                      <a:gd name="T4" fmla="*/ 0 w 2"/>
                      <a:gd name="T5" fmla="*/ 0 h 1"/>
                      <a:gd name="T6" fmla="*/ 0 w 2"/>
                      <a:gd name="T7" fmla="*/ 0 h 1"/>
                      <a:gd name="T8" fmla="*/ 33614 w 2"/>
                      <a:gd name="T9" fmla="*/ 7776 h 1"/>
                      <a:gd name="T10" fmla="*/ 33614 w 2"/>
                      <a:gd name="T11" fmla="*/ 7776 h 1"/>
                      <a:gd name="T12" fmla="*/ 0 60000 65536"/>
                      <a:gd name="T13" fmla="*/ 0 60000 65536"/>
                      <a:gd name="T14" fmla="*/ 0 60000 65536"/>
                      <a:gd name="T15" fmla="*/ 0 60000 65536"/>
                      <a:gd name="T16" fmla="*/ 0 60000 65536"/>
                      <a:gd name="T17" fmla="*/ 0 60000 65536"/>
                      <a:gd name="T18" fmla="*/ 0 w 2"/>
                      <a:gd name="T19" fmla="*/ 0 h 1"/>
                      <a:gd name="T20" fmla="*/ 2 w 2"/>
                      <a:gd name="T21" fmla="*/ 1 h 1"/>
                    </a:gdLst>
                    <a:ahLst/>
                    <a:cxnLst>
                      <a:cxn ang="T12">
                        <a:pos x="T0" y="T1"/>
                      </a:cxn>
                      <a:cxn ang="T13">
                        <a:pos x="T2" y="T3"/>
                      </a:cxn>
                      <a:cxn ang="T14">
                        <a:pos x="T4" y="T5"/>
                      </a:cxn>
                      <a:cxn ang="T15">
                        <a:pos x="T6" y="T7"/>
                      </a:cxn>
                      <a:cxn ang="T16">
                        <a:pos x="T8" y="T9"/>
                      </a:cxn>
                      <a:cxn ang="T17">
                        <a:pos x="T10" y="T11"/>
                      </a:cxn>
                    </a:cxnLst>
                    <a:rect l="T18" t="T19" r="T20" b="T21"/>
                    <a:pathLst>
                      <a:path w="2" h="1">
                        <a:moveTo>
                          <a:pt x="2" y="1"/>
                        </a:moveTo>
                        <a:lnTo>
                          <a:pt x="1" y="1"/>
                        </a:lnTo>
                        <a:lnTo>
                          <a:pt x="0" y="0"/>
                        </a:lnTo>
                        <a:lnTo>
                          <a:pt x="2" y="1"/>
                        </a:lnTo>
                      </a:path>
                    </a:pathLst>
                  </a:custGeom>
                  <a:solidFill>
                    <a:srgbClr val="585A6F"/>
                  </a:solidFill>
                  <a:ln w="9525">
                    <a:noFill/>
                    <a:round/>
                    <a:headEnd/>
                    <a:tailEnd/>
                  </a:ln>
                </p:spPr>
                <p:txBody>
                  <a:bodyPr/>
                  <a:lstStyle/>
                  <a:p>
                    <a:endParaRPr lang="fr-FR"/>
                  </a:p>
                </p:txBody>
              </p:sp>
              <p:sp>
                <p:nvSpPr>
                  <p:cNvPr id="107844" name="Freeform 732"/>
                  <p:cNvSpPr>
                    <a:spLocks/>
                  </p:cNvSpPr>
                  <p:nvPr/>
                </p:nvSpPr>
                <p:spPr bwMode="auto">
                  <a:xfrm>
                    <a:off x="5850" y="1177"/>
                    <a:ext cx="14" cy="12"/>
                  </a:xfrm>
                  <a:custGeom>
                    <a:avLst/>
                    <a:gdLst>
                      <a:gd name="T0" fmla="*/ 33614 w 2"/>
                      <a:gd name="T1" fmla="*/ 15552 h 2"/>
                      <a:gd name="T2" fmla="*/ 0 w 2"/>
                      <a:gd name="T3" fmla="*/ 7776 h 2"/>
                      <a:gd name="T4" fmla="*/ 0 w 2"/>
                      <a:gd name="T5" fmla="*/ 0 h 2"/>
                      <a:gd name="T6" fmla="*/ 33614 w 2"/>
                      <a:gd name="T7" fmla="*/ 7776 h 2"/>
                      <a:gd name="T8" fmla="*/ 33614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1"/>
                        </a:lnTo>
                        <a:lnTo>
                          <a:pt x="0" y="0"/>
                        </a:lnTo>
                        <a:lnTo>
                          <a:pt x="2" y="1"/>
                        </a:lnTo>
                        <a:lnTo>
                          <a:pt x="2" y="2"/>
                        </a:lnTo>
                      </a:path>
                    </a:pathLst>
                  </a:custGeom>
                  <a:solidFill>
                    <a:srgbClr val="53617E"/>
                  </a:solidFill>
                  <a:ln w="9525">
                    <a:noFill/>
                    <a:round/>
                    <a:headEnd/>
                    <a:tailEnd/>
                  </a:ln>
                </p:spPr>
                <p:txBody>
                  <a:bodyPr/>
                  <a:lstStyle/>
                  <a:p>
                    <a:endParaRPr lang="fr-FR"/>
                  </a:p>
                </p:txBody>
              </p:sp>
              <p:sp>
                <p:nvSpPr>
                  <p:cNvPr id="107845" name="Freeform 733"/>
                  <p:cNvSpPr>
                    <a:spLocks/>
                  </p:cNvSpPr>
                  <p:nvPr/>
                </p:nvSpPr>
                <p:spPr bwMode="auto">
                  <a:xfrm>
                    <a:off x="5850" y="1177"/>
                    <a:ext cx="14" cy="12"/>
                  </a:xfrm>
                  <a:custGeom>
                    <a:avLst/>
                    <a:gdLst>
                      <a:gd name="T0" fmla="*/ 33614 w 2"/>
                      <a:gd name="T1" fmla="*/ 15552 h 2"/>
                      <a:gd name="T2" fmla="*/ 0 w 2"/>
                      <a:gd name="T3" fmla="*/ 7776 h 2"/>
                      <a:gd name="T4" fmla="*/ 16807 w 2"/>
                      <a:gd name="T5" fmla="*/ 0 h 2"/>
                      <a:gd name="T6" fmla="*/ 33614 w 2"/>
                      <a:gd name="T7" fmla="*/ 7776 h 2"/>
                      <a:gd name="T8" fmla="*/ 33614 w 2"/>
                      <a:gd name="T9" fmla="*/ 15552 h 2"/>
                      <a:gd name="T10" fmla="*/ 0 60000 65536"/>
                      <a:gd name="T11" fmla="*/ 0 60000 65536"/>
                      <a:gd name="T12" fmla="*/ 0 60000 65536"/>
                      <a:gd name="T13" fmla="*/ 0 60000 65536"/>
                      <a:gd name="T14" fmla="*/ 0 60000 65536"/>
                      <a:gd name="T15" fmla="*/ 0 w 2"/>
                      <a:gd name="T16" fmla="*/ 0 h 2"/>
                      <a:gd name="T17" fmla="*/ 2 w 2"/>
                      <a:gd name="T18" fmla="*/ 2 h 2"/>
                    </a:gdLst>
                    <a:ahLst/>
                    <a:cxnLst>
                      <a:cxn ang="T10">
                        <a:pos x="T0" y="T1"/>
                      </a:cxn>
                      <a:cxn ang="T11">
                        <a:pos x="T2" y="T3"/>
                      </a:cxn>
                      <a:cxn ang="T12">
                        <a:pos x="T4" y="T5"/>
                      </a:cxn>
                      <a:cxn ang="T13">
                        <a:pos x="T6" y="T7"/>
                      </a:cxn>
                      <a:cxn ang="T14">
                        <a:pos x="T8" y="T9"/>
                      </a:cxn>
                    </a:cxnLst>
                    <a:rect l="T15" t="T16" r="T17" b="T18"/>
                    <a:pathLst>
                      <a:path w="2" h="2">
                        <a:moveTo>
                          <a:pt x="2" y="2"/>
                        </a:moveTo>
                        <a:lnTo>
                          <a:pt x="0" y="1"/>
                        </a:lnTo>
                        <a:lnTo>
                          <a:pt x="1" y="0"/>
                        </a:lnTo>
                        <a:lnTo>
                          <a:pt x="2" y="1"/>
                        </a:lnTo>
                        <a:lnTo>
                          <a:pt x="2" y="2"/>
                        </a:lnTo>
                      </a:path>
                    </a:pathLst>
                  </a:custGeom>
                  <a:solidFill>
                    <a:srgbClr val="3A688D"/>
                  </a:solidFill>
                  <a:ln w="9525">
                    <a:noFill/>
                    <a:round/>
                    <a:headEnd/>
                    <a:tailEnd/>
                  </a:ln>
                </p:spPr>
                <p:txBody>
                  <a:bodyPr/>
                  <a:lstStyle/>
                  <a:p>
                    <a:endParaRPr lang="fr-FR"/>
                  </a:p>
                </p:txBody>
              </p:sp>
              <p:sp>
                <p:nvSpPr>
                  <p:cNvPr id="107846" name="Freeform 734"/>
                  <p:cNvSpPr>
                    <a:spLocks/>
                  </p:cNvSpPr>
                  <p:nvPr/>
                </p:nvSpPr>
                <p:spPr bwMode="auto">
                  <a:xfrm>
                    <a:off x="5850" y="1177"/>
                    <a:ext cx="14" cy="6"/>
                  </a:xfrm>
                  <a:custGeom>
                    <a:avLst/>
                    <a:gdLst>
                      <a:gd name="T0" fmla="*/ 33614 w 2"/>
                      <a:gd name="T1" fmla="*/ 7776 h 1"/>
                      <a:gd name="T2" fmla="*/ 0 w 2"/>
                      <a:gd name="T3" fmla="*/ 0 h 1"/>
                      <a:gd name="T4" fmla="*/ 16807 w 2"/>
                      <a:gd name="T5" fmla="*/ 0 h 1"/>
                      <a:gd name="T6" fmla="*/ 33614 w 2"/>
                      <a:gd name="T7" fmla="*/ 0 h 1"/>
                      <a:gd name="T8" fmla="*/ 33614 w 2"/>
                      <a:gd name="T9" fmla="*/ 7776 h 1"/>
                      <a:gd name="T10" fmla="*/ 0 60000 65536"/>
                      <a:gd name="T11" fmla="*/ 0 60000 65536"/>
                      <a:gd name="T12" fmla="*/ 0 60000 65536"/>
                      <a:gd name="T13" fmla="*/ 0 60000 65536"/>
                      <a:gd name="T14" fmla="*/ 0 60000 65536"/>
                      <a:gd name="T15" fmla="*/ 0 w 2"/>
                      <a:gd name="T16" fmla="*/ 0 h 1"/>
                      <a:gd name="T17" fmla="*/ 2 w 2"/>
                      <a:gd name="T18" fmla="*/ 1 h 1"/>
                    </a:gdLst>
                    <a:ahLst/>
                    <a:cxnLst>
                      <a:cxn ang="T10">
                        <a:pos x="T0" y="T1"/>
                      </a:cxn>
                      <a:cxn ang="T11">
                        <a:pos x="T2" y="T3"/>
                      </a:cxn>
                      <a:cxn ang="T12">
                        <a:pos x="T4" y="T5"/>
                      </a:cxn>
                      <a:cxn ang="T13">
                        <a:pos x="T6" y="T7"/>
                      </a:cxn>
                      <a:cxn ang="T14">
                        <a:pos x="T8" y="T9"/>
                      </a:cxn>
                    </a:cxnLst>
                    <a:rect l="T15" t="T16" r="T17" b="T18"/>
                    <a:pathLst>
                      <a:path w="2" h="1">
                        <a:moveTo>
                          <a:pt x="2" y="1"/>
                        </a:moveTo>
                        <a:lnTo>
                          <a:pt x="0" y="0"/>
                        </a:lnTo>
                        <a:lnTo>
                          <a:pt x="1" y="0"/>
                        </a:lnTo>
                        <a:lnTo>
                          <a:pt x="2" y="0"/>
                        </a:lnTo>
                        <a:lnTo>
                          <a:pt x="2" y="1"/>
                        </a:lnTo>
                      </a:path>
                    </a:pathLst>
                  </a:custGeom>
                  <a:solidFill>
                    <a:srgbClr val="00729C"/>
                  </a:solidFill>
                  <a:ln w="9525">
                    <a:noFill/>
                    <a:round/>
                    <a:headEnd/>
                    <a:tailEnd/>
                  </a:ln>
                </p:spPr>
                <p:txBody>
                  <a:bodyPr/>
                  <a:lstStyle/>
                  <a:p>
                    <a:endParaRPr lang="fr-FR"/>
                  </a:p>
                </p:txBody>
              </p:sp>
              <p:sp>
                <p:nvSpPr>
                  <p:cNvPr id="107847" name="Freeform 735"/>
                  <p:cNvSpPr>
                    <a:spLocks/>
                  </p:cNvSpPr>
                  <p:nvPr/>
                </p:nvSpPr>
                <p:spPr bwMode="auto">
                  <a:xfrm>
                    <a:off x="5857" y="1171"/>
                    <a:ext cx="7" cy="12"/>
                  </a:xfrm>
                  <a:custGeom>
                    <a:avLst/>
                    <a:gdLst>
                      <a:gd name="T0" fmla="*/ 16807 w 1"/>
                      <a:gd name="T1" fmla="*/ 15552 h 2"/>
                      <a:gd name="T2" fmla="*/ 0 w 1"/>
                      <a:gd name="T3" fmla="*/ 7776 h 2"/>
                      <a:gd name="T4" fmla="*/ 0 w 1"/>
                      <a:gd name="T5" fmla="*/ 0 h 2"/>
                      <a:gd name="T6" fmla="*/ 16807 w 1"/>
                      <a:gd name="T7" fmla="*/ 7776 h 2"/>
                      <a:gd name="T8" fmla="*/ 16807 w 1"/>
                      <a:gd name="T9" fmla="*/ 7776 h 2"/>
                      <a:gd name="T10" fmla="*/ 16807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1" y="2"/>
                        </a:moveTo>
                        <a:lnTo>
                          <a:pt x="0" y="1"/>
                        </a:lnTo>
                        <a:lnTo>
                          <a:pt x="0" y="0"/>
                        </a:lnTo>
                        <a:lnTo>
                          <a:pt x="1" y="1"/>
                        </a:lnTo>
                        <a:lnTo>
                          <a:pt x="1" y="2"/>
                        </a:lnTo>
                      </a:path>
                    </a:pathLst>
                  </a:custGeom>
                  <a:solidFill>
                    <a:srgbClr val="007CAC"/>
                  </a:solidFill>
                  <a:ln w="9525">
                    <a:noFill/>
                    <a:round/>
                    <a:headEnd/>
                    <a:tailEnd/>
                  </a:ln>
                </p:spPr>
                <p:txBody>
                  <a:bodyPr/>
                  <a:lstStyle/>
                  <a:p>
                    <a:endParaRPr lang="fr-FR"/>
                  </a:p>
                </p:txBody>
              </p:sp>
              <p:sp>
                <p:nvSpPr>
                  <p:cNvPr id="107848" name="Freeform 736"/>
                  <p:cNvSpPr>
                    <a:spLocks/>
                  </p:cNvSpPr>
                  <p:nvPr/>
                </p:nvSpPr>
                <p:spPr bwMode="auto">
                  <a:xfrm>
                    <a:off x="5857" y="1171"/>
                    <a:ext cx="7" cy="6"/>
                  </a:xfrm>
                  <a:custGeom>
                    <a:avLst/>
                    <a:gdLst>
                      <a:gd name="T0" fmla="*/ 16807 w 1"/>
                      <a:gd name="T1" fmla="*/ 7776 h 1"/>
                      <a:gd name="T2" fmla="*/ 0 w 1"/>
                      <a:gd name="T3" fmla="*/ 7776 h 1"/>
                      <a:gd name="T4" fmla="*/ 0 w 1"/>
                      <a:gd name="T5" fmla="*/ 0 h 1"/>
                      <a:gd name="T6" fmla="*/ 16807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1"/>
                        </a:lnTo>
                        <a:lnTo>
                          <a:pt x="0" y="0"/>
                        </a:lnTo>
                        <a:lnTo>
                          <a:pt x="1" y="1"/>
                        </a:lnTo>
                      </a:path>
                    </a:pathLst>
                  </a:custGeom>
                  <a:solidFill>
                    <a:srgbClr val="0084BD"/>
                  </a:solidFill>
                  <a:ln w="9525">
                    <a:noFill/>
                    <a:round/>
                    <a:headEnd/>
                    <a:tailEnd/>
                  </a:ln>
                </p:spPr>
                <p:txBody>
                  <a:bodyPr/>
                  <a:lstStyle/>
                  <a:p>
                    <a:endParaRPr lang="fr-FR"/>
                  </a:p>
                </p:txBody>
              </p:sp>
              <p:sp>
                <p:nvSpPr>
                  <p:cNvPr id="107849" name="Freeform 737"/>
                  <p:cNvSpPr>
                    <a:spLocks/>
                  </p:cNvSpPr>
                  <p:nvPr/>
                </p:nvSpPr>
                <p:spPr bwMode="auto">
                  <a:xfrm>
                    <a:off x="5857" y="1171"/>
                    <a:ext cx="7" cy="6"/>
                  </a:xfrm>
                  <a:custGeom>
                    <a:avLst/>
                    <a:gdLst>
                      <a:gd name="T0" fmla="*/ 16807 w 1"/>
                      <a:gd name="T1" fmla="*/ 7776 h 1"/>
                      <a:gd name="T2" fmla="*/ 0 w 1"/>
                      <a:gd name="T3" fmla="*/ 0 h 1"/>
                      <a:gd name="T4" fmla="*/ 0 w 1"/>
                      <a:gd name="T5" fmla="*/ 0 h 1"/>
                      <a:gd name="T6" fmla="*/ 16807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1" y="1"/>
                        </a:moveTo>
                        <a:lnTo>
                          <a:pt x="0" y="0"/>
                        </a:lnTo>
                        <a:lnTo>
                          <a:pt x="1" y="1"/>
                        </a:lnTo>
                      </a:path>
                    </a:pathLst>
                  </a:custGeom>
                  <a:solidFill>
                    <a:srgbClr val="0089C6"/>
                  </a:solidFill>
                  <a:ln w="9525">
                    <a:noFill/>
                    <a:round/>
                    <a:headEnd/>
                    <a:tailEnd/>
                  </a:ln>
                </p:spPr>
                <p:txBody>
                  <a:bodyPr/>
                  <a:lstStyle/>
                  <a:p>
                    <a:endParaRPr lang="fr-FR"/>
                  </a:p>
                </p:txBody>
              </p:sp>
              <p:sp>
                <p:nvSpPr>
                  <p:cNvPr id="107850" name="Freeform 738"/>
                  <p:cNvSpPr>
                    <a:spLocks/>
                  </p:cNvSpPr>
                  <p:nvPr/>
                </p:nvSpPr>
                <p:spPr bwMode="auto">
                  <a:xfrm>
                    <a:off x="5850" y="1171"/>
                    <a:ext cx="14" cy="12"/>
                  </a:xfrm>
                  <a:custGeom>
                    <a:avLst/>
                    <a:gdLst>
                      <a:gd name="T0" fmla="*/ 33614 w 2"/>
                      <a:gd name="T1" fmla="*/ 7776 h 2"/>
                      <a:gd name="T2" fmla="*/ 33614 w 2"/>
                      <a:gd name="T3" fmla="*/ 7776 h 2"/>
                      <a:gd name="T4" fmla="*/ 33614 w 2"/>
                      <a:gd name="T5" fmla="*/ 15552 h 2"/>
                      <a:gd name="T6" fmla="*/ 33614 w 2"/>
                      <a:gd name="T7" fmla="*/ 15552 h 2"/>
                      <a:gd name="T8" fmla="*/ 16807 w 2"/>
                      <a:gd name="T9" fmla="*/ 15552 h 2"/>
                      <a:gd name="T10" fmla="*/ 0 w 2"/>
                      <a:gd name="T11" fmla="*/ 15552 h 2"/>
                      <a:gd name="T12" fmla="*/ 16807 w 2"/>
                      <a:gd name="T13" fmla="*/ 7776 h 2"/>
                      <a:gd name="T14" fmla="*/ 16807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2" y="2"/>
                        </a:lnTo>
                        <a:lnTo>
                          <a:pt x="1" y="2"/>
                        </a:lnTo>
                        <a:lnTo>
                          <a:pt x="0" y="2"/>
                        </a:lnTo>
                        <a:lnTo>
                          <a:pt x="1" y="1"/>
                        </a:lnTo>
                        <a:lnTo>
                          <a:pt x="1" y="0"/>
                        </a:lnTo>
                        <a:lnTo>
                          <a:pt x="2" y="1"/>
                        </a:lnTo>
                      </a:path>
                    </a:pathLst>
                  </a:custGeom>
                  <a:noFill/>
                  <a:ln w="0">
                    <a:solidFill>
                      <a:srgbClr val="507EAF"/>
                    </a:solidFill>
                    <a:round/>
                    <a:headEnd/>
                    <a:tailEnd/>
                  </a:ln>
                </p:spPr>
                <p:txBody>
                  <a:bodyPr/>
                  <a:lstStyle/>
                  <a:p>
                    <a:endParaRPr lang="fr-FR"/>
                  </a:p>
                </p:txBody>
              </p:sp>
              <p:sp>
                <p:nvSpPr>
                  <p:cNvPr id="107851" name="Line 739"/>
                  <p:cNvSpPr>
                    <a:spLocks noChangeShapeType="1"/>
                  </p:cNvSpPr>
                  <p:nvPr/>
                </p:nvSpPr>
                <p:spPr bwMode="auto">
                  <a:xfrm>
                    <a:off x="5830" y="1165"/>
                    <a:ext cx="27" cy="12"/>
                  </a:xfrm>
                  <a:prstGeom prst="line">
                    <a:avLst/>
                  </a:prstGeom>
                  <a:noFill/>
                  <a:ln w="0">
                    <a:solidFill>
                      <a:srgbClr val="507EAF"/>
                    </a:solidFill>
                    <a:round/>
                    <a:headEnd/>
                    <a:tailEnd/>
                  </a:ln>
                </p:spPr>
                <p:txBody>
                  <a:bodyPr/>
                  <a:lstStyle/>
                  <a:p>
                    <a:endParaRPr lang="fr-FR"/>
                  </a:p>
                </p:txBody>
              </p:sp>
              <p:sp>
                <p:nvSpPr>
                  <p:cNvPr id="107852" name="Line 740"/>
                  <p:cNvSpPr>
                    <a:spLocks noChangeShapeType="1"/>
                  </p:cNvSpPr>
                  <p:nvPr/>
                </p:nvSpPr>
                <p:spPr bwMode="auto">
                  <a:xfrm>
                    <a:off x="5830" y="1171"/>
                    <a:ext cx="27" cy="6"/>
                  </a:xfrm>
                  <a:prstGeom prst="line">
                    <a:avLst/>
                  </a:prstGeom>
                  <a:noFill/>
                  <a:ln w="0">
                    <a:solidFill>
                      <a:srgbClr val="507EAF"/>
                    </a:solidFill>
                    <a:round/>
                    <a:headEnd/>
                    <a:tailEnd/>
                  </a:ln>
                </p:spPr>
                <p:txBody>
                  <a:bodyPr/>
                  <a:lstStyle/>
                  <a:p>
                    <a:endParaRPr lang="fr-FR"/>
                  </a:p>
                </p:txBody>
              </p:sp>
              <p:sp>
                <p:nvSpPr>
                  <p:cNvPr id="107853" name="Rectangle 741"/>
                  <p:cNvSpPr>
                    <a:spLocks noChangeArrowheads="1"/>
                  </p:cNvSpPr>
                  <p:nvPr/>
                </p:nvSpPr>
                <p:spPr bwMode="auto">
                  <a:xfrm>
                    <a:off x="5749" y="1195"/>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854" name="Freeform 742"/>
                  <p:cNvSpPr>
                    <a:spLocks/>
                  </p:cNvSpPr>
                  <p:nvPr/>
                </p:nvSpPr>
                <p:spPr bwMode="auto">
                  <a:xfrm>
                    <a:off x="5749" y="1219"/>
                    <a:ext cx="1" cy="12"/>
                  </a:xfrm>
                  <a:custGeom>
                    <a:avLst/>
                    <a:gdLst>
                      <a:gd name="T0" fmla="*/ 0 w 1"/>
                      <a:gd name="T1" fmla="*/ 7776 h 2"/>
                      <a:gd name="T2" fmla="*/ 0 w 1"/>
                      <a:gd name="T3" fmla="*/ 0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0" y="2"/>
                        </a:lnTo>
                        <a:lnTo>
                          <a:pt x="0" y="1"/>
                        </a:lnTo>
                      </a:path>
                    </a:pathLst>
                  </a:custGeom>
                  <a:solidFill>
                    <a:srgbClr val="54617B"/>
                  </a:solidFill>
                  <a:ln w="9525">
                    <a:noFill/>
                    <a:round/>
                    <a:headEnd/>
                    <a:tailEnd/>
                  </a:ln>
                </p:spPr>
                <p:txBody>
                  <a:bodyPr/>
                  <a:lstStyle/>
                  <a:p>
                    <a:endParaRPr lang="fr-FR"/>
                  </a:p>
                </p:txBody>
              </p:sp>
              <p:sp>
                <p:nvSpPr>
                  <p:cNvPr id="107855" name="Freeform 743"/>
                  <p:cNvSpPr>
                    <a:spLocks/>
                  </p:cNvSpPr>
                  <p:nvPr/>
                </p:nvSpPr>
                <p:spPr bwMode="auto">
                  <a:xfrm>
                    <a:off x="5749" y="1213"/>
                    <a:ext cx="7" cy="18"/>
                  </a:xfrm>
                  <a:custGeom>
                    <a:avLst/>
                    <a:gdLst>
                      <a:gd name="T0" fmla="*/ 0 w 1"/>
                      <a:gd name="T1" fmla="*/ 23328 h 3"/>
                      <a:gd name="T2" fmla="*/ 0 w 1"/>
                      <a:gd name="T3" fmla="*/ 7776 h 3"/>
                      <a:gd name="T4" fmla="*/ 16807 w 1"/>
                      <a:gd name="T5" fmla="*/ 0 h 3"/>
                      <a:gd name="T6" fmla="*/ 16807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1"/>
                        </a:lnTo>
                        <a:lnTo>
                          <a:pt x="1" y="0"/>
                        </a:lnTo>
                        <a:lnTo>
                          <a:pt x="1" y="3"/>
                        </a:lnTo>
                        <a:lnTo>
                          <a:pt x="0" y="3"/>
                        </a:lnTo>
                      </a:path>
                    </a:pathLst>
                  </a:custGeom>
                  <a:solidFill>
                    <a:srgbClr val="446687"/>
                  </a:solidFill>
                  <a:ln w="9525">
                    <a:noFill/>
                    <a:round/>
                    <a:headEnd/>
                    <a:tailEnd/>
                  </a:ln>
                </p:spPr>
                <p:txBody>
                  <a:bodyPr/>
                  <a:lstStyle/>
                  <a:p>
                    <a:endParaRPr lang="fr-FR"/>
                  </a:p>
                </p:txBody>
              </p:sp>
              <p:sp>
                <p:nvSpPr>
                  <p:cNvPr id="107856" name="Freeform 744"/>
                  <p:cNvSpPr>
                    <a:spLocks/>
                  </p:cNvSpPr>
                  <p:nvPr/>
                </p:nvSpPr>
                <p:spPr bwMode="auto">
                  <a:xfrm>
                    <a:off x="5749" y="1213"/>
                    <a:ext cx="7" cy="18"/>
                  </a:xfrm>
                  <a:custGeom>
                    <a:avLst/>
                    <a:gdLst>
                      <a:gd name="T0" fmla="*/ 0 w 1"/>
                      <a:gd name="T1" fmla="*/ 23328 h 3"/>
                      <a:gd name="T2" fmla="*/ 0 w 1"/>
                      <a:gd name="T3" fmla="*/ 7776 h 3"/>
                      <a:gd name="T4" fmla="*/ 16807 w 1"/>
                      <a:gd name="T5" fmla="*/ 0 h 3"/>
                      <a:gd name="T6" fmla="*/ 16807 w 1"/>
                      <a:gd name="T7" fmla="*/ 7776 h 3"/>
                      <a:gd name="T8" fmla="*/ 16807 w 1"/>
                      <a:gd name="T9" fmla="*/ 23328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1"/>
                        </a:lnTo>
                        <a:lnTo>
                          <a:pt x="1" y="0"/>
                        </a:lnTo>
                        <a:lnTo>
                          <a:pt x="1" y="1"/>
                        </a:lnTo>
                        <a:lnTo>
                          <a:pt x="1" y="3"/>
                        </a:lnTo>
                        <a:lnTo>
                          <a:pt x="0" y="3"/>
                        </a:lnTo>
                      </a:path>
                    </a:pathLst>
                  </a:custGeom>
                  <a:solidFill>
                    <a:srgbClr val="2C6E95"/>
                  </a:solidFill>
                  <a:ln w="9525">
                    <a:noFill/>
                    <a:round/>
                    <a:headEnd/>
                    <a:tailEnd/>
                  </a:ln>
                </p:spPr>
                <p:txBody>
                  <a:bodyPr/>
                  <a:lstStyle/>
                  <a:p>
                    <a:endParaRPr lang="fr-FR"/>
                  </a:p>
                </p:txBody>
              </p:sp>
              <p:sp>
                <p:nvSpPr>
                  <p:cNvPr id="107857" name="Freeform 745"/>
                  <p:cNvSpPr>
                    <a:spLocks/>
                  </p:cNvSpPr>
                  <p:nvPr/>
                </p:nvSpPr>
                <p:spPr bwMode="auto">
                  <a:xfrm>
                    <a:off x="5756" y="1213"/>
                    <a:ext cx="1" cy="18"/>
                  </a:xfrm>
                  <a:custGeom>
                    <a:avLst/>
                    <a:gdLst>
                      <a:gd name="T0" fmla="*/ 0 w 1"/>
                      <a:gd name="T1" fmla="*/ 23328 h 3"/>
                      <a:gd name="T2" fmla="*/ 0 w 1"/>
                      <a:gd name="T3" fmla="*/ 0 h 3"/>
                      <a:gd name="T4" fmla="*/ 0 w 1"/>
                      <a:gd name="T5" fmla="*/ 7776 h 3"/>
                      <a:gd name="T6" fmla="*/ 0 w 1"/>
                      <a:gd name="T7" fmla="*/ 15552 h 3"/>
                      <a:gd name="T8" fmla="*/ 0 w 1"/>
                      <a:gd name="T9" fmla="*/ 23328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0"/>
                        </a:lnTo>
                        <a:lnTo>
                          <a:pt x="0" y="1"/>
                        </a:lnTo>
                        <a:lnTo>
                          <a:pt x="0" y="2"/>
                        </a:lnTo>
                        <a:lnTo>
                          <a:pt x="0" y="3"/>
                        </a:lnTo>
                      </a:path>
                    </a:pathLst>
                  </a:custGeom>
                  <a:solidFill>
                    <a:srgbClr val="0077A3"/>
                  </a:solidFill>
                  <a:ln w="9525">
                    <a:noFill/>
                    <a:round/>
                    <a:headEnd/>
                    <a:tailEnd/>
                  </a:ln>
                </p:spPr>
                <p:txBody>
                  <a:bodyPr/>
                  <a:lstStyle/>
                  <a:p>
                    <a:endParaRPr lang="fr-FR"/>
                  </a:p>
                </p:txBody>
              </p:sp>
              <p:sp>
                <p:nvSpPr>
                  <p:cNvPr id="107858" name="Freeform 746"/>
                  <p:cNvSpPr>
                    <a:spLocks/>
                  </p:cNvSpPr>
                  <p:nvPr/>
                </p:nvSpPr>
                <p:spPr bwMode="auto">
                  <a:xfrm>
                    <a:off x="5756" y="1219"/>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859" name="Freeform 747"/>
                  <p:cNvSpPr>
                    <a:spLocks/>
                  </p:cNvSpPr>
                  <p:nvPr/>
                </p:nvSpPr>
                <p:spPr bwMode="auto">
                  <a:xfrm>
                    <a:off x="5756" y="1219"/>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860" name="Freeform 748"/>
                  <p:cNvSpPr>
                    <a:spLocks/>
                  </p:cNvSpPr>
                  <p:nvPr/>
                </p:nvSpPr>
                <p:spPr bwMode="auto">
                  <a:xfrm>
                    <a:off x="5749" y="1213"/>
                    <a:ext cx="13" cy="18"/>
                  </a:xfrm>
                  <a:custGeom>
                    <a:avLst/>
                    <a:gdLst>
                      <a:gd name="T0" fmla="*/ 23068 w 2"/>
                      <a:gd name="T1" fmla="*/ 15552 h 3"/>
                      <a:gd name="T2" fmla="*/ 12337 w 2"/>
                      <a:gd name="T3" fmla="*/ 15552 h 3"/>
                      <a:gd name="T4" fmla="*/ 12337 w 2"/>
                      <a:gd name="T5" fmla="*/ 23328 h 3"/>
                      <a:gd name="T6" fmla="*/ 0 w 2"/>
                      <a:gd name="T7" fmla="*/ 15552 h 3"/>
                      <a:gd name="T8" fmla="*/ 0 w 2"/>
                      <a:gd name="T9" fmla="*/ 7776 h 3"/>
                      <a:gd name="T10" fmla="*/ 0 w 2"/>
                      <a:gd name="T11" fmla="*/ 7776 h 3"/>
                      <a:gd name="T12" fmla="*/ 12337 w 2"/>
                      <a:gd name="T13" fmla="*/ 0 h 3"/>
                      <a:gd name="T14" fmla="*/ 12337 w 2"/>
                      <a:gd name="T15" fmla="*/ 7776 h 3"/>
                      <a:gd name="T16" fmla="*/ 23068 w 2"/>
                      <a:gd name="T17" fmla="*/ 1555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2"/>
                        </a:moveTo>
                        <a:lnTo>
                          <a:pt x="1" y="2"/>
                        </a:lnTo>
                        <a:lnTo>
                          <a:pt x="1" y="3"/>
                        </a:lnTo>
                        <a:lnTo>
                          <a:pt x="0" y="2"/>
                        </a:lnTo>
                        <a:lnTo>
                          <a:pt x="0" y="1"/>
                        </a:lnTo>
                        <a:lnTo>
                          <a:pt x="1" y="0"/>
                        </a:lnTo>
                        <a:lnTo>
                          <a:pt x="1" y="1"/>
                        </a:lnTo>
                        <a:lnTo>
                          <a:pt x="2" y="2"/>
                        </a:lnTo>
                      </a:path>
                    </a:pathLst>
                  </a:custGeom>
                  <a:noFill/>
                  <a:ln w="0">
                    <a:solidFill>
                      <a:srgbClr val="507EAF"/>
                    </a:solidFill>
                    <a:round/>
                    <a:headEnd/>
                    <a:tailEnd/>
                  </a:ln>
                </p:spPr>
                <p:txBody>
                  <a:bodyPr/>
                  <a:lstStyle/>
                  <a:p>
                    <a:endParaRPr lang="fr-FR"/>
                  </a:p>
                </p:txBody>
              </p:sp>
              <p:sp>
                <p:nvSpPr>
                  <p:cNvPr id="107861" name="Line 749"/>
                  <p:cNvSpPr>
                    <a:spLocks noChangeShapeType="1"/>
                  </p:cNvSpPr>
                  <p:nvPr/>
                </p:nvSpPr>
                <p:spPr bwMode="auto">
                  <a:xfrm>
                    <a:off x="5756" y="1195"/>
                    <a:ext cx="1" cy="24"/>
                  </a:xfrm>
                  <a:prstGeom prst="line">
                    <a:avLst/>
                  </a:prstGeom>
                  <a:noFill/>
                  <a:ln w="0">
                    <a:solidFill>
                      <a:srgbClr val="507EAF"/>
                    </a:solidFill>
                    <a:round/>
                    <a:headEnd/>
                    <a:tailEnd/>
                  </a:ln>
                </p:spPr>
                <p:txBody>
                  <a:bodyPr/>
                  <a:lstStyle/>
                  <a:p>
                    <a:endParaRPr lang="fr-FR"/>
                  </a:p>
                </p:txBody>
              </p:sp>
              <p:sp>
                <p:nvSpPr>
                  <p:cNvPr id="107862" name="Line 750"/>
                  <p:cNvSpPr>
                    <a:spLocks noChangeShapeType="1"/>
                  </p:cNvSpPr>
                  <p:nvPr/>
                </p:nvSpPr>
                <p:spPr bwMode="auto">
                  <a:xfrm>
                    <a:off x="5756" y="1195"/>
                    <a:ext cx="1" cy="24"/>
                  </a:xfrm>
                  <a:prstGeom prst="line">
                    <a:avLst/>
                  </a:prstGeom>
                  <a:noFill/>
                  <a:ln w="0">
                    <a:solidFill>
                      <a:srgbClr val="507EAF"/>
                    </a:solidFill>
                    <a:round/>
                    <a:headEnd/>
                    <a:tailEnd/>
                  </a:ln>
                </p:spPr>
                <p:txBody>
                  <a:bodyPr/>
                  <a:lstStyle/>
                  <a:p>
                    <a:endParaRPr lang="fr-FR"/>
                  </a:p>
                </p:txBody>
              </p:sp>
              <p:sp>
                <p:nvSpPr>
                  <p:cNvPr id="107863" name="Rectangle 751"/>
                  <p:cNvSpPr>
                    <a:spLocks noChangeArrowheads="1"/>
                  </p:cNvSpPr>
                  <p:nvPr/>
                </p:nvSpPr>
                <p:spPr bwMode="auto">
                  <a:xfrm>
                    <a:off x="5580"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864" name="Freeform 752"/>
                  <p:cNvSpPr>
                    <a:spLocks/>
                  </p:cNvSpPr>
                  <p:nvPr/>
                </p:nvSpPr>
                <p:spPr bwMode="auto">
                  <a:xfrm>
                    <a:off x="5573"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865" name="Rectangle 753"/>
                  <p:cNvSpPr>
                    <a:spLocks noChangeArrowheads="1"/>
                  </p:cNvSpPr>
                  <p:nvPr/>
                </p:nvSpPr>
                <p:spPr bwMode="auto">
                  <a:xfrm>
                    <a:off x="5580" y="1213"/>
                    <a:ext cx="0" cy="12"/>
                  </a:xfrm>
                  <a:prstGeom prst="rect">
                    <a:avLst/>
                  </a:prstGeom>
                  <a:solidFill>
                    <a:srgbClr val="446687"/>
                  </a:solidFill>
                  <a:ln w="9525">
                    <a:noFill/>
                    <a:miter lim="800000"/>
                    <a:headEnd/>
                    <a:tailEnd/>
                  </a:ln>
                </p:spPr>
                <p:txBody>
                  <a:bodyPr/>
                  <a:lstStyle/>
                  <a:p>
                    <a:endParaRPr lang="en-US"/>
                  </a:p>
                </p:txBody>
              </p:sp>
              <p:sp>
                <p:nvSpPr>
                  <p:cNvPr id="107866" name="Freeform 754"/>
                  <p:cNvSpPr>
                    <a:spLocks/>
                  </p:cNvSpPr>
                  <p:nvPr/>
                </p:nvSpPr>
                <p:spPr bwMode="auto">
                  <a:xfrm>
                    <a:off x="5580"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867" name="Freeform 755"/>
                  <p:cNvSpPr>
                    <a:spLocks/>
                  </p:cNvSpPr>
                  <p:nvPr/>
                </p:nvSpPr>
                <p:spPr bwMode="auto">
                  <a:xfrm>
                    <a:off x="5580" y="1213"/>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868" name="Freeform 756"/>
                  <p:cNvSpPr>
                    <a:spLocks/>
                  </p:cNvSpPr>
                  <p:nvPr/>
                </p:nvSpPr>
                <p:spPr bwMode="auto">
                  <a:xfrm>
                    <a:off x="5587" y="1213"/>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869" name="Freeform 757"/>
                  <p:cNvSpPr>
                    <a:spLocks/>
                  </p:cNvSpPr>
                  <p:nvPr/>
                </p:nvSpPr>
                <p:spPr bwMode="auto">
                  <a:xfrm>
                    <a:off x="5587" y="1219"/>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870" name="Freeform 758"/>
                  <p:cNvSpPr>
                    <a:spLocks/>
                  </p:cNvSpPr>
                  <p:nvPr/>
                </p:nvSpPr>
                <p:spPr bwMode="auto">
                  <a:xfrm>
                    <a:off x="5573" y="1213"/>
                    <a:ext cx="14" cy="12"/>
                  </a:xfrm>
                  <a:custGeom>
                    <a:avLst/>
                    <a:gdLst>
                      <a:gd name="T0" fmla="*/ 33614 w 2"/>
                      <a:gd name="T1" fmla="*/ 7776 h 2"/>
                      <a:gd name="T2" fmla="*/ 33614 w 2"/>
                      <a:gd name="T3" fmla="*/ 7776 h 2"/>
                      <a:gd name="T4" fmla="*/ 33614 w 2"/>
                      <a:gd name="T5" fmla="*/ 15552 h 2"/>
                      <a:gd name="T6" fmla="*/ 16807 w 2"/>
                      <a:gd name="T7" fmla="*/ 15552 h 2"/>
                      <a:gd name="T8" fmla="*/ 16807 w 2"/>
                      <a:gd name="T9" fmla="*/ 7776 h 2"/>
                      <a:gd name="T10" fmla="*/ 0 w 2"/>
                      <a:gd name="T11" fmla="*/ 7776 h 2"/>
                      <a:gd name="T12" fmla="*/ 0 w 2"/>
                      <a:gd name="T13" fmla="*/ 0 h 2"/>
                      <a:gd name="T14" fmla="*/ 16807 w 2"/>
                      <a:gd name="T15" fmla="*/ 0 h 2"/>
                      <a:gd name="T16" fmla="*/ 33614 w 2"/>
                      <a:gd name="T17" fmla="*/ 0 h 2"/>
                      <a:gd name="T18" fmla="*/ 33614 w 2"/>
                      <a:gd name="T19" fmla="*/ 7776 h 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
                      <a:gd name="T31" fmla="*/ 0 h 2"/>
                      <a:gd name="T32" fmla="*/ 2 w 2"/>
                      <a:gd name="T33" fmla="*/ 2 h 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 h="2">
                        <a:moveTo>
                          <a:pt x="2" y="1"/>
                        </a:moveTo>
                        <a:lnTo>
                          <a:pt x="2" y="1"/>
                        </a:lnTo>
                        <a:lnTo>
                          <a:pt x="2" y="2"/>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871" name="Line 759"/>
                  <p:cNvSpPr>
                    <a:spLocks noChangeShapeType="1"/>
                  </p:cNvSpPr>
                  <p:nvPr/>
                </p:nvSpPr>
                <p:spPr bwMode="auto">
                  <a:xfrm>
                    <a:off x="5587" y="1195"/>
                    <a:ext cx="1" cy="18"/>
                  </a:xfrm>
                  <a:prstGeom prst="line">
                    <a:avLst/>
                  </a:prstGeom>
                  <a:noFill/>
                  <a:ln w="0">
                    <a:solidFill>
                      <a:srgbClr val="507EAF"/>
                    </a:solidFill>
                    <a:round/>
                    <a:headEnd/>
                    <a:tailEnd/>
                  </a:ln>
                </p:spPr>
                <p:txBody>
                  <a:bodyPr/>
                  <a:lstStyle/>
                  <a:p>
                    <a:endParaRPr lang="fr-FR"/>
                  </a:p>
                </p:txBody>
              </p:sp>
              <p:sp>
                <p:nvSpPr>
                  <p:cNvPr id="107872" name="Line 760"/>
                  <p:cNvSpPr>
                    <a:spLocks noChangeShapeType="1"/>
                  </p:cNvSpPr>
                  <p:nvPr/>
                </p:nvSpPr>
                <p:spPr bwMode="auto">
                  <a:xfrm>
                    <a:off x="5580" y="1195"/>
                    <a:ext cx="1" cy="18"/>
                  </a:xfrm>
                  <a:prstGeom prst="line">
                    <a:avLst/>
                  </a:prstGeom>
                  <a:noFill/>
                  <a:ln w="0">
                    <a:solidFill>
                      <a:srgbClr val="507EAF"/>
                    </a:solidFill>
                    <a:round/>
                    <a:headEnd/>
                    <a:tailEnd/>
                  </a:ln>
                </p:spPr>
                <p:txBody>
                  <a:bodyPr/>
                  <a:lstStyle/>
                  <a:p>
                    <a:endParaRPr lang="fr-FR"/>
                  </a:p>
                </p:txBody>
              </p:sp>
              <p:sp>
                <p:nvSpPr>
                  <p:cNvPr id="107873" name="Rectangle 761"/>
                  <p:cNvSpPr>
                    <a:spLocks noChangeArrowheads="1"/>
                  </p:cNvSpPr>
                  <p:nvPr/>
                </p:nvSpPr>
                <p:spPr bwMode="auto">
                  <a:xfrm>
                    <a:off x="5560" y="1195"/>
                    <a:ext cx="6" cy="18"/>
                  </a:xfrm>
                  <a:prstGeom prst="rect">
                    <a:avLst/>
                  </a:prstGeom>
                  <a:solidFill>
                    <a:srgbClr val="585A6F"/>
                  </a:solidFill>
                  <a:ln w="0">
                    <a:solidFill>
                      <a:srgbClr val="507EAF"/>
                    </a:solidFill>
                    <a:miter lim="800000"/>
                    <a:headEnd/>
                    <a:tailEnd/>
                  </a:ln>
                </p:spPr>
                <p:txBody>
                  <a:bodyPr/>
                  <a:lstStyle/>
                  <a:p>
                    <a:endParaRPr lang="en-US"/>
                  </a:p>
                </p:txBody>
              </p:sp>
              <p:sp>
                <p:nvSpPr>
                  <p:cNvPr id="107874" name="Freeform 762"/>
                  <p:cNvSpPr>
                    <a:spLocks/>
                  </p:cNvSpPr>
                  <p:nvPr/>
                </p:nvSpPr>
                <p:spPr bwMode="auto">
                  <a:xfrm>
                    <a:off x="5553" y="1213"/>
                    <a:ext cx="7" cy="12"/>
                  </a:xfrm>
                  <a:custGeom>
                    <a:avLst/>
                    <a:gdLst>
                      <a:gd name="T0" fmla="*/ 0 w 1"/>
                      <a:gd name="T1" fmla="*/ 7776 h 2"/>
                      <a:gd name="T2" fmla="*/ 0 w 1"/>
                      <a:gd name="T3" fmla="*/ 7776 h 2"/>
                      <a:gd name="T4" fmla="*/ 16807 w 1"/>
                      <a:gd name="T5" fmla="*/ 0 h 2"/>
                      <a:gd name="T6" fmla="*/ 16807 w 1"/>
                      <a:gd name="T7" fmla="*/ 15552 h 2"/>
                      <a:gd name="T8" fmla="*/ 16807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875" name="Freeform 763"/>
                  <p:cNvSpPr>
                    <a:spLocks/>
                  </p:cNvSpPr>
                  <p:nvPr/>
                </p:nvSpPr>
                <p:spPr bwMode="auto">
                  <a:xfrm>
                    <a:off x="5560" y="1213"/>
                    <a:ext cx="1" cy="12"/>
                  </a:xfrm>
                  <a:custGeom>
                    <a:avLst/>
                    <a:gdLst>
                      <a:gd name="T0" fmla="*/ 0 w 1"/>
                      <a:gd name="T1" fmla="*/ 15552 h 2"/>
                      <a:gd name="T2" fmla="*/ 0 w 1"/>
                      <a:gd name="T3" fmla="*/ 0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2"/>
                        </a:lnTo>
                      </a:path>
                    </a:pathLst>
                  </a:custGeom>
                  <a:solidFill>
                    <a:srgbClr val="446687"/>
                  </a:solidFill>
                  <a:ln w="9525">
                    <a:noFill/>
                    <a:round/>
                    <a:headEnd/>
                    <a:tailEnd/>
                  </a:ln>
                </p:spPr>
                <p:txBody>
                  <a:bodyPr/>
                  <a:lstStyle/>
                  <a:p>
                    <a:endParaRPr lang="fr-FR"/>
                  </a:p>
                </p:txBody>
              </p:sp>
              <p:sp>
                <p:nvSpPr>
                  <p:cNvPr id="107876" name="Rectangle 764"/>
                  <p:cNvSpPr>
                    <a:spLocks noChangeArrowheads="1"/>
                  </p:cNvSpPr>
                  <p:nvPr/>
                </p:nvSpPr>
                <p:spPr bwMode="auto">
                  <a:xfrm>
                    <a:off x="5560" y="1213"/>
                    <a:ext cx="6" cy="12"/>
                  </a:xfrm>
                  <a:prstGeom prst="rect">
                    <a:avLst/>
                  </a:prstGeom>
                  <a:solidFill>
                    <a:srgbClr val="2C6E95"/>
                  </a:solidFill>
                  <a:ln w="9525">
                    <a:noFill/>
                    <a:miter lim="800000"/>
                    <a:headEnd/>
                    <a:tailEnd/>
                  </a:ln>
                </p:spPr>
                <p:txBody>
                  <a:bodyPr/>
                  <a:lstStyle/>
                  <a:p>
                    <a:endParaRPr lang="en-US"/>
                  </a:p>
                </p:txBody>
              </p:sp>
              <p:sp>
                <p:nvSpPr>
                  <p:cNvPr id="107877" name="Freeform 765"/>
                  <p:cNvSpPr>
                    <a:spLocks/>
                  </p:cNvSpPr>
                  <p:nvPr/>
                </p:nvSpPr>
                <p:spPr bwMode="auto">
                  <a:xfrm>
                    <a:off x="5560" y="1213"/>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sp>
                <p:nvSpPr>
                  <p:cNvPr id="107878" name="Freeform 766"/>
                  <p:cNvSpPr>
                    <a:spLocks/>
                  </p:cNvSpPr>
                  <p:nvPr/>
                </p:nvSpPr>
                <p:spPr bwMode="auto">
                  <a:xfrm>
                    <a:off x="5566" y="1213"/>
                    <a:ext cx="7" cy="12"/>
                  </a:xfrm>
                  <a:custGeom>
                    <a:avLst/>
                    <a:gdLst>
                      <a:gd name="T0" fmla="*/ 0 w 1"/>
                      <a:gd name="T1" fmla="*/ 15552 h 2"/>
                      <a:gd name="T2" fmla="*/ 0 w 1"/>
                      <a:gd name="T3" fmla="*/ 0 h 2"/>
                      <a:gd name="T4" fmla="*/ 16807 w 1"/>
                      <a:gd name="T5" fmla="*/ 7776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879" name="Freeform 767"/>
                  <p:cNvSpPr>
                    <a:spLocks/>
                  </p:cNvSpPr>
                  <p:nvPr/>
                </p:nvSpPr>
                <p:spPr bwMode="auto">
                  <a:xfrm>
                    <a:off x="5566"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880" name="Freeform 768"/>
                  <p:cNvSpPr>
                    <a:spLocks/>
                  </p:cNvSpPr>
                  <p:nvPr/>
                </p:nvSpPr>
                <p:spPr bwMode="auto">
                  <a:xfrm>
                    <a:off x="5553" y="1213"/>
                    <a:ext cx="13" cy="12"/>
                  </a:xfrm>
                  <a:custGeom>
                    <a:avLst/>
                    <a:gdLst>
                      <a:gd name="T0" fmla="*/ 23068 w 2"/>
                      <a:gd name="T1" fmla="*/ 7776 h 2"/>
                      <a:gd name="T2" fmla="*/ 23068 w 2"/>
                      <a:gd name="T3" fmla="*/ 15552 h 2"/>
                      <a:gd name="T4" fmla="*/ 12337 w 2"/>
                      <a:gd name="T5" fmla="*/ 15552 h 2"/>
                      <a:gd name="T6" fmla="*/ 12337 w 2"/>
                      <a:gd name="T7" fmla="*/ 7776 h 2"/>
                      <a:gd name="T8" fmla="*/ 0 w 2"/>
                      <a:gd name="T9" fmla="*/ 7776 h 2"/>
                      <a:gd name="T10" fmla="*/ 0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2"/>
                        </a:lnTo>
                        <a:lnTo>
                          <a:pt x="1" y="2"/>
                        </a:lnTo>
                        <a:lnTo>
                          <a:pt x="1" y="1"/>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881" name="Line 769"/>
                  <p:cNvSpPr>
                    <a:spLocks noChangeShapeType="1"/>
                  </p:cNvSpPr>
                  <p:nvPr/>
                </p:nvSpPr>
                <p:spPr bwMode="auto">
                  <a:xfrm>
                    <a:off x="5566" y="1195"/>
                    <a:ext cx="1" cy="18"/>
                  </a:xfrm>
                  <a:prstGeom prst="line">
                    <a:avLst/>
                  </a:prstGeom>
                  <a:noFill/>
                  <a:ln w="0">
                    <a:solidFill>
                      <a:srgbClr val="507EAF"/>
                    </a:solidFill>
                    <a:round/>
                    <a:headEnd/>
                    <a:tailEnd/>
                  </a:ln>
                </p:spPr>
                <p:txBody>
                  <a:bodyPr/>
                  <a:lstStyle/>
                  <a:p>
                    <a:endParaRPr lang="fr-FR"/>
                  </a:p>
                </p:txBody>
              </p:sp>
              <p:sp>
                <p:nvSpPr>
                  <p:cNvPr id="107882" name="Line 770"/>
                  <p:cNvSpPr>
                    <a:spLocks noChangeShapeType="1"/>
                  </p:cNvSpPr>
                  <p:nvPr/>
                </p:nvSpPr>
                <p:spPr bwMode="auto">
                  <a:xfrm>
                    <a:off x="5560" y="1195"/>
                    <a:ext cx="1" cy="18"/>
                  </a:xfrm>
                  <a:prstGeom prst="line">
                    <a:avLst/>
                  </a:prstGeom>
                  <a:noFill/>
                  <a:ln w="0">
                    <a:solidFill>
                      <a:srgbClr val="507EAF"/>
                    </a:solidFill>
                    <a:round/>
                    <a:headEnd/>
                    <a:tailEnd/>
                  </a:ln>
                </p:spPr>
                <p:txBody>
                  <a:bodyPr/>
                  <a:lstStyle/>
                  <a:p>
                    <a:endParaRPr lang="fr-FR"/>
                  </a:p>
                </p:txBody>
              </p:sp>
              <p:sp>
                <p:nvSpPr>
                  <p:cNvPr id="107883" name="Rectangle 771"/>
                  <p:cNvSpPr>
                    <a:spLocks noChangeArrowheads="1"/>
                  </p:cNvSpPr>
                  <p:nvPr/>
                </p:nvSpPr>
                <p:spPr bwMode="auto">
                  <a:xfrm>
                    <a:off x="5512"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884" name="Freeform 772"/>
                  <p:cNvSpPr>
                    <a:spLocks/>
                  </p:cNvSpPr>
                  <p:nvPr/>
                </p:nvSpPr>
                <p:spPr bwMode="auto">
                  <a:xfrm>
                    <a:off x="5506" y="1213"/>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885" name="Rectangle 773"/>
                  <p:cNvSpPr>
                    <a:spLocks noChangeArrowheads="1"/>
                  </p:cNvSpPr>
                  <p:nvPr/>
                </p:nvSpPr>
                <p:spPr bwMode="auto">
                  <a:xfrm>
                    <a:off x="5512" y="1213"/>
                    <a:ext cx="0" cy="12"/>
                  </a:xfrm>
                  <a:prstGeom prst="rect">
                    <a:avLst/>
                  </a:prstGeom>
                  <a:solidFill>
                    <a:srgbClr val="446687"/>
                  </a:solidFill>
                  <a:ln w="9525">
                    <a:noFill/>
                    <a:miter lim="800000"/>
                    <a:headEnd/>
                    <a:tailEnd/>
                  </a:ln>
                </p:spPr>
                <p:txBody>
                  <a:bodyPr/>
                  <a:lstStyle/>
                  <a:p>
                    <a:endParaRPr lang="en-US"/>
                  </a:p>
                </p:txBody>
              </p:sp>
              <p:sp>
                <p:nvSpPr>
                  <p:cNvPr id="107886" name="Freeform 774"/>
                  <p:cNvSpPr>
                    <a:spLocks/>
                  </p:cNvSpPr>
                  <p:nvPr/>
                </p:nvSpPr>
                <p:spPr bwMode="auto">
                  <a:xfrm>
                    <a:off x="5512" y="1213"/>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887" name="Freeform 775"/>
                  <p:cNvSpPr>
                    <a:spLocks/>
                  </p:cNvSpPr>
                  <p:nvPr/>
                </p:nvSpPr>
                <p:spPr bwMode="auto">
                  <a:xfrm>
                    <a:off x="5512" y="1213"/>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888" name="Freeform 776"/>
                  <p:cNvSpPr>
                    <a:spLocks/>
                  </p:cNvSpPr>
                  <p:nvPr/>
                </p:nvSpPr>
                <p:spPr bwMode="auto">
                  <a:xfrm>
                    <a:off x="5519" y="1213"/>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889" name="Freeform 777"/>
                  <p:cNvSpPr>
                    <a:spLocks/>
                  </p:cNvSpPr>
                  <p:nvPr/>
                </p:nvSpPr>
                <p:spPr bwMode="auto">
                  <a:xfrm>
                    <a:off x="5519" y="1219"/>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890" name="Freeform 778"/>
                  <p:cNvSpPr>
                    <a:spLocks/>
                  </p:cNvSpPr>
                  <p:nvPr/>
                </p:nvSpPr>
                <p:spPr bwMode="auto">
                  <a:xfrm>
                    <a:off x="5506" y="1213"/>
                    <a:ext cx="13" cy="12"/>
                  </a:xfrm>
                  <a:custGeom>
                    <a:avLst/>
                    <a:gdLst>
                      <a:gd name="T0" fmla="*/ 23068 w 2"/>
                      <a:gd name="T1" fmla="*/ 7776 h 2"/>
                      <a:gd name="T2" fmla="*/ 23068 w 2"/>
                      <a:gd name="T3" fmla="*/ 7776 h 2"/>
                      <a:gd name="T4" fmla="*/ 12337 w 2"/>
                      <a:gd name="T5" fmla="*/ 15552 h 2"/>
                      <a:gd name="T6" fmla="*/ 12337 w 2"/>
                      <a:gd name="T7" fmla="*/ 7776 h 2"/>
                      <a:gd name="T8" fmla="*/ 0 w 2"/>
                      <a:gd name="T9" fmla="*/ 7776 h 2"/>
                      <a:gd name="T10" fmla="*/ 12337 w 2"/>
                      <a:gd name="T11" fmla="*/ 0 h 2"/>
                      <a:gd name="T12" fmla="*/ 12337 w 2"/>
                      <a:gd name="T13" fmla="*/ 0 h 2"/>
                      <a:gd name="T14" fmla="*/ 23068 w 2"/>
                      <a:gd name="T15" fmla="*/ 0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2"/>
                        </a:lnTo>
                        <a:lnTo>
                          <a:pt x="1" y="1"/>
                        </a:lnTo>
                        <a:lnTo>
                          <a:pt x="0" y="1"/>
                        </a:lnTo>
                        <a:lnTo>
                          <a:pt x="1" y="0"/>
                        </a:lnTo>
                        <a:lnTo>
                          <a:pt x="2" y="0"/>
                        </a:lnTo>
                        <a:lnTo>
                          <a:pt x="2" y="1"/>
                        </a:lnTo>
                      </a:path>
                    </a:pathLst>
                  </a:custGeom>
                  <a:noFill/>
                  <a:ln w="0">
                    <a:solidFill>
                      <a:srgbClr val="507EAF"/>
                    </a:solidFill>
                    <a:round/>
                    <a:headEnd/>
                    <a:tailEnd/>
                  </a:ln>
                </p:spPr>
                <p:txBody>
                  <a:bodyPr/>
                  <a:lstStyle/>
                  <a:p>
                    <a:endParaRPr lang="fr-FR"/>
                  </a:p>
                </p:txBody>
              </p:sp>
              <p:sp>
                <p:nvSpPr>
                  <p:cNvPr id="107891" name="Line 779"/>
                  <p:cNvSpPr>
                    <a:spLocks noChangeShapeType="1"/>
                  </p:cNvSpPr>
                  <p:nvPr/>
                </p:nvSpPr>
                <p:spPr bwMode="auto">
                  <a:xfrm>
                    <a:off x="5519" y="1195"/>
                    <a:ext cx="1" cy="18"/>
                  </a:xfrm>
                  <a:prstGeom prst="line">
                    <a:avLst/>
                  </a:prstGeom>
                  <a:noFill/>
                  <a:ln w="0">
                    <a:solidFill>
                      <a:srgbClr val="507EAF"/>
                    </a:solidFill>
                    <a:round/>
                    <a:headEnd/>
                    <a:tailEnd/>
                  </a:ln>
                </p:spPr>
                <p:txBody>
                  <a:bodyPr/>
                  <a:lstStyle/>
                  <a:p>
                    <a:endParaRPr lang="fr-FR"/>
                  </a:p>
                </p:txBody>
              </p:sp>
              <p:sp>
                <p:nvSpPr>
                  <p:cNvPr id="107892" name="Line 780"/>
                  <p:cNvSpPr>
                    <a:spLocks noChangeShapeType="1"/>
                  </p:cNvSpPr>
                  <p:nvPr/>
                </p:nvSpPr>
                <p:spPr bwMode="auto">
                  <a:xfrm>
                    <a:off x="5512" y="1195"/>
                    <a:ext cx="1" cy="18"/>
                  </a:xfrm>
                  <a:prstGeom prst="line">
                    <a:avLst/>
                  </a:prstGeom>
                  <a:noFill/>
                  <a:ln w="0">
                    <a:solidFill>
                      <a:srgbClr val="507EAF"/>
                    </a:solidFill>
                    <a:round/>
                    <a:headEnd/>
                    <a:tailEnd/>
                  </a:ln>
                </p:spPr>
                <p:txBody>
                  <a:bodyPr/>
                  <a:lstStyle/>
                  <a:p>
                    <a:endParaRPr lang="fr-FR"/>
                  </a:p>
                </p:txBody>
              </p:sp>
              <p:sp>
                <p:nvSpPr>
                  <p:cNvPr id="107893" name="Rectangle 781"/>
                  <p:cNvSpPr>
                    <a:spLocks noChangeArrowheads="1"/>
                  </p:cNvSpPr>
                  <p:nvPr/>
                </p:nvSpPr>
                <p:spPr bwMode="auto">
                  <a:xfrm>
                    <a:off x="5485" y="1195"/>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894" name="Freeform 782"/>
                  <p:cNvSpPr>
                    <a:spLocks/>
                  </p:cNvSpPr>
                  <p:nvPr/>
                </p:nvSpPr>
                <p:spPr bwMode="auto">
                  <a:xfrm>
                    <a:off x="5485" y="1213"/>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7895" name="Freeform 783"/>
                  <p:cNvSpPr>
                    <a:spLocks/>
                  </p:cNvSpPr>
                  <p:nvPr/>
                </p:nvSpPr>
                <p:spPr bwMode="auto">
                  <a:xfrm>
                    <a:off x="5485" y="1213"/>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446687"/>
                  </a:solidFill>
                  <a:ln w="9525">
                    <a:noFill/>
                    <a:round/>
                    <a:headEnd/>
                    <a:tailEnd/>
                  </a:ln>
                </p:spPr>
                <p:txBody>
                  <a:bodyPr/>
                  <a:lstStyle/>
                  <a:p>
                    <a:endParaRPr lang="fr-FR"/>
                  </a:p>
                </p:txBody>
              </p:sp>
              <p:sp>
                <p:nvSpPr>
                  <p:cNvPr id="107896" name="Freeform 784"/>
                  <p:cNvSpPr>
                    <a:spLocks/>
                  </p:cNvSpPr>
                  <p:nvPr/>
                </p:nvSpPr>
                <p:spPr bwMode="auto">
                  <a:xfrm>
                    <a:off x="5485" y="1213"/>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897" name="Rectangle 785"/>
                  <p:cNvSpPr>
                    <a:spLocks noChangeArrowheads="1"/>
                  </p:cNvSpPr>
                  <p:nvPr/>
                </p:nvSpPr>
                <p:spPr bwMode="auto">
                  <a:xfrm>
                    <a:off x="5492" y="1213"/>
                    <a:ext cx="0" cy="12"/>
                  </a:xfrm>
                  <a:prstGeom prst="rect">
                    <a:avLst/>
                  </a:prstGeom>
                  <a:solidFill>
                    <a:srgbClr val="0077A3"/>
                  </a:solidFill>
                  <a:ln w="9525">
                    <a:noFill/>
                    <a:miter lim="800000"/>
                    <a:headEnd/>
                    <a:tailEnd/>
                  </a:ln>
                </p:spPr>
                <p:txBody>
                  <a:bodyPr/>
                  <a:lstStyle/>
                  <a:p>
                    <a:endParaRPr lang="en-US"/>
                  </a:p>
                </p:txBody>
              </p:sp>
              <p:sp>
                <p:nvSpPr>
                  <p:cNvPr id="107898" name="Freeform 786"/>
                  <p:cNvSpPr>
                    <a:spLocks/>
                  </p:cNvSpPr>
                  <p:nvPr/>
                </p:nvSpPr>
                <p:spPr bwMode="auto">
                  <a:xfrm>
                    <a:off x="5492" y="1213"/>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7899" name="Freeform 787"/>
                  <p:cNvSpPr>
                    <a:spLocks/>
                  </p:cNvSpPr>
                  <p:nvPr/>
                </p:nvSpPr>
                <p:spPr bwMode="auto">
                  <a:xfrm>
                    <a:off x="5492" y="1213"/>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900" name="Freeform 788"/>
                  <p:cNvSpPr>
                    <a:spLocks/>
                  </p:cNvSpPr>
                  <p:nvPr/>
                </p:nvSpPr>
                <p:spPr bwMode="auto">
                  <a:xfrm>
                    <a:off x="5485" y="1213"/>
                    <a:ext cx="14" cy="12"/>
                  </a:xfrm>
                  <a:custGeom>
                    <a:avLst/>
                    <a:gdLst>
                      <a:gd name="T0" fmla="*/ 33614 w 2"/>
                      <a:gd name="T1" fmla="*/ 7776 h 2"/>
                      <a:gd name="T2" fmla="*/ 16807 w 2"/>
                      <a:gd name="T3" fmla="*/ 7776 h 2"/>
                      <a:gd name="T4" fmla="*/ 16807 w 2"/>
                      <a:gd name="T5" fmla="*/ 15552 h 2"/>
                      <a:gd name="T6" fmla="*/ 0 w 2"/>
                      <a:gd name="T7" fmla="*/ 7776 h 2"/>
                      <a:gd name="T8" fmla="*/ 0 w 2"/>
                      <a:gd name="T9" fmla="*/ 7776 h 2"/>
                      <a:gd name="T10" fmla="*/ 0 w 2"/>
                      <a:gd name="T11" fmla="*/ 0 h 2"/>
                      <a:gd name="T12" fmla="*/ 16807 w 2"/>
                      <a:gd name="T13" fmla="*/ 0 h 2"/>
                      <a:gd name="T14" fmla="*/ 33614 w 2"/>
                      <a:gd name="T15" fmla="*/ 0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2"/>
                        </a:lnTo>
                        <a:lnTo>
                          <a:pt x="0" y="1"/>
                        </a:lnTo>
                        <a:lnTo>
                          <a:pt x="0" y="0"/>
                        </a:lnTo>
                        <a:lnTo>
                          <a:pt x="1" y="0"/>
                        </a:lnTo>
                        <a:lnTo>
                          <a:pt x="2" y="0"/>
                        </a:lnTo>
                        <a:lnTo>
                          <a:pt x="2" y="1"/>
                        </a:lnTo>
                      </a:path>
                    </a:pathLst>
                  </a:custGeom>
                  <a:noFill/>
                  <a:ln w="0">
                    <a:solidFill>
                      <a:srgbClr val="507EAF"/>
                    </a:solidFill>
                    <a:round/>
                    <a:headEnd/>
                    <a:tailEnd/>
                  </a:ln>
                </p:spPr>
                <p:txBody>
                  <a:bodyPr/>
                  <a:lstStyle/>
                  <a:p>
                    <a:endParaRPr lang="fr-FR"/>
                  </a:p>
                </p:txBody>
              </p:sp>
              <p:sp>
                <p:nvSpPr>
                  <p:cNvPr id="107901" name="Line 789"/>
                  <p:cNvSpPr>
                    <a:spLocks noChangeShapeType="1"/>
                  </p:cNvSpPr>
                  <p:nvPr/>
                </p:nvSpPr>
                <p:spPr bwMode="auto">
                  <a:xfrm>
                    <a:off x="5492" y="1195"/>
                    <a:ext cx="1" cy="18"/>
                  </a:xfrm>
                  <a:prstGeom prst="line">
                    <a:avLst/>
                  </a:prstGeom>
                  <a:noFill/>
                  <a:ln w="0">
                    <a:solidFill>
                      <a:srgbClr val="507EAF"/>
                    </a:solidFill>
                    <a:round/>
                    <a:headEnd/>
                    <a:tailEnd/>
                  </a:ln>
                </p:spPr>
                <p:txBody>
                  <a:bodyPr/>
                  <a:lstStyle/>
                  <a:p>
                    <a:endParaRPr lang="fr-FR"/>
                  </a:p>
                </p:txBody>
              </p:sp>
              <p:sp>
                <p:nvSpPr>
                  <p:cNvPr id="107902" name="Line 790"/>
                  <p:cNvSpPr>
                    <a:spLocks noChangeShapeType="1"/>
                  </p:cNvSpPr>
                  <p:nvPr/>
                </p:nvSpPr>
                <p:spPr bwMode="auto">
                  <a:xfrm>
                    <a:off x="5492" y="1195"/>
                    <a:ext cx="1" cy="18"/>
                  </a:xfrm>
                  <a:prstGeom prst="line">
                    <a:avLst/>
                  </a:prstGeom>
                  <a:noFill/>
                  <a:ln w="0">
                    <a:solidFill>
                      <a:srgbClr val="507EAF"/>
                    </a:solidFill>
                    <a:round/>
                    <a:headEnd/>
                    <a:tailEnd/>
                  </a:ln>
                </p:spPr>
                <p:txBody>
                  <a:bodyPr/>
                  <a:lstStyle/>
                  <a:p>
                    <a:endParaRPr lang="fr-FR"/>
                  </a:p>
                </p:txBody>
              </p:sp>
              <p:sp>
                <p:nvSpPr>
                  <p:cNvPr id="107903" name="Rectangle 791"/>
                  <p:cNvSpPr>
                    <a:spLocks noChangeArrowheads="1"/>
                  </p:cNvSpPr>
                  <p:nvPr/>
                </p:nvSpPr>
                <p:spPr bwMode="auto">
                  <a:xfrm>
                    <a:off x="5472"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904" name="Rectangle 792"/>
                  <p:cNvSpPr>
                    <a:spLocks noChangeArrowheads="1"/>
                  </p:cNvSpPr>
                  <p:nvPr/>
                </p:nvSpPr>
                <p:spPr bwMode="auto">
                  <a:xfrm>
                    <a:off x="5465" y="1051"/>
                    <a:ext cx="7" cy="6"/>
                  </a:xfrm>
                  <a:prstGeom prst="rect">
                    <a:avLst/>
                  </a:prstGeom>
                  <a:solidFill>
                    <a:srgbClr val="54617B"/>
                  </a:solidFill>
                  <a:ln w="9525">
                    <a:noFill/>
                    <a:miter lim="800000"/>
                    <a:headEnd/>
                    <a:tailEnd/>
                  </a:ln>
                </p:spPr>
                <p:txBody>
                  <a:bodyPr/>
                  <a:lstStyle/>
                  <a:p>
                    <a:endParaRPr lang="en-US"/>
                  </a:p>
                </p:txBody>
              </p:sp>
              <p:sp>
                <p:nvSpPr>
                  <p:cNvPr id="107905" name="Freeform 793"/>
                  <p:cNvSpPr>
                    <a:spLocks/>
                  </p:cNvSpPr>
                  <p:nvPr/>
                </p:nvSpPr>
                <p:spPr bwMode="auto">
                  <a:xfrm>
                    <a:off x="5472"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906" name="Freeform 794"/>
                  <p:cNvSpPr>
                    <a:spLocks/>
                  </p:cNvSpPr>
                  <p:nvPr/>
                </p:nvSpPr>
                <p:spPr bwMode="auto">
                  <a:xfrm>
                    <a:off x="5472" y="1045"/>
                    <a:ext cx="7" cy="12"/>
                  </a:xfrm>
                  <a:custGeom>
                    <a:avLst/>
                    <a:gdLst>
                      <a:gd name="T0" fmla="*/ 0 w 1"/>
                      <a:gd name="T1" fmla="*/ 15552 h 2"/>
                      <a:gd name="T2" fmla="*/ 0 w 1"/>
                      <a:gd name="T3" fmla="*/ 7776 h 2"/>
                      <a:gd name="T4" fmla="*/ 0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7907" name="Freeform 795"/>
                  <p:cNvSpPr>
                    <a:spLocks/>
                  </p:cNvSpPr>
                  <p:nvPr/>
                </p:nvSpPr>
                <p:spPr bwMode="auto">
                  <a:xfrm>
                    <a:off x="5472" y="1045"/>
                    <a:ext cx="7" cy="18"/>
                  </a:xfrm>
                  <a:custGeom>
                    <a:avLst/>
                    <a:gdLst>
                      <a:gd name="T0" fmla="*/ 0 w 1"/>
                      <a:gd name="T1" fmla="*/ 15552 h 3"/>
                      <a:gd name="T2" fmla="*/ 0 w 1"/>
                      <a:gd name="T3" fmla="*/ 0 h 3"/>
                      <a:gd name="T4" fmla="*/ 16807 w 1"/>
                      <a:gd name="T5" fmla="*/ 7776 h 3"/>
                      <a:gd name="T6" fmla="*/ 16807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1" y="1"/>
                        </a:lnTo>
                        <a:lnTo>
                          <a:pt x="1" y="2"/>
                        </a:lnTo>
                        <a:lnTo>
                          <a:pt x="0" y="3"/>
                        </a:lnTo>
                        <a:lnTo>
                          <a:pt x="0" y="2"/>
                        </a:lnTo>
                      </a:path>
                    </a:pathLst>
                  </a:custGeom>
                  <a:solidFill>
                    <a:srgbClr val="0077A3"/>
                  </a:solidFill>
                  <a:ln w="9525">
                    <a:noFill/>
                    <a:round/>
                    <a:headEnd/>
                    <a:tailEnd/>
                  </a:ln>
                </p:spPr>
                <p:txBody>
                  <a:bodyPr/>
                  <a:lstStyle/>
                  <a:p>
                    <a:endParaRPr lang="fr-FR"/>
                  </a:p>
                </p:txBody>
              </p:sp>
              <p:sp>
                <p:nvSpPr>
                  <p:cNvPr id="107908" name="Rectangle 796"/>
                  <p:cNvSpPr>
                    <a:spLocks noChangeArrowheads="1"/>
                  </p:cNvSpPr>
                  <p:nvPr/>
                </p:nvSpPr>
                <p:spPr bwMode="auto">
                  <a:xfrm>
                    <a:off x="5479" y="1051"/>
                    <a:ext cx="0" cy="6"/>
                  </a:xfrm>
                  <a:prstGeom prst="rect">
                    <a:avLst/>
                  </a:prstGeom>
                  <a:solidFill>
                    <a:srgbClr val="007EB0"/>
                  </a:solidFill>
                  <a:ln w="9525">
                    <a:noFill/>
                    <a:miter lim="800000"/>
                    <a:headEnd/>
                    <a:tailEnd/>
                  </a:ln>
                </p:spPr>
                <p:txBody>
                  <a:bodyPr/>
                  <a:lstStyle/>
                  <a:p>
                    <a:endParaRPr lang="en-US"/>
                  </a:p>
                </p:txBody>
              </p:sp>
              <p:sp>
                <p:nvSpPr>
                  <p:cNvPr id="107909" name="Freeform 797"/>
                  <p:cNvSpPr>
                    <a:spLocks/>
                  </p:cNvSpPr>
                  <p:nvPr/>
                </p:nvSpPr>
                <p:spPr bwMode="auto">
                  <a:xfrm>
                    <a:off x="5479" y="1051"/>
                    <a:ext cx="1" cy="6"/>
                  </a:xfrm>
                  <a:custGeom>
                    <a:avLst/>
                    <a:gdLst>
                      <a:gd name="T0" fmla="*/ 0 w 1"/>
                      <a:gd name="T1" fmla="*/ 7776 h 1"/>
                      <a:gd name="T2" fmla="*/ 0 w 1"/>
                      <a:gd name="T3" fmla="*/ 0 h 1"/>
                      <a:gd name="T4" fmla="*/ 0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0" y="1"/>
                        </a:lnTo>
                      </a:path>
                    </a:pathLst>
                  </a:custGeom>
                  <a:solidFill>
                    <a:srgbClr val="0085C0"/>
                  </a:solidFill>
                  <a:ln w="9525">
                    <a:noFill/>
                    <a:round/>
                    <a:headEnd/>
                    <a:tailEnd/>
                  </a:ln>
                </p:spPr>
                <p:txBody>
                  <a:bodyPr/>
                  <a:lstStyle/>
                  <a:p>
                    <a:endParaRPr lang="fr-FR"/>
                  </a:p>
                </p:txBody>
              </p:sp>
              <p:sp>
                <p:nvSpPr>
                  <p:cNvPr id="107910" name="Freeform 798"/>
                  <p:cNvSpPr>
                    <a:spLocks/>
                  </p:cNvSpPr>
                  <p:nvPr/>
                </p:nvSpPr>
                <p:spPr bwMode="auto">
                  <a:xfrm>
                    <a:off x="5465" y="1045"/>
                    <a:ext cx="14" cy="12"/>
                  </a:xfrm>
                  <a:custGeom>
                    <a:avLst/>
                    <a:gdLst>
                      <a:gd name="T0" fmla="*/ 33614 w 2"/>
                      <a:gd name="T1" fmla="*/ 7776 h 2"/>
                      <a:gd name="T2" fmla="*/ 33614 w 2"/>
                      <a:gd name="T3" fmla="*/ 7776 h 2"/>
                      <a:gd name="T4" fmla="*/ 16807 w 2"/>
                      <a:gd name="T5" fmla="*/ 0 h 2"/>
                      <a:gd name="T6" fmla="*/ 0 w 2"/>
                      <a:gd name="T7" fmla="*/ 7776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11" name="Line 799"/>
                  <p:cNvSpPr>
                    <a:spLocks noChangeShapeType="1"/>
                  </p:cNvSpPr>
                  <p:nvPr/>
                </p:nvSpPr>
                <p:spPr bwMode="auto">
                  <a:xfrm flipV="1">
                    <a:off x="5472" y="1057"/>
                    <a:ext cx="1" cy="24"/>
                  </a:xfrm>
                  <a:prstGeom prst="line">
                    <a:avLst/>
                  </a:prstGeom>
                  <a:noFill/>
                  <a:ln w="0">
                    <a:solidFill>
                      <a:srgbClr val="507EAF"/>
                    </a:solidFill>
                    <a:round/>
                    <a:headEnd/>
                    <a:tailEnd/>
                  </a:ln>
                </p:spPr>
                <p:txBody>
                  <a:bodyPr/>
                  <a:lstStyle/>
                  <a:p>
                    <a:endParaRPr lang="fr-FR"/>
                  </a:p>
                </p:txBody>
              </p:sp>
              <p:sp>
                <p:nvSpPr>
                  <p:cNvPr id="107912" name="Line 800"/>
                  <p:cNvSpPr>
                    <a:spLocks noChangeShapeType="1"/>
                  </p:cNvSpPr>
                  <p:nvPr/>
                </p:nvSpPr>
                <p:spPr bwMode="auto">
                  <a:xfrm flipV="1">
                    <a:off x="5472" y="1057"/>
                    <a:ext cx="1" cy="18"/>
                  </a:xfrm>
                  <a:prstGeom prst="line">
                    <a:avLst/>
                  </a:prstGeom>
                  <a:noFill/>
                  <a:ln w="0">
                    <a:solidFill>
                      <a:srgbClr val="507EAF"/>
                    </a:solidFill>
                    <a:round/>
                    <a:headEnd/>
                    <a:tailEnd/>
                  </a:ln>
                </p:spPr>
                <p:txBody>
                  <a:bodyPr/>
                  <a:lstStyle/>
                  <a:p>
                    <a:endParaRPr lang="fr-FR"/>
                  </a:p>
                </p:txBody>
              </p:sp>
              <p:sp>
                <p:nvSpPr>
                  <p:cNvPr id="107913" name="Rectangle 801"/>
                  <p:cNvSpPr>
                    <a:spLocks noChangeArrowheads="1"/>
                  </p:cNvSpPr>
                  <p:nvPr/>
                </p:nvSpPr>
                <p:spPr bwMode="auto">
                  <a:xfrm>
                    <a:off x="5445" y="1057"/>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14" name="Rectangle 802"/>
                  <p:cNvSpPr>
                    <a:spLocks noChangeArrowheads="1"/>
                  </p:cNvSpPr>
                  <p:nvPr/>
                </p:nvSpPr>
                <p:spPr bwMode="auto">
                  <a:xfrm>
                    <a:off x="5438" y="1051"/>
                    <a:ext cx="7" cy="6"/>
                  </a:xfrm>
                  <a:prstGeom prst="rect">
                    <a:avLst/>
                  </a:prstGeom>
                  <a:solidFill>
                    <a:srgbClr val="54617B"/>
                  </a:solidFill>
                  <a:ln w="9525">
                    <a:noFill/>
                    <a:miter lim="800000"/>
                    <a:headEnd/>
                    <a:tailEnd/>
                  </a:ln>
                </p:spPr>
                <p:txBody>
                  <a:bodyPr/>
                  <a:lstStyle/>
                  <a:p>
                    <a:endParaRPr lang="en-US"/>
                  </a:p>
                </p:txBody>
              </p:sp>
              <p:sp>
                <p:nvSpPr>
                  <p:cNvPr id="107915" name="Freeform 803"/>
                  <p:cNvSpPr>
                    <a:spLocks/>
                  </p:cNvSpPr>
                  <p:nvPr/>
                </p:nvSpPr>
                <p:spPr bwMode="auto">
                  <a:xfrm>
                    <a:off x="5445"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916" name="Freeform 804"/>
                  <p:cNvSpPr>
                    <a:spLocks/>
                  </p:cNvSpPr>
                  <p:nvPr/>
                </p:nvSpPr>
                <p:spPr bwMode="auto">
                  <a:xfrm>
                    <a:off x="5445" y="1045"/>
                    <a:ext cx="7" cy="12"/>
                  </a:xfrm>
                  <a:custGeom>
                    <a:avLst/>
                    <a:gdLst>
                      <a:gd name="T0" fmla="*/ 0 w 1"/>
                      <a:gd name="T1" fmla="*/ 15552 h 2"/>
                      <a:gd name="T2" fmla="*/ 0 w 1"/>
                      <a:gd name="T3" fmla="*/ 7776 h 2"/>
                      <a:gd name="T4" fmla="*/ 0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7917" name="Freeform 805"/>
                  <p:cNvSpPr>
                    <a:spLocks/>
                  </p:cNvSpPr>
                  <p:nvPr/>
                </p:nvSpPr>
                <p:spPr bwMode="auto">
                  <a:xfrm>
                    <a:off x="5445" y="1045"/>
                    <a:ext cx="7" cy="18"/>
                  </a:xfrm>
                  <a:custGeom>
                    <a:avLst/>
                    <a:gdLst>
                      <a:gd name="T0" fmla="*/ 0 w 1"/>
                      <a:gd name="T1" fmla="*/ 15552 h 3"/>
                      <a:gd name="T2" fmla="*/ 0 w 1"/>
                      <a:gd name="T3" fmla="*/ 0 h 3"/>
                      <a:gd name="T4" fmla="*/ 16807 w 1"/>
                      <a:gd name="T5" fmla="*/ 7776 h 3"/>
                      <a:gd name="T6" fmla="*/ 16807 w 1"/>
                      <a:gd name="T7" fmla="*/ 15552 h 3"/>
                      <a:gd name="T8" fmla="*/ 16807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1" y="1"/>
                        </a:lnTo>
                        <a:lnTo>
                          <a:pt x="1" y="2"/>
                        </a:lnTo>
                        <a:lnTo>
                          <a:pt x="1" y="3"/>
                        </a:lnTo>
                        <a:lnTo>
                          <a:pt x="0" y="2"/>
                        </a:lnTo>
                      </a:path>
                    </a:pathLst>
                  </a:custGeom>
                  <a:solidFill>
                    <a:srgbClr val="0077A3"/>
                  </a:solidFill>
                  <a:ln w="9525">
                    <a:noFill/>
                    <a:round/>
                    <a:headEnd/>
                    <a:tailEnd/>
                  </a:ln>
                </p:spPr>
                <p:txBody>
                  <a:bodyPr/>
                  <a:lstStyle/>
                  <a:p>
                    <a:endParaRPr lang="fr-FR"/>
                  </a:p>
                </p:txBody>
              </p:sp>
              <p:sp>
                <p:nvSpPr>
                  <p:cNvPr id="107918" name="Rectangle 806"/>
                  <p:cNvSpPr>
                    <a:spLocks noChangeArrowheads="1"/>
                  </p:cNvSpPr>
                  <p:nvPr/>
                </p:nvSpPr>
                <p:spPr bwMode="auto">
                  <a:xfrm>
                    <a:off x="5452" y="1051"/>
                    <a:ext cx="0" cy="6"/>
                  </a:xfrm>
                  <a:prstGeom prst="rect">
                    <a:avLst/>
                  </a:prstGeom>
                  <a:solidFill>
                    <a:srgbClr val="007EB0"/>
                  </a:solidFill>
                  <a:ln w="9525">
                    <a:noFill/>
                    <a:miter lim="800000"/>
                    <a:headEnd/>
                    <a:tailEnd/>
                  </a:ln>
                </p:spPr>
                <p:txBody>
                  <a:bodyPr/>
                  <a:lstStyle/>
                  <a:p>
                    <a:endParaRPr lang="en-US"/>
                  </a:p>
                </p:txBody>
              </p:sp>
              <p:sp>
                <p:nvSpPr>
                  <p:cNvPr id="107919" name="Freeform 807"/>
                  <p:cNvSpPr>
                    <a:spLocks/>
                  </p:cNvSpPr>
                  <p:nvPr/>
                </p:nvSpPr>
                <p:spPr bwMode="auto">
                  <a:xfrm>
                    <a:off x="5452" y="1051"/>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920" name="Freeform 808"/>
                  <p:cNvSpPr>
                    <a:spLocks/>
                  </p:cNvSpPr>
                  <p:nvPr/>
                </p:nvSpPr>
                <p:spPr bwMode="auto">
                  <a:xfrm>
                    <a:off x="5438" y="1045"/>
                    <a:ext cx="14" cy="12"/>
                  </a:xfrm>
                  <a:custGeom>
                    <a:avLst/>
                    <a:gdLst>
                      <a:gd name="T0" fmla="*/ 33614 w 2"/>
                      <a:gd name="T1" fmla="*/ 7776 h 2"/>
                      <a:gd name="T2" fmla="*/ 33614 w 2"/>
                      <a:gd name="T3" fmla="*/ 7776 h 2"/>
                      <a:gd name="T4" fmla="*/ 16807 w 2"/>
                      <a:gd name="T5" fmla="*/ 0 h 2"/>
                      <a:gd name="T6" fmla="*/ 16807 w 2"/>
                      <a:gd name="T7" fmla="*/ 7776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1" y="1"/>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21" name="Line 809"/>
                  <p:cNvSpPr>
                    <a:spLocks noChangeShapeType="1"/>
                  </p:cNvSpPr>
                  <p:nvPr/>
                </p:nvSpPr>
                <p:spPr bwMode="auto">
                  <a:xfrm flipV="1">
                    <a:off x="5452" y="1057"/>
                    <a:ext cx="1" cy="24"/>
                  </a:xfrm>
                  <a:prstGeom prst="line">
                    <a:avLst/>
                  </a:prstGeom>
                  <a:noFill/>
                  <a:ln w="0">
                    <a:solidFill>
                      <a:srgbClr val="507EAF"/>
                    </a:solidFill>
                    <a:round/>
                    <a:headEnd/>
                    <a:tailEnd/>
                  </a:ln>
                </p:spPr>
                <p:txBody>
                  <a:bodyPr/>
                  <a:lstStyle/>
                  <a:p>
                    <a:endParaRPr lang="fr-FR"/>
                  </a:p>
                </p:txBody>
              </p:sp>
              <p:sp>
                <p:nvSpPr>
                  <p:cNvPr id="107922" name="Line 810"/>
                  <p:cNvSpPr>
                    <a:spLocks noChangeShapeType="1"/>
                  </p:cNvSpPr>
                  <p:nvPr/>
                </p:nvSpPr>
                <p:spPr bwMode="auto">
                  <a:xfrm flipV="1">
                    <a:off x="5445" y="1057"/>
                    <a:ext cx="1" cy="18"/>
                  </a:xfrm>
                  <a:prstGeom prst="line">
                    <a:avLst/>
                  </a:prstGeom>
                  <a:noFill/>
                  <a:ln w="0">
                    <a:solidFill>
                      <a:srgbClr val="507EAF"/>
                    </a:solidFill>
                    <a:round/>
                    <a:headEnd/>
                    <a:tailEnd/>
                  </a:ln>
                </p:spPr>
                <p:txBody>
                  <a:bodyPr/>
                  <a:lstStyle/>
                  <a:p>
                    <a:endParaRPr lang="fr-FR"/>
                  </a:p>
                </p:txBody>
              </p:sp>
              <p:sp>
                <p:nvSpPr>
                  <p:cNvPr id="107923" name="Rectangle 811"/>
                  <p:cNvSpPr>
                    <a:spLocks noChangeArrowheads="1"/>
                  </p:cNvSpPr>
                  <p:nvPr/>
                </p:nvSpPr>
                <p:spPr bwMode="auto">
                  <a:xfrm>
                    <a:off x="5425" y="1057"/>
                    <a:ext cx="6" cy="24"/>
                  </a:xfrm>
                  <a:prstGeom prst="rect">
                    <a:avLst/>
                  </a:prstGeom>
                  <a:solidFill>
                    <a:srgbClr val="585A6F"/>
                  </a:solidFill>
                  <a:ln w="0">
                    <a:solidFill>
                      <a:srgbClr val="507EAF"/>
                    </a:solidFill>
                    <a:miter lim="800000"/>
                    <a:headEnd/>
                    <a:tailEnd/>
                  </a:ln>
                </p:spPr>
                <p:txBody>
                  <a:bodyPr/>
                  <a:lstStyle/>
                  <a:p>
                    <a:endParaRPr lang="en-US"/>
                  </a:p>
                </p:txBody>
              </p:sp>
              <p:sp>
                <p:nvSpPr>
                  <p:cNvPr id="107924" name="Freeform 812"/>
                  <p:cNvSpPr>
                    <a:spLocks/>
                  </p:cNvSpPr>
                  <p:nvPr/>
                </p:nvSpPr>
                <p:spPr bwMode="auto">
                  <a:xfrm>
                    <a:off x="5418" y="1051"/>
                    <a:ext cx="7" cy="12"/>
                  </a:xfrm>
                  <a:custGeom>
                    <a:avLst/>
                    <a:gdLst>
                      <a:gd name="T0" fmla="*/ 0 w 1"/>
                      <a:gd name="T1" fmla="*/ 7776 h 2"/>
                      <a:gd name="T2" fmla="*/ 0 w 1"/>
                      <a:gd name="T3" fmla="*/ 0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925" name="Freeform 813"/>
                  <p:cNvSpPr>
                    <a:spLocks/>
                  </p:cNvSpPr>
                  <p:nvPr/>
                </p:nvSpPr>
                <p:spPr bwMode="auto">
                  <a:xfrm>
                    <a:off x="5425"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926" name="Freeform 814"/>
                  <p:cNvSpPr>
                    <a:spLocks/>
                  </p:cNvSpPr>
                  <p:nvPr/>
                </p:nvSpPr>
                <p:spPr bwMode="auto">
                  <a:xfrm>
                    <a:off x="5425" y="1045"/>
                    <a:ext cx="6" cy="18"/>
                  </a:xfrm>
                  <a:custGeom>
                    <a:avLst/>
                    <a:gdLst>
                      <a:gd name="T0" fmla="*/ 0 w 1"/>
                      <a:gd name="T1" fmla="*/ 23328 h 3"/>
                      <a:gd name="T2" fmla="*/ 0 w 1"/>
                      <a:gd name="T3" fmla="*/ 7776 h 3"/>
                      <a:gd name="T4" fmla="*/ 0 w 1"/>
                      <a:gd name="T5" fmla="*/ 0 h 3"/>
                      <a:gd name="T6" fmla="*/ 7776 w 1"/>
                      <a:gd name="T7" fmla="*/ 7776 h 3"/>
                      <a:gd name="T8" fmla="*/ 7776 w 1"/>
                      <a:gd name="T9" fmla="*/ 15552 h 3"/>
                      <a:gd name="T10" fmla="*/ 0 w 1"/>
                      <a:gd name="T11" fmla="*/ 23328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3"/>
                        </a:moveTo>
                        <a:lnTo>
                          <a:pt x="0" y="1"/>
                        </a:lnTo>
                        <a:lnTo>
                          <a:pt x="0" y="0"/>
                        </a:lnTo>
                        <a:lnTo>
                          <a:pt x="1" y="1"/>
                        </a:lnTo>
                        <a:lnTo>
                          <a:pt x="1" y="2"/>
                        </a:lnTo>
                        <a:lnTo>
                          <a:pt x="0" y="3"/>
                        </a:lnTo>
                      </a:path>
                    </a:pathLst>
                  </a:custGeom>
                  <a:solidFill>
                    <a:srgbClr val="2C6E95"/>
                  </a:solidFill>
                  <a:ln w="9525">
                    <a:noFill/>
                    <a:round/>
                    <a:headEnd/>
                    <a:tailEnd/>
                  </a:ln>
                </p:spPr>
                <p:txBody>
                  <a:bodyPr/>
                  <a:lstStyle/>
                  <a:p>
                    <a:endParaRPr lang="fr-FR"/>
                  </a:p>
                </p:txBody>
              </p:sp>
              <p:sp>
                <p:nvSpPr>
                  <p:cNvPr id="107927" name="Freeform 815"/>
                  <p:cNvSpPr>
                    <a:spLocks/>
                  </p:cNvSpPr>
                  <p:nvPr/>
                </p:nvSpPr>
                <p:spPr bwMode="auto">
                  <a:xfrm>
                    <a:off x="5425" y="1045"/>
                    <a:ext cx="6" cy="12"/>
                  </a:xfrm>
                  <a:custGeom>
                    <a:avLst/>
                    <a:gdLst>
                      <a:gd name="T0" fmla="*/ 0 w 1"/>
                      <a:gd name="T1" fmla="*/ 15552 h 2"/>
                      <a:gd name="T2" fmla="*/ 0 w 1"/>
                      <a:gd name="T3" fmla="*/ 0 h 2"/>
                      <a:gd name="T4" fmla="*/ 7776 w 1"/>
                      <a:gd name="T5" fmla="*/ 7776 h 2"/>
                      <a:gd name="T6" fmla="*/ 7776 w 1"/>
                      <a:gd name="T7" fmla="*/ 15552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928" name="Rectangle 816"/>
                  <p:cNvSpPr>
                    <a:spLocks noChangeArrowheads="1"/>
                  </p:cNvSpPr>
                  <p:nvPr/>
                </p:nvSpPr>
                <p:spPr bwMode="auto">
                  <a:xfrm>
                    <a:off x="5431" y="1051"/>
                    <a:ext cx="0" cy="6"/>
                  </a:xfrm>
                  <a:prstGeom prst="rect">
                    <a:avLst/>
                  </a:prstGeom>
                  <a:solidFill>
                    <a:srgbClr val="007EB0"/>
                  </a:solidFill>
                  <a:ln w="9525">
                    <a:noFill/>
                    <a:miter lim="800000"/>
                    <a:headEnd/>
                    <a:tailEnd/>
                  </a:ln>
                </p:spPr>
                <p:txBody>
                  <a:bodyPr/>
                  <a:lstStyle/>
                  <a:p>
                    <a:endParaRPr lang="en-US"/>
                  </a:p>
                </p:txBody>
              </p:sp>
              <p:sp>
                <p:nvSpPr>
                  <p:cNvPr id="107929" name="Freeform 817"/>
                  <p:cNvSpPr>
                    <a:spLocks/>
                  </p:cNvSpPr>
                  <p:nvPr/>
                </p:nvSpPr>
                <p:spPr bwMode="auto">
                  <a:xfrm>
                    <a:off x="5431"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930" name="Freeform 818"/>
                  <p:cNvSpPr>
                    <a:spLocks/>
                  </p:cNvSpPr>
                  <p:nvPr/>
                </p:nvSpPr>
                <p:spPr bwMode="auto">
                  <a:xfrm>
                    <a:off x="5418" y="1045"/>
                    <a:ext cx="13" cy="12"/>
                  </a:xfrm>
                  <a:custGeom>
                    <a:avLst/>
                    <a:gdLst>
                      <a:gd name="T0" fmla="*/ 23068 w 2"/>
                      <a:gd name="T1" fmla="*/ 7776 h 2"/>
                      <a:gd name="T2" fmla="*/ 23068 w 2"/>
                      <a:gd name="T3" fmla="*/ 7776 h 2"/>
                      <a:gd name="T4" fmla="*/ 12337 w 2"/>
                      <a:gd name="T5" fmla="*/ 0 h 2"/>
                      <a:gd name="T6" fmla="*/ 12337 w 2"/>
                      <a:gd name="T7" fmla="*/ 7776 h 2"/>
                      <a:gd name="T8" fmla="*/ 0 w 2"/>
                      <a:gd name="T9" fmla="*/ 7776 h 2"/>
                      <a:gd name="T10" fmla="*/ 12337 w 2"/>
                      <a:gd name="T11" fmla="*/ 15552 h 2"/>
                      <a:gd name="T12" fmla="*/ 12337 w 2"/>
                      <a:gd name="T13" fmla="*/ 15552 h 2"/>
                      <a:gd name="T14" fmla="*/ 23068 w 2"/>
                      <a:gd name="T15" fmla="*/ 15552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1"/>
                        </a:lnTo>
                        <a:lnTo>
                          <a:pt x="1" y="0"/>
                        </a:lnTo>
                        <a:lnTo>
                          <a:pt x="1" y="1"/>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31" name="Line 819"/>
                  <p:cNvSpPr>
                    <a:spLocks noChangeShapeType="1"/>
                  </p:cNvSpPr>
                  <p:nvPr/>
                </p:nvSpPr>
                <p:spPr bwMode="auto">
                  <a:xfrm flipV="1">
                    <a:off x="5431" y="1057"/>
                    <a:ext cx="1" cy="18"/>
                  </a:xfrm>
                  <a:prstGeom prst="line">
                    <a:avLst/>
                  </a:prstGeom>
                  <a:noFill/>
                  <a:ln w="0">
                    <a:solidFill>
                      <a:srgbClr val="507EAF"/>
                    </a:solidFill>
                    <a:round/>
                    <a:headEnd/>
                    <a:tailEnd/>
                  </a:ln>
                </p:spPr>
                <p:txBody>
                  <a:bodyPr/>
                  <a:lstStyle/>
                  <a:p>
                    <a:endParaRPr lang="fr-FR"/>
                  </a:p>
                </p:txBody>
              </p:sp>
              <p:sp>
                <p:nvSpPr>
                  <p:cNvPr id="107932" name="Line 820"/>
                  <p:cNvSpPr>
                    <a:spLocks noChangeShapeType="1"/>
                  </p:cNvSpPr>
                  <p:nvPr/>
                </p:nvSpPr>
                <p:spPr bwMode="auto">
                  <a:xfrm flipV="1">
                    <a:off x="5425" y="1057"/>
                    <a:ext cx="1" cy="18"/>
                  </a:xfrm>
                  <a:prstGeom prst="line">
                    <a:avLst/>
                  </a:prstGeom>
                  <a:noFill/>
                  <a:ln w="0">
                    <a:solidFill>
                      <a:srgbClr val="507EAF"/>
                    </a:solidFill>
                    <a:round/>
                    <a:headEnd/>
                    <a:tailEnd/>
                  </a:ln>
                </p:spPr>
                <p:txBody>
                  <a:bodyPr/>
                  <a:lstStyle/>
                  <a:p>
                    <a:endParaRPr lang="fr-FR"/>
                  </a:p>
                </p:txBody>
              </p:sp>
              <p:sp>
                <p:nvSpPr>
                  <p:cNvPr id="107933" name="Rectangle 821"/>
                  <p:cNvSpPr>
                    <a:spLocks noChangeArrowheads="1"/>
                  </p:cNvSpPr>
                  <p:nvPr/>
                </p:nvSpPr>
                <p:spPr bwMode="auto">
                  <a:xfrm>
                    <a:off x="5776"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34" name="Freeform 822"/>
                  <p:cNvSpPr>
                    <a:spLocks/>
                  </p:cNvSpPr>
                  <p:nvPr/>
                </p:nvSpPr>
                <p:spPr bwMode="auto">
                  <a:xfrm>
                    <a:off x="5769"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935" name="Freeform 823"/>
                  <p:cNvSpPr>
                    <a:spLocks/>
                  </p:cNvSpPr>
                  <p:nvPr/>
                </p:nvSpPr>
                <p:spPr bwMode="auto">
                  <a:xfrm>
                    <a:off x="5769" y="1051"/>
                    <a:ext cx="7" cy="12"/>
                  </a:xfrm>
                  <a:custGeom>
                    <a:avLst/>
                    <a:gdLst>
                      <a:gd name="T0" fmla="*/ 0 w 1"/>
                      <a:gd name="T1" fmla="*/ 15552 h 2"/>
                      <a:gd name="T2" fmla="*/ 0 w 1"/>
                      <a:gd name="T3" fmla="*/ 7776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936" name="Rectangle 824"/>
                  <p:cNvSpPr>
                    <a:spLocks noChangeArrowheads="1"/>
                  </p:cNvSpPr>
                  <p:nvPr/>
                </p:nvSpPr>
                <p:spPr bwMode="auto">
                  <a:xfrm>
                    <a:off x="5776" y="1051"/>
                    <a:ext cx="0" cy="12"/>
                  </a:xfrm>
                  <a:prstGeom prst="rect">
                    <a:avLst/>
                  </a:prstGeom>
                  <a:solidFill>
                    <a:srgbClr val="2C6E95"/>
                  </a:solidFill>
                  <a:ln w="9525">
                    <a:noFill/>
                    <a:miter lim="800000"/>
                    <a:headEnd/>
                    <a:tailEnd/>
                  </a:ln>
                </p:spPr>
                <p:txBody>
                  <a:bodyPr/>
                  <a:lstStyle/>
                  <a:p>
                    <a:endParaRPr lang="en-US"/>
                  </a:p>
                </p:txBody>
              </p:sp>
              <p:sp>
                <p:nvSpPr>
                  <p:cNvPr id="107937" name="Freeform 825"/>
                  <p:cNvSpPr>
                    <a:spLocks/>
                  </p:cNvSpPr>
                  <p:nvPr/>
                </p:nvSpPr>
                <p:spPr bwMode="auto">
                  <a:xfrm>
                    <a:off x="5776" y="1051"/>
                    <a:ext cx="7" cy="12"/>
                  </a:xfrm>
                  <a:custGeom>
                    <a:avLst/>
                    <a:gdLst>
                      <a:gd name="T0" fmla="*/ 0 w 1"/>
                      <a:gd name="T1" fmla="*/ 15552 h 2"/>
                      <a:gd name="T2" fmla="*/ 0 w 1"/>
                      <a:gd name="T3" fmla="*/ 0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938" name="Freeform 826"/>
                  <p:cNvSpPr>
                    <a:spLocks/>
                  </p:cNvSpPr>
                  <p:nvPr/>
                </p:nvSpPr>
                <p:spPr bwMode="auto">
                  <a:xfrm>
                    <a:off x="5776" y="1051"/>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939" name="Freeform 827"/>
                  <p:cNvSpPr>
                    <a:spLocks/>
                  </p:cNvSpPr>
                  <p:nvPr/>
                </p:nvSpPr>
                <p:spPr bwMode="auto">
                  <a:xfrm>
                    <a:off x="5783" y="1057"/>
                    <a:ext cx="6" cy="6"/>
                  </a:xfrm>
                  <a:custGeom>
                    <a:avLst/>
                    <a:gdLst>
                      <a:gd name="T0" fmla="*/ 0 w 1"/>
                      <a:gd name="T1" fmla="*/ 7776 h 1"/>
                      <a:gd name="T2" fmla="*/ 0 w 1"/>
                      <a:gd name="T3" fmla="*/ 0 h 1"/>
                      <a:gd name="T4" fmla="*/ 7776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940" name="Freeform 828"/>
                  <p:cNvSpPr>
                    <a:spLocks/>
                  </p:cNvSpPr>
                  <p:nvPr/>
                </p:nvSpPr>
                <p:spPr bwMode="auto">
                  <a:xfrm>
                    <a:off x="5769"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41" name="Line 829"/>
                  <p:cNvSpPr>
                    <a:spLocks noChangeShapeType="1"/>
                  </p:cNvSpPr>
                  <p:nvPr/>
                </p:nvSpPr>
                <p:spPr bwMode="auto">
                  <a:xfrm flipV="1">
                    <a:off x="5776" y="1063"/>
                    <a:ext cx="1" cy="18"/>
                  </a:xfrm>
                  <a:prstGeom prst="line">
                    <a:avLst/>
                  </a:prstGeom>
                  <a:noFill/>
                  <a:ln w="0">
                    <a:solidFill>
                      <a:srgbClr val="507EAF"/>
                    </a:solidFill>
                    <a:round/>
                    <a:headEnd/>
                    <a:tailEnd/>
                  </a:ln>
                </p:spPr>
                <p:txBody>
                  <a:bodyPr/>
                  <a:lstStyle/>
                  <a:p>
                    <a:endParaRPr lang="fr-FR"/>
                  </a:p>
                </p:txBody>
              </p:sp>
              <p:sp>
                <p:nvSpPr>
                  <p:cNvPr id="107942" name="Line 830"/>
                  <p:cNvSpPr>
                    <a:spLocks noChangeShapeType="1"/>
                  </p:cNvSpPr>
                  <p:nvPr/>
                </p:nvSpPr>
                <p:spPr bwMode="auto">
                  <a:xfrm flipV="1">
                    <a:off x="5776" y="1063"/>
                    <a:ext cx="1" cy="18"/>
                  </a:xfrm>
                  <a:prstGeom prst="line">
                    <a:avLst/>
                  </a:prstGeom>
                  <a:noFill/>
                  <a:ln w="0">
                    <a:solidFill>
                      <a:srgbClr val="507EAF"/>
                    </a:solidFill>
                    <a:round/>
                    <a:headEnd/>
                    <a:tailEnd/>
                  </a:ln>
                </p:spPr>
                <p:txBody>
                  <a:bodyPr/>
                  <a:lstStyle/>
                  <a:p>
                    <a:endParaRPr lang="fr-FR"/>
                  </a:p>
                </p:txBody>
              </p:sp>
              <p:sp>
                <p:nvSpPr>
                  <p:cNvPr id="107943" name="Rectangle 831"/>
                  <p:cNvSpPr>
                    <a:spLocks noChangeArrowheads="1"/>
                  </p:cNvSpPr>
                  <p:nvPr/>
                </p:nvSpPr>
                <p:spPr bwMode="auto">
                  <a:xfrm>
                    <a:off x="5708"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44" name="Freeform 832"/>
                  <p:cNvSpPr>
                    <a:spLocks/>
                  </p:cNvSpPr>
                  <p:nvPr/>
                </p:nvSpPr>
                <p:spPr bwMode="auto">
                  <a:xfrm>
                    <a:off x="5702" y="1051"/>
                    <a:ext cx="6" cy="12"/>
                  </a:xfrm>
                  <a:custGeom>
                    <a:avLst/>
                    <a:gdLst>
                      <a:gd name="T0" fmla="*/ 0 w 1"/>
                      <a:gd name="T1" fmla="*/ 15552 h 2"/>
                      <a:gd name="T2" fmla="*/ 0 w 1"/>
                      <a:gd name="T3" fmla="*/ 7776 h 2"/>
                      <a:gd name="T4" fmla="*/ 7776 w 1"/>
                      <a:gd name="T5" fmla="*/ 0 h 2"/>
                      <a:gd name="T6" fmla="*/ 7776 w 1"/>
                      <a:gd name="T7" fmla="*/ 15552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945" name="Freeform 833"/>
                  <p:cNvSpPr>
                    <a:spLocks/>
                  </p:cNvSpPr>
                  <p:nvPr/>
                </p:nvSpPr>
                <p:spPr bwMode="auto">
                  <a:xfrm>
                    <a:off x="5708" y="1051"/>
                    <a:ext cx="7" cy="12"/>
                  </a:xfrm>
                  <a:custGeom>
                    <a:avLst/>
                    <a:gdLst>
                      <a:gd name="T0" fmla="*/ 0 w 1"/>
                      <a:gd name="T1" fmla="*/ 15552 h 2"/>
                      <a:gd name="T2" fmla="*/ 0 w 1"/>
                      <a:gd name="T3" fmla="*/ 7776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0" y="2"/>
                        </a:lnTo>
                      </a:path>
                    </a:pathLst>
                  </a:custGeom>
                  <a:solidFill>
                    <a:srgbClr val="446687"/>
                  </a:solidFill>
                  <a:ln w="9525">
                    <a:noFill/>
                    <a:round/>
                    <a:headEnd/>
                    <a:tailEnd/>
                  </a:ln>
                </p:spPr>
                <p:txBody>
                  <a:bodyPr/>
                  <a:lstStyle/>
                  <a:p>
                    <a:endParaRPr lang="fr-FR"/>
                  </a:p>
                </p:txBody>
              </p:sp>
              <p:sp>
                <p:nvSpPr>
                  <p:cNvPr id="107946" name="Rectangle 834"/>
                  <p:cNvSpPr>
                    <a:spLocks noChangeArrowheads="1"/>
                  </p:cNvSpPr>
                  <p:nvPr/>
                </p:nvSpPr>
                <p:spPr bwMode="auto">
                  <a:xfrm>
                    <a:off x="5708" y="1051"/>
                    <a:ext cx="7" cy="12"/>
                  </a:xfrm>
                  <a:prstGeom prst="rect">
                    <a:avLst/>
                  </a:prstGeom>
                  <a:solidFill>
                    <a:srgbClr val="2C6E95"/>
                  </a:solidFill>
                  <a:ln w="9525">
                    <a:noFill/>
                    <a:miter lim="800000"/>
                    <a:headEnd/>
                    <a:tailEnd/>
                  </a:ln>
                </p:spPr>
                <p:txBody>
                  <a:bodyPr/>
                  <a:lstStyle/>
                  <a:p>
                    <a:endParaRPr lang="en-US"/>
                  </a:p>
                </p:txBody>
              </p:sp>
              <p:sp>
                <p:nvSpPr>
                  <p:cNvPr id="107947" name="Freeform 835"/>
                  <p:cNvSpPr>
                    <a:spLocks/>
                  </p:cNvSpPr>
                  <p:nvPr/>
                </p:nvSpPr>
                <p:spPr bwMode="auto">
                  <a:xfrm>
                    <a:off x="5708" y="1051"/>
                    <a:ext cx="7" cy="12"/>
                  </a:xfrm>
                  <a:custGeom>
                    <a:avLst/>
                    <a:gdLst>
                      <a:gd name="T0" fmla="*/ 0 w 1"/>
                      <a:gd name="T1" fmla="*/ 15552 h 2"/>
                      <a:gd name="T2" fmla="*/ 16807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948" name="Freeform 836"/>
                  <p:cNvSpPr>
                    <a:spLocks/>
                  </p:cNvSpPr>
                  <p:nvPr/>
                </p:nvSpPr>
                <p:spPr bwMode="auto">
                  <a:xfrm>
                    <a:off x="571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949" name="Freeform 837"/>
                  <p:cNvSpPr>
                    <a:spLocks/>
                  </p:cNvSpPr>
                  <p:nvPr/>
                </p:nvSpPr>
                <p:spPr bwMode="auto">
                  <a:xfrm>
                    <a:off x="5715" y="1057"/>
                    <a:ext cx="7" cy="6"/>
                  </a:xfrm>
                  <a:custGeom>
                    <a:avLst/>
                    <a:gdLst>
                      <a:gd name="T0" fmla="*/ 0 w 1"/>
                      <a:gd name="T1" fmla="*/ 7776 h 1"/>
                      <a:gd name="T2" fmla="*/ 0 w 1"/>
                      <a:gd name="T3" fmla="*/ 0 h 1"/>
                      <a:gd name="T4" fmla="*/ 16807 w 1"/>
                      <a:gd name="T5" fmla="*/ 0 h 1"/>
                      <a:gd name="T6" fmla="*/ 16807 w 1"/>
                      <a:gd name="T7" fmla="*/ 0 h 1"/>
                      <a:gd name="T8" fmla="*/ 0 w 1"/>
                      <a:gd name="T9" fmla="*/ 7776 h 1"/>
                      <a:gd name="T10" fmla="*/ 0 60000 65536"/>
                      <a:gd name="T11" fmla="*/ 0 60000 65536"/>
                      <a:gd name="T12" fmla="*/ 0 60000 65536"/>
                      <a:gd name="T13" fmla="*/ 0 60000 65536"/>
                      <a:gd name="T14" fmla="*/ 0 60000 65536"/>
                      <a:gd name="T15" fmla="*/ 0 w 1"/>
                      <a:gd name="T16" fmla="*/ 0 h 1"/>
                      <a:gd name="T17" fmla="*/ 1 w 1"/>
                      <a:gd name="T18" fmla="*/ 1 h 1"/>
                    </a:gdLst>
                    <a:ahLst/>
                    <a:cxnLst>
                      <a:cxn ang="T10">
                        <a:pos x="T0" y="T1"/>
                      </a:cxn>
                      <a:cxn ang="T11">
                        <a:pos x="T2" y="T3"/>
                      </a:cxn>
                      <a:cxn ang="T12">
                        <a:pos x="T4" y="T5"/>
                      </a:cxn>
                      <a:cxn ang="T13">
                        <a:pos x="T6" y="T7"/>
                      </a:cxn>
                      <a:cxn ang="T14">
                        <a:pos x="T8" y="T9"/>
                      </a:cxn>
                    </a:cxnLst>
                    <a:rect l="T15" t="T16" r="T17" b="T18"/>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950" name="Freeform 838"/>
                  <p:cNvSpPr>
                    <a:spLocks/>
                  </p:cNvSpPr>
                  <p:nvPr/>
                </p:nvSpPr>
                <p:spPr bwMode="auto">
                  <a:xfrm>
                    <a:off x="5702" y="1051"/>
                    <a:ext cx="20" cy="12"/>
                  </a:xfrm>
                  <a:custGeom>
                    <a:avLst/>
                    <a:gdLst>
                      <a:gd name="T0" fmla="*/ 39420 w 3"/>
                      <a:gd name="T1" fmla="*/ 7776 h 2"/>
                      <a:gd name="T2" fmla="*/ 25780 w 3"/>
                      <a:gd name="T3" fmla="*/ 0 h 2"/>
                      <a:gd name="T4" fmla="*/ 25780 w 3"/>
                      <a:gd name="T5" fmla="*/ 0 h 2"/>
                      <a:gd name="T6" fmla="*/ 13913 w 3"/>
                      <a:gd name="T7" fmla="*/ 0 h 2"/>
                      <a:gd name="T8" fmla="*/ 0 w 3"/>
                      <a:gd name="T9" fmla="*/ 7776 h 2"/>
                      <a:gd name="T10" fmla="*/ 13913 w 3"/>
                      <a:gd name="T11" fmla="*/ 15552 h 2"/>
                      <a:gd name="T12" fmla="*/ 13913 w 3"/>
                      <a:gd name="T13" fmla="*/ 15552 h 2"/>
                      <a:gd name="T14" fmla="*/ 25780 w 3"/>
                      <a:gd name="T15" fmla="*/ 15552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2" y="0"/>
                        </a:lnTo>
                        <a:lnTo>
                          <a:pt x="1" y="0"/>
                        </a:lnTo>
                        <a:lnTo>
                          <a:pt x="0" y="1"/>
                        </a:lnTo>
                        <a:lnTo>
                          <a:pt x="1" y="2"/>
                        </a:lnTo>
                        <a:lnTo>
                          <a:pt x="2" y="2"/>
                        </a:lnTo>
                        <a:lnTo>
                          <a:pt x="3" y="1"/>
                        </a:lnTo>
                      </a:path>
                    </a:pathLst>
                  </a:custGeom>
                  <a:noFill/>
                  <a:ln w="0">
                    <a:solidFill>
                      <a:srgbClr val="507EAF"/>
                    </a:solidFill>
                    <a:round/>
                    <a:headEnd/>
                    <a:tailEnd/>
                  </a:ln>
                </p:spPr>
                <p:txBody>
                  <a:bodyPr/>
                  <a:lstStyle/>
                  <a:p>
                    <a:endParaRPr lang="fr-FR"/>
                  </a:p>
                </p:txBody>
              </p:sp>
              <p:sp>
                <p:nvSpPr>
                  <p:cNvPr id="107951" name="Line 839"/>
                  <p:cNvSpPr>
                    <a:spLocks noChangeShapeType="1"/>
                  </p:cNvSpPr>
                  <p:nvPr/>
                </p:nvSpPr>
                <p:spPr bwMode="auto">
                  <a:xfrm flipV="1">
                    <a:off x="5715" y="1063"/>
                    <a:ext cx="1" cy="18"/>
                  </a:xfrm>
                  <a:prstGeom prst="line">
                    <a:avLst/>
                  </a:prstGeom>
                  <a:noFill/>
                  <a:ln w="0">
                    <a:solidFill>
                      <a:srgbClr val="507EAF"/>
                    </a:solidFill>
                    <a:round/>
                    <a:headEnd/>
                    <a:tailEnd/>
                  </a:ln>
                </p:spPr>
                <p:txBody>
                  <a:bodyPr/>
                  <a:lstStyle/>
                  <a:p>
                    <a:endParaRPr lang="fr-FR"/>
                  </a:p>
                </p:txBody>
              </p:sp>
              <p:sp>
                <p:nvSpPr>
                  <p:cNvPr id="107952" name="Line 840"/>
                  <p:cNvSpPr>
                    <a:spLocks noChangeShapeType="1"/>
                  </p:cNvSpPr>
                  <p:nvPr/>
                </p:nvSpPr>
                <p:spPr bwMode="auto">
                  <a:xfrm flipV="1">
                    <a:off x="5708" y="1063"/>
                    <a:ext cx="1" cy="18"/>
                  </a:xfrm>
                  <a:prstGeom prst="line">
                    <a:avLst/>
                  </a:prstGeom>
                  <a:noFill/>
                  <a:ln w="0">
                    <a:solidFill>
                      <a:srgbClr val="507EAF"/>
                    </a:solidFill>
                    <a:round/>
                    <a:headEnd/>
                    <a:tailEnd/>
                  </a:ln>
                </p:spPr>
                <p:txBody>
                  <a:bodyPr/>
                  <a:lstStyle/>
                  <a:p>
                    <a:endParaRPr lang="fr-FR"/>
                  </a:p>
                </p:txBody>
              </p:sp>
              <p:sp>
                <p:nvSpPr>
                  <p:cNvPr id="107953" name="Rectangle 841"/>
                  <p:cNvSpPr>
                    <a:spLocks noChangeArrowheads="1"/>
                  </p:cNvSpPr>
                  <p:nvPr/>
                </p:nvSpPr>
                <p:spPr bwMode="auto">
                  <a:xfrm>
                    <a:off x="5749"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54" name="Freeform 842"/>
                  <p:cNvSpPr>
                    <a:spLocks/>
                  </p:cNvSpPr>
                  <p:nvPr/>
                </p:nvSpPr>
                <p:spPr bwMode="auto">
                  <a:xfrm>
                    <a:off x="5742"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955" name="Freeform 843"/>
                  <p:cNvSpPr>
                    <a:spLocks/>
                  </p:cNvSpPr>
                  <p:nvPr/>
                </p:nvSpPr>
                <p:spPr bwMode="auto">
                  <a:xfrm>
                    <a:off x="5749" y="1051"/>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956" name="Freeform 844"/>
                  <p:cNvSpPr>
                    <a:spLocks/>
                  </p:cNvSpPr>
                  <p:nvPr/>
                </p:nvSpPr>
                <p:spPr bwMode="auto">
                  <a:xfrm>
                    <a:off x="5749"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7957" name="Freeform 845"/>
                  <p:cNvSpPr>
                    <a:spLocks/>
                  </p:cNvSpPr>
                  <p:nvPr/>
                </p:nvSpPr>
                <p:spPr bwMode="auto">
                  <a:xfrm>
                    <a:off x="5749"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958" name="Freeform 846"/>
                  <p:cNvSpPr>
                    <a:spLocks/>
                  </p:cNvSpPr>
                  <p:nvPr/>
                </p:nvSpPr>
                <p:spPr bwMode="auto">
                  <a:xfrm>
                    <a:off x="5756" y="1057"/>
                    <a:ext cx="6" cy="6"/>
                  </a:xfrm>
                  <a:custGeom>
                    <a:avLst/>
                    <a:gdLst>
                      <a:gd name="T0" fmla="*/ 0 w 1"/>
                      <a:gd name="T1" fmla="*/ 7776 h 1"/>
                      <a:gd name="T2" fmla="*/ 0 w 1"/>
                      <a:gd name="T3" fmla="*/ 0 h 1"/>
                      <a:gd name="T4" fmla="*/ 7776 w 1"/>
                      <a:gd name="T5" fmla="*/ 0 h 1"/>
                      <a:gd name="T6" fmla="*/ 7776 w 1"/>
                      <a:gd name="T7" fmla="*/ 7776 h 1"/>
                      <a:gd name="T8" fmla="*/ 0 w 1"/>
                      <a:gd name="T9" fmla="*/ 7776 h 1"/>
                      <a:gd name="T10" fmla="*/ 0 w 1"/>
                      <a:gd name="T11" fmla="*/ 7776 h 1"/>
                      <a:gd name="T12" fmla="*/ 0 60000 65536"/>
                      <a:gd name="T13" fmla="*/ 0 60000 65536"/>
                      <a:gd name="T14" fmla="*/ 0 60000 65536"/>
                      <a:gd name="T15" fmla="*/ 0 60000 65536"/>
                      <a:gd name="T16" fmla="*/ 0 60000 65536"/>
                      <a:gd name="T17" fmla="*/ 0 60000 65536"/>
                      <a:gd name="T18" fmla="*/ 0 w 1"/>
                      <a:gd name="T19" fmla="*/ 0 h 1"/>
                      <a:gd name="T20" fmla="*/ 1 w 1"/>
                      <a:gd name="T21" fmla="*/ 1 h 1"/>
                    </a:gdLst>
                    <a:ahLst/>
                    <a:cxnLst>
                      <a:cxn ang="T12">
                        <a:pos x="T0" y="T1"/>
                      </a:cxn>
                      <a:cxn ang="T13">
                        <a:pos x="T2" y="T3"/>
                      </a:cxn>
                      <a:cxn ang="T14">
                        <a:pos x="T4" y="T5"/>
                      </a:cxn>
                      <a:cxn ang="T15">
                        <a:pos x="T6" y="T7"/>
                      </a:cxn>
                      <a:cxn ang="T16">
                        <a:pos x="T8" y="T9"/>
                      </a:cxn>
                      <a:cxn ang="T17">
                        <a:pos x="T10" y="T11"/>
                      </a:cxn>
                    </a:cxnLst>
                    <a:rect l="T18" t="T19" r="T20" b="T21"/>
                    <a:pathLst>
                      <a:path w="1" h="1">
                        <a:moveTo>
                          <a:pt x="0" y="1"/>
                        </a:moveTo>
                        <a:lnTo>
                          <a:pt x="0" y="0"/>
                        </a:lnTo>
                        <a:lnTo>
                          <a:pt x="1" y="0"/>
                        </a:lnTo>
                        <a:lnTo>
                          <a:pt x="1" y="1"/>
                        </a:lnTo>
                        <a:lnTo>
                          <a:pt x="0" y="1"/>
                        </a:lnTo>
                      </a:path>
                    </a:pathLst>
                  </a:custGeom>
                  <a:solidFill>
                    <a:srgbClr val="007EB0"/>
                  </a:solidFill>
                  <a:ln w="9525">
                    <a:noFill/>
                    <a:round/>
                    <a:headEnd/>
                    <a:tailEnd/>
                  </a:ln>
                </p:spPr>
                <p:txBody>
                  <a:bodyPr/>
                  <a:lstStyle/>
                  <a:p>
                    <a:endParaRPr lang="fr-FR"/>
                  </a:p>
                </p:txBody>
              </p:sp>
              <p:sp>
                <p:nvSpPr>
                  <p:cNvPr id="107959" name="Freeform 847"/>
                  <p:cNvSpPr>
                    <a:spLocks/>
                  </p:cNvSpPr>
                  <p:nvPr/>
                </p:nvSpPr>
                <p:spPr bwMode="auto">
                  <a:xfrm>
                    <a:off x="5756" y="1057"/>
                    <a:ext cx="6" cy="6"/>
                  </a:xfrm>
                  <a:custGeom>
                    <a:avLst/>
                    <a:gdLst>
                      <a:gd name="T0" fmla="*/ 0 w 1"/>
                      <a:gd name="T1" fmla="*/ 7776 h 1"/>
                      <a:gd name="T2" fmla="*/ 0 w 1"/>
                      <a:gd name="T3" fmla="*/ 0 h 1"/>
                      <a:gd name="T4" fmla="*/ 7776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960" name="Freeform 848"/>
                  <p:cNvSpPr>
                    <a:spLocks/>
                  </p:cNvSpPr>
                  <p:nvPr/>
                </p:nvSpPr>
                <p:spPr bwMode="auto">
                  <a:xfrm>
                    <a:off x="5742" y="1051"/>
                    <a:ext cx="14" cy="12"/>
                  </a:xfrm>
                  <a:custGeom>
                    <a:avLst/>
                    <a:gdLst>
                      <a:gd name="T0" fmla="*/ 33614 w 2"/>
                      <a:gd name="T1" fmla="*/ 7776 h 2"/>
                      <a:gd name="T2" fmla="*/ 33614 w 2"/>
                      <a:gd name="T3" fmla="*/ 0 h 2"/>
                      <a:gd name="T4" fmla="*/ 16807 w 2"/>
                      <a:gd name="T5" fmla="*/ 0 h 2"/>
                      <a:gd name="T6" fmla="*/ 16807 w 2"/>
                      <a:gd name="T7" fmla="*/ 0 h 2"/>
                      <a:gd name="T8" fmla="*/ 0 w 2"/>
                      <a:gd name="T9" fmla="*/ 7776 h 2"/>
                      <a:gd name="T10" fmla="*/ 16807 w 2"/>
                      <a:gd name="T11" fmla="*/ 15552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61" name="Line 849"/>
                  <p:cNvSpPr>
                    <a:spLocks noChangeShapeType="1"/>
                  </p:cNvSpPr>
                  <p:nvPr/>
                </p:nvSpPr>
                <p:spPr bwMode="auto">
                  <a:xfrm flipV="1">
                    <a:off x="5756" y="1063"/>
                    <a:ext cx="1" cy="18"/>
                  </a:xfrm>
                  <a:prstGeom prst="line">
                    <a:avLst/>
                  </a:prstGeom>
                  <a:noFill/>
                  <a:ln w="0">
                    <a:solidFill>
                      <a:srgbClr val="507EAF"/>
                    </a:solidFill>
                    <a:round/>
                    <a:headEnd/>
                    <a:tailEnd/>
                  </a:ln>
                </p:spPr>
                <p:txBody>
                  <a:bodyPr/>
                  <a:lstStyle/>
                  <a:p>
                    <a:endParaRPr lang="fr-FR"/>
                  </a:p>
                </p:txBody>
              </p:sp>
              <p:sp>
                <p:nvSpPr>
                  <p:cNvPr id="107962" name="Line 850"/>
                  <p:cNvSpPr>
                    <a:spLocks noChangeShapeType="1"/>
                  </p:cNvSpPr>
                  <p:nvPr/>
                </p:nvSpPr>
                <p:spPr bwMode="auto">
                  <a:xfrm flipV="1">
                    <a:off x="5749" y="1063"/>
                    <a:ext cx="1" cy="18"/>
                  </a:xfrm>
                  <a:prstGeom prst="line">
                    <a:avLst/>
                  </a:prstGeom>
                  <a:noFill/>
                  <a:ln w="0">
                    <a:solidFill>
                      <a:srgbClr val="507EAF"/>
                    </a:solidFill>
                    <a:round/>
                    <a:headEnd/>
                    <a:tailEnd/>
                  </a:ln>
                </p:spPr>
                <p:txBody>
                  <a:bodyPr/>
                  <a:lstStyle/>
                  <a:p>
                    <a:endParaRPr lang="fr-FR"/>
                  </a:p>
                </p:txBody>
              </p:sp>
              <p:sp>
                <p:nvSpPr>
                  <p:cNvPr id="107963" name="Rectangle 851"/>
                  <p:cNvSpPr>
                    <a:spLocks noChangeArrowheads="1"/>
                  </p:cNvSpPr>
                  <p:nvPr/>
                </p:nvSpPr>
                <p:spPr bwMode="auto">
                  <a:xfrm>
                    <a:off x="5729" y="1063"/>
                    <a:ext cx="6" cy="18"/>
                  </a:xfrm>
                  <a:prstGeom prst="rect">
                    <a:avLst/>
                  </a:prstGeom>
                  <a:solidFill>
                    <a:srgbClr val="585A6F"/>
                  </a:solidFill>
                  <a:ln w="0">
                    <a:solidFill>
                      <a:srgbClr val="507EAF"/>
                    </a:solidFill>
                    <a:miter lim="800000"/>
                    <a:headEnd/>
                    <a:tailEnd/>
                  </a:ln>
                </p:spPr>
                <p:txBody>
                  <a:bodyPr/>
                  <a:lstStyle/>
                  <a:p>
                    <a:endParaRPr lang="en-US"/>
                  </a:p>
                </p:txBody>
              </p:sp>
              <p:sp>
                <p:nvSpPr>
                  <p:cNvPr id="107964" name="Freeform 852"/>
                  <p:cNvSpPr>
                    <a:spLocks/>
                  </p:cNvSpPr>
                  <p:nvPr/>
                </p:nvSpPr>
                <p:spPr bwMode="auto">
                  <a:xfrm>
                    <a:off x="5722" y="1051"/>
                    <a:ext cx="7" cy="12"/>
                  </a:xfrm>
                  <a:custGeom>
                    <a:avLst/>
                    <a:gdLst>
                      <a:gd name="T0" fmla="*/ 0 w 1"/>
                      <a:gd name="T1" fmla="*/ 15552 h 2"/>
                      <a:gd name="T2" fmla="*/ 0 w 1"/>
                      <a:gd name="T3" fmla="*/ 7776 h 2"/>
                      <a:gd name="T4" fmla="*/ 16807 w 1"/>
                      <a:gd name="T5" fmla="*/ 0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965" name="Freeform 853"/>
                  <p:cNvSpPr>
                    <a:spLocks/>
                  </p:cNvSpPr>
                  <p:nvPr/>
                </p:nvSpPr>
                <p:spPr bwMode="auto">
                  <a:xfrm>
                    <a:off x="5729" y="1051"/>
                    <a:ext cx="6" cy="12"/>
                  </a:xfrm>
                  <a:custGeom>
                    <a:avLst/>
                    <a:gdLst>
                      <a:gd name="T0" fmla="*/ 0 w 1"/>
                      <a:gd name="T1" fmla="*/ 15552 h 2"/>
                      <a:gd name="T2" fmla="*/ 0 w 1"/>
                      <a:gd name="T3" fmla="*/ 7776 h 2"/>
                      <a:gd name="T4" fmla="*/ 0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966" name="Rectangle 854"/>
                  <p:cNvSpPr>
                    <a:spLocks noChangeArrowheads="1"/>
                  </p:cNvSpPr>
                  <p:nvPr/>
                </p:nvSpPr>
                <p:spPr bwMode="auto">
                  <a:xfrm>
                    <a:off x="5729" y="1051"/>
                    <a:ext cx="6" cy="12"/>
                  </a:xfrm>
                  <a:prstGeom prst="rect">
                    <a:avLst/>
                  </a:prstGeom>
                  <a:solidFill>
                    <a:srgbClr val="2C6E95"/>
                  </a:solidFill>
                  <a:ln w="9525">
                    <a:noFill/>
                    <a:miter lim="800000"/>
                    <a:headEnd/>
                    <a:tailEnd/>
                  </a:ln>
                </p:spPr>
                <p:txBody>
                  <a:bodyPr/>
                  <a:lstStyle/>
                  <a:p>
                    <a:endParaRPr lang="en-US"/>
                  </a:p>
                </p:txBody>
              </p:sp>
              <p:sp>
                <p:nvSpPr>
                  <p:cNvPr id="107967" name="Freeform 855"/>
                  <p:cNvSpPr>
                    <a:spLocks/>
                  </p:cNvSpPr>
                  <p:nvPr/>
                </p:nvSpPr>
                <p:spPr bwMode="auto">
                  <a:xfrm>
                    <a:off x="5735" y="1051"/>
                    <a:ext cx="1" cy="12"/>
                  </a:xfrm>
                  <a:custGeom>
                    <a:avLst/>
                    <a:gdLst>
                      <a:gd name="T0" fmla="*/ 0 w 1"/>
                      <a:gd name="T1" fmla="*/ 15552 h 2"/>
                      <a:gd name="T2" fmla="*/ 0 w 1"/>
                      <a:gd name="T3" fmla="*/ 0 h 2"/>
                      <a:gd name="T4" fmla="*/ 0 w 1"/>
                      <a:gd name="T5" fmla="*/ 7776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7A3"/>
                  </a:solidFill>
                  <a:ln w="9525">
                    <a:noFill/>
                    <a:round/>
                    <a:headEnd/>
                    <a:tailEnd/>
                  </a:ln>
                </p:spPr>
                <p:txBody>
                  <a:bodyPr/>
                  <a:lstStyle/>
                  <a:p>
                    <a:endParaRPr lang="fr-FR"/>
                  </a:p>
                </p:txBody>
              </p:sp>
              <p:sp>
                <p:nvSpPr>
                  <p:cNvPr id="107968" name="Freeform 856"/>
                  <p:cNvSpPr>
                    <a:spLocks/>
                  </p:cNvSpPr>
                  <p:nvPr/>
                </p:nvSpPr>
                <p:spPr bwMode="auto">
                  <a:xfrm>
                    <a:off x="573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969" name="Freeform 857"/>
                  <p:cNvSpPr>
                    <a:spLocks/>
                  </p:cNvSpPr>
                  <p:nvPr/>
                </p:nvSpPr>
                <p:spPr bwMode="auto">
                  <a:xfrm>
                    <a:off x="5735" y="1057"/>
                    <a:ext cx="7" cy="6"/>
                  </a:xfrm>
                  <a:custGeom>
                    <a:avLst/>
                    <a:gdLst>
                      <a:gd name="T0" fmla="*/ 0 w 1"/>
                      <a:gd name="T1" fmla="*/ 7776 h 1"/>
                      <a:gd name="T2" fmla="*/ 0 w 1"/>
                      <a:gd name="T3" fmla="*/ 0 h 1"/>
                      <a:gd name="T4" fmla="*/ 16807 w 1"/>
                      <a:gd name="T5" fmla="*/ 0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0"/>
                        </a:lnTo>
                        <a:lnTo>
                          <a:pt x="0" y="1"/>
                        </a:lnTo>
                      </a:path>
                    </a:pathLst>
                  </a:custGeom>
                  <a:solidFill>
                    <a:srgbClr val="0085C0"/>
                  </a:solidFill>
                  <a:ln w="9525">
                    <a:noFill/>
                    <a:round/>
                    <a:headEnd/>
                    <a:tailEnd/>
                  </a:ln>
                </p:spPr>
                <p:txBody>
                  <a:bodyPr/>
                  <a:lstStyle/>
                  <a:p>
                    <a:endParaRPr lang="fr-FR"/>
                  </a:p>
                </p:txBody>
              </p:sp>
              <p:sp>
                <p:nvSpPr>
                  <p:cNvPr id="107970" name="Freeform 858"/>
                  <p:cNvSpPr>
                    <a:spLocks/>
                  </p:cNvSpPr>
                  <p:nvPr/>
                </p:nvSpPr>
                <p:spPr bwMode="auto">
                  <a:xfrm>
                    <a:off x="5722" y="1051"/>
                    <a:ext cx="20" cy="12"/>
                  </a:xfrm>
                  <a:custGeom>
                    <a:avLst/>
                    <a:gdLst>
                      <a:gd name="T0" fmla="*/ 39420 w 3"/>
                      <a:gd name="T1" fmla="*/ 7776 h 2"/>
                      <a:gd name="T2" fmla="*/ 39420 w 3"/>
                      <a:gd name="T3" fmla="*/ 0 h 2"/>
                      <a:gd name="T4" fmla="*/ 25780 w 3"/>
                      <a:gd name="T5" fmla="*/ 0 h 2"/>
                      <a:gd name="T6" fmla="*/ 13913 w 3"/>
                      <a:gd name="T7" fmla="*/ 0 h 2"/>
                      <a:gd name="T8" fmla="*/ 0 w 3"/>
                      <a:gd name="T9" fmla="*/ 7776 h 2"/>
                      <a:gd name="T10" fmla="*/ 13913 w 3"/>
                      <a:gd name="T11" fmla="*/ 15552 h 2"/>
                      <a:gd name="T12" fmla="*/ 25780 w 3"/>
                      <a:gd name="T13" fmla="*/ 15552 h 2"/>
                      <a:gd name="T14" fmla="*/ 25780 w 3"/>
                      <a:gd name="T15" fmla="*/ 15552 h 2"/>
                      <a:gd name="T16" fmla="*/ 39420 w 3"/>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
                      <a:gd name="T28" fmla="*/ 0 h 2"/>
                      <a:gd name="T29" fmla="*/ 3 w 3"/>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 h="2">
                        <a:moveTo>
                          <a:pt x="3" y="1"/>
                        </a:moveTo>
                        <a:lnTo>
                          <a:pt x="3" y="0"/>
                        </a:lnTo>
                        <a:lnTo>
                          <a:pt x="2" y="0"/>
                        </a:lnTo>
                        <a:lnTo>
                          <a:pt x="1" y="0"/>
                        </a:lnTo>
                        <a:lnTo>
                          <a:pt x="0" y="1"/>
                        </a:lnTo>
                        <a:lnTo>
                          <a:pt x="1" y="2"/>
                        </a:lnTo>
                        <a:lnTo>
                          <a:pt x="2" y="2"/>
                        </a:lnTo>
                        <a:lnTo>
                          <a:pt x="3" y="1"/>
                        </a:lnTo>
                      </a:path>
                    </a:pathLst>
                  </a:custGeom>
                  <a:noFill/>
                  <a:ln w="0">
                    <a:solidFill>
                      <a:srgbClr val="507EAF"/>
                    </a:solidFill>
                    <a:round/>
                    <a:headEnd/>
                    <a:tailEnd/>
                  </a:ln>
                </p:spPr>
                <p:txBody>
                  <a:bodyPr/>
                  <a:lstStyle/>
                  <a:p>
                    <a:endParaRPr lang="fr-FR"/>
                  </a:p>
                </p:txBody>
              </p:sp>
              <p:sp>
                <p:nvSpPr>
                  <p:cNvPr id="107971" name="Line 859"/>
                  <p:cNvSpPr>
                    <a:spLocks noChangeShapeType="1"/>
                  </p:cNvSpPr>
                  <p:nvPr/>
                </p:nvSpPr>
                <p:spPr bwMode="auto">
                  <a:xfrm flipV="1">
                    <a:off x="5735" y="1063"/>
                    <a:ext cx="1" cy="18"/>
                  </a:xfrm>
                  <a:prstGeom prst="line">
                    <a:avLst/>
                  </a:prstGeom>
                  <a:noFill/>
                  <a:ln w="0">
                    <a:solidFill>
                      <a:srgbClr val="507EAF"/>
                    </a:solidFill>
                    <a:round/>
                    <a:headEnd/>
                    <a:tailEnd/>
                  </a:ln>
                </p:spPr>
                <p:txBody>
                  <a:bodyPr/>
                  <a:lstStyle/>
                  <a:p>
                    <a:endParaRPr lang="fr-FR"/>
                  </a:p>
                </p:txBody>
              </p:sp>
              <p:sp>
                <p:nvSpPr>
                  <p:cNvPr id="107972" name="Line 860"/>
                  <p:cNvSpPr>
                    <a:spLocks noChangeShapeType="1"/>
                  </p:cNvSpPr>
                  <p:nvPr/>
                </p:nvSpPr>
                <p:spPr bwMode="auto">
                  <a:xfrm flipV="1">
                    <a:off x="5729" y="1063"/>
                    <a:ext cx="6" cy="18"/>
                  </a:xfrm>
                  <a:prstGeom prst="line">
                    <a:avLst/>
                  </a:prstGeom>
                  <a:noFill/>
                  <a:ln w="0">
                    <a:solidFill>
                      <a:srgbClr val="507EAF"/>
                    </a:solidFill>
                    <a:round/>
                    <a:headEnd/>
                    <a:tailEnd/>
                  </a:ln>
                </p:spPr>
                <p:txBody>
                  <a:bodyPr/>
                  <a:lstStyle/>
                  <a:p>
                    <a:endParaRPr lang="fr-FR"/>
                  </a:p>
                </p:txBody>
              </p:sp>
              <p:sp>
                <p:nvSpPr>
                  <p:cNvPr id="107973" name="Rectangle 861"/>
                  <p:cNvSpPr>
                    <a:spLocks noChangeArrowheads="1"/>
                  </p:cNvSpPr>
                  <p:nvPr/>
                </p:nvSpPr>
                <p:spPr bwMode="auto">
                  <a:xfrm>
                    <a:off x="5695"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74" name="Freeform 862"/>
                  <p:cNvSpPr>
                    <a:spLocks/>
                  </p:cNvSpPr>
                  <p:nvPr/>
                </p:nvSpPr>
                <p:spPr bwMode="auto">
                  <a:xfrm>
                    <a:off x="5688"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2"/>
                        </a:lnTo>
                        <a:lnTo>
                          <a:pt x="0" y="2"/>
                        </a:lnTo>
                      </a:path>
                    </a:pathLst>
                  </a:custGeom>
                  <a:solidFill>
                    <a:srgbClr val="54617B"/>
                  </a:solidFill>
                  <a:ln w="9525">
                    <a:noFill/>
                    <a:round/>
                    <a:headEnd/>
                    <a:tailEnd/>
                  </a:ln>
                </p:spPr>
                <p:txBody>
                  <a:bodyPr/>
                  <a:lstStyle/>
                  <a:p>
                    <a:endParaRPr lang="fr-FR"/>
                  </a:p>
                </p:txBody>
              </p:sp>
              <p:sp>
                <p:nvSpPr>
                  <p:cNvPr id="107975" name="Freeform 863"/>
                  <p:cNvSpPr>
                    <a:spLocks/>
                  </p:cNvSpPr>
                  <p:nvPr/>
                </p:nvSpPr>
                <p:spPr bwMode="auto">
                  <a:xfrm>
                    <a:off x="5688"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976" name="Rectangle 864"/>
                  <p:cNvSpPr>
                    <a:spLocks noChangeArrowheads="1"/>
                  </p:cNvSpPr>
                  <p:nvPr/>
                </p:nvSpPr>
                <p:spPr bwMode="auto">
                  <a:xfrm>
                    <a:off x="5695" y="1051"/>
                    <a:ext cx="0" cy="12"/>
                  </a:xfrm>
                  <a:prstGeom prst="rect">
                    <a:avLst/>
                  </a:prstGeom>
                  <a:solidFill>
                    <a:srgbClr val="2C6E95"/>
                  </a:solidFill>
                  <a:ln w="9525">
                    <a:noFill/>
                    <a:miter lim="800000"/>
                    <a:headEnd/>
                    <a:tailEnd/>
                  </a:ln>
                </p:spPr>
                <p:txBody>
                  <a:bodyPr/>
                  <a:lstStyle/>
                  <a:p>
                    <a:endParaRPr lang="en-US"/>
                  </a:p>
                </p:txBody>
              </p:sp>
              <p:sp>
                <p:nvSpPr>
                  <p:cNvPr id="107977" name="Freeform 865"/>
                  <p:cNvSpPr>
                    <a:spLocks/>
                  </p:cNvSpPr>
                  <p:nvPr/>
                </p:nvSpPr>
                <p:spPr bwMode="auto">
                  <a:xfrm>
                    <a:off x="5695"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978" name="Freeform 866"/>
                  <p:cNvSpPr>
                    <a:spLocks/>
                  </p:cNvSpPr>
                  <p:nvPr/>
                </p:nvSpPr>
                <p:spPr bwMode="auto">
                  <a:xfrm>
                    <a:off x="5695" y="1051"/>
                    <a:ext cx="7" cy="12"/>
                  </a:xfrm>
                  <a:custGeom>
                    <a:avLst/>
                    <a:gdLst>
                      <a:gd name="T0" fmla="*/ 0 w 1"/>
                      <a:gd name="T1" fmla="*/ 15552 h 2"/>
                      <a:gd name="T2" fmla="*/ 0 w 1"/>
                      <a:gd name="T3" fmla="*/ 0 h 2"/>
                      <a:gd name="T4" fmla="*/ 16807 w 1"/>
                      <a:gd name="T5" fmla="*/ 7776 h 2"/>
                      <a:gd name="T6" fmla="*/ 16807 w 1"/>
                      <a:gd name="T7" fmla="*/ 15552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979" name="Rectangle 867"/>
                  <p:cNvSpPr>
                    <a:spLocks noChangeArrowheads="1"/>
                  </p:cNvSpPr>
                  <p:nvPr/>
                </p:nvSpPr>
                <p:spPr bwMode="auto">
                  <a:xfrm>
                    <a:off x="5702" y="1057"/>
                    <a:ext cx="0" cy="6"/>
                  </a:xfrm>
                  <a:prstGeom prst="rect">
                    <a:avLst/>
                  </a:prstGeom>
                  <a:solidFill>
                    <a:srgbClr val="0085C0"/>
                  </a:solidFill>
                  <a:ln w="9525">
                    <a:noFill/>
                    <a:miter lim="800000"/>
                    <a:headEnd/>
                    <a:tailEnd/>
                  </a:ln>
                </p:spPr>
                <p:txBody>
                  <a:bodyPr/>
                  <a:lstStyle/>
                  <a:p>
                    <a:endParaRPr lang="en-US"/>
                  </a:p>
                </p:txBody>
              </p:sp>
              <p:sp>
                <p:nvSpPr>
                  <p:cNvPr id="107980" name="Freeform 868"/>
                  <p:cNvSpPr>
                    <a:spLocks/>
                  </p:cNvSpPr>
                  <p:nvPr/>
                </p:nvSpPr>
                <p:spPr bwMode="auto">
                  <a:xfrm>
                    <a:off x="5688"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0 w 2"/>
                      <a:gd name="T11" fmla="*/ 7776 h 2"/>
                      <a:gd name="T12" fmla="*/ 16807 w 2"/>
                      <a:gd name="T13" fmla="*/ 15552 h 2"/>
                      <a:gd name="T14" fmla="*/ 33614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2" y="2"/>
                        </a:lnTo>
                        <a:lnTo>
                          <a:pt x="2" y="1"/>
                        </a:lnTo>
                      </a:path>
                    </a:pathLst>
                  </a:custGeom>
                  <a:noFill/>
                  <a:ln w="0">
                    <a:solidFill>
                      <a:srgbClr val="507EAF"/>
                    </a:solidFill>
                    <a:round/>
                    <a:headEnd/>
                    <a:tailEnd/>
                  </a:ln>
                </p:spPr>
                <p:txBody>
                  <a:bodyPr/>
                  <a:lstStyle/>
                  <a:p>
                    <a:endParaRPr lang="fr-FR"/>
                  </a:p>
                </p:txBody>
              </p:sp>
              <p:sp>
                <p:nvSpPr>
                  <p:cNvPr id="107981" name="Line 869"/>
                  <p:cNvSpPr>
                    <a:spLocks noChangeShapeType="1"/>
                  </p:cNvSpPr>
                  <p:nvPr/>
                </p:nvSpPr>
                <p:spPr bwMode="auto">
                  <a:xfrm flipV="1">
                    <a:off x="5695" y="1063"/>
                    <a:ext cx="1" cy="18"/>
                  </a:xfrm>
                  <a:prstGeom prst="line">
                    <a:avLst/>
                  </a:prstGeom>
                  <a:noFill/>
                  <a:ln w="0">
                    <a:solidFill>
                      <a:srgbClr val="507EAF"/>
                    </a:solidFill>
                    <a:round/>
                    <a:headEnd/>
                    <a:tailEnd/>
                  </a:ln>
                </p:spPr>
                <p:txBody>
                  <a:bodyPr/>
                  <a:lstStyle/>
                  <a:p>
                    <a:endParaRPr lang="fr-FR"/>
                  </a:p>
                </p:txBody>
              </p:sp>
              <p:sp>
                <p:nvSpPr>
                  <p:cNvPr id="107982" name="Line 870"/>
                  <p:cNvSpPr>
                    <a:spLocks noChangeShapeType="1"/>
                  </p:cNvSpPr>
                  <p:nvPr/>
                </p:nvSpPr>
                <p:spPr bwMode="auto">
                  <a:xfrm flipV="1">
                    <a:off x="5695" y="1063"/>
                    <a:ext cx="1" cy="18"/>
                  </a:xfrm>
                  <a:prstGeom prst="line">
                    <a:avLst/>
                  </a:prstGeom>
                  <a:noFill/>
                  <a:ln w="0">
                    <a:solidFill>
                      <a:srgbClr val="507EAF"/>
                    </a:solidFill>
                    <a:round/>
                    <a:headEnd/>
                    <a:tailEnd/>
                  </a:ln>
                </p:spPr>
                <p:txBody>
                  <a:bodyPr/>
                  <a:lstStyle/>
                  <a:p>
                    <a:endParaRPr lang="fr-FR"/>
                  </a:p>
                </p:txBody>
              </p:sp>
              <p:sp>
                <p:nvSpPr>
                  <p:cNvPr id="107983" name="Rectangle 871"/>
                  <p:cNvSpPr>
                    <a:spLocks noChangeArrowheads="1"/>
                  </p:cNvSpPr>
                  <p:nvPr/>
                </p:nvSpPr>
                <p:spPr bwMode="auto">
                  <a:xfrm>
                    <a:off x="5627"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984" name="Freeform 872"/>
                  <p:cNvSpPr>
                    <a:spLocks/>
                  </p:cNvSpPr>
                  <p:nvPr/>
                </p:nvSpPr>
                <p:spPr bwMode="auto">
                  <a:xfrm>
                    <a:off x="5620"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985" name="Freeform 873"/>
                  <p:cNvSpPr>
                    <a:spLocks/>
                  </p:cNvSpPr>
                  <p:nvPr/>
                </p:nvSpPr>
                <p:spPr bwMode="auto">
                  <a:xfrm>
                    <a:off x="5620" y="1051"/>
                    <a:ext cx="7" cy="12"/>
                  </a:xfrm>
                  <a:custGeom>
                    <a:avLst/>
                    <a:gdLst>
                      <a:gd name="T0" fmla="*/ 0 w 1"/>
                      <a:gd name="T1" fmla="*/ 7776 h 2"/>
                      <a:gd name="T2" fmla="*/ 0 w 1"/>
                      <a:gd name="T3" fmla="*/ 0 h 2"/>
                      <a:gd name="T4" fmla="*/ 16807 w 1"/>
                      <a:gd name="T5" fmla="*/ 0 h 2"/>
                      <a:gd name="T6" fmla="*/ 16807 w 1"/>
                      <a:gd name="T7" fmla="*/ 0 h 2"/>
                      <a:gd name="T8" fmla="*/ 16807 w 1"/>
                      <a:gd name="T9" fmla="*/ 15552 h 2"/>
                      <a:gd name="T10" fmla="*/ 16807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7986" name="Freeform 874"/>
                  <p:cNvSpPr>
                    <a:spLocks/>
                  </p:cNvSpPr>
                  <p:nvPr/>
                </p:nvSpPr>
                <p:spPr bwMode="auto">
                  <a:xfrm>
                    <a:off x="5627" y="1051"/>
                    <a:ext cx="7" cy="12"/>
                  </a:xfrm>
                  <a:custGeom>
                    <a:avLst/>
                    <a:gdLst>
                      <a:gd name="T0" fmla="*/ 0 w 1"/>
                      <a:gd name="T1" fmla="*/ 15552 h 2"/>
                      <a:gd name="T2" fmla="*/ 0 w 1"/>
                      <a:gd name="T3" fmla="*/ 0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0" y="2"/>
                        </a:lnTo>
                      </a:path>
                    </a:pathLst>
                  </a:custGeom>
                  <a:solidFill>
                    <a:srgbClr val="2C6E95"/>
                  </a:solidFill>
                  <a:ln w="9525">
                    <a:noFill/>
                    <a:round/>
                    <a:headEnd/>
                    <a:tailEnd/>
                  </a:ln>
                </p:spPr>
                <p:txBody>
                  <a:bodyPr/>
                  <a:lstStyle/>
                  <a:p>
                    <a:endParaRPr lang="fr-FR"/>
                  </a:p>
                </p:txBody>
              </p:sp>
              <p:sp>
                <p:nvSpPr>
                  <p:cNvPr id="107987" name="Rectangle 875"/>
                  <p:cNvSpPr>
                    <a:spLocks noChangeArrowheads="1"/>
                  </p:cNvSpPr>
                  <p:nvPr/>
                </p:nvSpPr>
                <p:spPr bwMode="auto">
                  <a:xfrm>
                    <a:off x="5627" y="1051"/>
                    <a:ext cx="7" cy="12"/>
                  </a:xfrm>
                  <a:prstGeom prst="rect">
                    <a:avLst/>
                  </a:prstGeom>
                  <a:solidFill>
                    <a:srgbClr val="0077A3"/>
                  </a:solidFill>
                  <a:ln w="9525">
                    <a:noFill/>
                    <a:miter lim="800000"/>
                    <a:headEnd/>
                    <a:tailEnd/>
                  </a:ln>
                </p:spPr>
                <p:txBody>
                  <a:bodyPr/>
                  <a:lstStyle/>
                  <a:p>
                    <a:endParaRPr lang="en-US"/>
                  </a:p>
                </p:txBody>
              </p:sp>
              <p:sp>
                <p:nvSpPr>
                  <p:cNvPr id="107988" name="Freeform 876"/>
                  <p:cNvSpPr>
                    <a:spLocks/>
                  </p:cNvSpPr>
                  <p:nvPr/>
                </p:nvSpPr>
                <p:spPr bwMode="auto">
                  <a:xfrm>
                    <a:off x="5627" y="1051"/>
                    <a:ext cx="7" cy="12"/>
                  </a:xfrm>
                  <a:custGeom>
                    <a:avLst/>
                    <a:gdLst>
                      <a:gd name="T0" fmla="*/ 0 w 1"/>
                      <a:gd name="T1" fmla="*/ 15552 h 2"/>
                      <a:gd name="T2" fmla="*/ 16807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1"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989" name="Freeform 877"/>
                  <p:cNvSpPr>
                    <a:spLocks/>
                  </p:cNvSpPr>
                  <p:nvPr/>
                </p:nvSpPr>
                <p:spPr bwMode="auto">
                  <a:xfrm>
                    <a:off x="5634"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990" name="Freeform 878"/>
                  <p:cNvSpPr>
                    <a:spLocks/>
                  </p:cNvSpPr>
                  <p:nvPr/>
                </p:nvSpPr>
                <p:spPr bwMode="auto">
                  <a:xfrm>
                    <a:off x="5620"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7991" name="Line 879"/>
                  <p:cNvSpPr>
                    <a:spLocks noChangeShapeType="1"/>
                  </p:cNvSpPr>
                  <p:nvPr/>
                </p:nvSpPr>
                <p:spPr bwMode="auto">
                  <a:xfrm flipV="1">
                    <a:off x="5627" y="1057"/>
                    <a:ext cx="1" cy="24"/>
                  </a:xfrm>
                  <a:prstGeom prst="line">
                    <a:avLst/>
                  </a:prstGeom>
                  <a:noFill/>
                  <a:ln w="0">
                    <a:solidFill>
                      <a:srgbClr val="507EAF"/>
                    </a:solidFill>
                    <a:round/>
                    <a:headEnd/>
                    <a:tailEnd/>
                  </a:ln>
                </p:spPr>
                <p:txBody>
                  <a:bodyPr/>
                  <a:lstStyle/>
                  <a:p>
                    <a:endParaRPr lang="fr-FR"/>
                  </a:p>
                </p:txBody>
              </p:sp>
              <p:sp>
                <p:nvSpPr>
                  <p:cNvPr id="107992" name="Line 880"/>
                  <p:cNvSpPr>
                    <a:spLocks noChangeShapeType="1"/>
                  </p:cNvSpPr>
                  <p:nvPr/>
                </p:nvSpPr>
                <p:spPr bwMode="auto">
                  <a:xfrm flipV="1">
                    <a:off x="5627" y="1063"/>
                    <a:ext cx="1" cy="18"/>
                  </a:xfrm>
                  <a:prstGeom prst="line">
                    <a:avLst/>
                  </a:prstGeom>
                  <a:noFill/>
                  <a:ln w="0">
                    <a:solidFill>
                      <a:srgbClr val="507EAF"/>
                    </a:solidFill>
                    <a:round/>
                    <a:headEnd/>
                    <a:tailEnd/>
                  </a:ln>
                </p:spPr>
                <p:txBody>
                  <a:bodyPr/>
                  <a:lstStyle/>
                  <a:p>
                    <a:endParaRPr lang="fr-FR"/>
                  </a:p>
                </p:txBody>
              </p:sp>
              <p:sp>
                <p:nvSpPr>
                  <p:cNvPr id="107993" name="Rectangle 881"/>
                  <p:cNvSpPr>
                    <a:spLocks noChangeArrowheads="1"/>
                  </p:cNvSpPr>
                  <p:nvPr/>
                </p:nvSpPr>
                <p:spPr bwMode="auto">
                  <a:xfrm>
                    <a:off x="5668" y="1063"/>
                    <a:ext cx="7" cy="18"/>
                  </a:xfrm>
                  <a:prstGeom prst="rect">
                    <a:avLst/>
                  </a:prstGeom>
                  <a:solidFill>
                    <a:srgbClr val="585A6F"/>
                  </a:solidFill>
                  <a:ln w="0">
                    <a:solidFill>
                      <a:srgbClr val="507EAF"/>
                    </a:solidFill>
                    <a:miter lim="800000"/>
                    <a:headEnd/>
                    <a:tailEnd/>
                  </a:ln>
                </p:spPr>
                <p:txBody>
                  <a:bodyPr/>
                  <a:lstStyle/>
                  <a:p>
                    <a:endParaRPr lang="en-US"/>
                  </a:p>
                </p:txBody>
              </p:sp>
              <p:sp>
                <p:nvSpPr>
                  <p:cNvPr id="107994" name="Freeform 882"/>
                  <p:cNvSpPr>
                    <a:spLocks/>
                  </p:cNvSpPr>
                  <p:nvPr/>
                </p:nvSpPr>
                <p:spPr bwMode="auto">
                  <a:xfrm>
                    <a:off x="5661"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7995" name="Freeform 883"/>
                  <p:cNvSpPr>
                    <a:spLocks/>
                  </p:cNvSpPr>
                  <p:nvPr/>
                </p:nvSpPr>
                <p:spPr bwMode="auto">
                  <a:xfrm>
                    <a:off x="5661" y="1051"/>
                    <a:ext cx="7" cy="12"/>
                  </a:xfrm>
                  <a:custGeom>
                    <a:avLst/>
                    <a:gdLst>
                      <a:gd name="T0" fmla="*/ 0 w 1"/>
                      <a:gd name="T1" fmla="*/ 15552 h 2"/>
                      <a:gd name="T2" fmla="*/ 16807 w 1"/>
                      <a:gd name="T3" fmla="*/ 0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1" y="0"/>
                        </a:lnTo>
                        <a:lnTo>
                          <a:pt x="1" y="2"/>
                        </a:lnTo>
                        <a:lnTo>
                          <a:pt x="0" y="2"/>
                        </a:lnTo>
                      </a:path>
                    </a:pathLst>
                  </a:custGeom>
                  <a:solidFill>
                    <a:srgbClr val="446687"/>
                  </a:solidFill>
                  <a:ln w="9525">
                    <a:noFill/>
                    <a:round/>
                    <a:headEnd/>
                    <a:tailEnd/>
                  </a:ln>
                </p:spPr>
                <p:txBody>
                  <a:bodyPr/>
                  <a:lstStyle/>
                  <a:p>
                    <a:endParaRPr lang="fr-FR"/>
                  </a:p>
                </p:txBody>
              </p:sp>
              <p:sp>
                <p:nvSpPr>
                  <p:cNvPr id="107996" name="Rectangle 884"/>
                  <p:cNvSpPr>
                    <a:spLocks noChangeArrowheads="1"/>
                  </p:cNvSpPr>
                  <p:nvPr/>
                </p:nvSpPr>
                <p:spPr bwMode="auto">
                  <a:xfrm>
                    <a:off x="5668" y="1051"/>
                    <a:ext cx="7" cy="12"/>
                  </a:xfrm>
                  <a:prstGeom prst="rect">
                    <a:avLst/>
                  </a:prstGeom>
                  <a:solidFill>
                    <a:srgbClr val="2C6E95"/>
                  </a:solidFill>
                  <a:ln w="9525">
                    <a:noFill/>
                    <a:miter lim="800000"/>
                    <a:headEnd/>
                    <a:tailEnd/>
                  </a:ln>
                </p:spPr>
                <p:txBody>
                  <a:bodyPr/>
                  <a:lstStyle/>
                  <a:p>
                    <a:endParaRPr lang="en-US"/>
                  </a:p>
                </p:txBody>
              </p:sp>
              <p:sp>
                <p:nvSpPr>
                  <p:cNvPr id="107997" name="Rectangle 885"/>
                  <p:cNvSpPr>
                    <a:spLocks noChangeArrowheads="1"/>
                  </p:cNvSpPr>
                  <p:nvPr/>
                </p:nvSpPr>
                <p:spPr bwMode="auto">
                  <a:xfrm>
                    <a:off x="5668" y="1051"/>
                    <a:ext cx="7" cy="12"/>
                  </a:xfrm>
                  <a:prstGeom prst="rect">
                    <a:avLst/>
                  </a:prstGeom>
                  <a:solidFill>
                    <a:srgbClr val="0077A3"/>
                  </a:solidFill>
                  <a:ln w="9525">
                    <a:noFill/>
                    <a:miter lim="800000"/>
                    <a:headEnd/>
                    <a:tailEnd/>
                  </a:ln>
                </p:spPr>
                <p:txBody>
                  <a:bodyPr/>
                  <a:lstStyle/>
                  <a:p>
                    <a:endParaRPr lang="en-US"/>
                  </a:p>
                </p:txBody>
              </p:sp>
              <p:sp>
                <p:nvSpPr>
                  <p:cNvPr id="107998" name="Freeform 886"/>
                  <p:cNvSpPr>
                    <a:spLocks/>
                  </p:cNvSpPr>
                  <p:nvPr/>
                </p:nvSpPr>
                <p:spPr bwMode="auto">
                  <a:xfrm>
                    <a:off x="5675" y="1051"/>
                    <a:ext cx="6" cy="12"/>
                  </a:xfrm>
                  <a:custGeom>
                    <a:avLst/>
                    <a:gdLst>
                      <a:gd name="T0" fmla="*/ 0 w 1"/>
                      <a:gd name="T1" fmla="*/ 15552 h 2"/>
                      <a:gd name="T2" fmla="*/ 0 w 1"/>
                      <a:gd name="T3" fmla="*/ 0 h 2"/>
                      <a:gd name="T4" fmla="*/ 0 w 1"/>
                      <a:gd name="T5" fmla="*/ 7776 h 2"/>
                      <a:gd name="T6" fmla="*/ 7776 w 1"/>
                      <a:gd name="T7" fmla="*/ 15552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1"/>
                        </a:lnTo>
                        <a:lnTo>
                          <a:pt x="1" y="2"/>
                        </a:lnTo>
                        <a:lnTo>
                          <a:pt x="0" y="2"/>
                        </a:lnTo>
                      </a:path>
                    </a:pathLst>
                  </a:custGeom>
                  <a:solidFill>
                    <a:srgbClr val="007EB0"/>
                  </a:solidFill>
                  <a:ln w="9525">
                    <a:noFill/>
                    <a:round/>
                    <a:headEnd/>
                    <a:tailEnd/>
                  </a:ln>
                </p:spPr>
                <p:txBody>
                  <a:bodyPr/>
                  <a:lstStyle/>
                  <a:p>
                    <a:endParaRPr lang="fr-FR"/>
                  </a:p>
                </p:txBody>
              </p:sp>
              <p:sp>
                <p:nvSpPr>
                  <p:cNvPr id="107999" name="Freeform 887"/>
                  <p:cNvSpPr>
                    <a:spLocks/>
                  </p:cNvSpPr>
                  <p:nvPr/>
                </p:nvSpPr>
                <p:spPr bwMode="auto">
                  <a:xfrm>
                    <a:off x="5675" y="1051"/>
                    <a:ext cx="6" cy="12"/>
                  </a:xfrm>
                  <a:custGeom>
                    <a:avLst/>
                    <a:gdLst>
                      <a:gd name="T0" fmla="*/ 0 w 1"/>
                      <a:gd name="T1" fmla="*/ 15552 h 2"/>
                      <a:gd name="T2" fmla="*/ 0 w 1"/>
                      <a:gd name="T3" fmla="*/ 0 h 2"/>
                      <a:gd name="T4" fmla="*/ 7776 w 1"/>
                      <a:gd name="T5" fmla="*/ 7776 h 2"/>
                      <a:gd name="T6" fmla="*/ 7776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00" name="Freeform 888"/>
                  <p:cNvSpPr>
                    <a:spLocks/>
                  </p:cNvSpPr>
                  <p:nvPr/>
                </p:nvSpPr>
                <p:spPr bwMode="auto">
                  <a:xfrm>
                    <a:off x="5661" y="1051"/>
                    <a:ext cx="14" cy="12"/>
                  </a:xfrm>
                  <a:custGeom>
                    <a:avLst/>
                    <a:gdLst>
                      <a:gd name="T0" fmla="*/ 33614 w 2"/>
                      <a:gd name="T1" fmla="*/ 7776 h 2"/>
                      <a:gd name="T2" fmla="*/ 33614 w 2"/>
                      <a:gd name="T3" fmla="*/ 0 h 2"/>
                      <a:gd name="T4" fmla="*/ 16807 w 2"/>
                      <a:gd name="T5" fmla="*/ 0 h 2"/>
                      <a:gd name="T6" fmla="*/ 16807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001" name="Line 889"/>
                  <p:cNvSpPr>
                    <a:spLocks noChangeShapeType="1"/>
                  </p:cNvSpPr>
                  <p:nvPr/>
                </p:nvSpPr>
                <p:spPr bwMode="auto">
                  <a:xfrm flipV="1">
                    <a:off x="5668" y="1057"/>
                    <a:ext cx="7" cy="24"/>
                  </a:xfrm>
                  <a:prstGeom prst="line">
                    <a:avLst/>
                  </a:prstGeom>
                  <a:noFill/>
                  <a:ln w="0">
                    <a:solidFill>
                      <a:srgbClr val="507EAF"/>
                    </a:solidFill>
                    <a:round/>
                    <a:headEnd/>
                    <a:tailEnd/>
                  </a:ln>
                </p:spPr>
                <p:txBody>
                  <a:bodyPr/>
                  <a:lstStyle/>
                  <a:p>
                    <a:endParaRPr lang="fr-FR"/>
                  </a:p>
                </p:txBody>
              </p:sp>
              <p:sp>
                <p:nvSpPr>
                  <p:cNvPr id="108002" name="Line 890"/>
                  <p:cNvSpPr>
                    <a:spLocks noChangeShapeType="1"/>
                  </p:cNvSpPr>
                  <p:nvPr/>
                </p:nvSpPr>
                <p:spPr bwMode="auto">
                  <a:xfrm flipV="1">
                    <a:off x="5668" y="1057"/>
                    <a:ext cx="1" cy="24"/>
                  </a:xfrm>
                  <a:prstGeom prst="line">
                    <a:avLst/>
                  </a:prstGeom>
                  <a:noFill/>
                  <a:ln w="0">
                    <a:solidFill>
                      <a:srgbClr val="507EAF"/>
                    </a:solidFill>
                    <a:round/>
                    <a:headEnd/>
                    <a:tailEnd/>
                  </a:ln>
                </p:spPr>
                <p:txBody>
                  <a:bodyPr/>
                  <a:lstStyle/>
                  <a:p>
                    <a:endParaRPr lang="fr-FR"/>
                  </a:p>
                </p:txBody>
              </p:sp>
              <p:sp>
                <p:nvSpPr>
                  <p:cNvPr id="108003" name="Rectangle 891"/>
                  <p:cNvSpPr>
                    <a:spLocks noChangeArrowheads="1"/>
                  </p:cNvSpPr>
                  <p:nvPr/>
                </p:nvSpPr>
                <p:spPr bwMode="auto">
                  <a:xfrm>
                    <a:off x="5647"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004" name="Freeform 892"/>
                  <p:cNvSpPr>
                    <a:spLocks/>
                  </p:cNvSpPr>
                  <p:nvPr/>
                </p:nvSpPr>
                <p:spPr bwMode="auto">
                  <a:xfrm>
                    <a:off x="5641" y="1051"/>
                    <a:ext cx="6" cy="12"/>
                  </a:xfrm>
                  <a:custGeom>
                    <a:avLst/>
                    <a:gdLst>
                      <a:gd name="T0" fmla="*/ 0 w 1"/>
                      <a:gd name="T1" fmla="*/ 7776 h 2"/>
                      <a:gd name="T2" fmla="*/ 0 w 1"/>
                      <a:gd name="T3" fmla="*/ 7776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005" name="Freeform 893"/>
                  <p:cNvSpPr>
                    <a:spLocks/>
                  </p:cNvSpPr>
                  <p:nvPr/>
                </p:nvSpPr>
                <p:spPr bwMode="auto">
                  <a:xfrm>
                    <a:off x="5641" y="1051"/>
                    <a:ext cx="6" cy="12"/>
                  </a:xfrm>
                  <a:custGeom>
                    <a:avLst/>
                    <a:gdLst>
                      <a:gd name="T0" fmla="*/ 0 w 1"/>
                      <a:gd name="T1" fmla="*/ 7776 h 2"/>
                      <a:gd name="T2" fmla="*/ 0 w 1"/>
                      <a:gd name="T3" fmla="*/ 0 h 2"/>
                      <a:gd name="T4" fmla="*/ 7776 w 1"/>
                      <a:gd name="T5" fmla="*/ 0 h 2"/>
                      <a:gd name="T6" fmla="*/ 7776 w 1"/>
                      <a:gd name="T7" fmla="*/ 0 h 2"/>
                      <a:gd name="T8" fmla="*/ 7776 w 1"/>
                      <a:gd name="T9" fmla="*/ 15552 h 2"/>
                      <a:gd name="T10" fmla="*/ 7776 w 1"/>
                      <a:gd name="T11" fmla="*/ 15552 h 2"/>
                      <a:gd name="T12" fmla="*/ 0 w 1"/>
                      <a:gd name="T13" fmla="*/ 7776 h 2"/>
                      <a:gd name="T14" fmla="*/ 0 60000 65536"/>
                      <a:gd name="T15" fmla="*/ 0 60000 65536"/>
                      <a:gd name="T16" fmla="*/ 0 60000 65536"/>
                      <a:gd name="T17" fmla="*/ 0 60000 65536"/>
                      <a:gd name="T18" fmla="*/ 0 60000 65536"/>
                      <a:gd name="T19" fmla="*/ 0 60000 65536"/>
                      <a:gd name="T20" fmla="*/ 0 60000 65536"/>
                      <a:gd name="T21" fmla="*/ 0 w 1"/>
                      <a:gd name="T22" fmla="*/ 0 h 2"/>
                      <a:gd name="T23" fmla="*/ 1 w 1"/>
                      <a:gd name="T24" fmla="*/ 2 h 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 h="2">
                        <a:moveTo>
                          <a:pt x="0" y="1"/>
                        </a:moveTo>
                        <a:lnTo>
                          <a:pt x="0" y="0"/>
                        </a:lnTo>
                        <a:lnTo>
                          <a:pt x="1" y="0"/>
                        </a:lnTo>
                        <a:lnTo>
                          <a:pt x="1" y="2"/>
                        </a:lnTo>
                        <a:lnTo>
                          <a:pt x="0" y="1"/>
                        </a:lnTo>
                      </a:path>
                    </a:pathLst>
                  </a:custGeom>
                  <a:solidFill>
                    <a:srgbClr val="446687"/>
                  </a:solidFill>
                  <a:ln w="9525">
                    <a:noFill/>
                    <a:round/>
                    <a:headEnd/>
                    <a:tailEnd/>
                  </a:ln>
                </p:spPr>
                <p:txBody>
                  <a:bodyPr/>
                  <a:lstStyle/>
                  <a:p>
                    <a:endParaRPr lang="fr-FR"/>
                  </a:p>
                </p:txBody>
              </p:sp>
              <p:sp>
                <p:nvSpPr>
                  <p:cNvPr id="108006" name="Freeform 894"/>
                  <p:cNvSpPr>
                    <a:spLocks/>
                  </p:cNvSpPr>
                  <p:nvPr/>
                </p:nvSpPr>
                <p:spPr bwMode="auto">
                  <a:xfrm>
                    <a:off x="5647" y="1051"/>
                    <a:ext cx="7" cy="12"/>
                  </a:xfrm>
                  <a:custGeom>
                    <a:avLst/>
                    <a:gdLst>
                      <a:gd name="T0" fmla="*/ 0 w 1"/>
                      <a:gd name="T1" fmla="*/ 15552 h 2"/>
                      <a:gd name="T2" fmla="*/ 0 w 1"/>
                      <a:gd name="T3" fmla="*/ 0 h 2"/>
                      <a:gd name="T4" fmla="*/ 0 w 1"/>
                      <a:gd name="T5" fmla="*/ 0 h 2"/>
                      <a:gd name="T6" fmla="*/ 16807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0" y="2"/>
                        </a:lnTo>
                      </a:path>
                    </a:pathLst>
                  </a:custGeom>
                  <a:solidFill>
                    <a:srgbClr val="2C6E95"/>
                  </a:solidFill>
                  <a:ln w="9525">
                    <a:noFill/>
                    <a:round/>
                    <a:headEnd/>
                    <a:tailEnd/>
                  </a:ln>
                </p:spPr>
                <p:txBody>
                  <a:bodyPr/>
                  <a:lstStyle/>
                  <a:p>
                    <a:endParaRPr lang="fr-FR"/>
                  </a:p>
                </p:txBody>
              </p:sp>
              <p:sp>
                <p:nvSpPr>
                  <p:cNvPr id="108007" name="Rectangle 895"/>
                  <p:cNvSpPr>
                    <a:spLocks noChangeArrowheads="1"/>
                  </p:cNvSpPr>
                  <p:nvPr/>
                </p:nvSpPr>
                <p:spPr bwMode="auto">
                  <a:xfrm>
                    <a:off x="5647" y="1051"/>
                    <a:ext cx="7" cy="12"/>
                  </a:xfrm>
                  <a:prstGeom prst="rect">
                    <a:avLst/>
                  </a:prstGeom>
                  <a:solidFill>
                    <a:srgbClr val="0077A3"/>
                  </a:solidFill>
                  <a:ln w="9525">
                    <a:noFill/>
                    <a:miter lim="800000"/>
                    <a:headEnd/>
                    <a:tailEnd/>
                  </a:ln>
                </p:spPr>
                <p:txBody>
                  <a:bodyPr/>
                  <a:lstStyle/>
                  <a:p>
                    <a:endParaRPr lang="en-US"/>
                  </a:p>
                </p:txBody>
              </p:sp>
              <p:sp>
                <p:nvSpPr>
                  <p:cNvPr id="108008" name="Freeform 896"/>
                  <p:cNvSpPr>
                    <a:spLocks/>
                  </p:cNvSpPr>
                  <p:nvPr/>
                </p:nvSpPr>
                <p:spPr bwMode="auto">
                  <a:xfrm>
                    <a:off x="5647" y="1051"/>
                    <a:ext cx="7" cy="12"/>
                  </a:xfrm>
                  <a:custGeom>
                    <a:avLst/>
                    <a:gdLst>
                      <a:gd name="T0" fmla="*/ 0 w 1"/>
                      <a:gd name="T1" fmla="*/ 15552 h 2"/>
                      <a:gd name="T2" fmla="*/ 16807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1"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8009" name="Freeform 897"/>
                  <p:cNvSpPr>
                    <a:spLocks/>
                  </p:cNvSpPr>
                  <p:nvPr/>
                </p:nvSpPr>
                <p:spPr bwMode="auto">
                  <a:xfrm>
                    <a:off x="5654"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10" name="Freeform 898"/>
                  <p:cNvSpPr>
                    <a:spLocks/>
                  </p:cNvSpPr>
                  <p:nvPr/>
                </p:nvSpPr>
                <p:spPr bwMode="auto">
                  <a:xfrm>
                    <a:off x="5641" y="1051"/>
                    <a:ext cx="13" cy="12"/>
                  </a:xfrm>
                  <a:custGeom>
                    <a:avLst/>
                    <a:gdLst>
                      <a:gd name="T0" fmla="*/ 23068 w 2"/>
                      <a:gd name="T1" fmla="*/ 7776 h 2"/>
                      <a:gd name="T2" fmla="*/ 23068 w 2"/>
                      <a:gd name="T3" fmla="*/ 0 h 2"/>
                      <a:gd name="T4" fmla="*/ 12337 w 2"/>
                      <a:gd name="T5" fmla="*/ 0 h 2"/>
                      <a:gd name="T6" fmla="*/ 0 w 2"/>
                      <a:gd name="T7" fmla="*/ 0 h 2"/>
                      <a:gd name="T8" fmla="*/ 0 w 2"/>
                      <a:gd name="T9" fmla="*/ 7776 h 2"/>
                      <a:gd name="T10" fmla="*/ 12337 w 2"/>
                      <a:gd name="T11" fmla="*/ 7776 h 2"/>
                      <a:gd name="T12" fmla="*/ 12337 w 2"/>
                      <a:gd name="T13" fmla="*/ 15552 h 2"/>
                      <a:gd name="T14" fmla="*/ 23068 w 2"/>
                      <a:gd name="T15" fmla="*/ 7776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8011" name="Line 899"/>
                  <p:cNvSpPr>
                    <a:spLocks noChangeShapeType="1"/>
                  </p:cNvSpPr>
                  <p:nvPr/>
                </p:nvSpPr>
                <p:spPr bwMode="auto">
                  <a:xfrm flipV="1">
                    <a:off x="5647" y="1057"/>
                    <a:ext cx="1" cy="24"/>
                  </a:xfrm>
                  <a:prstGeom prst="line">
                    <a:avLst/>
                  </a:prstGeom>
                  <a:noFill/>
                  <a:ln w="0">
                    <a:solidFill>
                      <a:srgbClr val="507EAF"/>
                    </a:solidFill>
                    <a:round/>
                    <a:headEnd/>
                    <a:tailEnd/>
                  </a:ln>
                </p:spPr>
                <p:txBody>
                  <a:bodyPr/>
                  <a:lstStyle/>
                  <a:p>
                    <a:endParaRPr lang="fr-FR"/>
                  </a:p>
                </p:txBody>
              </p:sp>
              <p:sp>
                <p:nvSpPr>
                  <p:cNvPr id="108012" name="Line 900"/>
                  <p:cNvSpPr>
                    <a:spLocks noChangeShapeType="1"/>
                  </p:cNvSpPr>
                  <p:nvPr/>
                </p:nvSpPr>
                <p:spPr bwMode="auto">
                  <a:xfrm flipV="1">
                    <a:off x="5647" y="1063"/>
                    <a:ext cx="1" cy="18"/>
                  </a:xfrm>
                  <a:prstGeom prst="line">
                    <a:avLst/>
                  </a:prstGeom>
                  <a:noFill/>
                  <a:ln w="0">
                    <a:solidFill>
                      <a:srgbClr val="507EAF"/>
                    </a:solidFill>
                    <a:round/>
                    <a:headEnd/>
                    <a:tailEnd/>
                  </a:ln>
                </p:spPr>
                <p:txBody>
                  <a:bodyPr/>
                  <a:lstStyle/>
                  <a:p>
                    <a:endParaRPr lang="fr-FR"/>
                  </a:p>
                </p:txBody>
              </p:sp>
              <p:sp>
                <p:nvSpPr>
                  <p:cNvPr id="108013" name="Rectangle 901"/>
                  <p:cNvSpPr>
                    <a:spLocks noChangeArrowheads="1"/>
                  </p:cNvSpPr>
                  <p:nvPr/>
                </p:nvSpPr>
                <p:spPr bwMode="auto">
                  <a:xfrm>
                    <a:off x="5600"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014" name="Freeform 902"/>
                  <p:cNvSpPr>
                    <a:spLocks/>
                  </p:cNvSpPr>
                  <p:nvPr/>
                </p:nvSpPr>
                <p:spPr bwMode="auto">
                  <a:xfrm>
                    <a:off x="5600" y="1051"/>
                    <a:ext cx="1" cy="12"/>
                  </a:xfrm>
                  <a:custGeom>
                    <a:avLst/>
                    <a:gdLst>
                      <a:gd name="T0" fmla="*/ 0 w 1"/>
                      <a:gd name="T1" fmla="*/ 7776 h 2"/>
                      <a:gd name="T2" fmla="*/ 0 w 1"/>
                      <a:gd name="T3" fmla="*/ 7776 h 2"/>
                      <a:gd name="T4" fmla="*/ 0 w 1"/>
                      <a:gd name="T5" fmla="*/ 0 h 2"/>
                      <a:gd name="T6" fmla="*/ 0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1"/>
                        </a:lnTo>
                        <a:lnTo>
                          <a:pt x="0" y="0"/>
                        </a:lnTo>
                        <a:lnTo>
                          <a:pt x="0" y="2"/>
                        </a:lnTo>
                        <a:lnTo>
                          <a:pt x="0" y="1"/>
                        </a:lnTo>
                      </a:path>
                    </a:pathLst>
                  </a:custGeom>
                  <a:solidFill>
                    <a:srgbClr val="54617B"/>
                  </a:solidFill>
                  <a:ln w="9525">
                    <a:noFill/>
                    <a:round/>
                    <a:headEnd/>
                    <a:tailEnd/>
                  </a:ln>
                </p:spPr>
                <p:txBody>
                  <a:bodyPr/>
                  <a:lstStyle/>
                  <a:p>
                    <a:endParaRPr lang="fr-FR"/>
                  </a:p>
                </p:txBody>
              </p:sp>
              <p:sp>
                <p:nvSpPr>
                  <p:cNvPr id="108015" name="Freeform 903"/>
                  <p:cNvSpPr>
                    <a:spLocks/>
                  </p:cNvSpPr>
                  <p:nvPr/>
                </p:nvSpPr>
                <p:spPr bwMode="auto">
                  <a:xfrm>
                    <a:off x="5600"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016" name="Freeform 904"/>
                  <p:cNvSpPr>
                    <a:spLocks/>
                  </p:cNvSpPr>
                  <p:nvPr/>
                </p:nvSpPr>
                <p:spPr bwMode="auto">
                  <a:xfrm>
                    <a:off x="5600"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17" name="Freeform 905"/>
                  <p:cNvSpPr>
                    <a:spLocks/>
                  </p:cNvSpPr>
                  <p:nvPr/>
                </p:nvSpPr>
                <p:spPr bwMode="auto">
                  <a:xfrm>
                    <a:off x="5607"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8018" name="Freeform 906"/>
                  <p:cNvSpPr>
                    <a:spLocks/>
                  </p:cNvSpPr>
                  <p:nvPr/>
                </p:nvSpPr>
                <p:spPr bwMode="auto">
                  <a:xfrm>
                    <a:off x="5607" y="1051"/>
                    <a:ext cx="7" cy="12"/>
                  </a:xfrm>
                  <a:custGeom>
                    <a:avLst/>
                    <a:gdLst>
                      <a:gd name="T0" fmla="*/ 0 w 1"/>
                      <a:gd name="T1" fmla="*/ 15552 h 2"/>
                      <a:gd name="T2" fmla="*/ 0 w 1"/>
                      <a:gd name="T3" fmla="*/ 0 h 2"/>
                      <a:gd name="T4" fmla="*/ 16807 w 1"/>
                      <a:gd name="T5" fmla="*/ 7776 h 2"/>
                      <a:gd name="T6" fmla="*/ 16807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0" y="2"/>
                        </a:lnTo>
                      </a:path>
                    </a:pathLst>
                  </a:custGeom>
                  <a:solidFill>
                    <a:srgbClr val="007EB0"/>
                  </a:solidFill>
                  <a:ln w="9525">
                    <a:noFill/>
                    <a:round/>
                    <a:headEnd/>
                    <a:tailEnd/>
                  </a:ln>
                </p:spPr>
                <p:txBody>
                  <a:bodyPr/>
                  <a:lstStyle/>
                  <a:p>
                    <a:endParaRPr lang="fr-FR"/>
                  </a:p>
                </p:txBody>
              </p:sp>
              <p:sp>
                <p:nvSpPr>
                  <p:cNvPr id="108019" name="Rectangle 907"/>
                  <p:cNvSpPr>
                    <a:spLocks noChangeArrowheads="1"/>
                  </p:cNvSpPr>
                  <p:nvPr/>
                </p:nvSpPr>
                <p:spPr bwMode="auto">
                  <a:xfrm>
                    <a:off x="5614" y="1057"/>
                    <a:ext cx="0" cy="6"/>
                  </a:xfrm>
                  <a:prstGeom prst="rect">
                    <a:avLst/>
                  </a:prstGeom>
                  <a:solidFill>
                    <a:srgbClr val="0085C0"/>
                  </a:solidFill>
                  <a:ln w="9525">
                    <a:noFill/>
                    <a:miter lim="800000"/>
                    <a:headEnd/>
                    <a:tailEnd/>
                  </a:ln>
                </p:spPr>
                <p:txBody>
                  <a:bodyPr/>
                  <a:lstStyle/>
                  <a:p>
                    <a:endParaRPr lang="en-US"/>
                  </a:p>
                </p:txBody>
              </p:sp>
              <p:sp>
                <p:nvSpPr>
                  <p:cNvPr id="108020" name="Freeform 908"/>
                  <p:cNvSpPr>
                    <a:spLocks/>
                  </p:cNvSpPr>
                  <p:nvPr/>
                </p:nvSpPr>
                <p:spPr bwMode="auto">
                  <a:xfrm>
                    <a:off x="5600"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0 w 2"/>
                      <a:gd name="T11" fmla="*/ 7776 h 2"/>
                      <a:gd name="T12" fmla="*/ 16807 w 2"/>
                      <a:gd name="T13" fmla="*/ 15552 h 2"/>
                      <a:gd name="T14" fmla="*/ 16807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2"/>
                        </a:lnTo>
                        <a:lnTo>
                          <a:pt x="1" y="1"/>
                        </a:lnTo>
                        <a:lnTo>
                          <a:pt x="2" y="1"/>
                        </a:lnTo>
                      </a:path>
                    </a:pathLst>
                  </a:custGeom>
                  <a:noFill/>
                  <a:ln w="0">
                    <a:solidFill>
                      <a:srgbClr val="507EAF"/>
                    </a:solidFill>
                    <a:round/>
                    <a:headEnd/>
                    <a:tailEnd/>
                  </a:ln>
                </p:spPr>
                <p:txBody>
                  <a:bodyPr/>
                  <a:lstStyle/>
                  <a:p>
                    <a:endParaRPr lang="fr-FR"/>
                  </a:p>
                </p:txBody>
              </p:sp>
              <p:sp>
                <p:nvSpPr>
                  <p:cNvPr id="108021" name="Line 909"/>
                  <p:cNvSpPr>
                    <a:spLocks noChangeShapeType="1"/>
                  </p:cNvSpPr>
                  <p:nvPr/>
                </p:nvSpPr>
                <p:spPr bwMode="auto">
                  <a:xfrm flipV="1">
                    <a:off x="5607" y="1057"/>
                    <a:ext cx="1" cy="24"/>
                  </a:xfrm>
                  <a:prstGeom prst="line">
                    <a:avLst/>
                  </a:prstGeom>
                  <a:noFill/>
                  <a:ln w="0">
                    <a:solidFill>
                      <a:srgbClr val="507EAF"/>
                    </a:solidFill>
                    <a:round/>
                    <a:headEnd/>
                    <a:tailEnd/>
                  </a:ln>
                </p:spPr>
                <p:txBody>
                  <a:bodyPr/>
                  <a:lstStyle/>
                  <a:p>
                    <a:endParaRPr lang="fr-FR"/>
                  </a:p>
                </p:txBody>
              </p:sp>
              <p:sp>
                <p:nvSpPr>
                  <p:cNvPr id="108022" name="Line 910"/>
                  <p:cNvSpPr>
                    <a:spLocks noChangeShapeType="1"/>
                  </p:cNvSpPr>
                  <p:nvPr/>
                </p:nvSpPr>
                <p:spPr bwMode="auto">
                  <a:xfrm flipV="1">
                    <a:off x="5607" y="1057"/>
                    <a:ext cx="1" cy="24"/>
                  </a:xfrm>
                  <a:prstGeom prst="line">
                    <a:avLst/>
                  </a:prstGeom>
                  <a:noFill/>
                  <a:ln w="0">
                    <a:solidFill>
                      <a:srgbClr val="507EAF"/>
                    </a:solidFill>
                    <a:round/>
                    <a:headEnd/>
                    <a:tailEnd/>
                  </a:ln>
                </p:spPr>
                <p:txBody>
                  <a:bodyPr/>
                  <a:lstStyle/>
                  <a:p>
                    <a:endParaRPr lang="fr-FR"/>
                  </a:p>
                </p:txBody>
              </p:sp>
              <p:sp>
                <p:nvSpPr>
                  <p:cNvPr id="108023" name="Freeform 911"/>
                  <p:cNvSpPr>
                    <a:spLocks/>
                  </p:cNvSpPr>
                  <p:nvPr/>
                </p:nvSpPr>
                <p:spPr bwMode="auto">
                  <a:xfrm>
                    <a:off x="5533" y="1057"/>
                    <a:ext cx="13" cy="24"/>
                  </a:xfrm>
                  <a:custGeom>
                    <a:avLst/>
                    <a:gdLst>
                      <a:gd name="T0" fmla="*/ 23068 w 2"/>
                      <a:gd name="T1" fmla="*/ 31104 h 4"/>
                      <a:gd name="T2" fmla="*/ 23068 w 2"/>
                      <a:gd name="T3" fmla="*/ 0 h 4"/>
                      <a:gd name="T4" fmla="*/ 12337 w 2"/>
                      <a:gd name="T5" fmla="*/ 0 h 4"/>
                      <a:gd name="T6" fmla="*/ 0 w 2"/>
                      <a:gd name="T7" fmla="*/ 31104 h 4"/>
                      <a:gd name="T8" fmla="*/ 23068 w 2"/>
                      <a:gd name="T9" fmla="*/ 31104 h 4"/>
                      <a:gd name="T10" fmla="*/ 0 60000 65536"/>
                      <a:gd name="T11" fmla="*/ 0 60000 65536"/>
                      <a:gd name="T12" fmla="*/ 0 60000 65536"/>
                      <a:gd name="T13" fmla="*/ 0 60000 65536"/>
                      <a:gd name="T14" fmla="*/ 0 60000 65536"/>
                      <a:gd name="T15" fmla="*/ 0 w 2"/>
                      <a:gd name="T16" fmla="*/ 0 h 4"/>
                      <a:gd name="T17" fmla="*/ 2 w 2"/>
                      <a:gd name="T18" fmla="*/ 4 h 4"/>
                    </a:gdLst>
                    <a:ahLst/>
                    <a:cxnLst>
                      <a:cxn ang="T10">
                        <a:pos x="T0" y="T1"/>
                      </a:cxn>
                      <a:cxn ang="T11">
                        <a:pos x="T2" y="T3"/>
                      </a:cxn>
                      <a:cxn ang="T12">
                        <a:pos x="T4" y="T5"/>
                      </a:cxn>
                      <a:cxn ang="T13">
                        <a:pos x="T6" y="T7"/>
                      </a:cxn>
                      <a:cxn ang="T14">
                        <a:pos x="T8" y="T9"/>
                      </a:cxn>
                    </a:cxnLst>
                    <a:rect l="T15" t="T16" r="T17" b="T18"/>
                    <a:pathLst>
                      <a:path w="2" h="4">
                        <a:moveTo>
                          <a:pt x="2" y="4"/>
                        </a:moveTo>
                        <a:lnTo>
                          <a:pt x="2" y="0"/>
                        </a:lnTo>
                        <a:lnTo>
                          <a:pt x="1" y="0"/>
                        </a:lnTo>
                        <a:lnTo>
                          <a:pt x="0" y="4"/>
                        </a:lnTo>
                        <a:lnTo>
                          <a:pt x="2" y="4"/>
                        </a:lnTo>
                      </a:path>
                    </a:pathLst>
                  </a:custGeom>
                  <a:solidFill>
                    <a:srgbClr val="585A6F"/>
                  </a:solidFill>
                  <a:ln w="0">
                    <a:solidFill>
                      <a:srgbClr val="507EAF"/>
                    </a:solidFill>
                    <a:round/>
                    <a:headEnd/>
                    <a:tailEnd/>
                  </a:ln>
                </p:spPr>
                <p:txBody>
                  <a:bodyPr/>
                  <a:lstStyle/>
                  <a:p>
                    <a:endParaRPr lang="fr-FR"/>
                  </a:p>
                </p:txBody>
              </p:sp>
              <p:sp>
                <p:nvSpPr>
                  <p:cNvPr id="108024" name="Freeform 912"/>
                  <p:cNvSpPr>
                    <a:spLocks/>
                  </p:cNvSpPr>
                  <p:nvPr/>
                </p:nvSpPr>
                <p:spPr bwMode="auto">
                  <a:xfrm>
                    <a:off x="5533" y="1051"/>
                    <a:ext cx="6" cy="12"/>
                  </a:xfrm>
                  <a:custGeom>
                    <a:avLst/>
                    <a:gdLst>
                      <a:gd name="T0" fmla="*/ 0 w 1"/>
                      <a:gd name="T1" fmla="*/ 7776 h 2"/>
                      <a:gd name="T2" fmla="*/ 0 w 1"/>
                      <a:gd name="T3" fmla="*/ 7776 h 2"/>
                      <a:gd name="T4" fmla="*/ 7776 w 1"/>
                      <a:gd name="T5" fmla="*/ 0 h 2"/>
                      <a:gd name="T6" fmla="*/ 7776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8025" name="Freeform 913"/>
                  <p:cNvSpPr>
                    <a:spLocks/>
                  </p:cNvSpPr>
                  <p:nvPr/>
                </p:nvSpPr>
                <p:spPr bwMode="auto">
                  <a:xfrm>
                    <a:off x="5533" y="1045"/>
                    <a:ext cx="6" cy="18"/>
                  </a:xfrm>
                  <a:custGeom>
                    <a:avLst/>
                    <a:gdLst>
                      <a:gd name="T0" fmla="*/ 0 w 1"/>
                      <a:gd name="T1" fmla="*/ 23328 h 3"/>
                      <a:gd name="T2" fmla="*/ 0 w 1"/>
                      <a:gd name="T3" fmla="*/ 7776 h 3"/>
                      <a:gd name="T4" fmla="*/ 7776 w 1"/>
                      <a:gd name="T5" fmla="*/ 0 h 3"/>
                      <a:gd name="T6" fmla="*/ 7776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1"/>
                        </a:lnTo>
                        <a:lnTo>
                          <a:pt x="1" y="0"/>
                        </a:lnTo>
                        <a:lnTo>
                          <a:pt x="1" y="3"/>
                        </a:lnTo>
                        <a:lnTo>
                          <a:pt x="0" y="3"/>
                        </a:lnTo>
                      </a:path>
                    </a:pathLst>
                  </a:custGeom>
                  <a:solidFill>
                    <a:srgbClr val="446687"/>
                  </a:solidFill>
                  <a:ln w="9525">
                    <a:noFill/>
                    <a:round/>
                    <a:headEnd/>
                    <a:tailEnd/>
                  </a:ln>
                </p:spPr>
                <p:txBody>
                  <a:bodyPr/>
                  <a:lstStyle/>
                  <a:p>
                    <a:endParaRPr lang="fr-FR"/>
                  </a:p>
                </p:txBody>
              </p:sp>
              <p:sp>
                <p:nvSpPr>
                  <p:cNvPr id="108026" name="Freeform 914"/>
                  <p:cNvSpPr>
                    <a:spLocks/>
                  </p:cNvSpPr>
                  <p:nvPr/>
                </p:nvSpPr>
                <p:spPr bwMode="auto">
                  <a:xfrm>
                    <a:off x="5539" y="1051"/>
                    <a:ext cx="7" cy="12"/>
                  </a:xfrm>
                  <a:custGeom>
                    <a:avLst/>
                    <a:gdLst>
                      <a:gd name="T0" fmla="*/ 0 w 1"/>
                      <a:gd name="T1" fmla="*/ 15552 h 2"/>
                      <a:gd name="T2" fmla="*/ 0 w 1"/>
                      <a:gd name="T3" fmla="*/ 0 h 2"/>
                      <a:gd name="T4" fmla="*/ 0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8027" name="Freeform 915"/>
                  <p:cNvSpPr>
                    <a:spLocks/>
                  </p:cNvSpPr>
                  <p:nvPr/>
                </p:nvSpPr>
                <p:spPr bwMode="auto">
                  <a:xfrm>
                    <a:off x="5539" y="1045"/>
                    <a:ext cx="7" cy="18"/>
                  </a:xfrm>
                  <a:custGeom>
                    <a:avLst/>
                    <a:gdLst>
                      <a:gd name="T0" fmla="*/ 0 w 1"/>
                      <a:gd name="T1" fmla="*/ 23328 h 3"/>
                      <a:gd name="T2" fmla="*/ 0 w 1"/>
                      <a:gd name="T3" fmla="*/ 0 h 3"/>
                      <a:gd name="T4" fmla="*/ 16807 w 1"/>
                      <a:gd name="T5" fmla="*/ 7776 h 3"/>
                      <a:gd name="T6" fmla="*/ 16807 w 1"/>
                      <a:gd name="T7" fmla="*/ 23328 h 3"/>
                      <a:gd name="T8" fmla="*/ 0 w 1"/>
                      <a:gd name="T9" fmla="*/ 23328 h 3"/>
                      <a:gd name="T10" fmla="*/ 0 60000 65536"/>
                      <a:gd name="T11" fmla="*/ 0 60000 65536"/>
                      <a:gd name="T12" fmla="*/ 0 60000 65536"/>
                      <a:gd name="T13" fmla="*/ 0 60000 65536"/>
                      <a:gd name="T14" fmla="*/ 0 60000 65536"/>
                      <a:gd name="T15" fmla="*/ 0 w 1"/>
                      <a:gd name="T16" fmla="*/ 0 h 3"/>
                      <a:gd name="T17" fmla="*/ 1 w 1"/>
                      <a:gd name="T18" fmla="*/ 3 h 3"/>
                    </a:gdLst>
                    <a:ahLst/>
                    <a:cxnLst>
                      <a:cxn ang="T10">
                        <a:pos x="T0" y="T1"/>
                      </a:cxn>
                      <a:cxn ang="T11">
                        <a:pos x="T2" y="T3"/>
                      </a:cxn>
                      <a:cxn ang="T12">
                        <a:pos x="T4" y="T5"/>
                      </a:cxn>
                      <a:cxn ang="T13">
                        <a:pos x="T6" y="T7"/>
                      </a:cxn>
                      <a:cxn ang="T14">
                        <a:pos x="T8" y="T9"/>
                      </a:cxn>
                    </a:cxnLst>
                    <a:rect l="T15" t="T16" r="T17" b="T18"/>
                    <a:pathLst>
                      <a:path w="1" h="3">
                        <a:moveTo>
                          <a:pt x="0" y="3"/>
                        </a:moveTo>
                        <a:lnTo>
                          <a:pt x="0" y="0"/>
                        </a:lnTo>
                        <a:lnTo>
                          <a:pt x="1" y="1"/>
                        </a:lnTo>
                        <a:lnTo>
                          <a:pt x="1" y="3"/>
                        </a:lnTo>
                        <a:lnTo>
                          <a:pt x="0" y="3"/>
                        </a:lnTo>
                      </a:path>
                    </a:pathLst>
                  </a:custGeom>
                  <a:solidFill>
                    <a:srgbClr val="0077A3"/>
                  </a:solidFill>
                  <a:ln w="9525">
                    <a:noFill/>
                    <a:round/>
                    <a:headEnd/>
                    <a:tailEnd/>
                  </a:ln>
                </p:spPr>
                <p:txBody>
                  <a:bodyPr/>
                  <a:lstStyle/>
                  <a:p>
                    <a:endParaRPr lang="fr-FR"/>
                  </a:p>
                </p:txBody>
              </p:sp>
              <p:sp>
                <p:nvSpPr>
                  <p:cNvPr id="108028" name="Freeform 916"/>
                  <p:cNvSpPr>
                    <a:spLocks/>
                  </p:cNvSpPr>
                  <p:nvPr/>
                </p:nvSpPr>
                <p:spPr bwMode="auto">
                  <a:xfrm>
                    <a:off x="5546" y="1051"/>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8029" name="Freeform 917"/>
                  <p:cNvSpPr>
                    <a:spLocks/>
                  </p:cNvSpPr>
                  <p:nvPr/>
                </p:nvSpPr>
                <p:spPr bwMode="auto">
                  <a:xfrm>
                    <a:off x="5546"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8030" name="Freeform 918"/>
                  <p:cNvSpPr>
                    <a:spLocks/>
                  </p:cNvSpPr>
                  <p:nvPr/>
                </p:nvSpPr>
                <p:spPr bwMode="auto">
                  <a:xfrm>
                    <a:off x="5533" y="1045"/>
                    <a:ext cx="13" cy="18"/>
                  </a:xfrm>
                  <a:custGeom>
                    <a:avLst/>
                    <a:gdLst>
                      <a:gd name="T0" fmla="*/ 23068 w 2"/>
                      <a:gd name="T1" fmla="*/ 15552 h 3"/>
                      <a:gd name="T2" fmla="*/ 23068 w 2"/>
                      <a:gd name="T3" fmla="*/ 7776 h 3"/>
                      <a:gd name="T4" fmla="*/ 12337 w 2"/>
                      <a:gd name="T5" fmla="*/ 0 h 3"/>
                      <a:gd name="T6" fmla="*/ 12337 w 2"/>
                      <a:gd name="T7" fmla="*/ 7776 h 3"/>
                      <a:gd name="T8" fmla="*/ 0 w 2"/>
                      <a:gd name="T9" fmla="*/ 15552 h 3"/>
                      <a:gd name="T10" fmla="*/ 12337 w 2"/>
                      <a:gd name="T11" fmla="*/ 15552 h 3"/>
                      <a:gd name="T12" fmla="*/ 12337 w 2"/>
                      <a:gd name="T13" fmla="*/ 23328 h 3"/>
                      <a:gd name="T14" fmla="*/ 23068 w 2"/>
                      <a:gd name="T15" fmla="*/ 15552 h 3"/>
                      <a:gd name="T16" fmla="*/ 23068 w 2"/>
                      <a:gd name="T17" fmla="*/ 15552 h 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3"/>
                      <a:gd name="T29" fmla="*/ 2 w 2"/>
                      <a:gd name="T30" fmla="*/ 3 h 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3">
                        <a:moveTo>
                          <a:pt x="2" y="2"/>
                        </a:moveTo>
                        <a:lnTo>
                          <a:pt x="2" y="1"/>
                        </a:lnTo>
                        <a:lnTo>
                          <a:pt x="1" y="0"/>
                        </a:lnTo>
                        <a:lnTo>
                          <a:pt x="1" y="1"/>
                        </a:lnTo>
                        <a:lnTo>
                          <a:pt x="0" y="2"/>
                        </a:lnTo>
                        <a:lnTo>
                          <a:pt x="1" y="2"/>
                        </a:lnTo>
                        <a:lnTo>
                          <a:pt x="1" y="3"/>
                        </a:lnTo>
                        <a:lnTo>
                          <a:pt x="2" y="2"/>
                        </a:lnTo>
                      </a:path>
                    </a:pathLst>
                  </a:custGeom>
                  <a:noFill/>
                  <a:ln w="0">
                    <a:solidFill>
                      <a:srgbClr val="507EAF"/>
                    </a:solidFill>
                    <a:round/>
                    <a:headEnd/>
                    <a:tailEnd/>
                  </a:ln>
                </p:spPr>
                <p:txBody>
                  <a:bodyPr/>
                  <a:lstStyle/>
                  <a:p>
                    <a:endParaRPr lang="fr-FR"/>
                  </a:p>
                </p:txBody>
              </p:sp>
              <p:sp>
                <p:nvSpPr>
                  <p:cNvPr id="108031" name="Line 919"/>
                  <p:cNvSpPr>
                    <a:spLocks noChangeShapeType="1"/>
                  </p:cNvSpPr>
                  <p:nvPr/>
                </p:nvSpPr>
                <p:spPr bwMode="auto">
                  <a:xfrm flipV="1">
                    <a:off x="5546" y="1057"/>
                    <a:ext cx="1" cy="24"/>
                  </a:xfrm>
                  <a:prstGeom prst="line">
                    <a:avLst/>
                  </a:prstGeom>
                  <a:noFill/>
                  <a:ln w="0">
                    <a:solidFill>
                      <a:srgbClr val="507EAF"/>
                    </a:solidFill>
                    <a:round/>
                    <a:headEnd/>
                    <a:tailEnd/>
                  </a:ln>
                </p:spPr>
                <p:txBody>
                  <a:bodyPr/>
                  <a:lstStyle/>
                  <a:p>
                    <a:endParaRPr lang="fr-FR"/>
                  </a:p>
                </p:txBody>
              </p:sp>
              <p:sp>
                <p:nvSpPr>
                  <p:cNvPr id="108032" name="Line 920"/>
                  <p:cNvSpPr>
                    <a:spLocks noChangeShapeType="1"/>
                  </p:cNvSpPr>
                  <p:nvPr/>
                </p:nvSpPr>
                <p:spPr bwMode="auto">
                  <a:xfrm flipV="1">
                    <a:off x="5539" y="1057"/>
                    <a:ext cx="1" cy="24"/>
                  </a:xfrm>
                  <a:prstGeom prst="line">
                    <a:avLst/>
                  </a:prstGeom>
                  <a:noFill/>
                  <a:ln w="0">
                    <a:solidFill>
                      <a:srgbClr val="507EAF"/>
                    </a:solidFill>
                    <a:round/>
                    <a:headEnd/>
                    <a:tailEnd/>
                  </a:ln>
                </p:spPr>
                <p:txBody>
                  <a:bodyPr/>
                  <a:lstStyle/>
                  <a:p>
                    <a:endParaRPr lang="fr-FR"/>
                  </a:p>
                </p:txBody>
              </p:sp>
              <p:sp>
                <p:nvSpPr>
                  <p:cNvPr id="108033" name="Rectangle 921"/>
                  <p:cNvSpPr>
                    <a:spLocks noChangeArrowheads="1"/>
                  </p:cNvSpPr>
                  <p:nvPr/>
                </p:nvSpPr>
                <p:spPr bwMode="auto">
                  <a:xfrm>
                    <a:off x="5580"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8034" name="Freeform 922"/>
                  <p:cNvSpPr>
                    <a:spLocks/>
                  </p:cNvSpPr>
                  <p:nvPr/>
                </p:nvSpPr>
                <p:spPr bwMode="auto">
                  <a:xfrm>
                    <a:off x="5573" y="1051"/>
                    <a:ext cx="7" cy="12"/>
                  </a:xfrm>
                  <a:custGeom>
                    <a:avLst/>
                    <a:gdLst>
                      <a:gd name="T0" fmla="*/ 0 w 1"/>
                      <a:gd name="T1" fmla="*/ 7776 h 2"/>
                      <a:gd name="T2" fmla="*/ 0 w 1"/>
                      <a:gd name="T3" fmla="*/ 0 h 2"/>
                      <a:gd name="T4" fmla="*/ 16807 w 1"/>
                      <a:gd name="T5" fmla="*/ 0 h 2"/>
                      <a:gd name="T6" fmla="*/ 16807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8035" name="Freeform 923"/>
                  <p:cNvSpPr>
                    <a:spLocks/>
                  </p:cNvSpPr>
                  <p:nvPr/>
                </p:nvSpPr>
                <p:spPr bwMode="auto">
                  <a:xfrm>
                    <a:off x="5573" y="1051"/>
                    <a:ext cx="7" cy="12"/>
                  </a:xfrm>
                  <a:custGeom>
                    <a:avLst/>
                    <a:gdLst>
                      <a:gd name="T0" fmla="*/ 0 w 1"/>
                      <a:gd name="T1" fmla="*/ 15552 h 2"/>
                      <a:gd name="T2" fmla="*/ 0 w 1"/>
                      <a:gd name="T3" fmla="*/ 0 h 2"/>
                      <a:gd name="T4" fmla="*/ 16807 w 1"/>
                      <a:gd name="T5" fmla="*/ 0 h 2"/>
                      <a:gd name="T6" fmla="*/ 16807 w 1"/>
                      <a:gd name="T7" fmla="*/ 0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8036" name="Freeform 924"/>
                  <p:cNvSpPr>
                    <a:spLocks/>
                  </p:cNvSpPr>
                  <p:nvPr/>
                </p:nvSpPr>
                <p:spPr bwMode="auto">
                  <a:xfrm>
                    <a:off x="5580" y="1051"/>
                    <a:ext cx="1" cy="12"/>
                  </a:xfrm>
                  <a:custGeom>
                    <a:avLst/>
                    <a:gdLst>
                      <a:gd name="T0" fmla="*/ 0 w 1"/>
                      <a:gd name="T1" fmla="*/ 15552 h 2"/>
                      <a:gd name="T2" fmla="*/ 0 w 1"/>
                      <a:gd name="T3" fmla="*/ 0 h 2"/>
                      <a:gd name="T4" fmla="*/ 0 w 1"/>
                      <a:gd name="T5" fmla="*/ 0 h 2"/>
                      <a:gd name="T6" fmla="*/ 0 w 1"/>
                      <a:gd name="T7" fmla="*/ 0 h 2"/>
                      <a:gd name="T8" fmla="*/ 0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0" y="2"/>
                        </a:lnTo>
                      </a:path>
                    </a:pathLst>
                  </a:custGeom>
                  <a:solidFill>
                    <a:srgbClr val="2C6E95"/>
                  </a:solidFill>
                  <a:ln w="9525">
                    <a:noFill/>
                    <a:round/>
                    <a:headEnd/>
                    <a:tailEnd/>
                  </a:ln>
                </p:spPr>
                <p:txBody>
                  <a:bodyPr/>
                  <a:lstStyle/>
                  <a:p>
                    <a:endParaRPr lang="fr-FR"/>
                  </a:p>
                </p:txBody>
              </p:sp>
            </p:grpSp>
            <p:sp>
              <p:nvSpPr>
                <p:cNvPr id="107803" name="Freeform 925"/>
                <p:cNvSpPr>
                  <a:spLocks/>
                </p:cNvSpPr>
                <p:nvPr/>
              </p:nvSpPr>
              <p:spPr bwMode="auto">
                <a:xfrm>
                  <a:off x="5580" y="1051"/>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804" name="Freeform 926"/>
                <p:cNvSpPr>
                  <a:spLocks/>
                </p:cNvSpPr>
                <p:nvPr/>
              </p:nvSpPr>
              <p:spPr bwMode="auto">
                <a:xfrm>
                  <a:off x="5580" y="1051"/>
                  <a:ext cx="7" cy="12"/>
                </a:xfrm>
                <a:custGeom>
                  <a:avLst/>
                  <a:gdLst>
                    <a:gd name="T0" fmla="*/ 0 w 1"/>
                    <a:gd name="T1" fmla="*/ 15552 h 2"/>
                    <a:gd name="T2" fmla="*/ 0 w 1"/>
                    <a:gd name="T3" fmla="*/ 0 h 2"/>
                    <a:gd name="T4" fmla="*/ 16807 w 1"/>
                    <a:gd name="T5" fmla="*/ 7776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1"/>
                      </a:lnTo>
                      <a:lnTo>
                        <a:pt x="1" y="2"/>
                      </a:lnTo>
                      <a:lnTo>
                        <a:pt x="0" y="2"/>
                      </a:lnTo>
                    </a:path>
                  </a:pathLst>
                </a:custGeom>
                <a:solidFill>
                  <a:srgbClr val="007EB0"/>
                </a:solidFill>
                <a:ln w="9525">
                  <a:noFill/>
                  <a:round/>
                  <a:headEnd/>
                  <a:tailEnd/>
                </a:ln>
              </p:spPr>
              <p:txBody>
                <a:bodyPr/>
                <a:lstStyle/>
                <a:p>
                  <a:endParaRPr lang="fr-FR"/>
                </a:p>
              </p:txBody>
            </p:sp>
            <p:sp>
              <p:nvSpPr>
                <p:cNvPr id="107805" name="Freeform 927"/>
                <p:cNvSpPr>
                  <a:spLocks/>
                </p:cNvSpPr>
                <p:nvPr/>
              </p:nvSpPr>
              <p:spPr bwMode="auto">
                <a:xfrm>
                  <a:off x="5573" y="1051"/>
                  <a:ext cx="14" cy="12"/>
                </a:xfrm>
                <a:custGeom>
                  <a:avLst/>
                  <a:gdLst>
                    <a:gd name="T0" fmla="*/ 33614 w 2"/>
                    <a:gd name="T1" fmla="*/ 7776 h 2"/>
                    <a:gd name="T2" fmla="*/ 33614 w 2"/>
                    <a:gd name="T3" fmla="*/ 0 h 2"/>
                    <a:gd name="T4" fmla="*/ 16807 w 2"/>
                    <a:gd name="T5" fmla="*/ 0 h 2"/>
                    <a:gd name="T6" fmla="*/ 0 w 2"/>
                    <a:gd name="T7" fmla="*/ 0 h 2"/>
                    <a:gd name="T8" fmla="*/ 0 w 2"/>
                    <a:gd name="T9" fmla="*/ 7776 h 2"/>
                    <a:gd name="T10" fmla="*/ 16807 w 2"/>
                    <a:gd name="T11" fmla="*/ 7776 h 2"/>
                    <a:gd name="T12" fmla="*/ 16807 w 2"/>
                    <a:gd name="T13" fmla="*/ 15552 h 2"/>
                    <a:gd name="T14" fmla="*/ 33614 w 2"/>
                    <a:gd name="T15" fmla="*/ 7776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7806" name="Line 928"/>
                <p:cNvSpPr>
                  <a:spLocks noChangeShapeType="1"/>
                </p:cNvSpPr>
                <p:nvPr/>
              </p:nvSpPr>
              <p:spPr bwMode="auto">
                <a:xfrm flipV="1">
                  <a:off x="5580" y="1057"/>
                  <a:ext cx="7" cy="24"/>
                </a:xfrm>
                <a:prstGeom prst="line">
                  <a:avLst/>
                </a:prstGeom>
                <a:noFill/>
                <a:ln w="0">
                  <a:solidFill>
                    <a:srgbClr val="507EAF"/>
                  </a:solidFill>
                  <a:round/>
                  <a:headEnd/>
                  <a:tailEnd/>
                </a:ln>
              </p:spPr>
              <p:txBody>
                <a:bodyPr/>
                <a:lstStyle/>
                <a:p>
                  <a:endParaRPr lang="fr-FR"/>
                </a:p>
              </p:txBody>
            </p:sp>
            <p:sp>
              <p:nvSpPr>
                <p:cNvPr id="107807" name="Line 929"/>
                <p:cNvSpPr>
                  <a:spLocks noChangeShapeType="1"/>
                </p:cNvSpPr>
                <p:nvPr/>
              </p:nvSpPr>
              <p:spPr bwMode="auto">
                <a:xfrm flipV="1">
                  <a:off x="5580" y="1057"/>
                  <a:ext cx="1" cy="24"/>
                </a:xfrm>
                <a:prstGeom prst="line">
                  <a:avLst/>
                </a:prstGeom>
                <a:noFill/>
                <a:ln w="0">
                  <a:solidFill>
                    <a:srgbClr val="507EAF"/>
                  </a:solidFill>
                  <a:round/>
                  <a:headEnd/>
                  <a:tailEnd/>
                </a:ln>
              </p:spPr>
              <p:txBody>
                <a:bodyPr/>
                <a:lstStyle/>
                <a:p>
                  <a:endParaRPr lang="fr-FR"/>
                </a:p>
              </p:txBody>
            </p:sp>
            <p:sp>
              <p:nvSpPr>
                <p:cNvPr id="107808" name="Rectangle 930"/>
                <p:cNvSpPr>
                  <a:spLocks noChangeArrowheads="1"/>
                </p:cNvSpPr>
                <p:nvPr/>
              </p:nvSpPr>
              <p:spPr bwMode="auto">
                <a:xfrm>
                  <a:off x="5560" y="1057"/>
                  <a:ext cx="6" cy="24"/>
                </a:xfrm>
                <a:prstGeom prst="rect">
                  <a:avLst/>
                </a:prstGeom>
                <a:solidFill>
                  <a:srgbClr val="585A6F"/>
                </a:solidFill>
                <a:ln w="0">
                  <a:solidFill>
                    <a:srgbClr val="507EAF"/>
                  </a:solidFill>
                  <a:miter lim="800000"/>
                  <a:headEnd/>
                  <a:tailEnd/>
                </a:ln>
              </p:spPr>
              <p:txBody>
                <a:bodyPr/>
                <a:lstStyle/>
                <a:p>
                  <a:endParaRPr lang="en-US"/>
                </a:p>
              </p:txBody>
            </p:sp>
            <p:sp>
              <p:nvSpPr>
                <p:cNvPr id="107809" name="Freeform 931"/>
                <p:cNvSpPr>
                  <a:spLocks/>
                </p:cNvSpPr>
                <p:nvPr/>
              </p:nvSpPr>
              <p:spPr bwMode="auto">
                <a:xfrm>
                  <a:off x="5553" y="1051"/>
                  <a:ext cx="7" cy="12"/>
                </a:xfrm>
                <a:custGeom>
                  <a:avLst/>
                  <a:gdLst>
                    <a:gd name="T0" fmla="*/ 0 w 1"/>
                    <a:gd name="T1" fmla="*/ 7776 h 2"/>
                    <a:gd name="T2" fmla="*/ 0 w 1"/>
                    <a:gd name="T3" fmla="*/ 7776 h 2"/>
                    <a:gd name="T4" fmla="*/ 16807 w 1"/>
                    <a:gd name="T5" fmla="*/ 0 h 2"/>
                    <a:gd name="T6" fmla="*/ 16807 w 1"/>
                    <a:gd name="T7" fmla="*/ 15552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1"/>
                      </a:lnTo>
                      <a:lnTo>
                        <a:pt x="1" y="0"/>
                      </a:lnTo>
                      <a:lnTo>
                        <a:pt x="1" y="2"/>
                      </a:lnTo>
                      <a:lnTo>
                        <a:pt x="0" y="2"/>
                      </a:lnTo>
                      <a:lnTo>
                        <a:pt x="0" y="1"/>
                      </a:lnTo>
                    </a:path>
                  </a:pathLst>
                </a:custGeom>
                <a:solidFill>
                  <a:srgbClr val="54617B"/>
                </a:solidFill>
                <a:ln w="9525">
                  <a:noFill/>
                  <a:round/>
                  <a:headEnd/>
                  <a:tailEnd/>
                </a:ln>
              </p:spPr>
              <p:txBody>
                <a:bodyPr/>
                <a:lstStyle/>
                <a:p>
                  <a:endParaRPr lang="fr-FR"/>
                </a:p>
              </p:txBody>
            </p:sp>
            <p:sp>
              <p:nvSpPr>
                <p:cNvPr id="107810" name="Freeform 932"/>
                <p:cNvSpPr>
                  <a:spLocks/>
                </p:cNvSpPr>
                <p:nvPr/>
              </p:nvSpPr>
              <p:spPr bwMode="auto">
                <a:xfrm>
                  <a:off x="5553" y="1051"/>
                  <a:ext cx="7" cy="12"/>
                </a:xfrm>
                <a:custGeom>
                  <a:avLst/>
                  <a:gdLst>
                    <a:gd name="T0" fmla="*/ 0 w 1"/>
                    <a:gd name="T1" fmla="*/ 15552 h 2"/>
                    <a:gd name="T2" fmla="*/ 0 w 1"/>
                    <a:gd name="T3" fmla="*/ 7776 h 2"/>
                    <a:gd name="T4" fmla="*/ 16807 w 1"/>
                    <a:gd name="T5" fmla="*/ 0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1" y="0"/>
                      </a:lnTo>
                      <a:lnTo>
                        <a:pt x="1" y="2"/>
                      </a:lnTo>
                      <a:lnTo>
                        <a:pt x="0" y="2"/>
                      </a:lnTo>
                    </a:path>
                  </a:pathLst>
                </a:custGeom>
                <a:solidFill>
                  <a:srgbClr val="446687"/>
                </a:solidFill>
                <a:ln w="9525">
                  <a:noFill/>
                  <a:round/>
                  <a:headEnd/>
                  <a:tailEnd/>
                </a:ln>
              </p:spPr>
              <p:txBody>
                <a:bodyPr/>
                <a:lstStyle/>
                <a:p>
                  <a:endParaRPr lang="fr-FR"/>
                </a:p>
              </p:txBody>
            </p:sp>
            <p:sp>
              <p:nvSpPr>
                <p:cNvPr id="107811" name="Freeform 933"/>
                <p:cNvSpPr>
                  <a:spLocks/>
                </p:cNvSpPr>
                <p:nvPr/>
              </p:nvSpPr>
              <p:spPr bwMode="auto">
                <a:xfrm>
                  <a:off x="5560" y="1051"/>
                  <a:ext cx="6" cy="12"/>
                </a:xfrm>
                <a:custGeom>
                  <a:avLst/>
                  <a:gdLst>
                    <a:gd name="T0" fmla="*/ 0 w 1"/>
                    <a:gd name="T1" fmla="*/ 15552 h 2"/>
                    <a:gd name="T2" fmla="*/ 0 w 1"/>
                    <a:gd name="T3" fmla="*/ 0 h 2"/>
                    <a:gd name="T4" fmla="*/ 0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2C6E95"/>
                </a:solidFill>
                <a:ln w="9525">
                  <a:noFill/>
                  <a:round/>
                  <a:headEnd/>
                  <a:tailEnd/>
                </a:ln>
              </p:spPr>
              <p:txBody>
                <a:bodyPr/>
                <a:lstStyle/>
                <a:p>
                  <a:endParaRPr lang="fr-FR"/>
                </a:p>
              </p:txBody>
            </p:sp>
            <p:sp>
              <p:nvSpPr>
                <p:cNvPr id="107812" name="Freeform 934"/>
                <p:cNvSpPr>
                  <a:spLocks/>
                </p:cNvSpPr>
                <p:nvPr/>
              </p:nvSpPr>
              <p:spPr bwMode="auto">
                <a:xfrm>
                  <a:off x="5560" y="1051"/>
                  <a:ext cx="6" cy="12"/>
                </a:xfrm>
                <a:custGeom>
                  <a:avLst/>
                  <a:gdLst>
                    <a:gd name="T0" fmla="*/ 0 w 1"/>
                    <a:gd name="T1" fmla="*/ 15552 h 2"/>
                    <a:gd name="T2" fmla="*/ 0 w 1"/>
                    <a:gd name="T3" fmla="*/ 0 h 2"/>
                    <a:gd name="T4" fmla="*/ 7776 w 1"/>
                    <a:gd name="T5" fmla="*/ 0 h 2"/>
                    <a:gd name="T6" fmla="*/ 7776 w 1"/>
                    <a:gd name="T7" fmla="*/ 0 h 2"/>
                    <a:gd name="T8" fmla="*/ 7776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2"/>
                      </a:lnTo>
                      <a:lnTo>
                        <a:pt x="0" y="2"/>
                      </a:lnTo>
                    </a:path>
                  </a:pathLst>
                </a:custGeom>
                <a:solidFill>
                  <a:srgbClr val="0077A3"/>
                </a:solidFill>
                <a:ln w="9525">
                  <a:noFill/>
                  <a:round/>
                  <a:headEnd/>
                  <a:tailEnd/>
                </a:ln>
              </p:spPr>
              <p:txBody>
                <a:bodyPr/>
                <a:lstStyle/>
                <a:p>
                  <a:endParaRPr lang="fr-FR"/>
                </a:p>
              </p:txBody>
            </p:sp>
            <p:sp>
              <p:nvSpPr>
                <p:cNvPr id="107813" name="Freeform 935"/>
                <p:cNvSpPr>
                  <a:spLocks/>
                </p:cNvSpPr>
                <p:nvPr/>
              </p:nvSpPr>
              <p:spPr bwMode="auto">
                <a:xfrm>
                  <a:off x="5566" y="1051"/>
                  <a:ext cx="1" cy="12"/>
                </a:xfrm>
                <a:custGeom>
                  <a:avLst/>
                  <a:gdLst>
                    <a:gd name="T0" fmla="*/ 0 w 1"/>
                    <a:gd name="T1" fmla="*/ 15552 h 2"/>
                    <a:gd name="T2" fmla="*/ 0 w 1"/>
                    <a:gd name="T3" fmla="*/ 0 h 2"/>
                    <a:gd name="T4" fmla="*/ 0 w 1"/>
                    <a:gd name="T5" fmla="*/ 7776 h 2"/>
                    <a:gd name="T6" fmla="*/ 0 w 1"/>
                    <a:gd name="T7" fmla="*/ 7776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0" y="1"/>
                      </a:lnTo>
                      <a:lnTo>
                        <a:pt x="0" y="2"/>
                      </a:lnTo>
                    </a:path>
                  </a:pathLst>
                </a:custGeom>
                <a:solidFill>
                  <a:srgbClr val="007EB0"/>
                </a:solidFill>
                <a:ln w="9525">
                  <a:noFill/>
                  <a:round/>
                  <a:headEnd/>
                  <a:tailEnd/>
                </a:ln>
              </p:spPr>
              <p:txBody>
                <a:bodyPr/>
                <a:lstStyle/>
                <a:p>
                  <a:endParaRPr lang="fr-FR"/>
                </a:p>
              </p:txBody>
            </p:sp>
            <p:sp>
              <p:nvSpPr>
                <p:cNvPr id="107814" name="Freeform 936"/>
                <p:cNvSpPr>
                  <a:spLocks/>
                </p:cNvSpPr>
                <p:nvPr/>
              </p:nvSpPr>
              <p:spPr bwMode="auto">
                <a:xfrm>
                  <a:off x="5566" y="1051"/>
                  <a:ext cx="7" cy="12"/>
                </a:xfrm>
                <a:custGeom>
                  <a:avLst/>
                  <a:gdLst>
                    <a:gd name="T0" fmla="*/ 0 w 1"/>
                    <a:gd name="T1" fmla="*/ 15552 h 2"/>
                    <a:gd name="T2" fmla="*/ 0 w 1"/>
                    <a:gd name="T3" fmla="*/ 0 h 2"/>
                    <a:gd name="T4" fmla="*/ 16807 w 1"/>
                    <a:gd name="T5" fmla="*/ 7776 h 2"/>
                    <a:gd name="T6" fmla="*/ 0 w 1"/>
                    <a:gd name="T7" fmla="*/ 15552 h 2"/>
                    <a:gd name="T8" fmla="*/ 0 60000 65536"/>
                    <a:gd name="T9" fmla="*/ 0 60000 65536"/>
                    <a:gd name="T10" fmla="*/ 0 60000 65536"/>
                    <a:gd name="T11" fmla="*/ 0 60000 65536"/>
                    <a:gd name="T12" fmla="*/ 0 w 1"/>
                    <a:gd name="T13" fmla="*/ 0 h 2"/>
                    <a:gd name="T14" fmla="*/ 1 w 1"/>
                    <a:gd name="T15" fmla="*/ 2 h 2"/>
                  </a:gdLst>
                  <a:ahLst/>
                  <a:cxnLst>
                    <a:cxn ang="T8">
                      <a:pos x="T0" y="T1"/>
                    </a:cxn>
                    <a:cxn ang="T9">
                      <a:pos x="T2" y="T3"/>
                    </a:cxn>
                    <a:cxn ang="T10">
                      <a:pos x="T4" y="T5"/>
                    </a:cxn>
                    <a:cxn ang="T11">
                      <a:pos x="T6" y="T7"/>
                    </a:cxn>
                  </a:cxnLst>
                  <a:rect l="T12" t="T13" r="T14" b="T15"/>
                  <a:pathLst>
                    <a:path w="1" h="2">
                      <a:moveTo>
                        <a:pt x="0" y="2"/>
                      </a:moveTo>
                      <a:lnTo>
                        <a:pt x="0" y="0"/>
                      </a:lnTo>
                      <a:lnTo>
                        <a:pt x="1" y="1"/>
                      </a:lnTo>
                      <a:lnTo>
                        <a:pt x="0" y="2"/>
                      </a:lnTo>
                    </a:path>
                  </a:pathLst>
                </a:custGeom>
                <a:solidFill>
                  <a:srgbClr val="0085C0"/>
                </a:solidFill>
                <a:ln w="9525">
                  <a:noFill/>
                  <a:round/>
                  <a:headEnd/>
                  <a:tailEnd/>
                </a:ln>
              </p:spPr>
              <p:txBody>
                <a:bodyPr/>
                <a:lstStyle/>
                <a:p>
                  <a:endParaRPr lang="fr-FR"/>
                </a:p>
              </p:txBody>
            </p:sp>
            <p:sp>
              <p:nvSpPr>
                <p:cNvPr id="107815" name="Freeform 937"/>
                <p:cNvSpPr>
                  <a:spLocks/>
                </p:cNvSpPr>
                <p:nvPr/>
              </p:nvSpPr>
              <p:spPr bwMode="auto">
                <a:xfrm>
                  <a:off x="5553" y="1051"/>
                  <a:ext cx="13" cy="12"/>
                </a:xfrm>
                <a:custGeom>
                  <a:avLst/>
                  <a:gdLst>
                    <a:gd name="T0" fmla="*/ 23068 w 2"/>
                    <a:gd name="T1" fmla="*/ 7776 h 2"/>
                    <a:gd name="T2" fmla="*/ 23068 w 2"/>
                    <a:gd name="T3" fmla="*/ 0 h 2"/>
                    <a:gd name="T4" fmla="*/ 12337 w 2"/>
                    <a:gd name="T5" fmla="*/ 0 h 2"/>
                    <a:gd name="T6" fmla="*/ 12337 w 2"/>
                    <a:gd name="T7" fmla="*/ 0 h 2"/>
                    <a:gd name="T8" fmla="*/ 0 w 2"/>
                    <a:gd name="T9" fmla="*/ 7776 h 2"/>
                    <a:gd name="T10" fmla="*/ 12337 w 2"/>
                    <a:gd name="T11" fmla="*/ 7776 h 2"/>
                    <a:gd name="T12" fmla="*/ 12337 w 2"/>
                    <a:gd name="T13" fmla="*/ 15552 h 2"/>
                    <a:gd name="T14" fmla="*/ 23068 w 2"/>
                    <a:gd name="T15" fmla="*/ 7776 h 2"/>
                    <a:gd name="T16" fmla="*/ 23068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2" y="0"/>
                      </a:lnTo>
                      <a:lnTo>
                        <a:pt x="1" y="0"/>
                      </a:lnTo>
                      <a:lnTo>
                        <a:pt x="0" y="1"/>
                      </a:lnTo>
                      <a:lnTo>
                        <a:pt x="1" y="1"/>
                      </a:lnTo>
                      <a:lnTo>
                        <a:pt x="1" y="2"/>
                      </a:lnTo>
                      <a:lnTo>
                        <a:pt x="2" y="1"/>
                      </a:lnTo>
                    </a:path>
                  </a:pathLst>
                </a:custGeom>
                <a:noFill/>
                <a:ln w="0">
                  <a:solidFill>
                    <a:srgbClr val="507EAF"/>
                  </a:solidFill>
                  <a:round/>
                  <a:headEnd/>
                  <a:tailEnd/>
                </a:ln>
              </p:spPr>
              <p:txBody>
                <a:bodyPr/>
                <a:lstStyle/>
                <a:p>
                  <a:endParaRPr lang="fr-FR"/>
                </a:p>
              </p:txBody>
            </p:sp>
            <p:sp>
              <p:nvSpPr>
                <p:cNvPr id="107816" name="Line 938"/>
                <p:cNvSpPr>
                  <a:spLocks noChangeShapeType="1"/>
                </p:cNvSpPr>
                <p:nvPr/>
              </p:nvSpPr>
              <p:spPr bwMode="auto">
                <a:xfrm flipV="1">
                  <a:off x="5566" y="1057"/>
                  <a:ext cx="1" cy="24"/>
                </a:xfrm>
                <a:prstGeom prst="line">
                  <a:avLst/>
                </a:prstGeom>
                <a:noFill/>
                <a:ln w="0">
                  <a:solidFill>
                    <a:srgbClr val="507EAF"/>
                  </a:solidFill>
                  <a:round/>
                  <a:headEnd/>
                  <a:tailEnd/>
                </a:ln>
              </p:spPr>
              <p:txBody>
                <a:bodyPr/>
                <a:lstStyle/>
                <a:p>
                  <a:endParaRPr lang="fr-FR"/>
                </a:p>
              </p:txBody>
            </p:sp>
            <p:sp>
              <p:nvSpPr>
                <p:cNvPr id="107817" name="Line 939"/>
                <p:cNvSpPr>
                  <a:spLocks noChangeShapeType="1"/>
                </p:cNvSpPr>
                <p:nvPr/>
              </p:nvSpPr>
              <p:spPr bwMode="auto">
                <a:xfrm flipV="1">
                  <a:off x="5560" y="1057"/>
                  <a:ext cx="1" cy="24"/>
                </a:xfrm>
                <a:prstGeom prst="line">
                  <a:avLst/>
                </a:prstGeom>
                <a:noFill/>
                <a:ln w="0">
                  <a:solidFill>
                    <a:srgbClr val="507EAF"/>
                  </a:solidFill>
                  <a:round/>
                  <a:headEnd/>
                  <a:tailEnd/>
                </a:ln>
              </p:spPr>
              <p:txBody>
                <a:bodyPr/>
                <a:lstStyle/>
                <a:p>
                  <a:endParaRPr lang="fr-FR"/>
                </a:p>
              </p:txBody>
            </p:sp>
            <p:sp>
              <p:nvSpPr>
                <p:cNvPr id="107818" name="Rectangle 940"/>
                <p:cNvSpPr>
                  <a:spLocks noChangeArrowheads="1"/>
                </p:cNvSpPr>
                <p:nvPr/>
              </p:nvSpPr>
              <p:spPr bwMode="auto">
                <a:xfrm>
                  <a:off x="5512" y="1057"/>
                  <a:ext cx="7" cy="24"/>
                </a:xfrm>
                <a:prstGeom prst="rect">
                  <a:avLst/>
                </a:prstGeom>
                <a:solidFill>
                  <a:srgbClr val="585A6F"/>
                </a:solidFill>
                <a:ln w="0">
                  <a:solidFill>
                    <a:srgbClr val="507EAF"/>
                  </a:solidFill>
                  <a:miter lim="800000"/>
                  <a:headEnd/>
                  <a:tailEnd/>
                </a:ln>
              </p:spPr>
              <p:txBody>
                <a:bodyPr/>
                <a:lstStyle/>
                <a:p>
                  <a:endParaRPr lang="en-US"/>
                </a:p>
              </p:txBody>
            </p:sp>
            <p:sp>
              <p:nvSpPr>
                <p:cNvPr id="107819" name="Freeform 941"/>
                <p:cNvSpPr>
                  <a:spLocks/>
                </p:cNvSpPr>
                <p:nvPr/>
              </p:nvSpPr>
              <p:spPr bwMode="auto">
                <a:xfrm>
                  <a:off x="5506" y="1051"/>
                  <a:ext cx="6" cy="12"/>
                </a:xfrm>
                <a:custGeom>
                  <a:avLst/>
                  <a:gdLst>
                    <a:gd name="T0" fmla="*/ 0 w 1"/>
                    <a:gd name="T1" fmla="*/ 7776 h 2"/>
                    <a:gd name="T2" fmla="*/ 0 w 1"/>
                    <a:gd name="T3" fmla="*/ 0 h 2"/>
                    <a:gd name="T4" fmla="*/ 7776 w 1"/>
                    <a:gd name="T5" fmla="*/ 0 h 2"/>
                    <a:gd name="T6" fmla="*/ 7776 w 1"/>
                    <a:gd name="T7" fmla="*/ 15552 h 2"/>
                    <a:gd name="T8" fmla="*/ 0 w 1"/>
                    <a:gd name="T9" fmla="*/ 7776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1"/>
                      </a:moveTo>
                      <a:lnTo>
                        <a:pt x="0" y="0"/>
                      </a:lnTo>
                      <a:lnTo>
                        <a:pt x="1" y="0"/>
                      </a:lnTo>
                      <a:lnTo>
                        <a:pt x="1" y="2"/>
                      </a:lnTo>
                      <a:lnTo>
                        <a:pt x="0" y="1"/>
                      </a:lnTo>
                    </a:path>
                  </a:pathLst>
                </a:custGeom>
                <a:solidFill>
                  <a:srgbClr val="54617B"/>
                </a:solidFill>
                <a:ln w="9525">
                  <a:noFill/>
                  <a:round/>
                  <a:headEnd/>
                  <a:tailEnd/>
                </a:ln>
              </p:spPr>
              <p:txBody>
                <a:bodyPr/>
                <a:lstStyle/>
                <a:p>
                  <a:endParaRPr lang="fr-FR"/>
                </a:p>
              </p:txBody>
            </p:sp>
            <p:sp>
              <p:nvSpPr>
                <p:cNvPr id="107820" name="Freeform 942"/>
                <p:cNvSpPr>
                  <a:spLocks/>
                </p:cNvSpPr>
                <p:nvPr/>
              </p:nvSpPr>
              <p:spPr bwMode="auto">
                <a:xfrm>
                  <a:off x="5512" y="1045"/>
                  <a:ext cx="1" cy="12"/>
                </a:xfrm>
                <a:custGeom>
                  <a:avLst/>
                  <a:gdLst>
                    <a:gd name="T0" fmla="*/ 0 w 1"/>
                    <a:gd name="T1" fmla="*/ 15552 h 2"/>
                    <a:gd name="T2" fmla="*/ 0 w 1"/>
                    <a:gd name="T3" fmla="*/ 7776 h 2"/>
                    <a:gd name="T4" fmla="*/ 0 w 1"/>
                    <a:gd name="T5" fmla="*/ 0 h 2"/>
                    <a:gd name="T6" fmla="*/ 0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1"/>
                      </a:lnTo>
                      <a:lnTo>
                        <a:pt x="0" y="0"/>
                      </a:lnTo>
                      <a:lnTo>
                        <a:pt x="0" y="2"/>
                      </a:lnTo>
                    </a:path>
                  </a:pathLst>
                </a:custGeom>
                <a:solidFill>
                  <a:srgbClr val="446687"/>
                </a:solidFill>
                <a:ln w="9525">
                  <a:noFill/>
                  <a:round/>
                  <a:headEnd/>
                  <a:tailEnd/>
                </a:ln>
              </p:spPr>
              <p:txBody>
                <a:bodyPr/>
                <a:lstStyle/>
                <a:p>
                  <a:endParaRPr lang="fr-FR"/>
                </a:p>
              </p:txBody>
            </p:sp>
            <p:sp>
              <p:nvSpPr>
                <p:cNvPr id="107821" name="Freeform 943"/>
                <p:cNvSpPr>
                  <a:spLocks/>
                </p:cNvSpPr>
                <p:nvPr/>
              </p:nvSpPr>
              <p:spPr bwMode="auto">
                <a:xfrm>
                  <a:off x="5512" y="1051"/>
                  <a:ext cx="7" cy="12"/>
                </a:xfrm>
                <a:custGeom>
                  <a:avLst/>
                  <a:gdLst>
                    <a:gd name="T0" fmla="*/ 0 w 1"/>
                    <a:gd name="T1" fmla="*/ 15552 h 2"/>
                    <a:gd name="T2" fmla="*/ 0 w 1"/>
                    <a:gd name="T3" fmla="*/ 0 h 2"/>
                    <a:gd name="T4" fmla="*/ 0 w 1"/>
                    <a:gd name="T5" fmla="*/ 0 h 2"/>
                    <a:gd name="T6" fmla="*/ 16807 w 1"/>
                    <a:gd name="T7" fmla="*/ 0 h 2"/>
                    <a:gd name="T8" fmla="*/ 16807 w 1"/>
                    <a:gd name="T9" fmla="*/ 7776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0"/>
                      </a:lnTo>
                      <a:lnTo>
                        <a:pt x="1" y="0"/>
                      </a:lnTo>
                      <a:lnTo>
                        <a:pt x="1" y="1"/>
                      </a:lnTo>
                      <a:lnTo>
                        <a:pt x="0" y="2"/>
                      </a:lnTo>
                    </a:path>
                  </a:pathLst>
                </a:custGeom>
                <a:solidFill>
                  <a:srgbClr val="2C6E95"/>
                </a:solidFill>
                <a:ln w="9525">
                  <a:noFill/>
                  <a:round/>
                  <a:headEnd/>
                  <a:tailEnd/>
                </a:ln>
              </p:spPr>
              <p:txBody>
                <a:bodyPr/>
                <a:lstStyle/>
                <a:p>
                  <a:endParaRPr lang="fr-FR"/>
                </a:p>
              </p:txBody>
            </p:sp>
            <p:sp>
              <p:nvSpPr>
                <p:cNvPr id="107822" name="Freeform 944"/>
                <p:cNvSpPr>
                  <a:spLocks/>
                </p:cNvSpPr>
                <p:nvPr/>
              </p:nvSpPr>
              <p:spPr bwMode="auto">
                <a:xfrm>
                  <a:off x="5512" y="1045"/>
                  <a:ext cx="7" cy="12"/>
                </a:xfrm>
                <a:custGeom>
                  <a:avLst/>
                  <a:gdLst>
                    <a:gd name="T0" fmla="*/ 0 w 1"/>
                    <a:gd name="T1" fmla="*/ 15552 h 2"/>
                    <a:gd name="T2" fmla="*/ 0 w 1"/>
                    <a:gd name="T3" fmla="*/ 0 h 2"/>
                    <a:gd name="T4" fmla="*/ 16807 w 1"/>
                    <a:gd name="T5" fmla="*/ 7776 h 2"/>
                    <a:gd name="T6" fmla="*/ 16807 w 1"/>
                    <a:gd name="T7" fmla="*/ 15552 h 2"/>
                    <a:gd name="T8" fmla="*/ 0 w 1"/>
                    <a:gd name="T9" fmla="*/ 15552 h 2"/>
                    <a:gd name="T10" fmla="*/ 0 60000 65536"/>
                    <a:gd name="T11" fmla="*/ 0 60000 65536"/>
                    <a:gd name="T12" fmla="*/ 0 60000 65536"/>
                    <a:gd name="T13" fmla="*/ 0 60000 65536"/>
                    <a:gd name="T14" fmla="*/ 0 60000 65536"/>
                    <a:gd name="T15" fmla="*/ 0 w 1"/>
                    <a:gd name="T16" fmla="*/ 0 h 2"/>
                    <a:gd name="T17" fmla="*/ 1 w 1"/>
                    <a:gd name="T18" fmla="*/ 2 h 2"/>
                  </a:gdLst>
                  <a:ahLst/>
                  <a:cxnLst>
                    <a:cxn ang="T10">
                      <a:pos x="T0" y="T1"/>
                    </a:cxn>
                    <a:cxn ang="T11">
                      <a:pos x="T2" y="T3"/>
                    </a:cxn>
                    <a:cxn ang="T12">
                      <a:pos x="T4" y="T5"/>
                    </a:cxn>
                    <a:cxn ang="T13">
                      <a:pos x="T6" y="T7"/>
                    </a:cxn>
                    <a:cxn ang="T14">
                      <a:pos x="T8" y="T9"/>
                    </a:cxn>
                  </a:cxnLst>
                  <a:rect l="T15" t="T16" r="T17" b="T18"/>
                  <a:pathLst>
                    <a:path w="1" h="2">
                      <a:moveTo>
                        <a:pt x="0" y="2"/>
                      </a:moveTo>
                      <a:lnTo>
                        <a:pt x="0" y="0"/>
                      </a:lnTo>
                      <a:lnTo>
                        <a:pt x="1" y="1"/>
                      </a:lnTo>
                      <a:lnTo>
                        <a:pt x="1" y="2"/>
                      </a:lnTo>
                      <a:lnTo>
                        <a:pt x="0" y="2"/>
                      </a:lnTo>
                    </a:path>
                  </a:pathLst>
                </a:custGeom>
                <a:solidFill>
                  <a:srgbClr val="0077A3"/>
                </a:solidFill>
                <a:ln w="9525">
                  <a:noFill/>
                  <a:round/>
                  <a:headEnd/>
                  <a:tailEnd/>
                </a:ln>
              </p:spPr>
              <p:txBody>
                <a:bodyPr/>
                <a:lstStyle/>
                <a:p>
                  <a:endParaRPr lang="fr-FR"/>
                </a:p>
              </p:txBody>
            </p:sp>
            <p:sp>
              <p:nvSpPr>
                <p:cNvPr id="107823" name="Freeform 945"/>
                <p:cNvSpPr>
                  <a:spLocks/>
                </p:cNvSpPr>
                <p:nvPr/>
              </p:nvSpPr>
              <p:spPr bwMode="auto">
                <a:xfrm>
                  <a:off x="5519" y="1051"/>
                  <a:ext cx="1" cy="12"/>
                </a:xfrm>
                <a:custGeom>
                  <a:avLst/>
                  <a:gdLst>
                    <a:gd name="T0" fmla="*/ 0 w 1"/>
                    <a:gd name="T1" fmla="*/ 7776 h 2"/>
                    <a:gd name="T2" fmla="*/ 0 w 1"/>
                    <a:gd name="T3" fmla="*/ 0 h 2"/>
                    <a:gd name="T4" fmla="*/ 0 w 1"/>
                    <a:gd name="T5" fmla="*/ 7776 h 2"/>
                    <a:gd name="T6" fmla="*/ 0 w 1"/>
                    <a:gd name="T7" fmla="*/ 7776 h 2"/>
                    <a:gd name="T8" fmla="*/ 0 w 1"/>
                    <a:gd name="T9" fmla="*/ 15552 h 2"/>
                    <a:gd name="T10" fmla="*/ 0 w 1"/>
                    <a:gd name="T11" fmla="*/ 7776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1"/>
                      </a:moveTo>
                      <a:lnTo>
                        <a:pt x="0" y="0"/>
                      </a:lnTo>
                      <a:lnTo>
                        <a:pt x="0" y="1"/>
                      </a:lnTo>
                      <a:lnTo>
                        <a:pt x="0" y="2"/>
                      </a:lnTo>
                      <a:lnTo>
                        <a:pt x="0" y="1"/>
                      </a:lnTo>
                    </a:path>
                  </a:pathLst>
                </a:custGeom>
                <a:solidFill>
                  <a:srgbClr val="007EB0"/>
                </a:solidFill>
                <a:ln w="9525">
                  <a:noFill/>
                  <a:round/>
                  <a:headEnd/>
                  <a:tailEnd/>
                </a:ln>
              </p:spPr>
              <p:txBody>
                <a:bodyPr/>
                <a:lstStyle/>
                <a:p>
                  <a:endParaRPr lang="fr-FR"/>
                </a:p>
              </p:txBody>
            </p:sp>
            <p:sp>
              <p:nvSpPr>
                <p:cNvPr id="107824" name="Freeform 946"/>
                <p:cNvSpPr>
                  <a:spLocks/>
                </p:cNvSpPr>
                <p:nvPr/>
              </p:nvSpPr>
              <p:spPr bwMode="auto">
                <a:xfrm>
                  <a:off x="5519"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825" name="Freeform 947"/>
                <p:cNvSpPr>
                  <a:spLocks/>
                </p:cNvSpPr>
                <p:nvPr/>
              </p:nvSpPr>
              <p:spPr bwMode="auto">
                <a:xfrm>
                  <a:off x="5506" y="1045"/>
                  <a:ext cx="13" cy="12"/>
                </a:xfrm>
                <a:custGeom>
                  <a:avLst/>
                  <a:gdLst>
                    <a:gd name="T0" fmla="*/ 23068 w 2"/>
                    <a:gd name="T1" fmla="*/ 15552 h 2"/>
                    <a:gd name="T2" fmla="*/ 23068 w 2"/>
                    <a:gd name="T3" fmla="*/ 7776 h 2"/>
                    <a:gd name="T4" fmla="*/ 12337 w 2"/>
                    <a:gd name="T5" fmla="*/ 0 h 2"/>
                    <a:gd name="T6" fmla="*/ 0 w 2"/>
                    <a:gd name="T7" fmla="*/ 7776 h 2"/>
                    <a:gd name="T8" fmla="*/ 0 w 2"/>
                    <a:gd name="T9" fmla="*/ 7776 h 2"/>
                    <a:gd name="T10" fmla="*/ 12337 w 2"/>
                    <a:gd name="T11" fmla="*/ 15552 h 2"/>
                    <a:gd name="T12" fmla="*/ 12337 w 2"/>
                    <a:gd name="T13" fmla="*/ 15552 h 2"/>
                    <a:gd name="T14" fmla="*/ 23068 w 2"/>
                    <a:gd name="T15" fmla="*/ 15552 h 2"/>
                    <a:gd name="T16" fmla="*/ 23068 w 2"/>
                    <a:gd name="T17" fmla="*/ 15552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2"/>
                      </a:moveTo>
                      <a:lnTo>
                        <a:pt x="2" y="1"/>
                      </a:lnTo>
                      <a:lnTo>
                        <a:pt x="1" y="0"/>
                      </a:lnTo>
                      <a:lnTo>
                        <a:pt x="0" y="1"/>
                      </a:lnTo>
                      <a:lnTo>
                        <a:pt x="1" y="2"/>
                      </a:lnTo>
                      <a:lnTo>
                        <a:pt x="2" y="2"/>
                      </a:lnTo>
                    </a:path>
                  </a:pathLst>
                </a:custGeom>
                <a:noFill/>
                <a:ln w="0">
                  <a:solidFill>
                    <a:srgbClr val="507EAF"/>
                  </a:solidFill>
                  <a:round/>
                  <a:headEnd/>
                  <a:tailEnd/>
                </a:ln>
              </p:spPr>
              <p:txBody>
                <a:bodyPr/>
                <a:lstStyle/>
                <a:p>
                  <a:endParaRPr lang="fr-FR"/>
                </a:p>
              </p:txBody>
            </p:sp>
            <p:sp>
              <p:nvSpPr>
                <p:cNvPr id="107826" name="Line 948"/>
                <p:cNvSpPr>
                  <a:spLocks noChangeShapeType="1"/>
                </p:cNvSpPr>
                <p:nvPr/>
              </p:nvSpPr>
              <p:spPr bwMode="auto">
                <a:xfrm flipV="1">
                  <a:off x="5512" y="1057"/>
                  <a:ext cx="7" cy="24"/>
                </a:xfrm>
                <a:prstGeom prst="line">
                  <a:avLst/>
                </a:prstGeom>
                <a:noFill/>
                <a:ln w="0">
                  <a:solidFill>
                    <a:srgbClr val="507EAF"/>
                  </a:solidFill>
                  <a:round/>
                  <a:headEnd/>
                  <a:tailEnd/>
                </a:ln>
              </p:spPr>
              <p:txBody>
                <a:bodyPr/>
                <a:lstStyle/>
                <a:p>
                  <a:endParaRPr lang="fr-FR"/>
                </a:p>
              </p:txBody>
            </p:sp>
            <p:sp>
              <p:nvSpPr>
                <p:cNvPr id="107827" name="Line 949"/>
                <p:cNvSpPr>
                  <a:spLocks noChangeShapeType="1"/>
                </p:cNvSpPr>
                <p:nvPr/>
              </p:nvSpPr>
              <p:spPr bwMode="auto">
                <a:xfrm flipV="1">
                  <a:off x="5512" y="1057"/>
                  <a:ext cx="1" cy="24"/>
                </a:xfrm>
                <a:prstGeom prst="line">
                  <a:avLst/>
                </a:prstGeom>
                <a:noFill/>
                <a:ln w="0">
                  <a:solidFill>
                    <a:srgbClr val="507EAF"/>
                  </a:solidFill>
                  <a:round/>
                  <a:headEnd/>
                  <a:tailEnd/>
                </a:ln>
              </p:spPr>
              <p:txBody>
                <a:bodyPr/>
                <a:lstStyle/>
                <a:p>
                  <a:endParaRPr lang="fr-FR"/>
                </a:p>
              </p:txBody>
            </p:sp>
            <p:sp>
              <p:nvSpPr>
                <p:cNvPr id="107828" name="Freeform 950"/>
                <p:cNvSpPr>
                  <a:spLocks/>
                </p:cNvSpPr>
                <p:nvPr/>
              </p:nvSpPr>
              <p:spPr bwMode="auto">
                <a:xfrm>
                  <a:off x="5485" y="1057"/>
                  <a:ext cx="7" cy="24"/>
                </a:xfrm>
                <a:custGeom>
                  <a:avLst/>
                  <a:gdLst>
                    <a:gd name="T0" fmla="*/ 16807 w 1"/>
                    <a:gd name="T1" fmla="*/ 31104 h 4"/>
                    <a:gd name="T2" fmla="*/ 16807 w 1"/>
                    <a:gd name="T3" fmla="*/ 0 h 4"/>
                    <a:gd name="T4" fmla="*/ 0 w 1"/>
                    <a:gd name="T5" fmla="*/ 0 h 4"/>
                    <a:gd name="T6" fmla="*/ 0 w 1"/>
                    <a:gd name="T7" fmla="*/ 23328 h 4"/>
                    <a:gd name="T8" fmla="*/ 16807 w 1"/>
                    <a:gd name="T9" fmla="*/ 31104 h 4"/>
                    <a:gd name="T10" fmla="*/ 0 60000 65536"/>
                    <a:gd name="T11" fmla="*/ 0 60000 65536"/>
                    <a:gd name="T12" fmla="*/ 0 60000 65536"/>
                    <a:gd name="T13" fmla="*/ 0 60000 65536"/>
                    <a:gd name="T14" fmla="*/ 0 60000 65536"/>
                    <a:gd name="T15" fmla="*/ 0 w 1"/>
                    <a:gd name="T16" fmla="*/ 0 h 4"/>
                    <a:gd name="T17" fmla="*/ 1 w 1"/>
                    <a:gd name="T18" fmla="*/ 4 h 4"/>
                  </a:gdLst>
                  <a:ahLst/>
                  <a:cxnLst>
                    <a:cxn ang="T10">
                      <a:pos x="T0" y="T1"/>
                    </a:cxn>
                    <a:cxn ang="T11">
                      <a:pos x="T2" y="T3"/>
                    </a:cxn>
                    <a:cxn ang="T12">
                      <a:pos x="T4" y="T5"/>
                    </a:cxn>
                    <a:cxn ang="T13">
                      <a:pos x="T6" y="T7"/>
                    </a:cxn>
                    <a:cxn ang="T14">
                      <a:pos x="T8" y="T9"/>
                    </a:cxn>
                  </a:cxnLst>
                  <a:rect l="T15" t="T16" r="T17" b="T18"/>
                  <a:pathLst>
                    <a:path w="1" h="4">
                      <a:moveTo>
                        <a:pt x="1" y="4"/>
                      </a:moveTo>
                      <a:lnTo>
                        <a:pt x="1" y="0"/>
                      </a:lnTo>
                      <a:lnTo>
                        <a:pt x="0" y="0"/>
                      </a:lnTo>
                      <a:lnTo>
                        <a:pt x="0" y="3"/>
                      </a:lnTo>
                      <a:lnTo>
                        <a:pt x="1" y="4"/>
                      </a:lnTo>
                    </a:path>
                  </a:pathLst>
                </a:custGeom>
                <a:solidFill>
                  <a:srgbClr val="585A6F"/>
                </a:solidFill>
                <a:ln w="0">
                  <a:solidFill>
                    <a:srgbClr val="507EAF"/>
                  </a:solidFill>
                  <a:round/>
                  <a:headEnd/>
                  <a:tailEnd/>
                </a:ln>
              </p:spPr>
              <p:txBody>
                <a:bodyPr/>
                <a:lstStyle/>
                <a:p>
                  <a:endParaRPr lang="fr-FR"/>
                </a:p>
              </p:txBody>
            </p:sp>
            <p:sp>
              <p:nvSpPr>
                <p:cNvPr id="107829" name="Freeform 951"/>
                <p:cNvSpPr>
                  <a:spLocks/>
                </p:cNvSpPr>
                <p:nvPr/>
              </p:nvSpPr>
              <p:spPr bwMode="auto">
                <a:xfrm>
                  <a:off x="5485" y="1045"/>
                  <a:ext cx="7" cy="18"/>
                </a:xfrm>
                <a:custGeom>
                  <a:avLst/>
                  <a:gdLst>
                    <a:gd name="T0" fmla="*/ 0 w 1"/>
                    <a:gd name="T1" fmla="*/ 15552 h 3"/>
                    <a:gd name="T2" fmla="*/ 0 w 1"/>
                    <a:gd name="T3" fmla="*/ 7776 h 3"/>
                    <a:gd name="T4" fmla="*/ 16807 w 1"/>
                    <a:gd name="T5" fmla="*/ 0 h 3"/>
                    <a:gd name="T6" fmla="*/ 16807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1"/>
                      </a:lnTo>
                      <a:lnTo>
                        <a:pt x="1" y="0"/>
                      </a:lnTo>
                      <a:lnTo>
                        <a:pt x="1" y="2"/>
                      </a:lnTo>
                      <a:lnTo>
                        <a:pt x="0" y="3"/>
                      </a:lnTo>
                      <a:lnTo>
                        <a:pt x="0" y="2"/>
                      </a:lnTo>
                    </a:path>
                  </a:pathLst>
                </a:custGeom>
                <a:solidFill>
                  <a:srgbClr val="446687"/>
                </a:solidFill>
                <a:ln w="9525">
                  <a:noFill/>
                  <a:round/>
                  <a:headEnd/>
                  <a:tailEnd/>
                </a:ln>
              </p:spPr>
              <p:txBody>
                <a:bodyPr/>
                <a:lstStyle/>
                <a:p>
                  <a:endParaRPr lang="fr-FR"/>
                </a:p>
              </p:txBody>
            </p:sp>
            <p:sp>
              <p:nvSpPr>
                <p:cNvPr id="107830" name="Freeform 952"/>
                <p:cNvSpPr>
                  <a:spLocks/>
                </p:cNvSpPr>
                <p:nvPr/>
              </p:nvSpPr>
              <p:spPr bwMode="auto">
                <a:xfrm>
                  <a:off x="5485" y="1045"/>
                  <a:ext cx="7" cy="12"/>
                </a:xfrm>
                <a:custGeom>
                  <a:avLst/>
                  <a:gdLst>
                    <a:gd name="T0" fmla="*/ 0 w 1"/>
                    <a:gd name="T1" fmla="*/ 15552 h 2"/>
                    <a:gd name="T2" fmla="*/ 0 w 1"/>
                    <a:gd name="T3" fmla="*/ 7776 h 2"/>
                    <a:gd name="T4" fmla="*/ 16807 w 1"/>
                    <a:gd name="T5" fmla="*/ 0 h 2"/>
                    <a:gd name="T6" fmla="*/ 16807 w 1"/>
                    <a:gd name="T7" fmla="*/ 7776 h 2"/>
                    <a:gd name="T8" fmla="*/ 16807 w 1"/>
                    <a:gd name="T9" fmla="*/ 15552 h 2"/>
                    <a:gd name="T10" fmla="*/ 0 w 1"/>
                    <a:gd name="T11" fmla="*/ 15552 h 2"/>
                    <a:gd name="T12" fmla="*/ 0 60000 65536"/>
                    <a:gd name="T13" fmla="*/ 0 60000 65536"/>
                    <a:gd name="T14" fmla="*/ 0 60000 65536"/>
                    <a:gd name="T15" fmla="*/ 0 60000 65536"/>
                    <a:gd name="T16" fmla="*/ 0 60000 65536"/>
                    <a:gd name="T17" fmla="*/ 0 60000 65536"/>
                    <a:gd name="T18" fmla="*/ 0 w 1"/>
                    <a:gd name="T19" fmla="*/ 0 h 2"/>
                    <a:gd name="T20" fmla="*/ 1 w 1"/>
                    <a:gd name="T21" fmla="*/ 2 h 2"/>
                  </a:gdLst>
                  <a:ahLst/>
                  <a:cxnLst>
                    <a:cxn ang="T12">
                      <a:pos x="T0" y="T1"/>
                    </a:cxn>
                    <a:cxn ang="T13">
                      <a:pos x="T2" y="T3"/>
                    </a:cxn>
                    <a:cxn ang="T14">
                      <a:pos x="T4" y="T5"/>
                    </a:cxn>
                    <a:cxn ang="T15">
                      <a:pos x="T6" y="T7"/>
                    </a:cxn>
                    <a:cxn ang="T16">
                      <a:pos x="T8" y="T9"/>
                    </a:cxn>
                    <a:cxn ang="T17">
                      <a:pos x="T10" y="T11"/>
                    </a:cxn>
                  </a:cxnLst>
                  <a:rect l="T18" t="T19" r="T20" b="T21"/>
                  <a:pathLst>
                    <a:path w="1" h="2">
                      <a:moveTo>
                        <a:pt x="0" y="2"/>
                      </a:moveTo>
                      <a:lnTo>
                        <a:pt x="0" y="1"/>
                      </a:lnTo>
                      <a:lnTo>
                        <a:pt x="1" y="0"/>
                      </a:lnTo>
                      <a:lnTo>
                        <a:pt x="1" y="1"/>
                      </a:lnTo>
                      <a:lnTo>
                        <a:pt x="1" y="2"/>
                      </a:lnTo>
                      <a:lnTo>
                        <a:pt x="0" y="2"/>
                      </a:lnTo>
                    </a:path>
                  </a:pathLst>
                </a:custGeom>
                <a:solidFill>
                  <a:srgbClr val="2C6E95"/>
                </a:solidFill>
                <a:ln w="9525">
                  <a:noFill/>
                  <a:round/>
                  <a:headEnd/>
                  <a:tailEnd/>
                </a:ln>
              </p:spPr>
              <p:txBody>
                <a:bodyPr/>
                <a:lstStyle/>
                <a:p>
                  <a:endParaRPr lang="fr-FR"/>
                </a:p>
              </p:txBody>
            </p:sp>
            <p:sp>
              <p:nvSpPr>
                <p:cNvPr id="107831" name="Freeform 953"/>
                <p:cNvSpPr>
                  <a:spLocks/>
                </p:cNvSpPr>
                <p:nvPr/>
              </p:nvSpPr>
              <p:spPr bwMode="auto">
                <a:xfrm>
                  <a:off x="5492" y="1045"/>
                  <a:ext cx="1" cy="18"/>
                </a:xfrm>
                <a:custGeom>
                  <a:avLst/>
                  <a:gdLst>
                    <a:gd name="T0" fmla="*/ 0 w 1"/>
                    <a:gd name="T1" fmla="*/ 15552 h 3"/>
                    <a:gd name="T2" fmla="*/ 0 w 1"/>
                    <a:gd name="T3" fmla="*/ 0 h 3"/>
                    <a:gd name="T4" fmla="*/ 0 w 1"/>
                    <a:gd name="T5" fmla="*/ 7776 h 3"/>
                    <a:gd name="T6" fmla="*/ 0 w 1"/>
                    <a:gd name="T7" fmla="*/ 15552 h 3"/>
                    <a:gd name="T8" fmla="*/ 0 w 1"/>
                    <a:gd name="T9" fmla="*/ 23328 h 3"/>
                    <a:gd name="T10" fmla="*/ 0 w 1"/>
                    <a:gd name="T11" fmla="*/ 15552 h 3"/>
                    <a:gd name="T12" fmla="*/ 0 60000 65536"/>
                    <a:gd name="T13" fmla="*/ 0 60000 65536"/>
                    <a:gd name="T14" fmla="*/ 0 60000 65536"/>
                    <a:gd name="T15" fmla="*/ 0 60000 65536"/>
                    <a:gd name="T16" fmla="*/ 0 60000 65536"/>
                    <a:gd name="T17" fmla="*/ 0 60000 65536"/>
                    <a:gd name="T18" fmla="*/ 0 w 1"/>
                    <a:gd name="T19" fmla="*/ 0 h 3"/>
                    <a:gd name="T20" fmla="*/ 1 w 1"/>
                    <a:gd name="T21" fmla="*/ 3 h 3"/>
                  </a:gdLst>
                  <a:ahLst/>
                  <a:cxnLst>
                    <a:cxn ang="T12">
                      <a:pos x="T0" y="T1"/>
                    </a:cxn>
                    <a:cxn ang="T13">
                      <a:pos x="T2" y="T3"/>
                    </a:cxn>
                    <a:cxn ang="T14">
                      <a:pos x="T4" y="T5"/>
                    </a:cxn>
                    <a:cxn ang="T15">
                      <a:pos x="T6" y="T7"/>
                    </a:cxn>
                    <a:cxn ang="T16">
                      <a:pos x="T8" y="T9"/>
                    </a:cxn>
                    <a:cxn ang="T17">
                      <a:pos x="T10" y="T11"/>
                    </a:cxn>
                  </a:cxnLst>
                  <a:rect l="T18" t="T19" r="T20" b="T21"/>
                  <a:pathLst>
                    <a:path w="1" h="3">
                      <a:moveTo>
                        <a:pt x="0" y="2"/>
                      </a:moveTo>
                      <a:lnTo>
                        <a:pt x="0" y="0"/>
                      </a:lnTo>
                      <a:lnTo>
                        <a:pt x="0" y="1"/>
                      </a:lnTo>
                      <a:lnTo>
                        <a:pt x="0" y="2"/>
                      </a:lnTo>
                      <a:lnTo>
                        <a:pt x="0" y="3"/>
                      </a:lnTo>
                      <a:lnTo>
                        <a:pt x="0" y="2"/>
                      </a:lnTo>
                    </a:path>
                  </a:pathLst>
                </a:custGeom>
                <a:solidFill>
                  <a:srgbClr val="0077A3"/>
                </a:solidFill>
                <a:ln w="9525">
                  <a:noFill/>
                  <a:round/>
                  <a:headEnd/>
                  <a:tailEnd/>
                </a:ln>
              </p:spPr>
              <p:txBody>
                <a:bodyPr/>
                <a:lstStyle/>
                <a:p>
                  <a:endParaRPr lang="fr-FR"/>
                </a:p>
              </p:txBody>
            </p:sp>
            <p:sp>
              <p:nvSpPr>
                <p:cNvPr id="107832" name="Rectangle 954"/>
                <p:cNvSpPr>
                  <a:spLocks noChangeArrowheads="1"/>
                </p:cNvSpPr>
                <p:nvPr/>
              </p:nvSpPr>
              <p:spPr bwMode="auto">
                <a:xfrm>
                  <a:off x="5492" y="1051"/>
                  <a:ext cx="7" cy="6"/>
                </a:xfrm>
                <a:prstGeom prst="rect">
                  <a:avLst/>
                </a:prstGeom>
                <a:solidFill>
                  <a:srgbClr val="007EB0"/>
                </a:solidFill>
                <a:ln w="9525">
                  <a:noFill/>
                  <a:miter lim="800000"/>
                  <a:headEnd/>
                  <a:tailEnd/>
                </a:ln>
              </p:spPr>
              <p:txBody>
                <a:bodyPr/>
                <a:lstStyle/>
                <a:p>
                  <a:endParaRPr lang="en-US"/>
                </a:p>
              </p:txBody>
            </p:sp>
            <p:sp>
              <p:nvSpPr>
                <p:cNvPr id="107833" name="Freeform 955"/>
                <p:cNvSpPr>
                  <a:spLocks/>
                </p:cNvSpPr>
                <p:nvPr/>
              </p:nvSpPr>
              <p:spPr bwMode="auto">
                <a:xfrm>
                  <a:off x="5492" y="1051"/>
                  <a:ext cx="7" cy="6"/>
                </a:xfrm>
                <a:custGeom>
                  <a:avLst/>
                  <a:gdLst>
                    <a:gd name="T0" fmla="*/ 0 w 1"/>
                    <a:gd name="T1" fmla="*/ 7776 h 1"/>
                    <a:gd name="T2" fmla="*/ 0 w 1"/>
                    <a:gd name="T3" fmla="*/ 0 h 1"/>
                    <a:gd name="T4" fmla="*/ 16807 w 1"/>
                    <a:gd name="T5" fmla="*/ 7776 h 1"/>
                    <a:gd name="T6" fmla="*/ 0 w 1"/>
                    <a:gd name="T7" fmla="*/ 7776 h 1"/>
                    <a:gd name="T8" fmla="*/ 0 60000 65536"/>
                    <a:gd name="T9" fmla="*/ 0 60000 65536"/>
                    <a:gd name="T10" fmla="*/ 0 60000 65536"/>
                    <a:gd name="T11" fmla="*/ 0 60000 65536"/>
                    <a:gd name="T12" fmla="*/ 0 w 1"/>
                    <a:gd name="T13" fmla="*/ 0 h 1"/>
                    <a:gd name="T14" fmla="*/ 1 w 1"/>
                    <a:gd name="T15" fmla="*/ 1 h 1"/>
                  </a:gdLst>
                  <a:ahLst/>
                  <a:cxnLst>
                    <a:cxn ang="T8">
                      <a:pos x="T0" y="T1"/>
                    </a:cxn>
                    <a:cxn ang="T9">
                      <a:pos x="T2" y="T3"/>
                    </a:cxn>
                    <a:cxn ang="T10">
                      <a:pos x="T4" y="T5"/>
                    </a:cxn>
                    <a:cxn ang="T11">
                      <a:pos x="T6" y="T7"/>
                    </a:cxn>
                  </a:cxnLst>
                  <a:rect l="T12" t="T13" r="T14" b="T15"/>
                  <a:pathLst>
                    <a:path w="1" h="1">
                      <a:moveTo>
                        <a:pt x="0" y="1"/>
                      </a:moveTo>
                      <a:lnTo>
                        <a:pt x="0" y="0"/>
                      </a:lnTo>
                      <a:lnTo>
                        <a:pt x="1" y="1"/>
                      </a:lnTo>
                      <a:lnTo>
                        <a:pt x="0" y="1"/>
                      </a:lnTo>
                    </a:path>
                  </a:pathLst>
                </a:custGeom>
                <a:solidFill>
                  <a:srgbClr val="0085C0"/>
                </a:solidFill>
                <a:ln w="9525">
                  <a:noFill/>
                  <a:round/>
                  <a:headEnd/>
                  <a:tailEnd/>
                </a:ln>
              </p:spPr>
              <p:txBody>
                <a:bodyPr/>
                <a:lstStyle/>
                <a:p>
                  <a:endParaRPr lang="fr-FR"/>
                </a:p>
              </p:txBody>
            </p:sp>
            <p:sp>
              <p:nvSpPr>
                <p:cNvPr id="107834" name="Freeform 956"/>
                <p:cNvSpPr>
                  <a:spLocks/>
                </p:cNvSpPr>
                <p:nvPr/>
              </p:nvSpPr>
              <p:spPr bwMode="auto">
                <a:xfrm>
                  <a:off x="5485" y="1045"/>
                  <a:ext cx="14" cy="12"/>
                </a:xfrm>
                <a:custGeom>
                  <a:avLst/>
                  <a:gdLst>
                    <a:gd name="T0" fmla="*/ 33614 w 2"/>
                    <a:gd name="T1" fmla="*/ 7776 h 2"/>
                    <a:gd name="T2" fmla="*/ 16807 w 2"/>
                    <a:gd name="T3" fmla="*/ 7776 h 2"/>
                    <a:gd name="T4" fmla="*/ 16807 w 2"/>
                    <a:gd name="T5" fmla="*/ 0 h 2"/>
                    <a:gd name="T6" fmla="*/ 0 w 2"/>
                    <a:gd name="T7" fmla="*/ 7776 h 2"/>
                    <a:gd name="T8" fmla="*/ 0 w 2"/>
                    <a:gd name="T9" fmla="*/ 7776 h 2"/>
                    <a:gd name="T10" fmla="*/ 0 w 2"/>
                    <a:gd name="T11" fmla="*/ 15552 h 2"/>
                    <a:gd name="T12" fmla="*/ 16807 w 2"/>
                    <a:gd name="T13" fmla="*/ 15552 h 2"/>
                    <a:gd name="T14" fmla="*/ 16807 w 2"/>
                    <a:gd name="T15" fmla="*/ 15552 h 2"/>
                    <a:gd name="T16" fmla="*/ 33614 w 2"/>
                    <a:gd name="T17" fmla="*/ 7776 h 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
                    <a:gd name="T28" fmla="*/ 0 h 2"/>
                    <a:gd name="T29" fmla="*/ 2 w 2"/>
                    <a:gd name="T30" fmla="*/ 2 h 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 h="2">
                      <a:moveTo>
                        <a:pt x="2" y="1"/>
                      </a:moveTo>
                      <a:lnTo>
                        <a:pt x="1" y="1"/>
                      </a:lnTo>
                      <a:lnTo>
                        <a:pt x="1" y="0"/>
                      </a:lnTo>
                      <a:lnTo>
                        <a:pt x="0" y="1"/>
                      </a:lnTo>
                      <a:lnTo>
                        <a:pt x="0" y="2"/>
                      </a:lnTo>
                      <a:lnTo>
                        <a:pt x="1" y="2"/>
                      </a:lnTo>
                      <a:lnTo>
                        <a:pt x="2" y="1"/>
                      </a:lnTo>
                    </a:path>
                  </a:pathLst>
                </a:custGeom>
                <a:noFill/>
                <a:ln w="0">
                  <a:solidFill>
                    <a:srgbClr val="507EAF"/>
                  </a:solidFill>
                  <a:round/>
                  <a:headEnd/>
                  <a:tailEnd/>
                </a:ln>
              </p:spPr>
              <p:txBody>
                <a:bodyPr/>
                <a:lstStyle/>
                <a:p>
                  <a:endParaRPr lang="fr-FR"/>
                </a:p>
              </p:txBody>
            </p:sp>
            <p:sp>
              <p:nvSpPr>
                <p:cNvPr id="107835" name="Line 957"/>
                <p:cNvSpPr>
                  <a:spLocks noChangeShapeType="1"/>
                </p:cNvSpPr>
                <p:nvPr/>
              </p:nvSpPr>
              <p:spPr bwMode="auto">
                <a:xfrm flipV="1">
                  <a:off x="5492" y="1057"/>
                  <a:ext cx="1" cy="24"/>
                </a:xfrm>
                <a:prstGeom prst="line">
                  <a:avLst/>
                </a:prstGeom>
                <a:noFill/>
                <a:ln w="0">
                  <a:solidFill>
                    <a:srgbClr val="507EAF"/>
                  </a:solidFill>
                  <a:round/>
                  <a:headEnd/>
                  <a:tailEnd/>
                </a:ln>
              </p:spPr>
              <p:txBody>
                <a:bodyPr/>
                <a:lstStyle/>
                <a:p>
                  <a:endParaRPr lang="fr-FR"/>
                </a:p>
              </p:txBody>
            </p:sp>
            <p:sp>
              <p:nvSpPr>
                <p:cNvPr id="107836" name="Line 958"/>
                <p:cNvSpPr>
                  <a:spLocks noChangeShapeType="1"/>
                </p:cNvSpPr>
                <p:nvPr/>
              </p:nvSpPr>
              <p:spPr bwMode="auto">
                <a:xfrm flipV="1">
                  <a:off x="5492" y="1057"/>
                  <a:ext cx="1" cy="18"/>
                </a:xfrm>
                <a:prstGeom prst="line">
                  <a:avLst/>
                </a:prstGeom>
                <a:noFill/>
                <a:ln w="0">
                  <a:solidFill>
                    <a:srgbClr val="507EAF"/>
                  </a:solidFill>
                  <a:round/>
                  <a:headEnd/>
                  <a:tailEnd/>
                </a:ln>
              </p:spPr>
              <p:txBody>
                <a:bodyPr/>
                <a:lstStyle/>
                <a:p>
                  <a:endParaRPr lang="fr-FR"/>
                </a:p>
              </p:txBody>
            </p:sp>
          </p:grpSp>
        </p:grpSp>
        <p:pic>
          <p:nvPicPr>
            <p:cNvPr id="107609" name="Picture 959"/>
            <p:cNvPicPr>
              <a:picLocks noChangeAspect="1" noChangeArrowheads="1"/>
            </p:cNvPicPr>
            <p:nvPr/>
          </p:nvPicPr>
          <p:blipFill>
            <a:blip r:embed="rId5"/>
            <a:srcRect/>
            <a:stretch>
              <a:fillRect/>
            </a:stretch>
          </p:blipFill>
          <p:spPr bwMode="auto">
            <a:xfrm>
              <a:off x="5083" y="1096"/>
              <a:ext cx="757" cy="141"/>
            </a:xfrm>
            <a:prstGeom prst="rect">
              <a:avLst/>
            </a:prstGeom>
            <a:noFill/>
            <a:ln w="9525">
              <a:noFill/>
              <a:miter lim="800000"/>
              <a:headEnd/>
              <a:tailEnd/>
            </a:ln>
          </p:spPr>
        </p:pic>
      </p:grpSp>
      <p:sp>
        <p:nvSpPr>
          <p:cNvPr id="106537" name="Line 960"/>
          <p:cNvSpPr>
            <a:spLocks noChangeShapeType="1"/>
          </p:cNvSpPr>
          <p:nvPr/>
        </p:nvSpPr>
        <p:spPr bwMode="auto">
          <a:xfrm>
            <a:off x="6484938" y="3524250"/>
            <a:ext cx="976312" cy="0"/>
          </a:xfrm>
          <a:prstGeom prst="line">
            <a:avLst/>
          </a:prstGeom>
          <a:noFill/>
          <a:ln w="38100">
            <a:solidFill>
              <a:schemeClr val="bg1"/>
            </a:solidFill>
            <a:round/>
            <a:headEnd/>
            <a:tailEnd type="triangle" w="med" len="med"/>
          </a:ln>
        </p:spPr>
        <p:txBody>
          <a:bodyPr wrap="none" anchor="ctr"/>
          <a:lstStyle/>
          <a:p>
            <a:endParaRPr lang="fr-FR"/>
          </a:p>
        </p:txBody>
      </p:sp>
      <p:sp>
        <p:nvSpPr>
          <p:cNvPr id="106538" name="Line 961"/>
          <p:cNvSpPr>
            <a:spLocks noChangeShapeType="1"/>
          </p:cNvSpPr>
          <p:nvPr/>
        </p:nvSpPr>
        <p:spPr bwMode="auto">
          <a:xfrm flipH="1">
            <a:off x="2987675" y="1392238"/>
            <a:ext cx="2819400" cy="1266825"/>
          </a:xfrm>
          <a:prstGeom prst="line">
            <a:avLst/>
          </a:prstGeom>
          <a:noFill/>
          <a:ln w="28575">
            <a:solidFill>
              <a:schemeClr val="bg1"/>
            </a:solidFill>
            <a:round/>
            <a:headEnd/>
            <a:tailEnd type="triangle" w="med" len="med"/>
          </a:ln>
        </p:spPr>
        <p:txBody>
          <a:bodyPr wrap="none" anchor="ctr"/>
          <a:lstStyle/>
          <a:p>
            <a:endParaRPr lang="fr-FR"/>
          </a:p>
        </p:txBody>
      </p:sp>
      <p:sp>
        <p:nvSpPr>
          <p:cNvPr id="106539" name="Text Box 962"/>
          <p:cNvSpPr txBox="1">
            <a:spLocks noChangeAspect="1" noChangeArrowheads="1"/>
          </p:cNvSpPr>
          <p:nvPr/>
        </p:nvSpPr>
        <p:spPr bwMode="auto">
          <a:xfrm>
            <a:off x="1122363" y="2498725"/>
            <a:ext cx="1620837" cy="822325"/>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Replication</a:t>
            </a:r>
          </a:p>
          <a:p>
            <a:pPr eaLnBrk="0" hangingPunct="0"/>
            <a:r>
              <a:rPr lang="en-US" sz="2400">
                <a:solidFill>
                  <a:schemeClr val="bg1"/>
                </a:solidFill>
                <a:latin typeface="Times New Roman" pitchFamily="18" charset="0"/>
              </a:rPr>
              <a:t>Transcription</a:t>
            </a:r>
          </a:p>
        </p:txBody>
      </p:sp>
      <p:sp>
        <p:nvSpPr>
          <p:cNvPr id="106540" name="Line 963"/>
          <p:cNvSpPr>
            <a:spLocks noChangeShapeType="1"/>
          </p:cNvSpPr>
          <p:nvPr/>
        </p:nvSpPr>
        <p:spPr bwMode="auto">
          <a:xfrm>
            <a:off x="2982913" y="2898775"/>
            <a:ext cx="857250" cy="923925"/>
          </a:xfrm>
          <a:prstGeom prst="line">
            <a:avLst/>
          </a:prstGeom>
          <a:noFill/>
          <a:ln w="28575">
            <a:solidFill>
              <a:schemeClr val="bg1"/>
            </a:solidFill>
            <a:round/>
            <a:headEnd/>
            <a:tailEnd type="triangle" w="med" len="med"/>
          </a:ln>
        </p:spPr>
        <p:txBody>
          <a:bodyPr wrap="none" anchor="ctr"/>
          <a:lstStyle/>
          <a:p>
            <a:endParaRPr lang="fr-FR"/>
          </a:p>
        </p:txBody>
      </p:sp>
      <p:sp>
        <p:nvSpPr>
          <p:cNvPr id="106541" name="Text Box 964"/>
          <p:cNvSpPr txBox="1">
            <a:spLocks noChangeAspect="1" noChangeArrowheads="1"/>
          </p:cNvSpPr>
          <p:nvPr/>
        </p:nvSpPr>
        <p:spPr bwMode="auto">
          <a:xfrm>
            <a:off x="514350" y="1312863"/>
            <a:ext cx="1155700" cy="822325"/>
          </a:xfrm>
          <a:prstGeom prst="rect">
            <a:avLst/>
          </a:prstGeom>
          <a:noFill/>
          <a:ln w="9525">
            <a:noFill/>
            <a:miter lim="800000"/>
            <a:headEnd/>
            <a:tailEnd/>
          </a:ln>
        </p:spPr>
        <p:txBody>
          <a:bodyPr wrap="none">
            <a:spAutoFit/>
          </a:bodyPr>
          <a:lstStyle/>
          <a:p>
            <a:pPr algn="ctr" eaLnBrk="0" hangingPunct="0"/>
            <a:r>
              <a:rPr lang="en-US" sz="2400">
                <a:solidFill>
                  <a:schemeClr val="bg1"/>
                </a:solidFill>
                <a:latin typeface="Times New Roman" pitchFamily="18" charset="0"/>
              </a:rPr>
              <a:t>Protein</a:t>
            </a:r>
          </a:p>
          <a:p>
            <a:pPr algn="ctr" eaLnBrk="0" hangingPunct="0"/>
            <a:r>
              <a:rPr lang="en-US" sz="2400">
                <a:solidFill>
                  <a:schemeClr val="bg1"/>
                </a:solidFill>
                <a:latin typeface="Times New Roman" pitchFamily="18" charset="0"/>
              </a:rPr>
              <a:t>synthesis</a:t>
            </a:r>
          </a:p>
        </p:txBody>
      </p:sp>
      <p:sp>
        <p:nvSpPr>
          <p:cNvPr id="106542" name="Text Box 965"/>
          <p:cNvSpPr txBox="1">
            <a:spLocks noChangeArrowheads="1"/>
          </p:cNvSpPr>
          <p:nvPr/>
        </p:nvSpPr>
        <p:spPr bwMode="auto">
          <a:xfrm>
            <a:off x="7129463" y="5635625"/>
            <a:ext cx="9763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Virions</a:t>
            </a:r>
          </a:p>
        </p:txBody>
      </p:sp>
      <p:grpSp>
        <p:nvGrpSpPr>
          <p:cNvPr id="106543" name="Group 966"/>
          <p:cNvGrpSpPr>
            <a:grpSpLocks/>
          </p:cNvGrpSpPr>
          <p:nvPr/>
        </p:nvGrpSpPr>
        <p:grpSpPr bwMode="auto">
          <a:xfrm>
            <a:off x="7461250" y="3844925"/>
            <a:ext cx="292100" cy="1674813"/>
            <a:chOff x="5895" y="689"/>
            <a:chExt cx="234" cy="1055"/>
          </a:xfrm>
        </p:grpSpPr>
        <p:grpSp>
          <p:nvGrpSpPr>
            <p:cNvPr id="106562" name="Group 967"/>
            <p:cNvGrpSpPr>
              <a:grpSpLocks/>
            </p:cNvGrpSpPr>
            <p:nvPr/>
          </p:nvGrpSpPr>
          <p:grpSpPr bwMode="auto">
            <a:xfrm>
              <a:off x="5944" y="728"/>
              <a:ext cx="183" cy="977"/>
              <a:chOff x="5944" y="731"/>
              <a:chExt cx="183" cy="977"/>
            </a:xfrm>
          </p:grpSpPr>
          <p:sp>
            <p:nvSpPr>
              <p:cNvPr id="107407" name="Freeform 968"/>
              <p:cNvSpPr>
                <a:spLocks/>
              </p:cNvSpPr>
              <p:nvPr/>
            </p:nvSpPr>
            <p:spPr bwMode="auto">
              <a:xfrm>
                <a:off x="5944" y="731"/>
                <a:ext cx="139" cy="977"/>
              </a:xfrm>
              <a:custGeom>
                <a:avLst/>
                <a:gdLst>
                  <a:gd name="T0" fmla="*/ 3930 w 51"/>
                  <a:gd name="T1" fmla="*/ 0 h 403"/>
                  <a:gd name="T2" fmla="*/ 3930 w 51"/>
                  <a:gd name="T3" fmla="*/ 0 h 403"/>
                  <a:gd name="T4" fmla="*/ 7672 w 51"/>
                  <a:gd name="T5" fmla="*/ 2109 h 403"/>
                  <a:gd name="T6" fmla="*/ 7672 w 51"/>
                  <a:gd name="T7" fmla="*/ 31572 h 403"/>
                  <a:gd name="T8" fmla="*/ 3930 w 51"/>
                  <a:gd name="T9" fmla="*/ 33754 h 403"/>
                  <a:gd name="T10" fmla="*/ 3930 w 51"/>
                  <a:gd name="T11" fmla="*/ 33754 h 403"/>
                  <a:gd name="T12" fmla="*/ 0 w 51"/>
                  <a:gd name="T13" fmla="*/ 31572 h 403"/>
                  <a:gd name="T14" fmla="*/ 0 w 51"/>
                  <a:gd name="T15" fmla="*/ 2109 h 403"/>
                  <a:gd name="T16" fmla="*/ 3930 w 51"/>
                  <a:gd name="T17" fmla="*/ 0 h 4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1"/>
                  <a:gd name="T28" fmla="*/ 0 h 403"/>
                  <a:gd name="T29" fmla="*/ 51 w 51"/>
                  <a:gd name="T30" fmla="*/ 403 h 4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1" h="403">
                    <a:moveTo>
                      <a:pt x="26" y="0"/>
                    </a:moveTo>
                    <a:lnTo>
                      <a:pt x="26" y="0"/>
                    </a:lnTo>
                    <a:cubicBezTo>
                      <a:pt x="40" y="0"/>
                      <a:pt x="51" y="11"/>
                      <a:pt x="51" y="25"/>
                    </a:cubicBezTo>
                    <a:lnTo>
                      <a:pt x="51" y="377"/>
                    </a:lnTo>
                    <a:cubicBezTo>
                      <a:pt x="51" y="391"/>
                      <a:pt x="40" y="403"/>
                      <a:pt x="26" y="403"/>
                    </a:cubicBezTo>
                    <a:cubicBezTo>
                      <a:pt x="12" y="403"/>
                      <a:pt x="0" y="391"/>
                      <a:pt x="0" y="377"/>
                    </a:cubicBezTo>
                    <a:lnTo>
                      <a:pt x="0" y="25"/>
                    </a:lnTo>
                    <a:cubicBezTo>
                      <a:pt x="0" y="11"/>
                      <a:pt x="12" y="0"/>
                      <a:pt x="26" y="0"/>
                    </a:cubicBezTo>
                  </a:path>
                </a:pathLst>
              </a:custGeom>
              <a:solidFill>
                <a:srgbClr val="0089E0"/>
              </a:solidFill>
              <a:ln w="0">
                <a:solidFill>
                  <a:srgbClr val="25221E"/>
                </a:solidFill>
                <a:round/>
                <a:headEnd/>
                <a:tailEnd/>
              </a:ln>
            </p:spPr>
            <p:txBody>
              <a:bodyPr/>
              <a:lstStyle/>
              <a:p>
                <a:endParaRPr lang="fr-FR"/>
              </a:p>
            </p:txBody>
          </p:sp>
          <p:sp>
            <p:nvSpPr>
              <p:cNvPr id="107408" name="Rectangle 969"/>
              <p:cNvSpPr>
                <a:spLocks noChangeArrowheads="1"/>
              </p:cNvSpPr>
              <p:nvPr/>
            </p:nvSpPr>
            <p:spPr bwMode="auto">
              <a:xfrm>
                <a:off x="6086" y="1090"/>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09" name="Rectangle 970"/>
              <p:cNvSpPr>
                <a:spLocks noChangeArrowheads="1"/>
              </p:cNvSpPr>
              <p:nvPr/>
            </p:nvSpPr>
            <p:spPr bwMode="auto">
              <a:xfrm>
                <a:off x="6110" y="1097"/>
                <a:ext cx="17" cy="2"/>
              </a:xfrm>
              <a:prstGeom prst="rect">
                <a:avLst/>
              </a:prstGeom>
              <a:solidFill>
                <a:srgbClr val="504A5D"/>
              </a:solidFill>
              <a:ln w="9525">
                <a:noFill/>
                <a:miter lim="800000"/>
                <a:headEnd/>
                <a:tailEnd/>
              </a:ln>
            </p:spPr>
            <p:txBody>
              <a:bodyPr/>
              <a:lstStyle/>
              <a:p>
                <a:endParaRPr lang="en-US"/>
              </a:p>
            </p:txBody>
          </p:sp>
          <p:sp>
            <p:nvSpPr>
              <p:cNvPr id="107410" name="Rectangle 971"/>
              <p:cNvSpPr>
                <a:spLocks noChangeArrowheads="1"/>
              </p:cNvSpPr>
              <p:nvPr/>
            </p:nvSpPr>
            <p:spPr bwMode="auto">
              <a:xfrm>
                <a:off x="6110" y="1094"/>
                <a:ext cx="17" cy="5"/>
              </a:xfrm>
              <a:prstGeom prst="rect">
                <a:avLst/>
              </a:prstGeom>
              <a:solidFill>
                <a:srgbClr val="504A5D"/>
              </a:solidFill>
              <a:ln w="9525">
                <a:noFill/>
                <a:miter lim="800000"/>
                <a:headEnd/>
                <a:tailEnd/>
              </a:ln>
            </p:spPr>
            <p:txBody>
              <a:bodyPr/>
              <a:lstStyle/>
              <a:p>
                <a:endParaRPr lang="en-US"/>
              </a:p>
            </p:txBody>
          </p:sp>
          <p:sp>
            <p:nvSpPr>
              <p:cNvPr id="107411" name="Rectangle 972"/>
              <p:cNvSpPr>
                <a:spLocks noChangeArrowheads="1"/>
              </p:cNvSpPr>
              <p:nvPr/>
            </p:nvSpPr>
            <p:spPr bwMode="auto">
              <a:xfrm>
                <a:off x="6110" y="1092"/>
                <a:ext cx="17" cy="5"/>
              </a:xfrm>
              <a:prstGeom prst="rect">
                <a:avLst/>
              </a:prstGeom>
              <a:solidFill>
                <a:srgbClr val="495A76"/>
              </a:solidFill>
              <a:ln w="9525">
                <a:noFill/>
                <a:miter lim="800000"/>
                <a:headEnd/>
                <a:tailEnd/>
              </a:ln>
            </p:spPr>
            <p:txBody>
              <a:bodyPr/>
              <a:lstStyle/>
              <a:p>
                <a:endParaRPr lang="en-US"/>
              </a:p>
            </p:txBody>
          </p:sp>
          <p:sp>
            <p:nvSpPr>
              <p:cNvPr id="107412" name="Rectangle 973"/>
              <p:cNvSpPr>
                <a:spLocks noChangeArrowheads="1"/>
              </p:cNvSpPr>
              <p:nvPr/>
            </p:nvSpPr>
            <p:spPr bwMode="auto">
              <a:xfrm>
                <a:off x="6110" y="1090"/>
                <a:ext cx="17" cy="4"/>
              </a:xfrm>
              <a:prstGeom prst="rect">
                <a:avLst/>
              </a:prstGeom>
              <a:solidFill>
                <a:srgbClr val="296992"/>
              </a:solidFill>
              <a:ln w="9525">
                <a:noFill/>
                <a:miter lim="800000"/>
                <a:headEnd/>
                <a:tailEnd/>
              </a:ln>
            </p:spPr>
            <p:txBody>
              <a:bodyPr/>
              <a:lstStyle/>
              <a:p>
                <a:endParaRPr lang="en-US"/>
              </a:p>
            </p:txBody>
          </p:sp>
          <p:sp>
            <p:nvSpPr>
              <p:cNvPr id="107413" name="Rectangle 974"/>
              <p:cNvSpPr>
                <a:spLocks noChangeArrowheads="1"/>
              </p:cNvSpPr>
              <p:nvPr/>
            </p:nvSpPr>
            <p:spPr bwMode="auto">
              <a:xfrm>
                <a:off x="6110" y="1085"/>
                <a:ext cx="17" cy="7"/>
              </a:xfrm>
              <a:prstGeom prst="rect">
                <a:avLst/>
              </a:prstGeom>
              <a:solidFill>
                <a:srgbClr val="0079B3"/>
              </a:solidFill>
              <a:ln w="9525">
                <a:noFill/>
                <a:miter lim="800000"/>
                <a:headEnd/>
                <a:tailEnd/>
              </a:ln>
            </p:spPr>
            <p:txBody>
              <a:bodyPr/>
              <a:lstStyle/>
              <a:p>
                <a:endParaRPr lang="en-US"/>
              </a:p>
            </p:txBody>
          </p:sp>
          <p:sp>
            <p:nvSpPr>
              <p:cNvPr id="107414" name="Rectangle 975"/>
              <p:cNvSpPr>
                <a:spLocks noChangeArrowheads="1"/>
              </p:cNvSpPr>
              <p:nvPr/>
            </p:nvSpPr>
            <p:spPr bwMode="auto">
              <a:xfrm>
                <a:off x="6110" y="1082"/>
                <a:ext cx="17" cy="8"/>
              </a:xfrm>
              <a:prstGeom prst="rect">
                <a:avLst/>
              </a:prstGeom>
              <a:solidFill>
                <a:srgbClr val="0089E0"/>
              </a:solidFill>
              <a:ln w="9525">
                <a:noFill/>
                <a:miter lim="800000"/>
                <a:headEnd/>
                <a:tailEnd/>
              </a:ln>
            </p:spPr>
            <p:txBody>
              <a:bodyPr/>
              <a:lstStyle/>
              <a:p>
                <a:endParaRPr lang="en-US"/>
              </a:p>
            </p:txBody>
          </p:sp>
          <p:sp>
            <p:nvSpPr>
              <p:cNvPr id="107415" name="Rectangle 976"/>
              <p:cNvSpPr>
                <a:spLocks noChangeArrowheads="1"/>
              </p:cNvSpPr>
              <p:nvPr/>
            </p:nvSpPr>
            <p:spPr bwMode="auto">
              <a:xfrm>
                <a:off x="6110" y="1085"/>
                <a:ext cx="17" cy="0"/>
              </a:xfrm>
              <a:prstGeom prst="rect">
                <a:avLst/>
              </a:prstGeom>
              <a:solidFill>
                <a:srgbClr val="0089E0"/>
              </a:solidFill>
              <a:ln w="9525">
                <a:noFill/>
                <a:miter lim="800000"/>
                <a:headEnd/>
                <a:tailEnd/>
              </a:ln>
            </p:spPr>
            <p:txBody>
              <a:bodyPr/>
              <a:lstStyle/>
              <a:p>
                <a:endParaRPr lang="en-US"/>
              </a:p>
            </p:txBody>
          </p:sp>
          <p:sp>
            <p:nvSpPr>
              <p:cNvPr id="107416" name="Oval 977"/>
              <p:cNvSpPr>
                <a:spLocks noChangeArrowheads="1"/>
              </p:cNvSpPr>
              <p:nvPr/>
            </p:nvSpPr>
            <p:spPr bwMode="auto">
              <a:xfrm>
                <a:off x="6110" y="1085"/>
                <a:ext cx="17" cy="14"/>
              </a:xfrm>
              <a:prstGeom prst="ellipse">
                <a:avLst/>
              </a:prstGeom>
              <a:solidFill>
                <a:srgbClr val="FFFFFF"/>
              </a:solidFill>
              <a:ln w="0">
                <a:solidFill>
                  <a:srgbClr val="6576B3"/>
                </a:solidFill>
                <a:round/>
                <a:headEnd/>
                <a:tailEnd/>
              </a:ln>
            </p:spPr>
            <p:txBody>
              <a:bodyPr/>
              <a:lstStyle/>
              <a:p>
                <a:endParaRPr lang="en-US"/>
              </a:p>
            </p:txBody>
          </p:sp>
          <p:sp>
            <p:nvSpPr>
              <p:cNvPr id="107417" name="Line 978"/>
              <p:cNvSpPr>
                <a:spLocks noChangeShapeType="1"/>
              </p:cNvSpPr>
              <p:nvPr/>
            </p:nvSpPr>
            <p:spPr bwMode="auto">
              <a:xfrm>
                <a:off x="6086" y="1092"/>
                <a:ext cx="27" cy="1"/>
              </a:xfrm>
              <a:prstGeom prst="line">
                <a:avLst/>
              </a:prstGeom>
              <a:noFill/>
              <a:ln w="0">
                <a:solidFill>
                  <a:srgbClr val="6576B3"/>
                </a:solidFill>
                <a:round/>
                <a:headEnd/>
                <a:tailEnd/>
              </a:ln>
            </p:spPr>
            <p:txBody>
              <a:bodyPr/>
              <a:lstStyle/>
              <a:p>
                <a:endParaRPr lang="fr-FR"/>
              </a:p>
            </p:txBody>
          </p:sp>
          <p:sp>
            <p:nvSpPr>
              <p:cNvPr id="107418" name="Line 979"/>
              <p:cNvSpPr>
                <a:spLocks noChangeShapeType="1"/>
              </p:cNvSpPr>
              <p:nvPr/>
            </p:nvSpPr>
            <p:spPr bwMode="auto">
              <a:xfrm>
                <a:off x="6086" y="1094"/>
                <a:ext cx="27" cy="1"/>
              </a:xfrm>
              <a:prstGeom prst="line">
                <a:avLst/>
              </a:prstGeom>
              <a:noFill/>
              <a:ln w="0">
                <a:solidFill>
                  <a:srgbClr val="6576B3"/>
                </a:solidFill>
                <a:round/>
                <a:headEnd/>
                <a:tailEnd/>
              </a:ln>
            </p:spPr>
            <p:txBody>
              <a:bodyPr/>
              <a:lstStyle/>
              <a:p>
                <a:endParaRPr lang="fr-FR"/>
              </a:p>
            </p:txBody>
          </p:sp>
          <p:sp>
            <p:nvSpPr>
              <p:cNvPr id="107419" name="Rectangle 980"/>
              <p:cNvSpPr>
                <a:spLocks noChangeArrowheads="1"/>
              </p:cNvSpPr>
              <p:nvPr/>
            </p:nvSpPr>
            <p:spPr bwMode="auto">
              <a:xfrm>
                <a:off x="6086" y="115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20" name="Rectangle 981"/>
              <p:cNvSpPr>
                <a:spLocks noChangeArrowheads="1"/>
              </p:cNvSpPr>
              <p:nvPr/>
            </p:nvSpPr>
            <p:spPr bwMode="auto">
              <a:xfrm>
                <a:off x="6110" y="1162"/>
                <a:ext cx="17" cy="3"/>
              </a:xfrm>
              <a:prstGeom prst="rect">
                <a:avLst/>
              </a:prstGeom>
              <a:solidFill>
                <a:srgbClr val="504A5D"/>
              </a:solidFill>
              <a:ln w="9525">
                <a:noFill/>
                <a:miter lim="800000"/>
                <a:headEnd/>
                <a:tailEnd/>
              </a:ln>
            </p:spPr>
            <p:txBody>
              <a:bodyPr/>
              <a:lstStyle/>
              <a:p>
                <a:endParaRPr lang="en-US"/>
              </a:p>
            </p:txBody>
          </p:sp>
          <p:sp>
            <p:nvSpPr>
              <p:cNvPr id="107421" name="Rectangle 982"/>
              <p:cNvSpPr>
                <a:spLocks noChangeArrowheads="1"/>
              </p:cNvSpPr>
              <p:nvPr/>
            </p:nvSpPr>
            <p:spPr bwMode="auto">
              <a:xfrm>
                <a:off x="6110" y="1160"/>
                <a:ext cx="17" cy="5"/>
              </a:xfrm>
              <a:prstGeom prst="rect">
                <a:avLst/>
              </a:prstGeom>
              <a:solidFill>
                <a:srgbClr val="504A5D"/>
              </a:solidFill>
              <a:ln w="9525">
                <a:noFill/>
                <a:miter lim="800000"/>
                <a:headEnd/>
                <a:tailEnd/>
              </a:ln>
            </p:spPr>
            <p:txBody>
              <a:bodyPr/>
              <a:lstStyle/>
              <a:p>
                <a:endParaRPr lang="en-US"/>
              </a:p>
            </p:txBody>
          </p:sp>
          <p:sp>
            <p:nvSpPr>
              <p:cNvPr id="107422" name="Rectangle 983"/>
              <p:cNvSpPr>
                <a:spLocks noChangeArrowheads="1"/>
              </p:cNvSpPr>
              <p:nvPr/>
            </p:nvSpPr>
            <p:spPr bwMode="auto">
              <a:xfrm>
                <a:off x="6110" y="1155"/>
                <a:ext cx="17" cy="7"/>
              </a:xfrm>
              <a:prstGeom prst="rect">
                <a:avLst/>
              </a:prstGeom>
              <a:solidFill>
                <a:srgbClr val="495A76"/>
              </a:solidFill>
              <a:ln w="9525">
                <a:noFill/>
                <a:miter lim="800000"/>
                <a:headEnd/>
                <a:tailEnd/>
              </a:ln>
            </p:spPr>
            <p:txBody>
              <a:bodyPr/>
              <a:lstStyle/>
              <a:p>
                <a:endParaRPr lang="en-US"/>
              </a:p>
            </p:txBody>
          </p:sp>
          <p:sp>
            <p:nvSpPr>
              <p:cNvPr id="107423" name="Rectangle 984"/>
              <p:cNvSpPr>
                <a:spLocks noChangeArrowheads="1"/>
              </p:cNvSpPr>
              <p:nvPr/>
            </p:nvSpPr>
            <p:spPr bwMode="auto">
              <a:xfrm>
                <a:off x="6110" y="1153"/>
                <a:ext cx="17" cy="7"/>
              </a:xfrm>
              <a:prstGeom prst="rect">
                <a:avLst/>
              </a:prstGeom>
              <a:solidFill>
                <a:srgbClr val="296992"/>
              </a:solidFill>
              <a:ln w="9525">
                <a:noFill/>
                <a:miter lim="800000"/>
                <a:headEnd/>
                <a:tailEnd/>
              </a:ln>
            </p:spPr>
            <p:txBody>
              <a:bodyPr/>
              <a:lstStyle/>
              <a:p>
                <a:endParaRPr lang="en-US"/>
              </a:p>
            </p:txBody>
          </p:sp>
          <p:sp>
            <p:nvSpPr>
              <p:cNvPr id="107424" name="Rectangle 985"/>
              <p:cNvSpPr>
                <a:spLocks noChangeArrowheads="1"/>
              </p:cNvSpPr>
              <p:nvPr/>
            </p:nvSpPr>
            <p:spPr bwMode="auto">
              <a:xfrm>
                <a:off x="6110" y="1150"/>
                <a:ext cx="17" cy="5"/>
              </a:xfrm>
              <a:prstGeom prst="rect">
                <a:avLst/>
              </a:prstGeom>
              <a:solidFill>
                <a:srgbClr val="0079B3"/>
              </a:solidFill>
              <a:ln w="9525">
                <a:noFill/>
                <a:miter lim="800000"/>
                <a:headEnd/>
                <a:tailEnd/>
              </a:ln>
            </p:spPr>
            <p:txBody>
              <a:bodyPr/>
              <a:lstStyle/>
              <a:p>
                <a:endParaRPr lang="en-US"/>
              </a:p>
            </p:txBody>
          </p:sp>
          <p:sp>
            <p:nvSpPr>
              <p:cNvPr id="107425" name="Rectangle 986"/>
              <p:cNvSpPr>
                <a:spLocks noChangeArrowheads="1"/>
              </p:cNvSpPr>
              <p:nvPr/>
            </p:nvSpPr>
            <p:spPr bwMode="auto">
              <a:xfrm>
                <a:off x="6110" y="1148"/>
                <a:ext cx="17" cy="5"/>
              </a:xfrm>
              <a:prstGeom prst="rect">
                <a:avLst/>
              </a:prstGeom>
              <a:solidFill>
                <a:srgbClr val="0089E0"/>
              </a:solidFill>
              <a:ln w="9525">
                <a:noFill/>
                <a:miter lim="800000"/>
                <a:headEnd/>
                <a:tailEnd/>
              </a:ln>
            </p:spPr>
            <p:txBody>
              <a:bodyPr/>
              <a:lstStyle/>
              <a:p>
                <a:endParaRPr lang="en-US"/>
              </a:p>
            </p:txBody>
          </p:sp>
          <p:sp>
            <p:nvSpPr>
              <p:cNvPr id="107426" name="Rectangle 987"/>
              <p:cNvSpPr>
                <a:spLocks noChangeArrowheads="1"/>
              </p:cNvSpPr>
              <p:nvPr/>
            </p:nvSpPr>
            <p:spPr bwMode="auto">
              <a:xfrm>
                <a:off x="6110" y="1150"/>
                <a:ext cx="17" cy="0"/>
              </a:xfrm>
              <a:prstGeom prst="rect">
                <a:avLst/>
              </a:prstGeom>
              <a:solidFill>
                <a:srgbClr val="0089E0"/>
              </a:solidFill>
              <a:ln w="9525">
                <a:noFill/>
                <a:miter lim="800000"/>
                <a:headEnd/>
                <a:tailEnd/>
              </a:ln>
            </p:spPr>
            <p:txBody>
              <a:bodyPr/>
              <a:lstStyle/>
              <a:p>
                <a:endParaRPr lang="en-US"/>
              </a:p>
            </p:txBody>
          </p:sp>
          <p:sp>
            <p:nvSpPr>
              <p:cNvPr id="107427" name="Oval 988"/>
              <p:cNvSpPr>
                <a:spLocks noChangeArrowheads="1"/>
              </p:cNvSpPr>
              <p:nvPr/>
            </p:nvSpPr>
            <p:spPr bwMode="auto">
              <a:xfrm>
                <a:off x="6110" y="1150"/>
                <a:ext cx="17" cy="15"/>
              </a:xfrm>
              <a:prstGeom prst="ellipse">
                <a:avLst/>
              </a:prstGeom>
              <a:solidFill>
                <a:srgbClr val="FFFFFF"/>
              </a:solidFill>
              <a:ln w="0">
                <a:solidFill>
                  <a:srgbClr val="6576B3"/>
                </a:solidFill>
                <a:round/>
                <a:headEnd/>
                <a:tailEnd/>
              </a:ln>
            </p:spPr>
            <p:txBody>
              <a:bodyPr/>
              <a:lstStyle/>
              <a:p>
                <a:endParaRPr lang="en-US"/>
              </a:p>
            </p:txBody>
          </p:sp>
          <p:sp>
            <p:nvSpPr>
              <p:cNvPr id="107428" name="Line 989"/>
              <p:cNvSpPr>
                <a:spLocks noChangeShapeType="1"/>
              </p:cNvSpPr>
              <p:nvPr/>
            </p:nvSpPr>
            <p:spPr bwMode="auto">
              <a:xfrm>
                <a:off x="6086" y="1155"/>
                <a:ext cx="27" cy="1"/>
              </a:xfrm>
              <a:prstGeom prst="line">
                <a:avLst/>
              </a:prstGeom>
              <a:noFill/>
              <a:ln w="0">
                <a:solidFill>
                  <a:srgbClr val="6576B3"/>
                </a:solidFill>
                <a:round/>
                <a:headEnd/>
                <a:tailEnd/>
              </a:ln>
            </p:spPr>
            <p:txBody>
              <a:bodyPr/>
              <a:lstStyle/>
              <a:p>
                <a:endParaRPr lang="fr-FR"/>
              </a:p>
            </p:txBody>
          </p:sp>
          <p:sp>
            <p:nvSpPr>
              <p:cNvPr id="107429" name="Line 990"/>
              <p:cNvSpPr>
                <a:spLocks noChangeShapeType="1"/>
              </p:cNvSpPr>
              <p:nvPr/>
            </p:nvSpPr>
            <p:spPr bwMode="auto">
              <a:xfrm>
                <a:off x="6086" y="1157"/>
                <a:ext cx="27" cy="1"/>
              </a:xfrm>
              <a:prstGeom prst="line">
                <a:avLst/>
              </a:prstGeom>
              <a:noFill/>
              <a:ln w="0">
                <a:solidFill>
                  <a:srgbClr val="6576B3"/>
                </a:solidFill>
                <a:round/>
                <a:headEnd/>
                <a:tailEnd/>
              </a:ln>
            </p:spPr>
            <p:txBody>
              <a:bodyPr/>
              <a:lstStyle/>
              <a:p>
                <a:endParaRPr lang="fr-FR"/>
              </a:p>
            </p:txBody>
          </p:sp>
          <p:sp>
            <p:nvSpPr>
              <p:cNvPr id="107430" name="Rectangle 991"/>
              <p:cNvSpPr>
                <a:spLocks noChangeArrowheads="1"/>
              </p:cNvSpPr>
              <p:nvPr/>
            </p:nvSpPr>
            <p:spPr bwMode="auto">
              <a:xfrm>
                <a:off x="6086" y="111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31" name="Rectangle 992"/>
              <p:cNvSpPr>
                <a:spLocks noChangeArrowheads="1"/>
              </p:cNvSpPr>
              <p:nvPr/>
            </p:nvSpPr>
            <p:spPr bwMode="auto">
              <a:xfrm>
                <a:off x="6110" y="1121"/>
                <a:ext cx="17" cy="2"/>
              </a:xfrm>
              <a:prstGeom prst="rect">
                <a:avLst/>
              </a:prstGeom>
              <a:solidFill>
                <a:srgbClr val="504A5D"/>
              </a:solidFill>
              <a:ln w="9525">
                <a:noFill/>
                <a:miter lim="800000"/>
                <a:headEnd/>
                <a:tailEnd/>
              </a:ln>
            </p:spPr>
            <p:txBody>
              <a:bodyPr/>
              <a:lstStyle/>
              <a:p>
                <a:endParaRPr lang="en-US"/>
              </a:p>
            </p:txBody>
          </p:sp>
          <p:sp>
            <p:nvSpPr>
              <p:cNvPr id="107432" name="Rectangle 993"/>
              <p:cNvSpPr>
                <a:spLocks noChangeArrowheads="1"/>
              </p:cNvSpPr>
              <p:nvPr/>
            </p:nvSpPr>
            <p:spPr bwMode="auto">
              <a:xfrm>
                <a:off x="6110" y="1119"/>
                <a:ext cx="17" cy="4"/>
              </a:xfrm>
              <a:prstGeom prst="rect">
                <a:avLst/>
              </a:prstGeom>
              <a:solidFill>
                <a:srgbClr val="504A5D"/>
              </a:solidFill>
              <a:ln w="9525">
                <a:noFill/>
                <a:miter lim="800000"/>
                <a:headEnd/>
                <a:tailEnd/>
              </a:ln>
            </p:spPr>
            <p:txBody>
              <a:bodyPr/>
              <a:lstStyle/>
              <a:p>
                <a:endParaRPr lang="en-US"/>
              </a:p>
            </p:txBody>
          </p:sp>
          <p:sp>
            <p:nvSpPr>
              <p:cNvPr id="107433" name="Rectangle 994"/>
              <p:cNvSpPr>
                <a:spLocks noChangeArrowheads="1"/>
              </p:cNvSpPr>
              <p:nvPr/>
            </p:nvSpPr>
            <p:spPr bwMode="auto">
              <a:xfrm>
                <a:off x="6110" y="1116"/>
                <a:ext cx="17" cy="5"/>
              </a:xfrm>
              <a:prstGeom prst="rect">
                <a:avLst/>
              </a:prstGeom>
              <a:solidFill>
                <a:srgbClr val="495A76"/>
              </a:solidFill>
              <a:ln w="9525">
                <a:noFill/>
                <a:miter lim="800000"/>
                <a:headEnd/>
                <a:tailEnd/>
              </a:ln>
            </p:spPr>
            <p:txBody>
              <a:bodyPr/>
              <a:lstStyle/>
              <a:p>
                <a:endParaRPr lang="en-US"/>
              </a:p>
            </p:txBody>
          </p:sp>
          <p:sp>
            <p:nvSpPr>
              <p:cNvPr id="107434" name="Rectangle 995"/>
              <p:cNvSpPr>
                <a:spLocks noChangeArrowheads="1"/>
              </p:cNvSpPr>
              <p:nvPr/>
            </p:nvSpPr>
            <p:spPr bwMode="auto">
              <a:xfrm>
                <a:off x="6110" y="1114"/>
                <a:ext cx="17" cy="5"/>
              </a:xfrm>
              <a:prstGeom prst="rect">
                <a:avLst/>
              </a:prstGeom>
              <a:solidFill>
                <a:srgbClr val="296992"/>
              </a:solidFill>
              <a:ln w="9525">
                <a:noFill/>
                <a:miter lim="800000"/>
                <a:headEnd/>
                <a:tailEnd/>
              </a:ln>
            </p:spPr>
            <p:txBody>
              <a:bodyPr/>
              <a:lstStyle/>
              <a:p>
                <a:endParaRPr lang="en-US"/>
              </a:p>
            </p:txBody>
          </p:sp>
          <p:sp>
            <p:nvSpPr>
              <p:cNvPr id="107435" name="Rectangle 996"/>
              <p:cNvSpPr>
                <a:spLocks noChangeArrowheads="1"/>
              </p:cNvSpPr>
              <p:nvPr/>
            </p:nvSpPr>
            <p:spPr bwMode="auto">
              <a:xfrm>
                <a:off x="6110" y="1111"/>
                <a:ext cx="17" cy="5"/>
              </a:xfrm>
              <a:prstGeom prst="rect">
                <a:avLst/>
              </a:prstGeom>
              <a:solidFill>
                <a:srgbClr val="0079B3"/>
              </a:solidFill>
              <a:ln w="9525">
                <a:noFill/>
                <a:miter lim="800000"/>
                <a:headEnd/>
                <a:tailEnd/>
              </a:ln>
            </p:spPr>
            <p:txBody>
              <a:bodyPr/>
              <a:lstStyle/>
              <a:p>
                <a:endParaRPr lang="en-US"/>
              </a:p>
            </p:txBody>
          </p:sp>
          <p:sp>
            <p:nvSpPr>
              <p:cNvPr id="107436" name="Rectangle 997"/>
              <p:cNvSpPr>
                <a:spLocks noChangeArrowheads="1"/>
              </p:cNvSpPr>
              <p:nvPr/>
            </p:nvSpPr>
            <p:spPr bwMode="auto">
              <a:xfrm>
                <a:off x="6110" y="1107"/>
                <a:ext cx="17" cy="7"/>
              </a:xfrm>
              <a:prstGeom prst="rect">
                <a:avLst/>
              </a:prstGeom>
              <a:solidFill>
                <a:srgbClr val="0089E0"/>
              </a:solidFill>
              <a:ln w="9525">
                <a:noFill/>
                <a:miter lim="800000"/>
                <a:headEnd/>
                <a:tailEnd/>
              </a:ln>
            </p:spPr>
            <p:txBody>
              <a:bodyPr/>
              <a:lstStyle/>
              <a:p>
                <a:endParaRPr lang="en-US"/>
              </a:p>
            </p:txBody>
          </p:sp>
          <p:sp>
            <p:nvSpPr>
              <p:cNvPr id="107437" name="Rectangle 998"/>
              <p:cNvSpPr>
                <a:spLocks noChangeArrowheads="1"/>
              </p:cNvSpPr>
              <p:nvPr/>
            </p:nvSpPr>
            <p:spPr bwMode="auto">
              <a:xfrm>
                <a:off x="6110" y="1111"/>
                <a:ext cx="17" cy="0"/>
              </a:xfrm>
              <a:prstGeom prst="rect">
                <a:avLst/>
              </a:prstGeom>
              <a:solidFill>
                <a:srgbClr val="0089E0"/>
              </a:solidFill>
              <a:ln w="9525">
                <a:noFill/>
                <a:miter lim="800000"/>
                <a:headEnd/>
                <a:tailEnd/>
              </a:ln>
            </p:spPr>
            <p:txBody>
              <a:bodyPr/>
              <a:lstStyle/>
              <a:p>
                <a:endParaRPr lang="en-US"/>
              </a:p>
            </p:txBody>
          </p:sp>
          <p:sp>
            <p:nvSpPr>
              <p:cNvPr id="107438" name="Oval 999"/>
              <p:cNvSpPr>
                <a:spLocks noChangeArrowheads="1"/>
              </p:cNvSpPr>
              <p:nvPr/>
            </p:nvSpPr>
            <p:spPr bwMode="auto">
              <a:xfrm>
                <a:off x="6110" y="1111"/>
                <a:ext cx="17" cy="12"/>
              </a:xfrm>
              <a:prstGeom prst="ellipse">
                <a:avLst/>
              </a:prstGeom>
              <a:solidFill>
                <a:srgbClr val="FFFFFF"/>
              </a:solidFill>
              <a:ln w="0">
                <a:solidFill>
                  <a:srgbClr val="6576B3"/>
                </a:solidFill>
                <a:round/>
                <a:headEnd/>
                <a:tailEnd/>
              </a:ln>
            </p:spPr>
            <p:txBody>
              <a:bodyPr/>
              <a:lstStyle/>
              <a:p>
                <a:endParaRPr lang="en-US"/>
              </a:p>
            </p:txBody>
          </p:sp>
          <p:sp>
            <p:nvSpPr>
              <p:cNvPr id="107439" name="Line 1000"/>
              <p:cNvSpPr>
                <a:spLocks noChangeShapeType="1"/>
              </p:cNvSpPr>
              <p:nvPr/>
            </p:nvSpPr>
            <p:spPr bwMode="auto">
              <a:xfrm>
                <a:off x="6086" y="1116"/>
                <a:ext cx="27" cy="1"/>
              </a:xfrm>
              <a:prstGeom prst="line">
                <a:avLst/>
              </a:prstGeom>
              <a:noFill/>
              <a:ln w="0">
                <a:solidFill>
                  <a:srgbClr val="6576B3"/>
                </a:solidFill>
                <a:round/>
                <a:headEnd/>
                <a:tailEnd/>
              </a:ln>
            </p:spPr>
            <p:txBody>
              <a:bodyPr/>
              <a:lstStyle/>
              <a:p>
                <a:endParaRPr lang="fr-FR"/>
              </a:p>
            </p:txBody>
          </p:sp>
          <p:sp>
            <p:nvSpPr>
              <p:cNvPr id="107440" name="Line 1001"/>
              <p:cNvSpPr>
                <a:spLocks noChangeShapeType="1"/>
              </p:cNvSpPr>
              <p:nvPr/>
            </p:nvSpPr>
            <p:spPr bwMode="auto">
              <a:xfrm>
                <a:off x="6086" y="1119"/>
                <a:ext cx="27" cy="1"/>
              </a:xfrm>
              <a:prstGeom prst="line">
                <a:avLst/>
              </a:prstGeom>
              <a:noFill/>
              <a:ln w="0">
                <a:solidFill>
                  <a:srgbClr val="6576B3"/>
                </a:solidFill>
                <a:round/>
                <a:headEnd/>
                <a:tailEnd/>
              </a:ln>
            </p:spPr>
            <p:txBody>
              <a:bodyPr/>
              <a:lstStyle/>
              <a:p>
                <a:endParaRPr lang="fr-FR"/>
              </a:p>
            </p:txBody>
          </p:sp>
          <p:sp>
            <p:nvSpPr>
              <p:cNvPr id="107441" name="Rectangle 1002"/>
              <p:cNvSpPr>
                <a:spLocks noChangeArrowheads="1"/>
              </p:cNvSpPr>
              <p:nvPr/>
            </p:nvSpPr>
            <p:spPr bwMode="auto">
              <a:xfrm>
                <a:off x="6086" y="113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42" name="Rectangle 1003"/>
              <p:cNvSpPr>
                <a:spLocks noChangeArrowheads="1"/>
              </p:cNvSpPr>
              <p:nvPr/>
            </p:nvSpPr>
            <p:spPr bwMode="auto">
              <a:xfrm>
                <a:off x="6110" y="1140"/>
                <a:ext cx="17" cy="3"/>
              </a:xfrm>
              <a:prstGeom prst="rect">
                <a:avLst/>
              </a:prstGeom>
              <a:solidFill>
                <a:srgbClr val="504A5D"/>
              </a:solidFill>
              <a:ln w="9525">
                <a:noFill/>
                <a:miter lim="800000"/>
                <a:headEnd/>
                <a:tailEnd/>
              </a:ln>
            </p:spPr>
            <p:txBody>
              <a:bodyPr/>
              <a:lstStyle/>
              <a:p>
                <a:endParaRPr lang="en-US"/>
              </a:p>
            </p:txBody>
          </p:sp>
          <p:sp>
            <p:nvSpPr>
              <p:cNvPr id="107443" name="Rectangle 1004"/>
              <p:cNvSpPr>
                <a:spLocks noChangeArrowheads="1"/>
              </p:cNvSpPr>
              <p:nvPr/>
            </p:nvSpPr>
            <p:spPr bwMode="auto">
              <a:xfrm>
                <a:off x="6110" y="1138"/>
                <a:ext cx="17" cy="5"/>
              </a:xfrm>
              <a:prstGeom prst="rect">
                <a:avLst/>
              </a:prstGeom>
              <a:solidFill>
                <a:srgbClr val="504A5D"/>
              </a:solidFill>
              <a:ln w="9525">
                <a:noFill/>
                <a:miter lim="800000"/>
                <a:headEnd/>
                <a:tailEnd/>
              </a:ln>
            </p:spPr>
            <p:txBody>
              <a:bodyPr/>
              <a:lstStyle/>
              <a:p>
                <a:endParaRPr lang="en-US"/>
              </a:p>
            </p:txBody>
          </p:sp>
          <p:sp>
            <p:nvSpPr>
              <p:cNvPr id="107444" name="Rectangle 1005"/>
              <p:cNvSpPr>
                <a:spLocks noChangeArrowheads="1"/>
              </p:cNvSpPr>
              <p:nvPr/>
            </p:nvSpPr>
            <p:spPr bwMode="auto">
              <a:xfrm>
                <a:off x="6110" y="1136"/>
                <a:ext cx="17" cy="4"/>
              </a:xfrm>
              <a:prstGeom prst="rect">
                <a:avLst/>
              </a:prstGeom>
              <a:solidFill>
                <a:srgbClr val="495A76"/>
              </a:solidFill>
              <a:ln w="9525">
                <a:noFill/>
                <a:miter lim="800000"/>
                <a:headEnd/>
                <a:tailEnd/>
              </a:ln>
            </p:spPr>
            <p:txBody>
              <a:bodyPr/>
              <a:lstStyle/>
              <a:p>
                <a:endParaRPr lang="en-US"/>
              </a:p>
            </p:txBody>
          </p:sp>
          <p:sp>
            <p:nvSpPr>
              <p:cNvPr id="107445" name="Rectangle 1006"/>
              <p:cNvSpPr>
                <a:spLocks noChangeArrowheads="1"/>
              </p:cNvSpPr>
              <p:nvPr/>
            </p:nvSpPr>
            <p:spPr bwMode="auto">
              <a:xfrm>
                <a:off x="6110" y="1133"/>
                <a:ext cx="17" cy="5"/>
              </a:xfrm>
              <a:prstGeom prst="rect">
                <a:avLst/>
              </a:prstGeom>
              <a:solidFill>
                <a:srgbClr val="296992"/>
              </a:solidFill>
              <a:ln w="9525">
                <a:noFill/>
                <a:miter lim="800000"/>
                <a:headEnd/>
                <a:tailEnd/>
              </a:ln>
            </p:spPr>
            <p:txBody>
              <a:bodyPr/>
              <a:lstStyle/>
              <a:p>
                <a:endParaRPr lang="en-US"/>
              </a:p>
            </p:txBody>
          </p:sp>
          <p:sp>
            <p:nvSpPr>
              <p:cNvPr id="107446" name="Rectangle 1007"/>
              <p:cNvSpPr>
                <a:spLocks noChangeArrowheads="1"/>
              </p:cNvSpPr>
              <p:nvPr/>
            </p:nvSpPr>
            <p:spPr bwMode="auto">
              <a:xfrm>
                <a:off x="6110" y="1131"/>
                <a:ext cx="17" cy="5"/>
              </a:xfrm>
              <a:prstGeom prst="rect">
                <a:avLst/>
              </a:prstGeom>
              <a:solidFill>
                <a:srgbClr val="0079B3"/>
              </a:solidFill>
              <a:ln w="9525">
                <a:noFill/>
                <a:miter lim="800000"/>
                <a:headEnd/>
                <a:tailEnd/>
              </a:ln>
            </p:spPr>
            <p:txBody>
              <a:bodyPr/>
              <a:lstStyle/>
              <a:p>
                <a:endParaRPr lang="en-US"/>
              </a:p>
            </p:txBody>
          </p:sp>
          <p:sp>
            <p:nvSpPr>
              <p:cNvPr id="107447" name="Rectangle 1008"/>
              <p:cNvSpPr>
                <a:spLocks noChangeArrowheads="1"/>
              </p:cNvSpPr>
              <p:nvPr/>
            </p:nvSpPr>
            <p:spPr bwMode="auto">
              <a:xfrm>
                <a:off x="6110" y="1126"/>
                <a:ext cx="17" cy="7"/>
              </a:xfrm>
              <a:prstGeom prst="rect">
                <a:avLst/>
              </a:prstGeom>
              <a:solidFill>
                <a:srgbClr val="0089E0"/>
              </a:solidFill>
              <a:ln w="9525">
                <a:noFill/>
                <a:miter lim="800000"/>
                <a:headEnd/>
                <a:tailEnd/>
              </a:ln>
            </p:spPr>
            <p:txBody>
              <a:bodyPr/>
              <a:lstStyle/>
              <a:p>
                <a:endParaRPr lang="en-US"/>
              </a:p>
            </p:txBody>
          </p:sp>
          <p:sp>
            <p:nvSpPr>
              <p:cNvPr id="107448" name="Rectangle 1009"/>
              <p:cNvSpPr>
                <a:spLocks noChangeArrowheads="1"/>
              </p:cNvSpPr>
              <p:nvPr/>
            </p:nvSpPr>
            <p:spPr bwMode="auto">
              <a:xfrm>
                <a:off x="6110" y="1131"/>
                <a:ext cx="17" cy="0"/>
              </a:xfrm>
              <a:prstGeom prst="rect">
                <a:avLst/>
              </a:prstGeom>
              <a:solidFill>
                <a:srgbClr val="0089E0"/>
              </a:solidFill>
              <a:ln w="9525">
                <a:noFill/>
                <a:miter lim="800000"/>
                <a:headEnd/>
                <a:tailEnd/>
              </a:ln>
            </p:spPr>
            <p:txBody>
              <a:bodyPr/>
              <a:lstStyle/>
              <a:p>
                <a:endParaRPr lang="en-US"/>
              </a:p>
            </p:txBody>
          </p:sp>
          <p:sp>
            <p:nvSpPr>
              <p:cNvPr id="107449" name="Oval 1010"/>
              <p:cNvSpPr>
                <a:spLocks noChangeArrowheads="1"/>
              </p:cNvSpPr>
              <p:nvPr/>
            </p:nvSpPr>
            <p:spPr bwMode="auto">
              <a:xfrm>
                <a:off x="6110" y="1131"/>
                <a:ext cx="17" cy="12"/>
              </a:xfrm>
              <a:prstGeom prst="ellipse">
                <a:avLst/>
              </a:prstGeom>
              <a:solidFill>
                <a:srgbClr val="FFFFFF"/>
              </a:solidFill>
              <a:ln w="0">
                <a:solidFill>
                  <a:srgbClr val="6576B3"/>
                </a:solidFill>
                <a:round/>
                <a:headEnd/>
                <a:tailEnd/>
              </a:ln>
            </p:spPr>
            <p:txBody>
              <a:bodyPr/>
              <a:lstStyle/>
              <a:p>
                <a:endParaRPr lang="en-US"/>
              </a:p>
            </p:txBody>
          </p:sp>
          <p:sp>
            <p:nvSpPr>
              <p:cNvPr id="107450" name="Line 1011"/>
              <p:cNvSpPr>
                <a:spLocks noChangeShapeType="1"/>
              </p:cNvSpPr>
              <p:nvPr/>
            </p:nvSpPr>
            <p:spPr bwMode="auto">
              <a:xfrm>
                <a:off x="6086" y="1136"/>
                <a:ext cx="27" cy="1"/>
              </a:xfrm>
              <a:prstGeom prst="line">
                <a:avLst/>
              </a:prstGeom>
              <a:noFill/>
              <a:ln w="0">
                <a:solidFill>
                  <a:srgbClr val="6576B3"/>
                </a:solidFill>
                <a:round/>
                <a:headEnd/>
                <a:tailEnd/>
              </a:ln>
            </p:spPr>
            <p:txBody>
              <a:bodyPr/>
              <a:lstStyle/>
              <a:p>
                <a:endParaRPr lang="fr-FR"/>
              </a:p>
            </p:txBody>
          </p:sp>
          <p:sp>
            <p:nvSpPr>
              <p:cNvPr id="107451" name="Line 1012"/>
              <p:cNvSpPr>
                <a:spLocks noChangeShapeType="1"/>
              </p:cNvSpPr>
              <p:nvPr/>
            </p:nvSpPr>
            <p:spPr bwMode="auto">
              <a:xfrm>
                <a:off x="6086" y="1138"/>
                <a:ext cx="27" cy="1"/>
              </a:xfrm>
              <a:prstGeom prst="line">
                <a:avLst/>
              </a:prstGeom>
              <a:noFill/>
              <a:ln w="0">
                <a:solidFill>
                  <a:srgbClr val="6576B3"/>
                </a:solidFill>
                <a:round/>
                <a:headEnd/>
                <a:tailEnd/>
              </a:ln>
            </p:spPr>
            <p:txBody>
              <a:bodyPr/>
              <a:lstStyle/>
              <a:p>
                <a:endParaRPr lang="fr-FR"/>
              </a:p>
            </p:txBody>
          </p:sp>
          <p:sp>
            <p:nvSpPr>
              <p:cNvPr id="107452" name="Rectangle 1013"/>
              <p:cNvSpPr>
                <a:spLocks noChangeArrowheads="1"/>
              </p:cNvSpPr>
              <p:nvPr/>
            </p:nvSpPr>
            <p:spPr bwMode="auto">
              <a:xfrm>
                <a:off x="6086" y="1235"/>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53" name="Rectangle 1014"/>
              <p:cNvSpPr>
                <a:spLocks noChangeArrowheads="1"/>
              </p:cNvSpPr>
              <p:nvPr/>
            </p:nvSpPr>
            <p:spPr bwMode="auto">
              <a:xfrm>
                <a:off x="6110" y="1245"/>
                <a:ext cx="17" cy="2"/>
              </a:xfrm>
              <a:prstGeom prst="rect">
                <a:avLst/>
              </a:prstGeom>
              <a:solidFill>
                <a:srgbClr val="504A5D"/>
              </a:solidFill>
              <a:ln w="9525">
                <a:noFill/>
                <a:miter lim="800000"/>
                <a:headEnd/>
                <a:tailEnd/>
              </a:ln>
            </p:spPr>
            <p:txBody>
              <a:bodyPr/>
              <a:lstStyle/>
              <a:p>
                <a:endParaRPr lang="en-US"/>
              </a:p>
            </p:txBody>
          </p:sp>
          <p:sp>
            <p:nvSpPr>
              <p:cNvPr id="107454" name="Rectangle 1015"/>
              <p:cNvSpPr>
                <a:spLocks noChangeArrowheads="1"/>
              </p:cNvSpPr>
              <p:nvPr/>
            </p:nvSpPr>
            <p:spPr bwMode="auto">
              <a:xfrm>
                <a:off x="6110" y="1240"/>
                <a:ext cx="17" cy="7"/>
              </a:xfrm>
              <a:prstGeom prst="rect">
                <a:avLst/>
              </a:prstGeom>
              <a:solidFill>
                <a:srgbClr val="504A5D"/>
              </a:solidFill>
              <a:ln w="9525">
                <a:noFill/>
                <a:miter lim="800000"/>
                <a:headEnd/>
                <a:tailEnd/>
              </a:ln>
            </p:spPr>
            <p:txBody>
              <a:bodyPr/>
              <a:lstStyle/>
              <a:p>
                <a:endParaRPr lang="en-US"/>
              </a:p>
            </p:txBody>
          </p:sp>
          <p:sp>
            <p:nvSpPr>
              <p:cNvPr id="107455" name="Rectangle 1016"/>
              <p:cNvSpPr>
                <a:spLocks noChangeArrowheads="1"/>
              </p:cNvSpPr>
              <p:nvPr/>
            </p:nvSpPr>
            <p:spPr bwMode="auto">
              <a:xfrm>
                <a:off x="6110" y="1237"/>
                <a:ext cx="17" cy="8"/>
              </a:xfrm>
              <a:prstGeom prst="rect">
                <a:avLst/>
              </a:prstGeom>
              <a:solidFill>
                <a:srgbClr val="495A76"/>
              </a:solidFill>
              <a:ln w="9525">
                <a:noFill/>
                <a:miter lim="800000"/>
                <a:headEnd/>
                <a:tailEnd/>
              </a:ln>
            </p:spPr>
            <p:txBody>
              <a:bodyPr/>
              <a:lstStyle/>
              <a:p>
                <a:endParaRPr lang="en-US"/>
              </a:p>
            </p:txBody>
          </p:sp>
          <p:sp>
            <p:nvSpPr>
              <p:cNvPr id="107456" name="Rectangle 1017"/>
              <p:cNvSpPr>
                <a:spLocks noChangeArrowheads="1"/>
              </p:cNvSpPr>
              <p:nvPr/>
            </p:nvSpPr>
            <p:spPr bwMode="auto">
              <a:xfrm>
                <a:off x="6110" y="1235"/>
                <a:ext cx="17" cy="5"/>
              </a:xfrm>
              <a:prstGeom prst="rect">
                <a:avLst/>
              </a:prstGeom>
              <a:solidFill>
                <a:srgbClr val="296992"/>
              </a:solidFill>
              <a:ln w="9525">
                <a:noFill/>
                <a:miter lim="800000"/>
                <a:headEnd/>
                <a:tailEnd/>
              </a:ln>
            </p:spPr>
            <p:txBody>
              <a:bodyPr/>
              <a:lstStyle/>
              <a:p>
                <a:endParaRPr lang="en-US"/>
              </a:p>
            </p:txBody>
          </p:sp>
          <p:sp>
            <p:nvSpPr>
              <p:cNvPr id="107457" name="Rectangle 1018"/>
              <p:cNvSpPr>
                <a:spLocks noChangeArrowheads="1"/>
              </p:cNvSpPr>
              <p:nvPr/>
            </p:nvSpPr>
            <p:spPr bwMode="auto">
              <a:xfrm>
                <a:off x="6110" y="1233"/>
                <a:ext cx="17" cy="4"/>
              </a:xfrm>
              <a:prstGeom prst="rect">
                <a:avLst/>
              </a:prstGeom>
              <a:solidFill>
                <a:srgbClr val="0079B3"/>
              </a:solidFill>
              <a:ln w="9525">
                <a:noFill/>
                <a:miter lim="800000"/>
                <a:headEnd/>
                <a:tailEnd/>
              </a:ln>
            </p:spPr>
            <p:txBody>
              <a:bodyPr/>
              <a:lstStyle/>
              <a:p>
                <a:endParaRPr lang="en-US"/>
              </a:p>
            </p:txBody>
          </p:sp>
          <p:sp>
            <p:nvSpPr>
              <p:cNvPr id="107458" name="Rectangle 1019"/>
              <p:cNvSpPr>
                <a:spLocks noChangeArrowheads="1"/>
              </p:cNvSpPr>
              <p:nvPr/>
            </p:nvSpPr>
            <p:spPr bwMode="auto">
              <a:xfrm>
                <a:off x="6110" y="1230"/>
                <a:ext cx="17" cy="5"/>
              </a:xfrm>
              <a:prstGeom prst="rect">
                <a:avLst/>
              </a:prstGeom>
              <a:solidFill>
                <a:srgbClr val="0089E0"/>
              </a:solidFill>
              <a:ln w="9525">
                <a:noFill/>
                <a:miter lim="800000"/>
                <a:headEnd/>
                <a:tailEnd/>
              </a:ln>
            </p:spPr>
            <p:txBody>
              <a:bodyPr/>
              <a:lstStyle/>
              <a:p>
                <a:endParaRPr lang="en-US"/>
              </a:p>
            </p:txBody>
          </p:sp>
          <p:sp>
            <p:nvSpPr>
              <p:cNvPr id="107459" name="Rectangle 1020"/>
              <p:cNvSpPr>
                <a:spLocks noChangeArrowheads="1"/>
              </p:cNvSpPr>
              <p:nvPr/>
            </p:nvSpPr>
            <p:spPr bwMode="auto">
              <a:xfrm>
                <a:off x="6110" y="1233"/>
                <a:ext cx="17" cy="0"/>
              </a:xfrm>
              <a:prstGeom prst="rect">
                <a:avLst/>
              </a:prstGeom>
              <a:solidFill>
                <a:srgbClr val="0089E0"/>
              </a:solidFill>
              <a:ln w="9525">
                <a:noFill/>
                <a:miter lim="800000"/>
                <a:headEnd/>
                <a:tailEnd/>
              </a:ln>
            </p:spPr>
            <p:txBody>
              <a:bodyPr/>
              <a:lstStyle/>
              <a:p>
                <a:endParaRPr lang="en-US"/>
              </a:p>
            </p:txBody>
          </p:sp>
          <p:sp>
            <p:nvSpPr>
              <p:cNvPr id="107460" name="Oval 1021"/>
              <p:cNvSpPr>
                <a:spLocks noChangeArrowheads="1"/>
              </p:cNvSpPr>
              <p:nvPr/>
            </p:nvSpPr>
            <p:spPr bwMode="auto">
              <a:xfrm>
                <a:off x="6110" y="1233"/>
                <a:ext cx="17" cy="14"/>
              </a:xfrm>
              <a:prstGeom prst="ellipse">
                <a:avLst/>
              </a:prstGeom>
              <a:solidFill>
                <a:srgbClr val="FFFFFF"/>
              </a:solidFill>
              <a:ln w="0">
                <a:solidFill>
                  <a:srgbClr val="6576B3"/>
                </a:solidFill>
                <a:round/>
                <a:headEnd/>
                <a:tailEnd/>
              </a:ln>
            </p:spPr>
            <p:txBody>
              <a:bodyPr/>
              <a:lstStyle/>
              <a:p>
                <a:endParaRPr lang="en-US"/>
              </a:p>
            </p:txBody>
          </p:sp>
          <p:sp>
            <p:nvSpPr>
              <p:cNvPr id="107461" name="Line 1022"/>
              <p:cNvSpPr>
                <a:spLocks noChangeShapeType="1"/>
              </p:cNvSpPr>
              <p:nvPr/>
            </p:nvSpPr>
            <p:spPr bwMode="auto">
              <a:xfrm>
                <a:off x="6086" y="1237"/>
                <a:ext cx="27" cy="1"/>
              </a:xfrm>
              <a:prstGeom prst="line">
                <a:avLst/>
              </a:prstGeom>
              <a:noFill/>
              <a:ln w="0">
                <a:solidFill>
                  <a:srgbClr val="6576B3"/>
                </a:solidFill>
                <a:round/>
                <a:headEnd/>
                <a:tailEnd/>
              </a:ln>
            </p:spPr>
            <p:txBody>
              <a:bodyPr/>
              <a:lstStyle/>
              <a:p>
                <a:endParaRPr lang="fr-FR"/>
              </a:p>
            </p:txBody>
          </p:sp>
          <p:sp>
            <p:nvSpPr>
              <p:cNvPr id="107462" name="Line 1023"/>
              <p:cNvSpPr>
                <a:spLocks noChangeShapeType="1"/>
              </p:cNvSpPr>
              <p:nvPr/>
            </p:nvSpPr>
            <p:spPr bwMode="auto">
              <a:xfrm>
                <a:off x="6086" y="1240"/>
                <a:ext cx="27" cy="1"/>
              </a:xfrm>
              <a:prstGeom prst="line">
                <a:avLst/>
              </a:prstGeom>
              <a:noFill/>
              <a:ln w="0">
                <a:solidFill>
                  <a:srgbClr val="6576B3"/>
                </a:solidFill>
                <a:round/>
                <a:headEnd/>
                <a:tailEnd/>
              </a:ln>
            </p:spPr>
            <p:txBody>
              <a:bodyPr/>
              <a:lstStyle/>
              <a:p>
                <a:endParaRPr lang="fr-FR"/>
              </a:p>
            </p:txBody>
          </p:sp>
          <p:sp>
            <p:nvSpPr>
              <p:cNvPr id="107463" name="Rectangle 1024"/>
              <p:cNvSpPr>
                <a:spLocks noChangeArrowheads="1"/>
              </p:cNvSpPr>
              <p:nvPr/>
            </p:nvSpPr>
            <p:spPr bwMode="auto">
              <a:xfrm>
                <a:off x="6086" y="119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64" name="Rectangle 1025"/>
              <p:cNvSpPr>
                <a:spLocks noChangeArrowheads="1"/>
              </p:cNvSpPr>
              <p:nvPr/>
            </p:nvSpPr>
            <p:spPr bwMode="auto">
              <a:xfrm>
                <a:off x="6110" y="1204"/>
                <a:ext cx="17" cy="2"/>
              </a:xfrm>
              <a:prstGeom prst="rect">
                <a:avLst/>
              </a:prstGeom>
              <a:solidFill>
                <a:srgbClr val="504A5D"/>
              </a:solidFill>
              <a:ln w="9525">
                <a:noFill/>
                <a:miter lim="800000"/>
                <a:headEnd/>
                <a:tailEnd/>
              </a:ln>
            </p:spPr>
            <p:txBody>
              <a:bodyPr/>
              <a:lstStyle/>
              <a:p>
                <a:endParaRPr lang="en-US"/>
              </a:p>
            </p:txBody>
          </p:sp>
          <p:sp>
            <p:nvSpPr>
              <p:cNvPr id="107465" name="Rectangle 1026"/>
              <p:cNvSpPr>
                <a:spLocks noChangeArrowheads="1"/>
              </p:cNvSpPr>
              <p:nvPr/>
            </p:nvSpPr>
            <p:spPr bwMode="auto">
              <a:xfrm>
                <a:off x="6110" y="1201"/>
                <a:ext cx="17" cy="5"/>
              </a:xfrm>
              <a:prstGeom prst="rect">
                <a:avLst/>
              </a:prstGeom>
              <a:solidFill>
                <a:srgbClr val="504A5D"/>
              </a:solidFill>
              <a:ln w="9525">
                <a:noFill/>
                <a:miter lim="800000"/>
                <a:headEnd/>
                <a:tailEnd/>
              </a:ln>
            </p:spPr>
            <p:txBody>
              <a:bodyPr/>
              <a:lstStyle/>
              <a:p>
                <a:endParaRPr lang="en-US"/>
              </a:p>
            </p:txBody>
          </p:sp>
          <p:sp>
            <p:nvSpPr>
              <p:cNvPr id="107466" name="Rectangle 1027"/>
              <p:cNvSpPr>
                <a:spLocks noChangeArrowheads="1"/>
              </p:cNvSpPr>
              <p:nvPr/>
            </p:nvSpPr>
            <p:spPr bwMode="auto">
              <a:xfrm>
                <a:off x="6110" y="1199"/>
                <a:ext cx="17" cy="5"/>
              </a:xfrm>
              <a:prstGeom prst="rect">
                <a:avLst/>
              </a:prstGeom>
              <a:solidFill>
                <a:srgbClr val="495A76"/>
              </a:solidFill>
              <a:ln w="9525">
                <a:noFill/>
                <a:miter lim="800000"/>
                <a:headEnd/>
                <a:tailEnd/>
              </a:ln>
            </p:spPr>
            <p:txBody>
              <a:bodyPr/>
              <a:lstStyle/>
              <a:p>
                <a:endParaRPr lang="en-US"/>
              </a:p>
            </p:txBody>
          </p:sp>
          <p:sp>
            <p:nvSpPr>
              <p:cNvPr id="107467" name="Rectangle 1028"/>
              <p:cNvSpPr>
                <a:spLocks noChangeArrowheads="1"/>
              </p:cNvSpPr>
              <p:nvPr/>
            </p:nvSpPr>
            <p:spPr bwMode="auto">
              <a:xfrm>
                <a:off x="6110" y="1194"/>
                <a:ext cx="17" cy="7"/>
              </a:xfrm>
              <a:prstGeom prst="rect">
                <a:avLst/>
              </a:prstGeom>
              <a:solidFill>
                <a:srgbClr val="296992"/>
              </a:solidFill>
              <a:ln w="9525">
                <a:noFill/>
                <a:miter lim="800000"/>
                <a:headEnd/>
                <a:tailEnd/>
              </a:ln>
            </p:spPr>
            <p:txBody>
              <a:bodyPr/>
              <a:lstStyle/>
              <a:p>
                <a:endParaRPr lang="en-US"/>
              </a:p>
            </p:txBody>
          </p:sp>
          <p:sp>
            <p:nvSpPr>
              <p:cNvPr id="107468" name="Rectangle 1029"/>
              <p:cNvSpPr>
                <a:spLocks noChangeArrowheads="1"/>
              </p:cNvSpPr>
              <p:nvPr/>
            </p:nvSpPr>
            <p:spPr bwMode="auto">
              <a:xfrm>
                <a:off x="6110" y="1191"/>
                <a:ext cx="17" cy="8"/>
              </a:xfrm>
              <a:prstGeom prst="rect">
                <a:avLst/>
              </a:prstGeom>
              <a:solidFill>
                <a:srgbClr val="0079B3"/>
              </a:solidFill>
              <a:ln w="9525">
                <a:noFill/>
                <a:miter lim="800000"/>
                <a:headEnd/>
                <a:tailEnd/>
              </a:ln>
            </p:spPr>
            <p:txBody>
              <a:bodyPr/>
              <a:lstStyle/>
              <a:p>
                <a:endParaRPr lang="en-US"/>
              </a:p>
            </p:txBody>
          </p:sp>
          <p:sp>
            <p:nvSpPr>
              <p:cNvPr id="107469" name="Rectangle 1030"/>
              <p:cNvSpPr>
                <a:spLocks noChangeArrowheads="1"/>
              </p:cNvSpPr>
              <p:nvPr/>
            </p:nvSpPr>
            <p:spPr bwMode="auto">
              <a:xfrm>
                <a:off x="6110" y="1189"/>
                <a:ext cx="17" cy="5"/>
              </a:xfrm>
              <a:prstGeom prst="rect">
                <a:avLst/>
              </a:prstGeom>
              <a:solidFill>
                <a:srgbClr val="0089E0"/>
              </a:solidFill>
              <a:ln w="9525">
                <a:noFill/>
                <a:miter lim="800000"/>
                <a:headEnd/>
                <a:tailEnd/>
              </a:ln>
            </p:spPr>
            <p:txBody>
              <a:bodyPr/>
              <a:lstStyle/>
              <a:p>
                <a:endParaRPr lang="en-US"/>
              </a:p>
            </p:txBody>
          </p:sp>
          <p:sp>
            <p:nvSpPr>
              <p:cNvPr id="107470" name="Rectangle 1031"/>
              <p:cNvSpPr>
                <a:spLocks noChangeArrowheads="1"/>
              </p:cNvSpPr>
              <p:nvPr/>
            </p:nvSpPr>
            <p:spPr bwMode="auto">
              <a:xfrm>
                <a:off x="6110" y="1191"/>
                <a:ext cx="17" cy="0"/>
              </a:xfrm>
              <a:prstGeom prst="rect">
                <a:avLst/>
              </a:prstGeom>
              <a:solidFill>
                <a:srgbClr val="0089E0"/>
              </a:solidFill>
              <a:ln w="9525">
                <a:noFill/>
                <a:miter lim="800000"/>
                <a:headEnd/>
                <a:tailEnd/>
              </a:ln>
            </p:spPr>
            <p:txBody>
              <a:bodyPr/>
              <a:lstStyle/>
              <a:p>
                <a:endParaRPr lang="en-US"/>
              </a:p>
            </p:txBody>
          </p:sp>
          <p:sp>
            <p:nvSpPr>
              <p:cNvPr id="107471" name="Oval 1032"/>
              <p:cNvSpPr>
                <a:spLocks noChangeArrowheads="1"/>
              </p:cNvSpPr>
              <p:nvPr/>
            </p:nvSpPr>
            <p:spPr bwMode="auto">
              <a:xfrm>
                <a:off x="6110" y="1191"/>
                <a:ext cx="17" cy="15"/>
              </a:xfrm>
              <a:prstGeom prst="ellipse">
                <a:avLst/>
              </a:prstGeom>
              <a:solidFill>
                <a:srgbClr val="FFFFFF"/>
              </a:solidFill>
              <a:ln w="0">
                <a:solidFill>
                  <a:srgbClr val="6576B3"/>
                </a:solidFill>
                <a:round/>
                <a:headEnd/>
                <a:tailEnd/>
              </a:ln>
            </p:spPr>
            <p:txBody>
              <a:bodyPr/>
              <a:lstStyle/>
              <a:p>
                <a:endParaRPr lang="en-US"/>
              </a:p>
            </p:txBody>
          </p:sp>
          <p:sp>
            <p:nvSpPr>
              <p:cNvPr id="107472" name="Line 1033"/>
              <p:cNvSpPr>
                <a:spLocks noChangeShapeType="1"/>
              </p:cNvSpPr>
              <p:nvPr/>
            </p:nvSpPr>
            <p:spPr bwMode="auto">
              <a:xfrm>
                <a:off x="6086" y="1196"/>
                <a:ext cx="27" cy="1"/>
              </a:xfrm>
              <a:prstGeom prst="line">
                <a:avLst/>
              </a:prstGeom>
              <a:noFill/>
              <a:ln w="0">
                <a:solidFill>
                  <a:srgbClr val="6576B3"/>
                </a:solidFill>
                <a:round/>
                <a:headEnd/>
                <a:tailEnd/>
              </a:ln>
            </p:spPr>
            <p:txBody>
              <a:bodyPr/>
              <a:lstStyle/>
              <a:p>
                <a:endParaRPr lang="fr-FR"/>
              </a:p>
            </p:txBody>
          </p:sp>
          <p:sp>
            <p:nvSpPr>
              <p:cNvPr id="107473" name="Line 1034"/>
              <p:cNvSpPr>
                <a:spLocks noChangeShapeType="1"/>
              </p:cNvSpPr>
              <p:nvPr/>
            </p:nvSpPr>
            <p:spPr bwMode="auto">
              <a:xfrm>
                <a:off x="6086" y="1199"/>
                <a:ext cx="27" cy="1"/>
              </a:xfrm>
              <a:prstGeom prst="line">
                <a:avLst/>
              </a:prstGeom>
              <a:noFill/>
              <a:ln w="0">
                <a:solidFill>
                  <a:srgbClr val="6576B3"/>
                </a:solidFill>
                <a:round/>
                <a:headEnd/>
                <a:tailEnd/>
              </a:ln>
            </p:spPr>
            <p:txBody>
              <a:bodyPr/>
              <a:lstStyle/>
              <a:p>
                <a:endParaRPr lang="fr-FR"/>
              </a:p>
            </p:txBody>
          </p:sp>
          <p:sp>
            <p:nvSpPr>
              <p:cNvPr id="107474" name="Rectangle 1035"/>
              <p:cNvSpPr>
                <a:spLocks noChangeArrowheads="1"/>
              </p:cNvSpPr>
              <p:nvPr/>
            </p:nvSpPr>
            <p:spPr bwMode="auto">
              <a:xfrm>
                <a:off x="6086" y="1216"/>
                <a:ext cx="27" cy="4"/>
              </a:xfrm>
              <a:prstGeom prst="rect">
                <a:avLst/>
              </a:prstGeom>
              <a:solidFill>
                <a:srgbClr val="504A5D"/>
              </a:solidFill>
              <a:ln w="0">
                <a:solidFill>
                  <a:srgbClr val="6576B3"/>
                </a:solidFill>
                <a:miter lim="800000"/>
                <a:headEnd/>
                <a:tailEnd/>
              </a:ln>
            </p:spPr>
            <p:txBody>
              <a:bodyPr/>
              <a:lstStyle/>
              <a:p>
                <a:endParaRPr lang="en-US"/>
              </a:p>
            </p:txBody>
          </p:sp>
          <p:sp>
            <p:nvSpPr>
              <p:cNvPr id="107475" name="Rectangle 1036"/>
              <p:cNvSpPr>
                <a:spLocks noChangeArrowheads="1"/>
              </p:cNvSpPr>
              <p:nvPr/>
            </p:nvSpPr>
            <p:spPr bwMode="auto">
              <a:xfrm>
                <a:off x="6110" y="1223"/>
                <a:ext cx="17" cy="2"/>
              </a:xfrm>
              <a:prstGeom prst="rect">
                <a:avLst/>
              </a:prstGeom>
              <a:solidFill>
                <a:srgbClr val="504A5D"/>
              </a:solidFill>
              <a:ln w="9525">
                <a:noFill/>
                <a:miter lim="800000"/>
                <a:headEnd/>
                <a:tailEnd/>
              </a:ln>
            </p:spPr>
            <p:txBody>
              <a:bodyPr/>
              <a:lstStyle/>
              <a:p>
                <a:endParaRPr lang="en-US"/>
              </a:p>
            </p:txBody>
          </p:sp>
          <p:sp>
            <p:nvSpPr>
              <p:cNvPr id="107476" name="Rectangle 1037"/>
              <p:cNvSpPr>
                <a:spLocks noChangeArrowheads="1"/>
              </p:cNvSpPr>
              <p:nvPr/>
            </p:nvSpPr>
            <p:spPr bwMode="auto">
              <a:xfrm>
                <a:off x="6110" y="1220"/>
                <a:ext cx="17" cy="5"/>
              </a:xfrm>
              <a:prstGeom prst="rect">
                <a:avLst/>
              </a:prstGeom>
              <a:solidFill>
                <a:srgbClr val="504A5D"/>
              </a:solidFill>
              <a:ln w="9525">
                <a:noFill/>
                <a:miter lim="800000"/>
                <a:headEnd/>
                <a:tailEnd/>
              </a:ln>
            </p:spPr>
            <p:txBody>
              <a:bodyPr/>
              <a:lstStyle/>
              <a:p>
                <a:endParaRPr lang="en-US"/>
              </a:p>
            </p:txBody>
          </p:sp>
          <p:sp>
            <p:nvSpPr>
              <p:cNvPr id="107477" name="Rectangle 1038"/>
              <p:cNvSpPr>
                <a:spLocks noChangeArrowheads="1"/>
              </p:cNvSpPr>
              <p:nvPr/>
            </p:nvSpPr>
            <p:spPr bwMode="auto">
              <a:xfrm>
                <a:off x="6110" y="1218"/>
                <a:ext cx="17" cy="5"/>
              </a:xfrm>
              <a:prstGeom prst="rect">
                <a:avLst/>
              </a:prstGeom>
              <a:solidFill>
                <a:srgbClr val="495A76"/>
              </a:solidFill>
              <a:ln w="9525">
                <a:noFill/>
                <a:miter lim="800000"/>
                <a:headEnd/>
                <a:tailEnd/>
              </a:ln>
            </p:spPr>
            <p:txBody>
              <a:bodyPr/>
              <a:lstStyle/>
              <a:p>
                <a:endParaRPr lang="en-US"/>
              </a:p>
            </p:txBody>
          </p:sp>
          <p:sp>
            <p:nvSpPr>
              <p:cNvPr id="107478" name="Rectangle 1039"/>
              <p:cNvSpPr>
                <a:spLocks noChangeArrowheads="1"/>
              </p:cNvSpPr>
              <p:nvPr/>
            </p:nvSpPr>
            <p:spPr bwMode="auto">
              <a:xfrm>
                <a:off x="6110" y="1216"/>
                <a:ext cx="17" cy="4"/>
              </a:xfrm>
              <a:prstGeom prst="rect">
                <a:avLst/>
              </a:prstGeom>
              <a:solidFill>
                <a:srgbClr val="296992"/>
              </a:solidFill>
              <a:ln w="9525">
                <a:noFill/>
                <a:miter lim="800000"/>
                <a:headEnd/>
                <a:tailEnd/>
              </a:ln>
            </p:spPr>
            <p:txBody>
              <a:bodyPr/>
              <a:lstStyle/>
              <a:p>
                <a:endParaRPr lang="en-US"/>
              </a:p>
            </p:txBody>
          </p:sp>
          <p:sp>
            <p:nvSpPr>
              <p:cNvPr id="107479" name="Rectangle 1040"/>
              <p:cNvSpPr>
                <a:spLocks noChangeArrowheads="1"/>
              </p:cNvSpPr>
              <p:nvPr/>
            </p:nvSpPr>
            <p:spPr bwMode="auto">
              <a:xfrm>
                <a:off x="6110" y="1211"/>
                <a:ext cx="17" cy="7"/>
              </a:xfrm>
              <a:prstGeom prst="rect">
                <a:avLst/>
              </a:prstGeom>
              <a:solidFill>
                <a:srgbClr val="0079B3"/>
              </a:solidFill>
              <a:ln w="9525">
                <a:noFill/>
                <a:miter lim="800000"/>
                <a:headEnd/>
                <a:tailEnd/>
              </a:ln>
            </p:spPr>
            <p:txBody>
              <a:bodyPr/>
              <a:lstStyle/>
              <a:p>
                <a:endParaRPr lang="en-US"/>
              </a:p>
            </p:txBody>
          </p:sp>
          <p:sp>
            <p:nvSpPr>
              <p:cNvPr id="107480" name="Rectangle 1041"/>
              <p:cNvSpPr>
                <a:spLocks noChangeArrowheads="1"/>
              </p:cNvSpPr>
              <p:nvPr/>
            </p:nvSpPr>
            <p:spPr bwMode="auto">
              <a:xfrm>
                <a:off x="6110" y="1208"/>
                <a:ext cx="17" cy="8"/>
              </a:xfrm>
              <a:prstGeom prst="rect">
                <a:avLst/>
              </a:prstGeom>
              <a:solidFill>
                <a:srgbClr val="0089E0"/>
              </a:solidFill>
              <a:ln w="9525">
                <a:noFill/>
                <a:miter lim="800000"/>
                <a:headEnd/>
                <a:tailEnd/>
              </a:ln>
            </p:spPr>
            <p:txBody>
              <a:bodyPr/>
              <a:lstStyle/>
              <a:p>
                <a:endParaRPr lang="en-US"/>
              </a:p>
            </p:txBody>
          </p:sp>
          <p:sp>
            <p:nvSpPr>
              <p:cNvPr id="107481" name="Rectangle 1042"/>
              <p:cNvSpPr>
                <a:spLocks noChangeArrowheads="1"/>
              </p:cNvSpPr>
              <p:nvPr/>
            </p:nvSpPr>
            <p:spPr bwMode="auto">
              <a:xfrm>
                <a:off x="6110" y="1211"/>
                <a:ext cx="17" cy="0"/>
              </a:xfrm>
              <a:prstGeom prst="rect">
                <a:avLst/>
              </a:prstGeom>
              <a:solidFill>
                <a:srgbClr val="0089E0"/>
              </a:solidFill>
              <a:ln w="9525">
                <a:noFill/>
                <a:miter lim="800000"/>
                <a:headEnd/>
                <a:tailEnd/>
              </a:ln>
            </p:spPr>
            <p:txBody>
              <a:bodyPr/>
              <a:lstStyle/>
              <a:p>
                <a:endParaRPr lang="en-US"/>
              </a:p>
            </p:txBody>
          </p:sp>
          <p:sp>
            <p:nvSpPr>
              <p:cNvPr id="107482" name="Oval 1043"/>
              <p:cNvSpPr>
                <a:spLocks noChangeArrowheads="1"/>
              </p:cNvSpPr>
              <p:nvPr/>
            </p:nvSpPr>
            <p:spPr bwMode="auto">
              <a:xfrm>
                <a:off x="6110" y="1211"/>
                <a:ext cx="17" cy="14"/>
              </a:xfrm>
              <a:prstGeom prst="ellipse">
                <a:avLst/>
              </a:prstGeom>
              <a:solidFill>
                <a:srgbClr val="FFFFFF"/>
              </a:solidFill>
              <a:ln w="0">
                <a:solidFill>
                  <a:srgbClr val="6576B3"/>
                </a:solidFill>
                <a:round/>
                <a:headEnd/>
                <a:tailEnd/>
              </a:ln>
            </p:spPr>
            <p:txBody>
              <a:bodyPr/>
              <a:lstStyle/>
              <a:p>
                <a:endParaRPr lang="en-US"/>
              </a:p>
            </p:txBody>
          </p:sp>
          <p:sp>
            <p:nvSpPr>
              <p:cNvPr id="107483" name="Line 1044"/>
              <p:cNvSpPr>
                <a:spLocks noChangeShapeType="1"/>
              </p:cNvSpPr>
              <p:nvPr/>
            </p:nvSpPr>
            <p:spPr bwMode="auto">
              <a:xfrm>
                <a:off x="6086" y="1216"/>
                <a:ext cx="27" cy="1"/>
              </a:xfrm>
              <a:prstGeom prst="line">
                <a:avLst/>
              </a:prstGeom>
              <a:noFill/>
              <a:ln w="0">
                <a:solidFill>
                  <a:srgbClr val="6576B3"/>
                </a:solidFill>
                <a:round/>
                <a:headEnd/>
                <a:tailEnd/>
              </a:ln>
            </p:spPr>
            <p:txBody>
              <a:bodyPr/>
              <a:lstStyle/>
              <a:p>
                <a:endParaRPr lang="fr-FR"/>
              </a:p>
            </p:txBody>
          </p:sp>
          <p:sp>
            <p:nvSpPr>
              <p:cNvPr id="107484" name="Line 1045"/>
              <p:cNvSpPr>
                <a:spLocks noChangeShapeType="1"/>
              </p:cNvSpPr>
              <p:nvPr/>
            </p:nvSpPr>
            <p:spPr bwMode="auto">
              <a:xfrm>
                <a:off x="6086" y="1220"/>
                <a:ext cx="27" cy="1"/>
              </a:xfrm>
              <a:prstGeom prst="line">
                <a:avLst/>
              </a:prstGeom>
              <a:noFill/>
              <a:ln w="0">
                <a:solidFill>
                  <a:srgbClr val="6576B3"/>
                </a:solidFill>
                <a:round/>
                <a:headEnd/>
                <a:tailEnd/>
              </a:ln>
            </p:spPr>
            <p:txBody>
              <a:bodyPr/>
              <a:lstStyle/>
              <a:p>
                <a:endParaRPr lang="fr-FR"/>
              </a:p>
            </p:txBody>
          </p:sp>
          <p:sp>
            <p:nvSpPr>
              <p:cNvPr id="107485" name="Rectangle 1046"/>
              <p:cNvSpPr>
                <a:spLocks noChangeArrowheads="1"/>
              </p:cNvSpPr>
              <p:nvPr/>
            </p:nvSpPr>
            <p:spPr bwMode="auto">
              <a:xfrm>
                <a:off x="6086" y="1322"/>
                <a:ext cx="27" cy="8"/>
              </a:xfrm>
              <a:prstGeom prst="rect">
                <a:avLst/>
              </a:prstGeom>
              <a:solidFill>
                <a:srgbClr val="504A5D"/>
              </a:solidFill>
              <a:ln w="0">
                <a:solidFill>
                  <a:srgbClr val="6576B3"/>
                </a:solidFill>
                <a:miter lim="800000"/>
                <a:headEnd/>
                <a:tailEnd/>
              </a:ln>
            </p:spPr>
            <p:txBody>
              <a:bodyPr/>
              <a:lstStyle/>
              <a:p>
                <a:endParaRPr lang="en-US"/>
              </a:p>
            </p:txBody>
          </p:sp>
          <p:sp>
            <p:nvSpPr>
              <p:cNvPr id="107486" name="Rectangle 1047"/>
              <p:cNvSpPr>
                <a:spLocks noChangeArrowheads="1"/>
              </p:cNvSpPr>
              <p:nvPr/>
            </p:nvSpPr>
            <p:spPr bwMode="auto">
              <a:xfrm>
                <a:off x="6110" y="1332"/>
                <a:ext cx="17" cy="2"/>
              </a:xfrm>
              <a:prstGeom prst="rect">
                <a:avLst/>
              </a:prstGeom>
              <a:solidFill>
                <a:srgbClr val="504A5D"/>
              </a:solidFill>
              <a:ln w="9525">
                <a:noFill/>
                <a:miter lim="800000"/>
                <a:headEnd/>
                <a:tailEnd/>
              </a:ln>
            </p:spPr>
            <p:txBody>
              <a:bodyPr/>
              <a:lstStyle/>
              <a:p>
                <a:endParaRPr lang="en-US"/>
              </a:p>
            </p:txBody>
          </p:sp>
          <p:sp>
            <p:nvSpPr>
              <p:cNvPr id="107487" name="Rectangle 1048"/>
              <p:cNvSpPr>
                <a:spLocks noChangeArrowheads="1"/>
              </p:cNvSpPr>
              <p:nvPr/>
            </p:nvSpPr>
            <p:spPr bwMode="auto">
              <a:xfrm>
                <a:off x="6110" y="1327"/>
                <a:ext cx="17" cy="7"/>
              </a:xfrm>
              <a:prstGeom prst="rect">
                <a:avLst/>
              </a:prstGeom>
              <a:solidFill>
                <a:srgbClr val="504A5D"/>
              </a:solidFill>
              <a:ln w="9525">
                <a:noFill/>
                <a:miter lim="800000"/>
                <a:headEnd/>
                <a:tailEnd/>
              </a:ln>
            </p:spPr>
            <p:txBody>
              <a:bodyPr/>
              <a:lstStyle/>
              <a:p>
                <a:endParaRPr lang="en-US"/>
              </a:p>
            </p:txBody>
          </p:sp>
          <p:sp>
            <p:nvSpPr>
              <p:cNvPr id="107488" name="Rectangle 1049"/>
              <p:cNvSpPr>
                <a:spLocks noChangeArrowheads="1"/>
              </p:cNvSpPr>
              <p:nvPr/>
            </p:nvSpPr>
            <p:spPr bwMode="auto">
              <a:xfrm>
                <a:off x="6110" y="1325"/>
                <a:ext cx="17" cy="7"/>
              </a:xfrm>
              <a:prstGeom prst="rect">
                <a:avLst/>
              </a:prstGeom>
              <a:solidFill>
                <a:srgbClr val="495A76"/>
              </a:solidFill>
              <a:ln w="9525">
                <a:noFill/>
                <a:miter lim="800000"/>
                <a:headEnd/>
                <a:tailEnd/>
              </a:ln>
            </p:spPr>
            <p:txBody>
              <a:bodyPr/>
              <a:lstStyle/>
              <a:p>
                <a:endParaRPr lang="en-US"/>
              </a:p>
            </p:txBody>
          </p:sp>
          <p:sp>
            <p:nvSpPr>
              <p:cNvPr id="107489" name="Rectangle 1050"/>
              <p:cNvSpPr>
                <a:spLocks noChangeArrowheads="1"/>
              </p:cNvSpPr>
              <p:nvPr/>
            </p:nvSpPr>
            <p:spPr bwMode="auto">
              <a:xfrm>
                <a:off x="6110" y="1322"/>
                <a:ext cx="17" cy="5"/>
              </a:xfrm>
              <a:prstGeom prst="rect">
                <a:avLst/>
              </a:prstGeom>
              <a:solidFill>
                <a:srgbClr val="296992"/>
              </a:solidFill>
              <a:ln w="9525">
                <a:noFill/>
                <a:miter lim="800000"/>
                <a:headEnd/>
                <a:tailEnd/>
              </a:ln>
            </p:spPr>
            <p:txBody>
              <a:bodyPr/>
              <a:lstStyle/>
              <a:p>
                <a:endParaRPr lang="en-US"/>
              </a:p>
            </p:txBody>
          </p:sp>
          <p:sp>
            <p:nvSpPr>
              <p:cNvPr id="107490" name="Rectangle 1051"/>
              <p:cNvSpPr>
                <a:spLocks noChangeArrowheads="1"/>
              </p:cNvSpPr>
              <p:nvPr/>
            </p:nvSpPr>
            <p:spPr bwMode="auto">
              <a:xfrm>
                <a:off x="6110" y="1320"/>
                <a:ext cx="17" cy="5"/>
              </a:xfrm>
              <a:prstGeom prst="rect">
                <a:avLst/>
              </a:prstGeom>
              <a:solidFill>
                <a:srgbClr val="0079B3"/>
              </a:solidFill>
              <a:ln w="9525">
                <a:noFill/>
                <a:miter lim="800000"/>
                <a:headEnd/>
                <a:tailEnd/>
              </a:ln>
            </p:spPr>
            <p:txBody>
              <a:bodyPr/>
              <a:lstStyle/>
              <a:p>
                <a:endParaRPr lang="en-US"/>
              </a:p>
            </p:txBody>
          </p:sp>
          <p:sp>
            <p:nvSpPr>
              <p:cNvPr id="107491" name="Rectangle 1052"/>
              <p:cNvSpPr>
                <a:spLocks noChangeArrowheads="1"/>
              </p:cNvSpPr>
              <p:nvPr/>
            </p:nvSpPr>
            <p:spPr bwMode="auto">
              <a:xfrm>
                <a:off x="6110" y="1317"/>
                <a:ext cx="17" cy="5"/>
              </a:xfrm>
              <a:prstGeom prst="rect">
                <a:avLst/>
              </a:prstGeom>
              <a:solidFill>
                <a:srgbClr val="0089E0"/>
              </a:solidFill>
              <a:ln w="9525">
                <a:noFill/>
                <a:miter lim="800000"/>
                <a:headEnd/>
                <a:tailEnd/>
              </a:ln>
            </p:spPr>
            <p:txBody>
              <a:bodyPr/>
              <a:lstStyle/>
              <a:p>
                <a:endParaRPr lang="en-US"/>
              </a:p>
            </p:txBody>
          </p:sp>
          <p:sp>
            <p:nvSpPr>
              <p:cNvPr id="107492" name="Rectangle 1053"/>
              <p:cNvSpPr>
                <a:spLocks noChangeArrowheads="1"/>
              </p:cNvSpPr>
              <p:nvPr/>
            </p:nvSpPr>
            <p:spPr bwMode="auto">
              <a:xfrm>
                <a:off x="6110" y="1320"/>
                <a:ext cx="17" cy="0"/>
              </a:xfrm>
              <a:prstGeom prst="rect">
                <a:avLst/>
              </a:prstGeom>
              <a:solidFill>
                <a:srgbClr val="0089E0"/>
              </a:solidFill>
              <a:ln w="9525">
                <a:noFill/>
                <a:miter lim="800000"/>
                <a:headEnd/>
                <a:tailEnd/>
              </a:ln>
            </p:spPr>
            <p:txBody>
              <a:bodyPr/>
              <a:lstStyle/>
              <a:p>
                <a:endParaRPr lang="en-US"/>
              </a:p>
            </p:txBody>
          </p:sp>
          <p:sp>
            <p:nvSpPr>
              <p:cNvPr id="107493" name="Oval 1054"/>
              <p:cNvSpPr>
                <a:spLocks noChangeArrowheads="1"/>
              </p:cNvSpPr>
              <p:nvPr/>
            </p:nvSpPr>
            <p:spPr bwMode="auto">
              <a:xfrm>
                <a:off x="6110" y="1320"/>
                <a:ext cx="17" cy="14"/>
              </a:xfrm>
              <a:prstGeom prst="ellipse">
                <a:avLst/>
              </a:prstGeom>
              <a:solidFill>
                <a:srgbClr val="FFFFFF"/>
              </a:solidFill>
              <a:ln w="0">
                <a:solidFill>
                  <a:srgbClr val="6576B3"/>
                </a:solidFill>
                <a:round/>
                <a:headEnd/>
                <a:tailEnd/>
              </a:ln>
            </p:spPr>
            <p:txBody>
              <a:bodyPr/>
              <a:lstStyle/>
              <a:p>
                <a:endParaRPr lang="en-US"/>
              </a:p>
            </p:txBody>
          </p:sp>
          <p:sp>
            <p:nvSpPr>
              <p:cNvPr id="107494" name="Line 1055"/>
              <p:cNvSpPr>
                <a:spLocks noChangeShapeType="1"/>
              </p:cNvSpPr>
              <p:nvPr/>
            </p:nvSpPr>
            <p:spPr bwMode="auto">
              <a:xfrm>
                <a:off x="6086" y="1325"/>
                <a:ext cx="27" cy="1"/>
              </a:xfrm>
              <a:prstGeom prst="line">
                <a:avLst/>
              </a:prstGeom>
              <a:noFill/>
              <a:ln w="0">
                <a:solidFill>
                  <a:srgbClr val="6576B3"/>
                </a:solidFill>
                <a:round/>
                <a:headEnd/>
                <a:tailEnd/>
              </a:ln>
            </p:spPr>
            <p:txBody>
              <a:bodyPr/>
              <a:lstStyle/>
              <a:p>
                <a:endParaRPr lang="fr-FR"/>
              </a:p>
            </p:txBody>
          </p:sp>
          <p:sp>
            <p:nvSpPr>
              <p:cNvPr id="107495" name="Line 1056"/>
              <p:cNvSpPr>
                <a:spLocks noChangeShapeType="1"/>
              </p:cNvSpPr>
              <p:nvPr/>
            </p:nvSpPr>
            <p:spPr bwMode="auto">
              <a:xfrm>
                <a:off x="6086" y="1327"/>
                <a:ext cx="27" cy="1"/>
              </a:xfrm>
              <a:prstGeom prst="line">
                <a:avLst/>
              </a:prstGeom>
              <a:noFill/>
              <a:ln w="0">
                <a:solidFill>
                  <a:srgbClr val="6576B3"/>
                </a:solidFill>
                <a:round/>
                <a:headEnd/>
                <a:tailEnd/>
              </a:ln>
            </p:spPr>
            <p:txBody>
              <a:bodyPr/>
              <a:lstStyle/>
              <a:p>
                <a:endParaRPr lang="fr-FR"/>
              </a:p>
            </p:txBody>
          </p:sp>
          <p:sp>
            <p:nvSpPr>
              <p:cNvPr id="107496" name="Rectangle 1057"/>
              <p:cNvSpPr>
                <a:spLocks noChangeArrowheads="1"/>
              </p:cNvSpPr>
              <p:nvPr/>
            </p:nvSpPr>
            <p:spPr bwMode="auto">
              <a:xfrm>
                <a:off x="6086" y="1284"/>
                <a:ext cx="27" cy="4"/>
              </a:xfrm>
              <a:prstGeom prst="rect">
                <a:avLst/>
              </a:prstGeom>
              <a:solidFill>
                <a:srgbClr val="504A5D"/>
              </a:solidFill>
              <a:ln w="0">
                <a:solidFill>
                  <a:srgbClr val="6576B3"/>
                </a:solidFill>
                <a:miter lim="800000"/>
                <a:headEnd/>
                <a:tailEnd/>
              </a:ln>
            </p:spPr>
            <p:txBody>
              <a:bodyPr/>
              <a:lstStyle/>
              <a:p>
                <a:endParaRPr lang="en-US"/>
              </a:p>
            </p:txBody>
          </p:sp>
          <p:sp>
            <p:nvSpPr>
              <p:cNvPr id="107497" name="Rectangle 1058"/>
              <p:cNvSpPr>
                <a:spLocks noChangeArrowheads="1"/>
              </p:cNvSpPr>
              <p:nvPr/>
            </p:nvSpPr>
            <p:spPr bwMode="auto">
              <a:xfrm>
                <a:off x="6110" y="1291"/>
                <a:ext cx="17" cy="2"/>
              </a:xfrm>
              <a:prstGeom prst="rect">
                <a:avLst/>
              </a:prstGeom>
              <a:solidFill>
                <a:srgbClr val="504A5D"/>
              </a:solidFill>
              <a:ln w="9525">
                <a:noFill/>
                <a:miter lim="800000"/>
                <a:headEnd/>
                <a:tailEnd/>
              </a:ln>
            </p:spPr>
            <p:txBody>
              <a:bodyPr/>
              <a:lstStyle/>
              <a:p>
                <a:endParaRPr lang="en-US"/>
              </a:p>
            </p:txBody>
          </p:sp>
          <p:sp>
            <p:nvSpPr>
              <p:cNvPr id="107498" name="Rectangle 1059"/>
              <p:cNvSpPr>
                <a:spLocks noChangeArrowheads="1"/>
              </p:cNvSpPr>
              <p:nvPr/>
            </p:nvSpPr>
            <p:spPr bwMode="auto">
              <a:xfrm>
                <a:off x="6110" y="1288"/>
                <a:ext cx="17" cy="5"/>
              </a:xfrm>
              <a:prstGeom prst="rect">
                <a:avLst/>
              </a:prstGeom>
              <a:solidFill>
                <a:srgbClr val="504A5D"/>
              </a:solidFill>
              <a:ln w="9525">
                <a:noFill/>
                <a:miter lim="800000"/>
                <a:headEnd/>
                <a:tailEnd/>
              </a:ln>
            </p:spPr>
            <p:txBody>
              <a:bodyPr/>
              <a:lstStyle/>
              <a:p>
                <a:endParaRPr lang="en-US"/>
              </a:p>
            </p:txBody>
          </p:sp>
          <p:sp>
            <p:nvSpPr>
              <p:cNvPr id="107499" name="Rectangle 1060"/>
              <p:cNvSpPr>
                <a:spLocks noChangeArrowheads="1"/>
              </p:cNvSpPr>
              <p:nvPr/>
            </p:nvSpPr>
            <p:spPr bwMode="auto">
              <a:xfrm>
                <a:off x="6110" y="1286"/>
                <a:ext cx="17" cy="5"/>
              </a:xfrm>
              <a:prstGeom prst="rect">
                <a:avLst/>
              </a:prstGeom>
              <a:solidFill>
                <a:srgbClr val="495A76"/>
              </a:solidFill>
              <a:ln w="9525">
                <a:noFill/>
                <a:miter lim="800000"/>
                <a:headEnd/>
                <a:tailEnd/>
              </a:ln>
            </p:spPr>
            <p:txBody>
              <a:bodyPr/>
              <a:lstStyle/>
              <a:p>
                <a:endParaRPr lang="en-US"/>
              </a:p>
            </p:txBody>
          </p:sp>
          <p:sp>
            <p:nvSpPr>
              <p:cNvPr id="107500" name="Rectangle 1061"/>
              <p:cNvSpPr>
                <a:spLocks noChangeArrowheads="1"/>
              </p:cNvSpPr>
              <p:nvPr/>
            </p:nvSpPr>
            <p:spPr bwMode="auto">
              <a:xfrm>
                <a:off x="6110" y="1284"/>
                <a:ext cx="17" cy="4"/>
              </a:xfrm>
              <a:prstGeom prst="rect">
                <a:avLst/>
              </a:prstGeom>
              <a:solidFill>
                <a:srgbClr val="296992"/>
              </a:solidFill>
              <a:ln w="9525">
                <a:noFill/>
                <a:miter lim="800000"/>
                <a:headEnd/>
                <a:tailEnd/>
              </a:ln>
            </p:spPr>
            <p:txBody>
              <a:bodyPr/>
              <a:lstStyle/>
              <a:p>
                <a:endParaRPr lang="en-US"/>
              </a:p>
            </p:txBody>
          </p:sp>
          <p:sp>
            <p:nvSpPr>
              <p:cNvPr id="107501" name="Rectangle 1062"/>
              <p:cNvSpPr>
                <a:spLocks noChangeArrowheads="1"/>
              </p:cNvSpPr>
              <p:nvPr/>
            </p:nvSpPr>
            <p:spPr bwMode="auto">
              <a:xfrm>
                <a:off x="6110" y="1279"/>
                <a:ext cx="17" cy="7"/>
              </a:xfrm>
              <a:prstGeom prst="rect">
                <a:avLst/>
              </a:prstGeom>
              <a:solidFill>
                <a:srgbClr val="0079B3"/>
              </a:solidFill>
              <a:ln w="9525">
                <a:noFill/>
                <a:miter lim="800000"/>
                <a:headEnd/>
                <a:tailEnd/>
              </a:ln>
            </p:spPr>
            <p:txBody>
              <a:bodyPr/>
              <a:lstStyle/>
              <a:p>
                <a:endParaRPr lang="en-US"/>
              </a:p>
            </p:txBody>
          </p:sp>
          <p:sp>
            <p:nvSpPr>
              <p:cNvPr id="107502" name="Rectangle 1063"/>
              <p:cNvSpPr>
                <a:spLocks noChangeArrowheads="1"/>
              </p:cNvSpPr>
              <p:nvPr/>
            </p:nvSpPr>
            <p:spPr bwMode="auto">
              <a:xfrm>
                <a:off x="6110" y="1276"/>
                <a:ext cx="17" cy="8"/>
              </a:xfrm>
              <a:prstGeom prst="rect">
                <a:avLst/>
              </a:prstGeom>
              <a:solidFill>
                <a:srgbClr val="0089E0"/>
              </a:solidFill>
              <a:ln w="9525">
                <a:noFill/>
                <a:miter lim="800000"/>
                <a:headEnd/>
                <a:tailEnd/>
              </a:ln>
            </p:spPr>
            <p:txBody>
              <a:bodyPr/>
              <a:lstStyle/>
              <a:p>
                <a:endParaRPr lang="en-US"/>
              </a:p>
            </p:txBody>
          </p:sp>
          <p:sp>
            <p:nvSpPr>
              <p:cNvPr id="107503" name="Rectangle 1064"/>
              <p:cNvSpPr>
                <a:spLocks noChangeArrowheads="1"/>
              </p:cNvSpPr>
              <p:nvPr/>
            </p:nvSpPr>
            <p:spPr bwMode="auto">
              <a:xfrm>
                <a:off x="6110" y="1279"/>
                <a:ext cx="17" cy="0"/>
              </a:xfrm>
              <a:prstGeom prst="rect">
                <a:avLst/>
              </a:prstGeom>
              <a:solidFill>
                <a:srgbClr val="0089E0"/>
              </a:solidFill>
              <a:ln w="9525">
                <a:noFill/>
                <a:miter lim="800000"/>
                <a:headEnd/>
                <a:tailEnd/>
              </a:ln>
            </p:spPr>
            <p:txBody>
              <a:bodyPr/>
              <a:lstStyle/>
              <a:p>
                <a:endParaRPr lang="en-US"/>
              </a:p>
            </p:txBody>
          </p:sp>
          <p:sp>
            <p:nvSpPr>
              <p:cNvPr id="107504" name="Oval 1065"/>
              <p:cNvSpPr>
                <a:spLocks noChangeArrowheads="1"/>
              </p:cNvSpPr>
              <p:nvPr/>
            </p:nvSpPr>
            <p:spPr bwMode="auto">
              <a:xfrm>
                <a:off x="6110" y="1279"/>
                <a:ext cx="17" cy="14"/>
              </a:xfrm>
              <a:prstGeom prst="ellipse">
                <a:avLst/>
              </a:prstGeom>
              <a:solidFill>
                <a:srgbClr val="FFFFFF"/>
              </a:solidFill>
              <a:ln w="0">
                <a:solidFill>
                  <a:srgbClr val="6576B3"/>
                </a:solidFill>
                <a:round/>
                <a:headEnd/>
                <a:tailEnd/>
              </a:ln>
            </p:spPr>
            <p:txBody>
              <a:bodyPr/>
              <a:lstStyle/>
              <a:p>
                <a:endParaRPr lang="en-US"/>
              </a:p>
            </p:txBody>
          </p:sp>
          <p:sp>
            <p:nvSpPr>
              <p:cNvPr id="107505" name="Line 1066"/>
              <p:cNvSpPr>
                <a:spLocks noChangeShapeType="1"/>
              </p:cNvSpPr>
              <p:nvPr/>
            </p:nvSpPr>
            <p:spPr bwMode="auto">
              <a:xfrm>
                <a:off x="6086" y="1284"/>
                <a:ext cx="27" cy="1"/>
              </a:xfrm>
              <a:prstGeom prst="line">
                <a:avLst/>
              </a:prstGeom>
              <a:noFill/>
              <a:ln w="0">
                <a:solidFill>
                  <a:srgbClr val="6576B3"/>
                </a:solidFill>
                <a:round/>
                <a:headEnd/>
                <a:tailEnd/>
              </a:ln>
            </p:spPr>
            <p:txBody>
              <a:bodyPr/>
              <a:lstStyle/>
              <a:p>
                <a:endParaRPr lang="fr-FR"/>
              </a:p>
            </p:txBody>
          </p:sp>
          <p:sp>
            <p:nvSpPr>
              <p:cNvPr id="107506" name="Line 1067"/>
              <p:cNvSpPr>
                <a:spLocks noChangeShapeType="1"/>
              </p:cNvSpPr>
              <p:nvPr/>
            </p:nvSpPr>
            <p:spPr bwMode="auto">
              <a:xfrm>
                <a:off x="6086" y="1288"/>
                <a:ext cx="27" cy="1"/>
              </a:xfrm>
              <a:prstGeom prst="line">
                <a:avLst/>
              </a:prstGeom>
              <a:noFill/>
              <a:ln w="0">
                <a:solidFill>
                  <a:srgbClr val="6576B3"/>
                </a:solidFill>
                <a:round/>
                <a:headEnd/>
                <a:tailEnd/>
              </a:ln>
            </p:spPr>
            <p:txBody>
              <a:bodyPr/>
              <a:lstStyle/>
              <a:p>
                <a:endParaRPr lang="fr-FR"/>
              </a:p>
            </p:txBody>
          </p:sp>
          <p:sp>
            <p:nvSpPr>
              <p:cNvPr id="107507" name="Rectangle 1068"/>
              <p:cNvSpPr>
                <a:spLocks noChangeArrowheads="1"/>
              </p:cNvSpPr>
              <p:nvPr/>
            </p:nvSpPr>
            <p:spPr bwMode="auto">
              <a:xfrm>
                <a:off x="6086" y="130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08" name="Rectangle 1069"/>
              <p:cNvSpPr>
                <a:spLocks noChangeArrowheads="1"/>
              </p:cNvSpPr>
              <p:nvPr/>
            </p:nvSpPr>
            <p:spPr bwMode="auto">
              <a:xfrm>
                <a:off x="6110" y="1310"/>
                <a:ext cx="17" cy="3"/>
              </a:xfrm>
              <a:prstGeom prst="rect">
                <a:avLst/>
              </a:prstGeom>
              <a:solidFill>
                <a:srgbClr val="504A5D"/>
              </a:solidFill>
              <a:ln w="9525">
                <a:noFill/>
                <a:miter lim="800000"/>
                <a:headEnd/>
                <a:tailEnd/>
              </a:ln>
            </p:spPr>
            <p:txBody>
              <a:bodyPr/>
              <a:lstStyle/>
              <a:p>
                <a:endParaRPr lang="en-US"/>
              </a:p>
            </p:txBody>
          </p:sp>
          <p:sp>
            <p:nvSpPr>
              <p:cNvPr id="107509" name="Rectangle 1070"/>
              <p:cNvSpPr>
                <a:spLocks noChangeArrowheads="1"/>
              </p:cNvSpPr>
              <p:nvPr/>
            </p:nvSpPr>
            <p:spPr bwMode="auto">
              <a:xfrm>
                <a:off x="6110" y="1308"/>
                <a:ext cx="17" cy="5"/>
              </a:xfrm>
              <a:prstGeom prst="rect">
                <a:avLst/>
              </a:prstGeom>
              <a:solidFill>
                <a:srgbClr val="504A5D"/>
              </a:solidFill>
              <a:ln w="9525">
                <a:noFill/>
                <a:miter lim="800000"/>
                <a:headEnd/>
                <a:tailEnd/>
              </a:ln>
            </p:spPr>
            <p:txBody>
              <a:bodyPr/>
              <a:lstStyle/>
              <a:p>
                <a:endParaRPr lang="en-US"/>
              </a:p>
            </p:txBody>
          </p:sp>
          <p:sp>
            <p:nvSpPr>
              <p:cNvPr id="107510" name="Rectangle 1071"/>
              <p:cNvSpPr>
                <a:spLocks noChangeArrowheads="1"/>
              </p:cNvSpPr>
              <p:nvPr/>
            </p:nvSpPr>
            <p:spPr bwMode="auto">
              <a:xfrm>
                <a:off x="6110" y="1305"/>
                <a:ext cx="17" cy="5"/>
              </a:xfrm>
              <a:prstGeom prst="rect">
                <a:avLst/>
              </a:prstGeom>
              <a:solidFill>
                <a:srgbClr val="495A76"/>
              </a:solidFill>
              <a:ln w="9525">
                <a:noFill/>
                <a:miter lim="800000"/>
                <a:headEnd/>
                <a:tailEnd/>
              </a:ln>
            </p:spPr>
            <p:txBody>
              <a:bodyPr/>
              <a:lstStyle/>
              <a:p>
                <a:endParaRPr lang="en-US"/>
              </a:p>
            </p:txBody>
          </p:sp>
          <p:sp>
            <p:nvSpPr>
              <p:cNvPr id="107511" name="Rectangle 1072"/>
              <p:cNvSpPr>
                <a:spLocks noChangeArrowheads="1"/>
              </p:cNvSpPr>
              <p:nvPr/>
            </p:nvSpPr>
            <p:spPr bwMode="auto">
              <a:xfrm>
                <a:off x="6110" y="1303"/>
                <a:ext cx="17" cy="5"/>
              </a:xfrm>
              <a:prstGeom prst="rect">
                <a:avLst/>
              </a:prstGeom>
              <a:solidFill>
                <a:srgbClr val="296992"/>
              </a:solidFill>
              <a:ln w="9525">
                <a:noFill/>
                <a:miter lim="800000"/>
                <a:headEnd/>
                <a:tailEnd/>
              </a:ln>
            </p:spPr>
            <p:txBody>
              <a:bodyPr/>
              <a:lstStyle/>
              <a:p>
                <a:endParaRPr lang="en-US"/>
              </a:p>
            </p:txBody>
          </p:sp>
          <p:sp>
            <p:nvSpPr>
              <p:cNvPr id="107512" name="Rectangle 1073"/>
              <p:cNvSpPr>
                <a:spLocks noChangeArrowheads="1"/>
              </p:cNvSpPr>
              <p:nvPr/>
            </p:nvSpPr>
            <p:spPr bwMode="auto">
              <a:xfrm>
                <a:off x="6110" y="1298"/>
                <a:ext cx="17" cy="7"/>
              </a:xfrm>
              <a:prstGeom prst="rect">
                <a:avLst/>
              </a:prstGeom>
              <a:solidFill>
                <a:srgbClr val="0079B3"/>
              </a:solidFill>
              <a:ln w="9525">
                <a:noFill/>
                <a:miter lim="800000"/>
                <a:headEnd/>
                <a:tailEnd/>
              </a:ln>
            </p:spPr>
            <p:txBody>
              <a:bodyPr/>
              <a:lstStyle/>
              <a:p>
                <a:endParaRPr lang="en-US"/>
              </a:p>
            </p:txBody>
          </p:sp>
          <p:sp>
            <p:nvSpPr>
              <p:cNvPr id="107513" name="Rectangle 1074"/>
              <p:cNvSpPr>
                <a:spLocks noChangeArrowheads="1"/>
              </p:cNvSpPr>
              <p:nvPr/>
            </p:nvSpPr>
            <p:spPr bwMode="auto">
              <a:xfrm>
                <a:off x="6110" y="1296"/>
                <a:ext cx="17" cy="7"/>
              </a:xfrm>
              <a:prstGeom prst="rect">
                <a:avLst/>
              </a:prstGeom>
              <a:solidFill>
                <a:srgbClr val="0089E0"/>
              </a:solidFill>
              <a:ln w="9525">
                <a:noFill/>
                <a:miter lim="800000"/>
                <a:headEnd/>
                <a:tailEnd/>
              </a:ln>
            </p:spPr>
            <p:txBody>
              <a:bodyPr/>
              <a:lstStyle/>
              <a:p>
                <a:endParaRPr lang="en-US"/>
              </a:p>
            </p:txBody>
          </p:sp>
          <p:sp>
            <p:nvSpPr>
              <p:cNvPr id="107514" name="Rectangle 1075"/>
              <p:cNvSpPr>
                <a:spLocks noChangeArrowheads="1"/>
              </p:cNvSpPr>
              <p:nvPr/>
            </p:nvSpPr>
            <p:spPr bwMode="auto">
              <a:xfrm>
                <a:off x="6110" y="1298"/>
                <a:ext cx="17" cy="0"/>
              </a:xfrm>
              <a:prstGeom prst="rect">
                <a:avLst/>
              </a:prstGeom>
              <a:solidFill>
                <a:srgbClr val="0089E0"/>
              </a:solidFill>
              <a:ln w="9525">
                <a:noFill/>
                <a:miter lim="800000"/>
                <a:headEnd/>
                <a:tailEnd/>
              </a:ln>
            </p:spPr>
            <p:txBody>
              <a:bodyPr/>
              <a:lstStyle/>
              <a:p>
                <a:endParaRPr lang="en-US"/>
              </a:p>
            </p:txBody>
          </p:sp>
          <p:sp>
            <p:nvSpPr>
              <p:cNvPr id="107515" name="Oval 1076"/>
              <p:cNvSpPr>
                <a:spLocks noChangeArrowheads="1"/>
              </p:cNvSpPr>
              <p:nvPr/>
            </p:nvSpPr>
            <p:spPr bwMode="auto">
              <a:xfrm>
                <a:off x="6110" y="1298"/>
                <a:ext cx="17" cy="15"/>
              </a:xfrm>
              <a:prstGeom prst="ellipse">
                <a:avLst/>
              </a:prstGeom>
              <a:solidFill>
                <a:srgbClr val="FFFFFF"/>
              </a:solidFill>
              <a:ln w="0">
                <a:solidFill>
                  <a:srgbClr val="6576B3"/>
                </a:solidFill>
                <a:round/>
                <a:headEnd/>
                <a:tailEnd/>
              </a:ln>
            </p:spPr>
            <p:txBody>
              <a:bodyPr/>
              <a:lstStyle/>
              <a:p>
                <a:endParaRPr lang="en-US"/>
              </a:p>
            </p:txBody>
          </p:sp>
          <p:sp>
            <p:nvSpPr>
              <p:cNvPr id="107516" name="Line 1077"/>
              <p:cNvSpPr>
                <a:spLocks noChangeShapeType="1"/>
              </p:cNvSpPr>
              <p:nvPr/>
            </p:nvSpPr>
            <p:spPr bwMode="auto">
              <a:xfrm>
                <a:off x="6086" y="1303"/>
                <a:ext cx="27" cy="1"/>
              </a:xfrm>
              <a:prstGeom prst="line">
                <a:avLst/>
              </a:prstGeom>
              <a:noFill/>
              <a:ln w="0">
                <a:solidFill>
                  <a:srgbClr val="6576B3"/>
                </a:solidFill>
                <a:round/>
                <a:headEnd/>
                <a:tailEnd/>
              </a:ln>
            </p:spPr>
            <p:txBody>
              <a:bodyPr/>
              <a:lstStyle/>
              <a:p>
                <a:endParaRPr lang="fr-FR"/>
              </a:p>
            </p:txBody>
          </p:sp>
          <p:sp>
            <p:nvSpPr>
              <p:cNvPr id="107517" name="Line 1078"/>
              <p:cNvSpPr>
                <a:spLocks noChangeShapeType="1"/>
              </p:cNvSpPr>
              <p:nvPr/>
            </p:nvSpPr>
            <p:spPr bwMode="auto">
              <a:xfrm>
                <a:off x="6086" y="1308"/>
                <a:ext cx="27" cy="1"/>
              </a:xfrm>
              <a:prstGeom prst="line">
                <a:avLst/>
              </a:prstGeom>
              <a:noFill/>
              <a:ln w="0">
                <a:solidFill>
                  <a:srgbClr val="6576B3"/>
                </a:solidFill>
                <a:round/>
                <a:headEnd/>
                <a:tailEnd/>
              </a:ln>
            </p:spPr>
            <p:txBody>
              <a:bodyPr/>
              <a:lstStyle/>
              <a:p>
                <a:endParaRPr lang="fr-FR"/>
              </a:p>
            </p:txBody>
          </p:sp>
          <p:sp>
            <p:nvSpPr>
              <p:cNvPr id="107518" name="Rectangle 1079"/>
              <p:cNvSpPr>
                <a:spLocks noChangeArrowheads="1"/>
              </p:cNvSpPr>
              <p:nvPr/>
            </p:nvSpPr>
            <p:spPr bwMode="auto">
              <a:xfrm>
                <a:off x="6086" y="141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19" name="Rectangle 1080"/>
              <p:cNvSpPr>
                <a:spLocks noChangeArrowheads="1"/>
              </p:cNvSpPr>
              <p:nvPr/>
            </p:nvSpPr>
            <p:spPr bwMode="auto">
              <a:xfrm>
                <a:off x="6110" y="1422"/>
                <a:ext cx="17" cy="2"/>
              </a:xfrm>
              <a:prstGeom prst="rect">
                <a:avLst/>
              </a:prstGeom>
              <a:solidFill>
                <a:srgbClr val="504A5D"/>
              </a:solidFill>
              <a:ln w="9525">
                <a:noFill/>
                <a:miter lim="800000"/>
                <a:headEnd/>
                <a:tailEnd/>
              </a:ln>
            </p:spPr>
            <p:txBody>
              <a:bodyPr/>
              <a:lstStyle/>
              <a:p>
                <a:endParaRPr lang="en-US"/>
              </a:p>
            </p:txBody>
          </p:sp>
          <p:sp>
            <p:nvSpPr>
              <p:cNvPr id="107520" name="Rectangle 1081"/>
              <p:cNvSpPr>
                <a:spLocks noChangeArrowheads="1"/>
              </p:cNvSpPr>
              <p:nvPr/>
            </p:nvSpPr>
            <p:spPr bwMode="auto">
              <a:xfrm>
                <a:off x="6110" y="1417"/>
                <a:ext cx="17" cy="7"/>
              </a:xfrm>
              <a:prstGeom prst="rect">
                <a:avLst/>
              </a:prstGeom>
              <a:solidFill>
                <a:srgbClr val="504A5D"/>
              </a:solidFill>
              <a:ln w="9525">
                <a:noFill/>
                <a:miter lim="800000"/>
                <a:headEnd/>
                <a:tailEnd/>
              </a:ln>
            </p:spPr>
            <p:txBody>
              <a:bodyPr/>
              <a:lstStyle/>
              <a:p>
                <a:endParaRPr lang="en-US"/>
              </a:p>
            </p:txBody>
          </p:sp>
          <p:sp>
            <p:nvSpPr>
              <p:cNvPr id="107521" name="Rectangle 1082"/>
              <p:cNvSpPr>
                <a:spLocks noChangeArrowheads="1"/>
              </p:cNvSpPr>
              <p:nvPr/>
            </p:nvSpPr>
            <p:spPr bwMode="auto">
              <a:xfrm>
                <a:off x="6110" y="1414"/>
                <a:ext cx="17" cy="8"/>
              </a:xfrm>
              <a:prstGeom prst="rect">
                <a:avLst/>
              </a:prstGeom>
              <a:solidFill>
                <a:srgbClr val="495A76"/>
              </a:solidFill>
              <a:ln w="9525">
                <a:noFill/>
                <a:miter lim="800000"/>
                <a:headEnd/>
                <a:tailEnd/>
              </a:ln>
            </p:spPr>
            <p:txBody>
              <a:bodyPr/>
              <a:lstStyle/>
              <a:p>
                <a:endParaRPr lang="en-US"/>
              </a:p>
            </p:txBody>
          </p:sp>
          <p:sp>
            <p:nvSpPr>
              <p:cNvPr id="107522" name="Rectangle 1083"/>
              <p:cNvSpPr>
                <a:spLocks noChangeArrowheads="1"/>
              </p:cNvSpPr>
              <p:nvPr/>
            </p:nvSpPr>
            <p:spPr bwMode="auto">
              <a:xfrm>
                <a:off x="6110" y="1412"/>
                <a:ext cx="17" cy="5"/>
              </a:xfrm>
              <a:prstGeom prst="rect">
                <a:avLst/>
              </a:prstGeom>
              <a:solidFill>
                <a:srgbClr val="296992"/>
              </a:solidFill>
              <a:ln w="9525">
                <a:noFill/>
                <a:miter lim="800000"/>
                <a:headEnd/>
                <a:tailEnd/>
              </a:ln>
            </p:spPr>
            <p:txBody>
              <a:bodyPr/>
              <a:lstStyle/>
              <a:p>
                <a:endParaRPr lang="en-US"/>
              </a:p>
            </p:txBody>
          </p:sp>
          <p:sp>
            <p:nvSpPr>
              <p:cNvPr id="107523" name="Rectangle 1084"/>
              <p:cNvSpPr>
                <a:spLocks noChangeArrowheads="1"/>
              </p:cNvSpPr>
              <p:nvPr/>
            </p:nvSpPr>
            <p:spPr bwMode="auto">
              <a:xfrm>
                <a:off x="6110" y="1410"/>
                <a:ext cx="17" cy="4"/>
              </a:xfrm>
              <a:prstGeom prst="rect">
                <a:avLst/>
              </a:prstGeom>
              <a:solidFill>
                <a:srgbClr val="0079B3"/>
              </a:solidFill>
              <a:ln w="9525">
                <a:noFill/>
                <a:miter lim="800000"/>
                <a:headEnd/>
                <a:tailEnd/>
              </a:ln>
            </p:spPr>
            <p:txBody>
              <a:bodyPr/>
              <a:lstStyle/>
              <a:p>
                <a:endParaRPr lang="en-US"/>
              </a:p>
            </p:txBody>
          </p:sp>
          <p:sp>
            <p:nvSpPr>
              <p:cNvPr id="107524" name="Rectangle 1085"/>
              <p:cNvSpPr>
                <a:spLocks noChangeArrowheads="1"/>
              </p:cNvSpPr>
              <p:nvPr/>
            </p:nvSpPr>
            <p:spPr bwMode="auto">
              <a:xfrm>
                <a:off x="6110" y="1407"/>
                <a:ext cx="17" cy="5"/>
              </a:xfrm>
              <a:prstGeom prst="rect">
                <a:avLst/>
              </a:prstGeom>
              <a:solidFill>
                <a:srgbClr val="0089E0"/>
              </a:solidFill>
              <a:ln w="9525">
                <a:noFill/>
                <a:miter lim="800000"/>
                <a:headEnd/>
                <a:tailEnd/>
              </a:ln>
            </p:spPr>
            <p:txBody>
              <a:bodyPr/>
              <a:lstStyle/>
              <a:p>
                <a:endParaRPr lang="en-US"/>
              </a:p>
            </p:txBody>
          </p:sp>
          <p:sp>
            <p:nvSpPr>
              <p:cNvPr id="107525" name="Rectangle 1086"/>
              <p:cNvSpPr>
                <a:spLocks noChangeArrowheads="1"/>
              </p:cNvSpPr>
              <p:nvPr/>
            </p:nvSpPr>
            <p:spPr bwMode="auto">
              <a:xfrm>
                <a:off x="6110" y="1410"/>
                <a:ext cx="17" cy="0"/>
              </a:xfrm>
              <a:prstGeom prst="rect">
                <a:avLst/>
              </a:prstGeom>
              <a:solidFill>
                <a:srgbClr val="0089E0"/>
              </a:solidFill>
              <a:ln w="9525">
                <a:noFill/>
                <a:miter lim="800000"/>
                <a:headEnd/>
                <a:tailEnd/>
              </a:ln>
            </p:spPr>
            <p:txBody>
              <a:bodyPr/>
              <a:lstStyle/>
              <a:p>
                <a:endParaRPr lang="en-US"/>
              </a:p>
            </p:txBody>
          </p:sp>
          <p:sp>
            <p:nvSpPr>
              <p:cNvPr id="107526" name="Oval 1087"/>
              <p:cNvSpPr>
                <a:spLocks noChangeArrowheads="1"/>
              </p:cNvSpPr>
              <p:nvPr/>
            </p:nvSpPr>
            <p:spPr bwMode="auto">
              <a:xfrm>
                <a:off x="6110" y="1410"/>
                <a:ext cx="17" cy="14"/>
              </a:xfrm>
              <a:prstGeom prst="ellipse">
                <a:avLst/>
              </a:prstGeom>
              <a:solidFill>
                <a:srgbClr val="FFFFFF"/>
              </a:solidFill>
              <a:ln w="0">
                <a:solidFill>
                  <a:srgbClr val="6576B3"/>
                </a:solidFill>
                <a:round/>
                <a:headEnd/>
                <a:tailEnd/>
              </a:ln>
            </p:spPr>
            <p:txBody>
              <a:bodyPr/>
              <a:lstStyle/>
              <a:p>
                <a:endParaRPr lang="en-US"/>
              </a:p>
            </p:txBody>
          </p:sp>
          <p:sp>
            <p:nvSpPr>
              <p:cNvPr id="107527" name="Line 1088"/>
              <p:cNvSpPr>
                <a:spLocks noChangeShapeType="1"/>
              </p:cNvSpPr>
              <p:nvPr/>
            </p:nvSpPr>
            <p:spPr bwMode="auto">
              <a:xfrm>
                <a:off x="6086" y="1414"/>
                <a:ext cx="27" cy="1"/>
              </a:xfrm>
              <a:prstGeom prst="line">
                <a:avLst/>
              </a:prstGeom>
              <a:noFill/>
              <a:ln w="0">
                <a:solidFill>
                  <a:srgbClr val="6576B3"/>
                </a:solidFill>
                <a:round/>
                <a:headEnd/>
                <a:tailEnd/>
              </a:ln>
            </p:spPr>
            <p:txBody>
              <a:bodyPr/>
              <a:lstStyle/>
              <a:p>
                <a:endParaRPr lang="fr-FR"/>
              </a:p>
            </p:txBody>
          </p:sp>
          <p:sp>
            <p:nvSpPr>
              <p:cNvPr id="107528" name="Line 1089"/>
              <p:cNvSpPr>
                <a:spLocks noChangeShapeType="1"/>
              </p:cNvSpPr>
              <p:nvPr/>
            </p:nvSpPr>
            <p:spPr bwMode="auto">
              <a:xfrm>
                <a:off x="6086" y="1417"/>
                <a:ext cx="27" cy="1"/>
              </a:xfrm>
              <a:prstGeom prst="line">
                <a:avLst/>
              </a:prstGeom>
              <a:noFill/>
              <a:ln w="0">
                <a:solidFill>
                  <a:srgbClr val="6576B3"/>
                </a:solidFill>
                <a:round/>
                <a:headEnd/>
                <a:tailEnd/>
              </a:ln>
            </p:spPr>
            <p:txBody>
              <a:bodyPr/>
              <a:lstStyle/>
              <a:p>
                <a:endParaRPr lang="fr-FR"/>
              </a:p>
            </p:txBody>
          </p:sp>
          <p:sp>
            <p:nvSpPr>
              <p:cNvPr id="107529" name="Rectangle 1090"/>
              <p:cNvSpPr>
                <a:spLocks noChangeArrowheads="1"/>
              </p:cNvSpPr>
              <p:nvPr/>
            </p:nvSpPr>
            <p:spPr bwMode="auto">
              <a:xfrm>
                <a:off x="6086" y="1395"/>
                <a:ext cx="27" cy="5"/>
              </a:xfrm>
              <a:prstGeom prst="rect">
                <a:avLst/>
              </a:prstGeom>
              <a:solidFill>
                <a:srgbClr val="504A5D"/>
              </a:solidFill>
              <a:ln w="0">
                <a:solidFill>
                  <a:srgbClr val="6576B3"/>
                </a:solidFill>
                <a:miter lim="800000"/>
                <a:headEnd/>
                <a:tailEnd/>
              </a:ln>
            </p:spPr>
            <p:txBody>
              <a:bodyPr/>
              <a:lstStyle/>
              <a:p>
                <a:endParaRPr lang="en-US"/>
              </a:p>
            </p:txBody>
          </p:sp>
          <p:sp>
            <p:nvSpPr>
              <p:cNvPr id="107530" name="Rectangle 1091"/>
              <p:cNvSpPr>
                <a:spLocks noChangeArrowheads="1"/>
              </p:cNvSpPr>
              <p:nvPr/>
            </p:nvSpPr>
            <p:spPr bwMode="auto">
              <a:xfrm>
                <a:off x="6110" y="1402"/>
                <a:ext cx="17" cy="3"/>
              </a:xfrm>
              <a:prstGeom prst="rect">
                <a:avLst/>
              </a:prstGeom>
              <a:solidFill>
                <a:srgbClr val="504A5D"/>
              </a:solidFill>
              <a:ln w="9525">
                <a:noFill/>
                <a:miter lim="800000"/>
                <a:headEnd/>
                <a:tailEnd/>
              </a:ln>
            </p:spPr>
            <p:txBody>
              <a:bodyPr/>
              <a:lstStyle/>
              <a:p>
                <a:endParaRPr lang="en-US"/>
              </a:p>
            </p:txBody>
          </p:sp>
          <p:sp>
            <p:nvSpPr>
              <p:cNvPr id="107531" name="Rectangle 1092"/>
              <p:cNvSpPr>
                <a:spLocks noChangeArrowheads="1"/>
              </p:cNvSpPr>
              <p:nvPr/>
            </p:nvSpPr>
            <p:spPr bwMode="auto">
              <a:xfrm>
                <a:off x="6110" y="1400"/>
                <a:ext cx="17" cy="5"/>
              </a:xfrm>
              <a:prstGeom prst="rect">
                <a:avLst/>
              </a:prstGeom>
              <a:solidFill>
                <a:srgbClr val="504A5D"/>
              </a:solidFill>
              <a:ln w="9525">
                <a:noFill/>
                <a:miter lim="800000"/>
                <a:headEnd/>
                <a:tailEnd/>
              </a:ln>
            </p:spPr>
            <p:txBody>
              <a:bodyPr/>
              <a:lstStyle/>
              <a:p>
                <a:endParaRPr lang="en-US"/>
              </a:p>
            </p:txBody>
          </p:sp>
          <p:sp>
            <p:nvSpPr>
              <p:cNvPr id="107532" name="Rectangle 1093"/>
              <p:cNvSpPr>
                <a:spLocks noChangeArrowheads="1"/>
              </p:cNvSpPr>
              <p:nvPr/>
            </p:nvSpPr>
            <p:spPr bwMode="auto">
              <a:xfrm>
                <a:off x="6110" y="1397"/>
                <a:ext cx="17" cy="5"/>
              </a:xfrm>
              <a:prstGeom prst="rect">
                <a:avLst/>
              </a:prstGeom>
              <a:solidFill>
                <a:srgbClr val="495A76"/>
              </a:solidFill>
              <a:ln w="9525">
                <a:noFill/>
                <a:miter lim="800000"/>
                <a:headEnd/>
                <a:tailEnd/>
              </a:ln>
            </p:spPr>
            <p:txBody>
              <a:bodyPr/>
              <a:lstStyle/>
              <a:p>
                <a:endParaRPr lang="en-US"/>
              </a:p>
            </p:txBody>
          </p:sp>
          <p:sp>
            <p:nvSpPr>
              <p:cNvPr id="107533" name="Rectangle 1094"/>
              <p:cNvSpPr>
                <a:spLocks noChangeArrowheads="1"/>
              </p:cNvSpPr>
              <p:nvPr/>
            </p:nvSpPr>
            <p:spPr bwMode="auto">
              <a:xfrm>
                <a:off x="6110" y="1395"/>
                <a:ext cx="17" cy="5"/>
              </a:xfrm>
              <a:prstGeom prst="rect">
                <a:avLst/>
              </a:prstGeom>
              <a:solidFill>
                <a:srgbClr val="296992"/>
              </a:solidFill>
              <a:ln w="9525">
                <a:noFill/>
                <a:miter lim="800000"/>
                <a:headEnd/>
                <a:tailEnd/>
              </a:ln>
            </p:spPr>
            <p:txBody>
              <a:bodyPr/>
              <a:lstStyle/>
              <a:p>
                <a:endParaRPr lang="en-US"/>
              </a:p>
            </p:txBody>
          </p:sp>
          <p:sp>
            <p:nvSpPr>
              <p:cNvPr id="107534" name="Rectangle 1095"/>
              <p:cNvSpPr>
                <a:spLocks noChangeArrowheads="1"/>
              </p:cNvSpPr>
              <p:nvPr/>
            </p:nvSpPr>
            <p:spPr bwMode="auto">
              <a:xfrm>
                <a:off x="6110" y="1390"/>
                <a:ext cx="17" cy="7"/>
              </a:xfrm>
              <a:prstGeom prst="rect">
                <a:avLst/>
              </a:prstGeom>
              <a:solidFill>
                <a:srgbClr val="0079B3"/>
              </a:solidFill>
              <a:ln w="9525">
                <a:noFill/>
                <a:miter lim="800000"/>
                <a:headEnd/>
                <a:tailEnd/>
              </a:ln>
            </p:spPr>
            <p:txBody>
              <a:bodyPr/>
              <a:lstStyle/>
              <a:p>
                <a:endParaRPr lang="en-US"/>
              </a:p>
            </p:txBody>
          </p:sp>
          <p:sp>
            <p:nvSpPr>
              <p:cNvPr id="107535" name="Rectangle 1096"/>
              <p:cNvSpPr>
                <a:spLocks noChangeArrowheads="1"/>
              </p:cNvSpPr>
              <p:nvPr/>
            </p:nvSpPr>
            <p:spPr bwMode="auto">
              <a:xfrm>
                <a:off x="6110" y="1388"/>
                <a:ext cx="17" cy="7"/>
              </a:xfrm>
              <a:prstGeom prst="rect">
                <a:avLst/>
              </a:prstGeom>
              <a:solidFill>
                <a:srgbClr val="0089E0"/>
              </a:solidFill>
              <a:ln w="9525">
                <a:noFill/>
                <a:miter lim="800000"/>
                <a:headEnd/>
                <a:tailEnd/>
              </a:ln>
            </p:spPr>
            <p:txBody>
              <a:bodyPr/>
              <a:lstStyle/>
              <a:p>
                <a:endParaRPr lang="en-US"/>
              </a:p>
            </p:txBody>
          </p:sp>
          <p:sp>
            <p:nvSpPr>
              <p:cNvPr id="107536" name="Rectangle 1097"/>
              <p:cNvSpPr>
                <a:spLocks noChangeArrowheads="1"/>
              </p:cNvSpPr>
              <p:nvPr/>
            </p:nvSpPr>
            <p:spPr bwMode="auto">
              <a:xfrm>
                <a:off x="6110" y="1390"/>
                <a:ext cx="17" cy="0"/>
              </a:xfrm>
              <a:prstGeom prst="rect">
                <a:avLst/>
              </a:prstGeom>
              <a:solidFill>
                <a:srgbClr val="0089E0"/>
              </a:solidFill>
              <a:ln w="9525">
                <a:noFill/>
                <a:miter lim="800000"/>
                <a:headEnd/>
                <a:tailEnd/>
              </a:ln>
            </p:spPr>
            <p:txBody>
              <a:bodyPr/>
              <a:lstStyle/>
              <a:p>
                <a:endParaRPr lang="en-US"/>
              </a:p>
            </p:txBody>
          </p:sp>
          <p:sp>
            <p:nvSpPr>
              <p:cNvPr id="107537" name="Oval 1098"/>
              <p:cNvSpPr>
                <a:spLocks noChangeArrowheads="1"/>
              </p:cNvSpPr>
              <p:nvPr/>
            </p:nvSpPr>
            <p:spPr bwMode="auto">
              <a:xfrm>
                <a:off x="6110" y="1390"/>
                <a:ext cx="17" cy="15"/>
              </a:xfrm>
              <a:prstGeom prst="ellipse">
                <a:avLst/>
              </a:prstGeom>
              <a:solidFill>
                <a:srgbClr val="FFFFFF"/>
              </a:solidFill>
              <a:ln w="0">
                <a:solidFill>
                  <a:srgbClr val="6576B3"/>
                </a:solidFill>
                <a:round/>
                <a:headEnd/>
                <a:tailEnd/>
              </a:ln>
            </p:spPr>
            <p:txBody>
              <a:bodyPr/>
              <a:lstStyle/>
              <a:p>
                <a:endParaRPr lang="en-US"/>
              </a:p>
            </p:txBody>
          </p:sp>
          <p:sp>
            <p:nvSpPr>
              <p:cNvPr id="107538" name="Line 1099"/>
              <p:cNvSpPr>
                <a:spLocks noChangeShapeType="1"/>
              </p:cNvSpPr>
              <p:nvPr/>
            </p:nvSpPr>
            <p:spPr bwMode="auto">
              <a:xfrm>
                <a:off x="6086" y="1395"/>
                <a:ext cx="27" cy="1"/>
              </a:xfrm>
              <a:prstGeom prst="line">
                <a:avLst/>
              </a:prstGeom>
              <a:noFill/>
              <a:ln w="0">
                <a:solidFill>
                  <a:srgbClr val="6576B3"/>
                </a:solidFill>
                <a:round/>
                <a:headEnd/>
                <a:tailEnd/>
              </a:ln>
            </p:spPr>
            <p:txBody>
              <a:bodyPr/>
              <a:lstStyle/>
              <a:p>
                <a:endParaRPr lang="fr-FR"/>
              </a:p>
            </p:txBody>
          </p:sp>
          <p:sp>
            <p:nvSpPr>
              <p:cNvPr id="107539" name="Line 1100"/>
              <p:cNvSpPr>
                <a:spLocks noChangeShapeType="1"/>
              </p:cNvSpPr>
              <p:nvPr/>
            </p:nvSpPr>
            <p:spPr bwMode="auto">
              <a:xfrm>
                <a:off x="6086" y="1400"/>
                <a:ext cx="27" cy="1"/>
              </a:xfrm>
              <a:prstGeom prst="line">
                <a:avLst/>
              </a:prstGeom>
              <a:noFill/>
              <a:ln w="0">
                <a:solidFill>
                  <a:srgbClr val="6576B3"/>
                </a:solidFill>
                <a:round/>
                <a:headEnd/>
                <a:tailEnd/>
              </a:ln>
            </p:spPr>
            <p:txBody>
              <a:bodyPr/>
              <a:lstStyle/>
              <a:p>
                <a:endParaRPr lang="fr-FR"/>
              </a:p>
            </p:txBody>
          </p:sp>
          <p:sp>
            <p:nvSpPr>
              <p:cNvPr id="107540" name="Rectangle 1101"/>
              <p:cNvSpPr>
                <a:spLocks noChangeArrowheads="1"/>
              </p:cNvSpPr>
              <p:nvPr/>
            </p:nvSpPr>
            <p:spPr bwMode="auto">
              <a:xfrm>
                <a:off x="6086" y="1373"/>
                <a:ext cx="27" cy="5"/>
              </a:xfrm>
              <a:prstGeom prst="rect">
                <a:avLst/>
              </a:prstGeom>
              <a:solidFill>
                <a:srgbClr val="504A5D"/>
              </a:solidFill>
              <a:ln w="0">
                <a:solidFill>
                  <a:srgbClr val="6576B3"/>
                </a:solidFill>
                <a:miter lim="800000"/>
                <a:headEnd/>
                <a:tailEnd/>
              </a:ln>
            </p:spPr>
            <p:txBody>
              <a:bodyPr/>
              <a:lstStyle/>
              <a:p>
                <a:endParaRPr lang="en-US"/>
              </a:p>
            </p:txBody>
          </p:sp>
          <p:sp>
            <p:nvSpPr>
              <p:cNvPr id="107541" name="Rectangle 1102"/>
              <p:cNvSpPr>
                <a:spLocks noChangeArrowheads="1"/>
              </p:cNvSpPr>
              <p:nvPr/>
            </p:nvSpPr>
            <p:spPr bwMode="auto">
              <a:xfrm>
                <a:off x="6110" y="1381"/>
                <a:ext cx="17" cy="2"/>
              </a:xfrm>
              <a:prstGeom prst="rect">
                <a:avLst/>
              </a:prstGeom>
              <a:solidFill>
                <a:srgbClr val="504A5D"/>
              </a:solidFill>
              <a:ln w="9525">
                <a:noFill/>
                <a:miter lim="800000"/>
                <a:headEnd/>
                <a:tailEnd/>
              </a:ln>
            </p:spPr>
            <p:txBody>
              <a:bodyPr/>
              <a:lstStyle/>
              <a:p>
                <a:endParaRPr lang="en-US"/>
              </a:p>
            </p:txBody>
          </p:sp>
          <p:sp>
            <p:nvSpPr>
              <p:cNvPr id="107542" name="Rectangle 1103"/>
              <p:cNvSpPr>
                <a:spLocks noChangeArrowheads="1"/>
              </p:cNvSpPr>
              <p:nvPr/>
            </p:nvSpPr>
            <p:spPr bwMode="auto">
              <a:xfrm>
                <a:off x="6110" y="1378"/>
                <a:ext cx="17" cy="5"/>
              </a:xfrm>
              <a:prstGeom prst="rect">
                <a:avLst/>
              </a:prstGeom>
              <a:solidFill>
                <a:srgbClr val="504A5D"/>
              </a:solidFill>
              <a:ln w="9525">
                <a:noFill/>
                <a:miter lim="800000"/>
                <a:headEnd/>
                <a:tailEnd/>
              </a:ln>
            </p:spPr>
            <p:txBody>
              <a:bodyPr/>
              <a:lstStyle/>
              <a:p>
                <a:endParaRPr lang="en-US"/>
              </a:p>
            </p:txBody>
          </p:sp>
          <p:sp>
            <p:nvSpPr>
              <p:cNvPr id="107543" name="Rectangle 1104"/>
              <p:cNvSpPr>
                <a:spLocks noChangeArrowheads="1"/>
              </p:cNvSpPr>
              <p:nvPr/>
            </p:nvSpPr>
            <p:spPr bwMode="auto">
              <a:xfrm>
                <a:off x="6110" y="1376"/>
                <a:ext cx="17" cy="5"/>
              </a:xfrm>
              <a:prstGeom prst="rect">
                <a:avLst/>
              </a:prstGeom>
              <a:solidFill>
                <a:srgbClr val="495A76"/>
              </a:solidFill>
              <a:ln w="9525">
                <a:noFill/>
                <a:miter lim="800000"/>
                <a:headEnd/>
                <a:tailEnd/>
              </a:ln>
            </p:spPr>
            <p:txBody>
              <a:bodyPr/>
              <a:lstStyle/>
              <a:p>
                <a:endParaRPr lang="en-US"/>
              </a:p>
            </p:txBody>
          </p:sp>
          <p:sp>
            <p:nvSpPr>
              <p:cNvPr id="107544" name="Rectangle 1105"/>
              <p:cNvSpPr>
                <a:spLocks noChangeArrowheads="1"/>
              </p:cNvSpPr>
              <p:nvPr/>
            </p:nvSpPr>
            <p:spPr bwMode="auto">
              <a:xfrm>
                <a:off x="6110" y="1373"/>
                <a:ext cx="17" cy="5"/>
              </a:xfrm>
              <a:prstGeom prst="rect">
                <a:avLst/>
              </a:prstGeom>
              <a:solidFill>
                <a:srgbClr val="296992"/>
              </a:solidFill>
              <a:ln w="9525">
                <a:noFill/>
                <a:miter lim="800000"/>
                <a:headEnd/>
                <a:tailEnd/>
              </a:ln>
            </p:spPr>
            <p:txBody>
              <a:bodyPr/>
              <a:lstStyle/>
              <a:p>
                <a:endParaRPr lang="en-US"/>
              </a:p>
            </p:txBody>
          </p:sp>
          <p:sp>
            <p:nvSpPr>
              <p:cNvPr id="107545" name="Rectangle 1106"/>
              <p:cNvSpPr>
                <a:spLocks noChangeArrowheads="1"/>
              </p:cNvSpPr>
              <p:nvPr/>
            </p:nvSpPr>
            <p:spPr bwMode="auto">
              <a:xfrm>
                <a:off x="6110" y="1368"/>
                <a:ext cx="17" cy="8"/>
              </a:xfrm>
              <a:prstGeom prst="rect">
                <a:avLst/>
              </a:prstGeom>
              <a:solidFill>
                <a:srgbClr val="0079B3"/>
              </a:solidFill>
              <a:ln w="9525">
                <a:noFill/>
                <a:miter lim="800000"/>
                <a:headEnd/>
                <a:tailEnd/>
              </a:ln>
            </p:spPr>
            <p:txBody>
              <a:bodyPr/>
              <a:lstStyle/>
              <a:p>
                <a:endParaRPr lang="en-US"/>
              </a:p>
            </p:txBody>
          </p:sp>
          <p:sp>
            <p:nvSpPr>
              <p:cNvPr id="107546" name="Rectangle 1107"/>
              <p:cNvSpPr>
                <a:spLocks noChangeArrowheads="1"/>
              </p:cNvSpPr>
              <p:nvPr/>
            </p:nvSpPr>
            <p:spPr bwMode="auto">
              <a:xfrm>
                <a:off x="6110" y="1366"/>
                <a:ext cx="17" cy="7"/>
              </a:xfrm>
              <a:prstGeom prst="rect">
                <a:avLst/>
              </a:prstGeom>
              <a:solidFill>
                <a:srgbClr val="0089E0"/>
              </a:solidFill>
              <a:ln w="9525">
                <a:noFill/>
                <a:miter lim="800000"/>
                <a:headEnd/>
                <a:tailEnd/>
              </a:ln>
            </p:spPr>
            <p:txBody>
              <a:bodyPr/>
              <a:lstStyle/>
              <a:p>
                <a:endParaRPr lang="en-US"/>
              </a:p>
            </p:txBody>
          </p:sp>
          <p:sp>
            <p:nvSpPr>
              <p:cNvPr id="107547" name="Rectangle 1108"/>
              <p:cNvSpPr>
                <a:spLocks noChangeArrowheads="1"/>
              </p:cNvSpPr>
              <p:nvPr/>
            </p:nvSpPr>
            <p:spPr bwMode="auto">
              <a:xfrm>
                <a:off x="6110" y="1368"/>
                <a:ext cx="17" cy="0"/>
              </a:xfrm>
              <a:prstGeom prst="rect">
                <a:avLst/>
              </a:prstGeom>
              <a:solidFill>
                <a:srgbClr val="0089E0"/>
              </a:solidFill>
              <a:ln w="9525">
                <a:noFill/>
                <a:miter lim="800000"/>
                <a:headEnd/>
                <a:tailEnd/>
              </a:ln>
            </p:spPr>
            <p:txBody>
              <a:bodyPr/>
              <a:lstStyle/>
              <a:p>
                <a:endParaRPr lang="en-US"/>
              </a:p>
            </p:txBody>
          </p:sp>
          <p:sp>
            <p:nvSpPr>
              <p:cNvPr id="107548" name="Oval 1109"/>
              <p:cNvSpPr>
                <a:spLocks noChangeArrowheads="1"/>
              </p:cNvSpPr>
              <p:nvPr/>
            </p:nvSpPr>
            <p:spPr bwMode="auto">
              <a:xfrm>
                <a:off x="6110" y="1368"/>
                <a:ext cx="17" cy="15"/>
              </a:xfrm>
              <a:prstGeom prst="ellipse">
                <a:avLst/>
              </a:prstGeom>
              <a:solidFill>
                <a:srgbClr val="FFFFFF"/>
              </a:solidFill>
              <a:ln w="0">
                <a:solidFill>
                  <a:srgbClr val="6576B3"/>
                </a:solidFill>
                <a:round/>
                <a:headEnd/>
                <a:tailEnd/>
              </a:ln>
            </p:spPr>
            <p:txBody>
              <a:bodyPr/>
              <a:lstStyle/>
              <a:p>
                <a:endParaRPr lang="en-US"/>
              </a:p>
            </p:txBody>
          </p:sp>
          <p:sp>
            <p:nvSpPr>
              <p:cNvPr id="107549" name="Line 1110"/>
              <p:cNvSpPr>
                <a:spLocks noChangeShapeType="1"/>
              </p:cNvSpPr>
              <p:nvPr/>
            </p:nvSpPr>
            <p:spPr bwMode="auto">
              <a:xfrm>
                <a:off x="6086" y="1373"/>
                <a:ext cx="27" cy="1"/>
              </a:xfrm>
              <a:prstGeom prst="line">
                <a:avLst/>
              </a:prstGeom>
              <a:noFill/>
              <a:ln w="0">
                <a:solidFill>
                  <a:srgbClr val="6576B3"/>
                </a:solidFill>
                <a:round/>
                <a:headEnd/>
                <a:tailEnd/>
              </a:ln>
            </p:spPr>
            <p:txBody>
              <a:bodyPr/>
              <a:lstStyle/>
              <a:p>
                <a:endParaRPr lang="fr-FR"/>
              </a:p>
            </p:txBody>
          </p:sp>
          <p:sp>
            <p:nvSpPr>
              <p:cNvPr id="107550" name="Line 1111"/>
              <p:cNvSpPr>
                <a:spLocks noChangeShapeType="1"/>
              </p:cNvSpPr>
              <p:nvPr/>
            </p:nvSpPr>
            <p:spPr bwMode="auto">
              <a:xfrm>
                <a:off x="6086" y="1378"/>
                <a:ext cx="27" cy="1"/>
              </a:xfrm>
              <a:prstGeom prst="line">
                <a:avLst/>
              </a:prstGeom>
              <a:noFill/>
              <a:ln w="0">
                <a:solidFill>
                  <a:srgbClr val="6576B3"/>
                </a:solidFill>
                <a:round/>
                <a:headEnd/>
                <a:tailEnd/>
              </a:ln>
            </p:spPr>
            <p:txBody>
              <a:bodyPr/>
              <a:lstStyle/>
              <a:p>
                <a:endParaRPr lang="fr-FR"/>
              </a:p>
            </p:txBody>
          </p:sp>
          <p:sp>
            <p:nvSpPr>
              <p:cNvPr id="107551" name="Rectangle 1112"/>
              <p:cNvSpPr>
                <a:spLocks noChangeArrowheads="1"/>
              </p:cNvSpPr>
              <p:nvPr/>
            </p:nvSpPr>
            <p:spPr bwMode="auto">
              <a:xfrm>
                <a:off x="6086" y="1429"/>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52" name="Rectangle 1113"/>
              <p:cNvSpPr>
                <a:spLocks noChangeArrowheads="1"/>
              </p:cNvSpPr>
              <p:nvPr/>
            </p:nvSpPr>
            <p:spPr bwMode="auto">
              <a:xfrm>
                <a:off x="6110" y="1439"/>
                <a:ext cx="17" cy="2"/>
              </a:xfrm>
              <a:prstGeom prst="rect">
                <a:avLst/>
              </a:prstGeom>
              <a:solidFill>
                <a:srgbClr val="504A5D"/>
              </a:solidFill>
              <a:ln w="9525">
                <a:noFill/>
                <a:miter lim="800000"/>
                <a:headEnd/>
                <a:tailEnd/>
              </a:ln>
            </p:spPr>
            <p:txBody>
              <a:bodyPr/>
              <a:lstStyle/>
              <a:p>
                <a:endParaRPr lang="en-US"/>
              </a:p>
            </p:txBody>
          </p:sp>
          <p:sp>
            <p:nvSpPr>
              <p:cNvPr id="107553" name="Rectangle 1114"/>
              <p:cNvSpPr>
                <a:spLocks noChangeArrowheads="1"/>
              </p:cNvSpPr>
              <p:nvPr/>
            </p:nvSpPr>
            <p:spPr bwMode="auto">
              <a:xfrm>
                <a:off x="6110" y="1434"/>
                <a:ext cx="17" cy="7"/>
              </a:xfrm>
              <a:prstGeom prst="rect">
                <a:avLst/>
              </a:prstGeom>
              <a:solidFill>
                <a:srgbClr val="504A5D"/>
              </a:solidFill>
              <a:ln w="9525">
                <a:noFill/>
                <a:miter lim="800000"/>
                <a:headEnd/>
                <a:tailEnd/>
              </a:ln>
            </p:spPr>
            <p:txBody>
              <a:bodyPr/>
              <a:lstStyle/>
              <a:p>
                <a:endParaRPr lang="en-US"/>
              </a:p>
            </p:txBody>
          </p:sp>
          <p:sp>
            <p:nvSpPr>
              <p:cNvPr id="107554" name="Rectangle 1115"/>
              <p:cNvSpPr>
                <a:spLocks noChangeArrowheads="1"/>
              </p:cNvSpPr>
              <p:nvPr/>
            </p:nvSpPr>
            <p:spPr bwMode="auto">
              <a:xfrm>
                <a:off x="6110" y="1431"/>
                <a:ext cx="17" cy="8"/>
              </a:xfrm>
              <a:prstGeom prst="rect">
                <a:avLst/>
              </a:prstGeom>
              <a:solidFill>
                <a:srgbClr val="495A76"/>
              </a:solidFill>
              <a:ln w="9525">
                <a:noFill/>
                <a:miter lim="800000"/>
                <a:headEnd/>
                <a:tailEnd/>
              </a:ln>
            </p:spPr>
            <p:txBody>
              <a:bodyPr/>
              <a:lstStyle/>
              <a:p>
                <a:endParaRPr lang="en-US"/>
              </a:p>
            </p:txBody>
          </p:sp>
          <p:sp>
            <p:nvSpPr>
              <p:cNvPr id="107555" name="Rectangle 1116"/>
              <p:cNvSpPr>
                <a:spLocks noChangeArrowheads="1"/>
              </p:cNvSpPr>
              <p:nvPr/>
            </p:nvSpPr>
            <p:spPr bwMode="auto">
              <a:xfrm>
                <a:off x="6110" y="1429"/>
                <a:ext cx="17" cy="5"/>
              </a:xfrm>
              <a:prstGeom prst="rect">
                <a:avLst/>
              </a:prstGeom>
              <a:solidFill>
                <a:srgbClr val="296992"/>
              </a:solidFill>
              <a:ln w="9525">
                <a:noFill/>
                <a:miter lim="800000"/>
                <a:headEnd/>
                <a:tailEnd/>
              </a:ln>
            </p:spPr>
            <p:txBody>
              <a:bodyPr/>
              <a:lstStyle/>
              <a:p>
                <a:endParaRPr lang="en-US"/>
              </a:p>
            </p:txBody>
          </p:sp>
          <p:sp>
            <p:nvSpPr>
              <p:cNvPr id="107556" name="Rectangle 1117"/>
              <p:cNvSpPr>
                <a:spLocks noChangeArrowheads="1"/>
              </p:cNvSpPr>
              <p:nvPr/>
            </p:nvSpPr>
            <p:spPr bwMode="auto">
              <a:xfrm>
                <a:off x="6110" y="1427"/>
                <a:ext cx="17" cy="4"/>
              </a:xfrm>
              <a:prstGeom prst="rect">
                <a:avLst/>
              </a:prstGeom>
              <a:solidFill>
                <a:srgbClr val="0079B3"/>
              </a:solidFill>
              <a:ln w="9525">
                <a:noFill/>
                <a:miter lim="800000"/>
                <a:headEnd/>
                <a:tailEnd/>
              </a:ln>
            </p:spPr>
            <p:txBody>
              <a:bodyPr/>
              <a:lstStyle/>
              <a:p>
                <a:endParaRPr lang="en-US"/>
              </a:p>
            </p:txBody>
          </p:sp>
          <p:sp>
            <p:nvSpPr>
              <p:cNvPr id="107557" name="Rectangle 1118"/>
              <p:cNvSpPr>
                <a:spLocks noChangeArrowheads="1"/>
              </p:cNvSpPr>
              <p:nvPr/>
            </p:nvSpPr>
            <p:spPr bwMode="auto">
              <a:xfrm>
                <a:off x="6110" y="1424"/>
                <a:ext cx="17" cy="5"/>
              </a:xfrm>
              <a:prstGeom prst="rect">
                <a:avLst/>
              </a:prstGeom>
              <a:solidFill>
                <a:srgbClr val="0089E0"/>
              </a:solidFill>
              <a:ln w="9525">
                <a:noFill/>
                <a:miter lim="800000"/>
                <a:headEnd/>
                <a:tailEnd/>
              </a:ln>
            </p:spPr>
            <p:txBody>
              <a:bodyPr/>
              <a:lstStyle/>
              <a:p>
                <a:endParaRPr lang="en-US"/>
              </a:p>
            </p:txBody>
          </p:sp>
          <p:sp>
            <p:nvSpPr>
              <p:cNvPr id="107558" name="Rectangle 1119"/>
              <p:cNvSpPr>
                <a:spLocks noChangeArrowheads="1"/>
              </p:cNvSpPr>
              <p:nvPr/>
            </p:nvSpPr>
            <p:spPr bwMode="auto">
              <a:xfrm>
                <a:off x="6110" y="1427"/>
                <a:ext cx="17" cy="0"/>
              </a:xfrm>
              <a:prstGeom prst="rect">
                <a:avLst/>
              </a:prstGeom>
              <a:solidFill>
                <a:srgbClr val="0089E0"/>
              </a:solidFill>
              <a:ln w="9525">
                <a:noFill/>
                <a:miter lim="800000"/>
                <a:headEnd/>
                <a:tailEnd/>
              </a:ln>
            </p:spPr>
            <p:txBody>
              <a:bodyPr/>
              <a:lstStyle/>
              <a:p>
                <a:endParaRPr lang="en-US"/>
              </a:p>
            </p:txBody>
          </p:sp>
          <p:sp>
            <p:nvSpPr>
              <p:cNvPr id="107559" name="Oval 1120"/>
              <p:cNvSpPr>
                <a:spLocks noChangeArrowheads="1"/>
              </p:cNvSpPr>
              <p:nvPr/>
            </p:nvSpPr>
            <p:spPr bwMode="auto">
              <a:xfrm>
                <a:off x="6110" y="1427"/>
                <a:ext cx="17" cy="14"/>
              </a:xfrm>
              <a:prstGeom prst="ellipse">
                <a:avLst/>
              </a:prstGeom>
              <a:solidFill>
                <a:srgbClr val="FFFFFF"/>
              </a:solidFill>
              <a:ln w="0">
                <a:solidFill>
                  <a:srgbClr val="6576B3"/>
                </a:solidFill>
                <a:round/>
                <a:headEnd/>
                <a:tailEnd/>
              </a:ln>
            </p:spPr>
            <p:txBody>
              <a:bodyPr/>
              <a:lstStyle/>
              <a:p>
                <a:endParaRPr lang="en-US"/>
              </a:p>
            </p:txBody>
          </p:sp>
          <p:sp>
            <p:nvSpPr>
              <p:cNvPr id="107560" name="Line 1121"/>
              <p:cNvSpPr>
                <a:spLocks noChangeShapeType="1"/>
              </p:cNvSpPr>
              <p:nvPr/>
            </p:nvSpPr>
            <p:spPr bwMode="auto">
              <a:xfrm>
                <a:off x="6086" y="1431"/>
                <a:ext cx="27" cy="1"/>
              </a:xfrm>
              <a:prstGeom prst="line">
                <a:avLst/>
              </a:prstGeom>
              <a:noFill/>
              <a:ln w="0">
                <a:solidFill>
                  <a:srgbClr val="6576B3"/>
                </a:solidFill>
                <a:round/>
                <a:headEnd/>
                <a:tailEnd/>
              </a:ln>
            </p:spPr>
            <p:txBody>
              <a:bodyPr/>
              <a:lstStyle/>
              <a:p>
                <a:endParaRPr lang="fr-FR"/>
              </a:p>
            </p:txBody>
          </p:sp>
          <p:sp>
            <p:nvSpPr>
              <p:cNvPr id="107561" name="Line 1122"/>
              <p:cNvSpPr>
                <a:spLocks noChangeShapeType="1"/>
              </p:cNvSpPr>
              <p:nvPr/>
            </p:nvSpPr>
            <p:spPr bwMode="auto">
              <a:xfrm>
                <a:off x="6086" y="1434"/>
                <a:ext cx="27" cy="1"/>
              </a:xfrm>
              <a:prstGeom prst="line">
                <a:avLst/>
              </a:prstGeom>
              <a:noFill/>
              <a:ln w="0">
                <a:solidFill>
                  <a:srgbClr val="6576B3"/>
                </a:solidFill>
                <a:round/>
                <a:headEnd/>
                <a:tailEnd/>
              </a:ln>
            </p:spPr>
            <p:txBody>
              <a:bodyPr/>
              <a:lstStyle/>
              <a:p>
                <a:endParaRPr lang="fr-FR"/>
              </a:p>
            </p:txBody>
          </p:sp>
          <p:sp>
            <p:nvSpPr>
              <p:cNvPr id="107562" name="Rectangle 1123"/>
              <p:cNvSpPr>
                <a:spLocks noChangeArrowheads="1"/>
              </p:cNvSpPr>
              <p:nvPr/>
            </p:nvSpPr>
            <p:spPr bwMode="auto">
              <a:xfrm>
                <a:off x="6086" y="1478"/>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63" name="Rectangle 1124"/>
              <p:cNvSpPr>
                <a:spLocks noChangeArrowheads="1"/>
              </p:cNvSpPr>
              <p:nvPr/>
            </p:nvSpPr>
            <p:spPr bwMode="auto">
              <a:xfrm>
                <a:off x="6110" y="1487"/>
                <a:ext cx="17" cy="3"/>
              </a:xfrm>
              <a:prstGeom prst="rect">
                <a:avLst/>
              </a:prstGeom>
              <a:solidFill>
                <a:srgbClr val="504A5D"/>
              </a:solidFill>
              <a:ln w="9525">
                <a:noFill/>
                <a:miter lim="800000"/>
                <a:headEnd/>
                <a:tailEnd/>
              </a:ln>
            </p:spPr>
            <p:txBody>
              <a:bodyPr/>
              <a:lstStyle/>
              <a:p>
                <a:endParaRPr lang="en-US"/>
              </a:p>
            </p:txBody>
          </p:sp>
          <p:sp>
            <p:nvSpPr>
              <p:cNvPr id="107564" name="Rectangle 1125"/>
              <p:cNvSpPr>
                <a:spLocks noChangeArrowheads="1"/>
              </p:cNvSpPr>
              <p:nvPr/>
            </p:nvSpPr>
            <p:spPr bwMode="auto">
              <a:xfrm>
                <a:off x="6110" y="1485"/>
                <a:ext cx="17" cy="5"/>
              </a:xfrm>
              <a:prstGeom prst="rect">
                <a:avLst/>
              </a:prstGeom>
              <a:solidFill>
                <a:srgbClr val="504A5D"/>
              </a:solidFill>
              <a:ln w="9525">
                <a:noFill/>
                <a:miter lim="800000"/>
                <a:headEnd/>
                <a:tailEnd/>
              </a:ln>
            </p:spPr>
            <p:txBody>
              <a:bodyPr/>
              <a:lstStyle/>
              <a:p>
                <a:endParaRPr lang="en-US"/>
              </a:p>
            </p:txBody>
          </p:sp>
          <p:sp>
            <p:nvSpPr>
              <p:cNvPr id="107565" name="Rectangle 1126"/>
              <p:cNvSpPr>
                <a:spLocks noChangeArrowheads="1"/>
              </p:cNvSpPr>
              <p:nvPr/>
            </p:nvSpPr>
            <p:spPr bwMode="auto">
              <a:xfrm>
                <a:off x="6110" y="1480"/>
                <a:ext cx="17" cy="7"/>
              </a:xfrm>
              <a:prstGeom prst="rect">
                <a:avLst/>
              </a:prstGeom>
              <a:solidFill>
                <a:srgbClr val="495A76"/>
              </a:solidFill>
              <a:ln w="9525">
                <a:noFill/>
                <a:miter lim="800000"/>
                <a:headEnd/>
                <a:tailEnd/>
              </a:ln>
            </p:spPr>
            <p:txBody>
              <a:bodyPr/>
              <a:lstStyle/>
              <a:p>
                <a:endParaRPr lang="en-US"/>
              </a:p>
            </p:txBody>
          </p:sp>
          <p:sp>
            <p:nvSpPr>
              <p:cNvPr id="107566" name="Rectangle 1127"/>
              <p:cNvSpPr>
                <a:spLocks noChangeArrowheads="1"/>
              </p:cNvSpPr>
              <p:nvPr/>
            </p:nvSpPr>
            <p:spPr bwMode="auto">
              <a:xfrm>
                <a:off x="6110" y="1478"/>
                <a:ext cx="17" cy="7"/>
              </a:xfrm>
              <a:prstGeom prst="rect">
                <a:avLst/>
              </a:prstGeom>
              <a:solidFill>
                <a:srgbClr val="296992"/>
              </a:solidFill>
              <a:ln w="9525">
                <a:noFill/>
                <a:miter lim="800000"/>
                <a:headEnd/>
                <a:tailEnd/>
              </a:ln>
            </p:spPr>
            <p:txBody>
              <a:bodyPr/>
              <a:lstStyle/>
              <a:p>
                <a:endParaRPr lang="en-US"/>
              </a:p>
            </p:txBody>
          </p:sp>
          <p:sp>
            <p:nvSpPr>
              <p:cNvPr id="107567" name="Rectangle 1128"/>
              <p:cNvSpPr>
                <a:spLocks noChangeArrowheads="1"/>
              </p:cNvSpPr>
              <p:nvPr/>
            </p:nvSpPr>
            <p:spPr bwMode="auto">
              <a:xfrm>
                <a:off x="6110" y="1475"/>
                <a:ext cx="17" cy="5"/>
              </a:xfrm>
              <a:prstGeom prst="rect">
                <a:avLst/>
              </a:prstGeom>
              <a:solidFill>
                <a:srgbClr val="0079B3"/>
              </a:solidFill>
              <a:ln w="9525">
                <a:noFill/>
                <a:miter lim="800000"/>
                <a:headEnd/>
                <a:tailEnd/>
              </a:ln>
            </p:spPr>
            <p:txBody>
              <a:bodyPr/>
              <a:lstStyle/>
              <a:p>
                <a:endParaRPr lang="en-US"/>
              </a:p>
            </p:txBody>
          </p:sp>
          <p:sp>
            <p:nvSpPr>
              <p:cNvPr id="107568" name="Rectangle 1129"/>
              <p:cNvSpPr>
                <a:spLocks noChangeArrowheads="1"/>
              </p:cNvSpPr>
              <p:nvPr/>
            </p:nvSpPr>
            <p:spPr bwMode="auto">
              <a:xfrm>
                <a:off x="6110" y="1473"/>
                <a:ext cx="17" cy="5"/>
              </a:xfrm>
              <a:prstGeom prst="rect">
                <a:avLst/>
              </a:prstGeom>
              <a:solidFill>
                <a:srgbClr val="0089E0"/>
              </a:solidFill>
              <a:ln w="9525">
                <a:noFill/>
                <a:miter lim="800000"/>
                <a:headEnd/>
                <a:tailEnd/>
              </a:ln>
            </p:spPr>
            <p:txBody>
              <a:bodyPr/>
              <a:lstStyle/>
              <a:p>
                <a:endParaRPr lang="en-US"/>
              </a:p>
            </p:txBody>
          </p:sp>
          <p:sp>
            <p:nvSpPr>
              <p:cNvPr id="107569" name="Rectangle 1130"/>
              <p:cNvSpPr>
                <a:spLocks noChangeArrowheads="1"/>
              </p:cNvSpPr>
              <p:nvPr/>
            </p:nvSpPr>
            <p:spPr bwMode="auto">
              <a:xfrm>
                <a:off x="6110" y="1475"/>
                <a:ext cx="17" cy="0"/>
              </a:xfrm>
              <a:prstGeom prst="rect">
                <a:avLst/>
              </a:prstGeom>
              <a:solidFill>
                <a:srgbClr val="0089E0"/>
              </a:solidFill>
              <a:ln w="9525">
                <a:noFill/>
                <a:miter lim="800000"/>
                <a:headEnd/>
                <a:tailEnd/>
              </a:ln>
            </p:spPr>
            <p:txBody>
              <a:bodyPr/>
              <a:lstStyle/>
              <a:p>
                <a:endParaRPr lang="en-US"/>
              </a:p>
            </p:txBody>
          </p:sp>
          <p:sp>
            <p:nvSpPr>
              <p:cNvPr id="107570" name="Oval 1131"/>
              <p:cNvSpPr>
                <a:spLocks noChangeArrowheads="1"/>
              </p:cNvSpPr>
              <p:nvPr/>
            </p:nvSpPr>
            <p:spPr bwMode="auto">
              <a:xfrm>
                <a:off x="6110" y="1475"/>
                <a:ext cx="17" cy="15"/>
              </a:xfrm>
              <a:prstGeom prst="ellipse">
                <a:avLst/>
              </a:prstGeom>
              <a:solidFill>
                <a:srgbClr val="FFFFFF"/>
              </a:solidFill>
              <a:ln w="0">
                <a:solidFill>
                  <a:srgbClr val="6576B3"/>
                </a:solidFill>
                <a:round/>
                <a:headEnd/>
                <a:tailEnd/>
              </a:ln>
            </p:spPr>
            <p:txBody>
              <a:bodyPr/>
              <a:lstStyle/>
              <a:p>
                <a:endParaRPr lang="en-US"/>
              </a:p>
            </p:txBody>
          </p:sp>
          <p:sp>
            <p:nvSpPr>
              <p:cNvPr id="107571" name="Line 1132"/>
              <p:cNvSpPr>
                <a:spLocks noChangeShapeType="1"/>
              </p:cNvSpPr>
              <p:nvPr/>
            </p:nvSpPr>
            <p:spPr bwMode="auto">
              <a:xfrm>
                <a:off x="6086" y="1480"/>
                <a:ext cx="27" cy="1"/>
              </a:xfrm>
              <a:prstGeom prst="line">
                <a:avLst/>
              </a:prstGeom>
              <a:noFill/>
              <a:ln w="0">
                <a:solidFill>
                  <a:srgbClr val="6576B3"/>
                </a:solidFill>
                <a:round/>
                <a:headEnd/>
                <a:tailEnd/>
              </a:ln>
            </p:spPr>
            <p:txBody>
              <a:bodyPr/>
              <a:lstStyle/>
              <a:p>
                <a:endParaRPr lang="fr-FR"/>
              </a:p>
            </p:txBody>
          </p:sp>
          <p:sp>
            <p:nvSpPr>
              <p:cNvPr id="107572" name="Line 1133"/>
              <p:cNvSpPr>
                <a:spLocks noChangeShapeType="1"/>
              </p:cNvSpPr>
              <p:nvPr/>
            </p:nvSpPr>
            <p:spPr bwMode="auto">
              <a:xfrm>
                <a:off x="6086" y="1482"/>
                <a:ext cx="27" cy="1"/>
              </a:xfrm>
              <a:prstGeom prst="line">
                <a:avLst/>
              </a:prstGeom>
              <a:noFill/>
              <a:ln w="0">
                <a:solidFill>
                  <a:srgbClr val="6576B3"/>
                </a:solidFill>
                <a:round/>
                <a:headEnd/>
                <a:tailEnd/>
              </a:ln>
            </p:spPr>
            <p:txBody>
              <a:bodyPr/>
              <a:lstStyle/>
              <a:p>
                <a:endParaRPr lang="fr-FR"/>
              </a:p>
            </p:txBody>
          </p:sp>
          <p:sp>
            <p:nvSpPr>
              <p:cNvPr id="107573" name="Rectangle 1134"/>
              <p:cNvSpPr>
                <a:spLocks noChangeArrowheads="1"/>
              </p:cNvSpPr>
              <p:nvPr/>
            </p:nvSpPr>
            <p:spPr bwMode="auto">
              <a:xfrm>
                <a:off x="6086" y="145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74" name="Rectangle 1135"/>
              <p:cNvSpPr>
                <a:spLocks noChangeArrowheads="1"/>
              </p:cNvSpPr>
              <p:nvPr/>
            </p:nvSpPr>
            <p:spPr bwMode="auto">
              <a:xfrm>
                <a:off x="6110" y="1465"/>
                <a:ext cx="17" cy="3"/>
              </a:xfrm>
              <a:prstGeom prst="rect">
                <a:avLst/>
              </a:prstGeom>
              <a:solidFill>
                <a:srgbClr val="504A5D"/>
              </a:solidFill>
              <a:ln w="9525">
                <a:noFill/>
                <a:miter lim="800000"/>
                <a:headEnd/>
                <a:tailEnd/>
              </a:ln>
            </p:spPr>
            <p:txBody>
              <a:bodyPr/>
              <a:lstStyle/>
              <a:p>
                <a:endParaRPr lang="en-US"/>
              </a:p>
            </p:txBody>
          </p:sp>
          <p:sp>
            <p:nvSpPr>
              <p:cNvPr id="107575" name="Rectangle 1136"/>
              <p:cNvSpPr>
                <a:spLocks noChangeArrowheads="1"/>
              </p:cNvSpPr>
              <p:nvPr/>
            </p:nvSpPr>
            <p:spPr bwMode="auto">
              <a:xfrm>
                <a:off x="6110" y="1461"/>
                <a:ext cx="17" cy="7"/>
              </a:xfrm>
              <a:prstGeom prst="rect">
                <a:avLst/>
              </a:prstGeom>
              <a:solidFill>
                <a:srgbClr val="504A5D"/>
              </a:solidFill>
              <a:ln w="9525">
                <a:noFill/>
                <a:miter lim="800000"/>
                <a:headEnd/>
                <a:tailEnd/>
              </a:ln>
            </p:spPr>
            <p:txBody>
              <a:bodyPr/>
              <a:lstStyle/>
              <a:p>
                <a:endParaRPr lang="en-US"/>
              </a:p>
            </p:txBody>
          </p:sp>
          <p:sp>
            <p:nvSpPr>
              <p:cNvPr id="107576" name="Rectangle 1137"/>
              <p:cNvSpPr>
                <a:spLocks noChangeArrowheads="1"/>
              </p:cNvSpPr>
              <p:nvPr/>
            </p:nvSpPr>
            <p:spPr bwMode="auto">
              <a:xfrm>
                <a:off x="6110" y="1458"/>
                <a:ext cx="17" cy="7"/>
              </a:xfrm>
              <a:prstGeom prst="rect">
                <a:avLst/>
              </a:prstGeom>
              <a:solidFill>
                <a:srgbClr val="495A76"/>
              </a:solidFill>
              <a:ln w="9525">
                <a:noFill/>
                <a:miter lim="800000"/>
                <a:headEnd/>
                <a:tailEnd/>
              </a:ln>
            </p:spPr>
            <p:txBody>
              <a:bodyPr/>
              <a:lstStyle/>
              <a:p>
                <a:endParaRPr lang="en-US"/>
              </a:p>
            </p:txBody>
          </p:sp>
          <p:sp>
            <p:nvSpPr>
              <p:cNvPr id="107577" name="Rectangle 1138"/>
              <p:cNvSpPr>
                <a:spLocks noChangeArrowheads="1"/>
              </p:cNvSpPr>
              <p:nvPr/>
            </p:nvSpPr>
            <p:spPr bwMode="auto">
              <a:xfrm>
                <a:off x="6110" y="1456"/>
                <a:ext cx="17" cy="5"/>
              </a:xfrm>
              <a:prstGeom prst="rect">
                <a:avLst/>
              </a:prstGeom>
              <a:solidFill>
                <a:srgbClr val="296992"/>
              </a:solidFill>
              <a:ln w="9525">
                <a:noFill/>
                <a:miter lim="800000"/>
                <a:headEnd/>
                <a:tailEnd/>
              </a:ln>
            </p:spPr>
            <p:txBody>
              <a:bodyPr/>
              <a:lstStyle/>
              <a:p>
                <a:endParaRPr lang="en-US"/>
              </a:p>
            </p:txBody>
          </p:sp>
          <p:sp>
            <p:nvSpPr>
              <p:cNvPr id="107578" name="Rectangle 1139"/>
              <p:cNvSpPr>
                <a:spLocks noChangeArrowheads="1"/>
              </p:cNvSpPr>
              <p:nvPr/>
            </p:nvSpPr>
            <p:spPr bwMode="auto">
              <a:xfrm>
                <a:off x="6110" y="1453"/>
                <a:ext cx="17" cy="5"/>
              </a:xfrm>
              <a:prstGeom prst="rect">
                <a:avLst/>
              </a:prstGeom>
              <a:solidFill>
                <a:srgbClr val="0079B3"/>
              </a:solidFill>
              <a:ln w="9525">
                <a:noFill/>
                <a:miter lim="800000"/>
                <a:headEnd/>
                <a:tailEnd/>
              </a:ln>
            </p:spPr>
            <p:txBody>
              <a:bodyPr/>
              <a:lstStyle/>
              <a:p>
                <a:endParaRPr lang="en-US"/>
              </a:p>
            </p:txBody>
          </p:sp>
          <p:sp>
            <p:nvSpPr>
              <p:cNvPr id="107579" name="Rectangle 1140"/>
              <p:cNvSpPr>
                <a:spLocks noChangeArrowheads="1"/>
              </p:cNvSpPr>
              <p:nvPr/>
            </p:nvSpPr>
            <p:spPr bwMode="auto">
              <a:xfrm>
                <a:off x="6110" y="1451"/>
                <a:ext cx="17" cy="5"/>
              </a:xfrm>
              <a:prstGeom prst="rect">
                <a:avLst/>
              </a:prstGeom>
              <a:solidFill>
                <a:srgbClr val="0089E0"/>
              </a:solidFill>
              <a:ln w="9525">
                <a:noFill/>
                <a:miter lim="800000"/>
                <a:headEnd/>
                <a:tailEnd/>
              </a:ln>
            </p:spPr>
            <p:txBody>
              <a:bodyPr/>
              <a:lstStyle/>
              <a:p>
                <a:endParaRPr lang="en-US"/>
              </a:p>
            </p:txBody>
          </p:sp>
          <p:sp>
            <p:nvSpPr>
              <p:cNvPr id="107580" name="Rectangle 1141"/>
              <p:cNvSpPr>
                <a:spLocks noChangeArrowheads="1"/>
              </p:cNvSpPr>
              <p:nvPr/>
            </p:nvSpPr>
            <p:spPr bwMode="auto">
              <a:xfrm>
                <a:off x="6110" y="1453"/>
                <a:ext cx="17" cy="0"/>
              </a:xfrm>
              <a:prstGeom prst="rect">
                <a:avLst/>
              </a:prstGeom>
              <a:solidFill>
                <a:srgbClr val="0089E0"/>
              </a:solidFill>
              <a:ln w="9525">
                <a:noFill/>
                <a:miter lim="800000"/>
                <a:headEnd/>
                <a:tailEnd/>
              </a:ln>
            </p:spPr>
            <p:txBody>
              <a:bodyPr/>
              <a:lstStyle/>
              <a:p>
                <a:endParaRPr lang="en-US"/>
              </a:p>
            </p:txBody>
          </p:sp>
          <p:sp>
            <p:nvSpPr>
              <p:cNvPr id="107581" name="Oval 1142"/>
              <p:cNvSpPr>
                <a:spLocks noChangeArrowheads="1"/>
              </p:cNvSpPr>
              <p:nvPr/>
            </p:nvSpPr>
            <p:spPr bwMode="auto">
              <a:xfrm>
                <a:off x="6110" y="1453"/>
                <a:ext cx="17" cy="15"/>
              </a:xfrm>
              <a:prstGeom prst="ellipse">
                <a:avLst/>
              </a:prstGeom>
              <a:solidFill>
                <a:srgbClr val="FFFFFF"/>
              </a:solidFill>
              <a:ln w="0">
                <a:solidFill>
                  <a:srgbClr val="6576B3"/>
                </a:solidFill>
                <a:round/>
                <a:headEnd/>
                <a:tailEnd/>
              </a:ln>
            </p:spPr>
            <p:txBody>
              <a:bodyPr/>
              <a:lstStyle/>
              <a:p>
                <a:endParaRPr lang="en-US"/>
              </a:p>
            </p:txBody>
          </p:sp>
          <p:sp>
            <p:nvSpPr>
              <p:cNvPr id="107582" name="Line 1143"/>
              <p:cNvSpPr>
                <a:spLocks noChangeShapeType="1"/>
              </p:cNvSpPr>
              <p:nvPr/>
            </p:nvSpPr>
            <p:spPr bwMode="auto">
              <a:xfrm>
                <a:off x="6086" y="1458"/>
                <a:ext cx="27" cy="1"/>
              </a:xfrm>
              <a:prstGeom prst="line">
                <a:avLst/>
              </a:prstGeom>
              <a:noFill/>
              <a:ln w="0">
                <a:solidFill>
                  <a:srgbClr val="6576B3"/>
                </a:solidFill>
                <a:round/>
                <a:headEnd/>
                <a:tailEnd/>
              </a:ln>
            </p:spPr>
            <p:txBody>
              <a:bodyPr/>
              <a:lstStyle/>
              <a:p>
                <a:endParaRPr lang="fr-FR"/>
              </a:p>
            </p:txBody>
          </p:sp>
          <p:sp>
            <p:nvSpPr>
              <p:cNvPr id="107583" name="Line 1144"/>
              <p:cNvSpPr>
                <a:spLocks noChangeShapeType="1"/>
              </p:cNvSpPr>
              <p:nvPr/>
            </p:nvSpPr>
            <p:spPr bwMode="auto">
              <a:xfrm>
                <a:off x="6086" y="1461"/>
                <a:ext cx="27" cy="1"/>
              </a:xfrm>
              <a:prstGeom prst="line">
                <a:avLst/>
              </a:prstGeom>
              <a:noFill/>
              <a:ln w="0">
                <a:solidFill>
                  <a:srgbClr val="6576B3"/>
                </a:solidFill>
                <a:round/>
                <a:headEnd/>
                <a:tailEnd/>
              </a:ln>
            </p:spPr>
            <p:txBody>
              <a:bodyPr/>
              <a:lstStyle/>
              <a:p>
                <a:endParaRPr lang="fr-FR"/>
              </a:p>
            </p:txBody>
          </p:sp>
          <p:sp>
            <p:nvSpPr>
              <p:cNvPr id="107584" name="Rectangle 1145"/>
              <p:cNvSpPr>
                <a:spLocks noChangeArrowheads="1"/>
              </p:cNvSpPr>
              <p:nvPr/>
            </p:nvSpPr>
            <p:spPr bwMode="auto">
              <a:xfrm>
                <a:off x="6086" y="152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85" name="Rectangle 1146"/>
              <p:cNvSpPr>
                <a:spLocks noChangeArrowheads="1"/>
              </p:cNvSpPr>
              <p:nvPr/>
            </p:nvSpPr>
            <p:spPr bwMode="auto">
              <a:xfrm>
                <a:off x="6110" y="1531"/>
                <a:ext cx="17" cy="2"/>
              </a:xfrm>
              <a:prstGeom prst="rect">
                <a:avLst/>
              </a:prstGeom>
              <a:solidFill>
                <a:srgbClr val="504A5D"/>
              </a:solidFill>
              <a:ln w="9525">
                <a:noFill/>
                <a:miter lim="800000"/>
                <a:headEnd/>
                <a:tailEnd/>
              </a:ln>
            </p:spPr>
            <p:txBody>
              <a:bodyPr/>
              <a:lstStyle/>
              <a:p>
                <a:endParaRPr lang="en-US"/>
              </a:p>
            </p:txBody>
          </p:sp>
          <p:sp>
            <p:nvSpPr>
              <p:cNvPr id="107586" name="Rectangle 1147"/>
              <p:cNvSpPr>
                <a:spLocks noChangeArrowheads="1"/>
              </p:cNvSpPr>
              <p:nvPr/>
            </p:nvSpPr>
            <p:spPr bwMode="auto">
              <a:xfrm>
                <a:off x="6110" y="1528"/>
                <a:ext cx="17" cy="5"/>
              </a:xfrm>
              <a:prstGeom prst="rect">
                <a:avLst/>
              </a:prstGeom>
              <a:solidFill>
                <a:srgbClr val="504A5D"/>
              </a:solidFill>
              <a:ln w="9525">
                <a:noFill/>
                <a:miter lim="800000"/>
                <a:headEnd/>
                <a:tailEnd/>
              </a:ln>
            </p:spPr>
            <p:txBody>
              <a:bodyPr/>
              <a:lstStyle/>
              <a:p>
                <a:endParaRPr lang="en-US"/>
              </a:p>
            </p:txBody>
          </p:sp>
          <p:sp>
            <p:nvSpPr>
              <p:cNvPr id="107587" name="Rectangle 1148"/>
              <p:cNvSpPr>
                <a:spLocks noChangeArrowheads="1"/>
              </p:cNvSpPr>
              <p:nvPr/>
            </p:nvSpPr>
            <p:spPr bwMode="auto">
              <a:xfrm>
                <a:off x="6110" y="1526"/>
                <a:ext cx="17" cy="5"/>
              </a:xfrm>
              <a:prstGeom prst="rect">
                <a:avLst/>
              </a:prstGeom>
              <a:solidFill>
                <a:srgbClr val="495A76"/>
              </a:solidFill>
              <a:ln w="9525">
                <a:noFill/>
                <a:miter lim="800000"/>
                <a:headEnd/>
                <a:tailEnd/>
              </a:ln>
            </p:spPr>
            <p:txBody>
              <a:bodyPr/>
              <a:lstStyle/>
              <a:p>
                <a:endParaRPr lang="en-US"/>
              </a:p>
            </p:txBody>
          </p:sp>
          <p:sp>
            <p:nvSpPr>
              <p:cNvPr id="107588" name="Rectangle 1149"/>
              <p:cNvSpPr>
                <a:spLocks noChangeArrowheads="1"/>
              </p:cNvSpPr>
              <p:nvPr/>
            </p:nvSpPr>
            <p:spPr bwMode="auto">
              <a:xfrm>
                <a:off x="6110" y="1524"/>
                <a:ext cx="17" cy="4"/>
              </a:xfrm>
              <a:prstGeom prst="rect">
                <a:avLst/>
              </a:prstGeom>
              <a:solidFill>
                <a:srgbClr val="296992"/>
              </a:solidFill>
              <a:ln w="9525">
                <a:noFill/>
                <a:miter lim="800000"/>
                <a:headEnd/>
                <a:tailEnd/>
              </a:ln>
            </p:spPr>
            <p:txBody>
              <a:bodyPr/>
              <a:lstStyle/>
              <a:p>
                <a:endParaRPr lang="en-US"/>
              </a:p>
            </p:txBody>
          </p:sp>
          <p:sp>
            <p:nvSpPr>
              <p:cNvPr id="107589" name="Rectangle 1150"/>
              <p:cNvSpPr>
                <a:spLocks noChangeArrowheads="1"/>
              </p:cNvSpPr>
              <p:nvPr/>
            </p:nvSpPr>
            <p:spPr bwMode="auto">
              <a:xfrm>
                <a:off x="6110" y="1521"/>
                <a:ext cx="17" cy="5"/>
              </a:xfrm>
              <a:prstGeom prst="rect">
                <a:avLst/>
              </a:prstGeom>
              <a:solidFill>
                <a:srgbClr val="0079B3"/>
              </a:solidFill>
              <a:ln w="9525">
                <a:noFill/>
                <a:miter lim="800000"/>
                <a:headEnd/>
                <a:tailEnd/>
              </a:ln>
            </p:spPr>
            <p:txBody>
              <a:bodyPr/>
              <a:lstStyle/>
              <a:p>
                <a:endParaRPr lang="en-US"/>
              </a:p>
            </p:txBody>
          </p:sp>
          <p:sp>
            <p:nvSpPr>
              <p:cNvPr id="107590" name="Rectangle 1151"/>
              <p:cNvSpPr>
                <a:spLocks noChangeArrowheads="1"/>
              </p:cNvSpPr>
              <p:nvPr/>
            </p:nvSpPr>
            <p:spPr bwMode="auto">
              <a:xfrm>
                <a:off x="6110" y="1516"/>
                <a:ext cx="17" cy="8"/>
              </a:xfrm>
              <a:prstGeom prst="rect">
                <a:avLst/>
              </a:prstGeom>
              <a:solidFill>
                <a:srgbClr val="0089E0"/>
              </a:solidFill>
              <a:ln w="9525">
                <a:noFill/>
                <a:miter lim="800000"/>
                <a:headEnd/>
                <a:tailEnd/>
              </a:ln>
            </p:spPr>
            <p:txBody>
              <a:bodyPr/>
              <a:lstStyle/>
              <a:p>
                <a:endParaRPr lang="en-US"/>
              </a:p>
            </p:txBody>
          </p:sp>
          <p:sp>
            <p:nvSpPr>
              <p:cNvPr id="107591" name="Rectangle 1152"/>
              <p:cNvSpPr>
                <a:spLocks noChangeArrowheads="1"/>
              </p:cNvSpPr>
              <p:nvPr/>
            </p:nvSpPr>
            <p:spPr bwMode="auto">
              <a:xfrm>
                <a:off x="6110" y="1521"/>
                <a:ext cx="17" cy="0"/>
              </a:xfrm>
              <a:prstGeom prst="rect">
                <a:avLst/>
              </a:prstGeom>
              <a:solidFill>
                <a:srgbClr val="0089E0"/>
              </a:solidFill>
              <a:ln w="9525">
                <a:noFill/>
                <a:miter lim="800000"/>
                <a:headEnd/>
                <a:tailEnd/>
              </a:ln>
            </p:spPr>
            <p:txBody>
              <a:bodyPr/>
              <a:lstStyle/>
              <a:p>
                <a:endParaRPr lang="en-US"/>
              </a:p>
            </p:txBody>
          </p:sp>
          <p:sp>
            <p:nvSpPr>
              <p:cNvPr id="107592" name="Oval 1153"/>
              <p:cNvSpPr>
                <a:spLocks noChangeArrowheads="1"/>
              </p:cNvSpPr>
              <p:nvPr/>
            </p:nvSpPr>
            <p:spPr bwMode="auto">
              <a:xfrm>
                <a:off x="6110" y="1521"/>
                <a:ext cx="17" cy="12"/>
              </a:xfrm>
              <a:prstGeom prst="ellipse">
                <a:avLst/>
              </a:prstGeom>
              <a:solidFill>
                <a:srgbClr val="FFFFFF"/>
              </a:solidFill>
              <a:ln w="0">
                <a:solidFill>
                  <a:srgbClr val="6576B3"/>
                </a:solidFill>
                <a:round/>
                <a:headEnd/>
                <a:tailEnd/>
              </a:ln>
            </p:spPr>
            <p:txBody>
              <a:bodyPr/>
              <a:lstStyle/>
              <a:p>
                <a:endParaRPr lang="en-US"/>
              </a:p>
            </p:txBody>
          </p:sp>
          <p:sp>
            <p:nvSpPr>
              <p:cNvPr id="107593" name="Line 1154"/>
              <p:cNvSpPr>
                <a:spLocks noChangeShapeType="1"/>
              </p:cNvSpPr>
              <p:nvPr/>
            </p:nvSpPr>
            <p:spPr bwMode="auto">
              <a:xfrm>
                <a:off x="6086" y="1526"/>
                <a:ext cx="27" cy="1"/>
              </a:xfrm>
              <a:prstGeom prst="line">
                <a:avLst/>
              </a:prstGeom>
              <a:noFill/>
              <a:ln w="0">
                <a:solidFill>
                  <a:srgbClr val="6576B3"/>
                </a:solidFill>
                <a:round/>
                <a:headEnd/>
                <a:tailEnd/>
              </a:ln>
            </p:spPr>
            <p:txBody>
              <a:bodyPr/>
              <a:lstStyle/>
              <a:p>
                <a:endParaRPr lang="fr-FR"/>
              </a:p>
            </p:txBody>
          </p:sp>
          <p:sp>
            <p:nvSpPr>
              <p:cNvPr id="107594" name="Line 1155"/>
              <p:cNvSpPr>
                <a:spLocks noChangeShapeType="1"/>
              </p:cNvSpPr>
              <p:nvPr/>
            </p:nvSpPr>
            <p:spPr bwMode="auto">
              <a:xfrm>
                <a:off x="6086" y="1528"/>
                <a:ext cx="27" cy="1"/>
              </a:xfrm>
              <a:prstGeom prst="line">
                <a:avLst/>
              </a:prstGeom>
              <a:noFill/>
              <a:ln w="0">
                <a:solidFill>
                  <a:srgbClr val="6576B3"/>
                </a:solidFill>
                <a:round/>
                <a:headEnd/>
                <a:tailEnd/>
              </a:ln>
            </p:spPr>
            <p:txBody>
              <a:bodyPr/>
              <a:lstStyle/>
              <a:p>
                <a:endParaRPr lang="fr-FR"/>
              </a:p>
            </p:txBody>
          </p:sp>
          <p:sp>
            <p:nvSpPr>
              <p:cNvPr id="107595" name="Rectangle 1156"/>
              <p:cNvSpPr>
                <a:spLocks noChangeArrowheads="1"/>
              </p:cNvSpPr>
              <p:nvPr/>
            </p:nvSpPr>
            <p:spPr bwMode="auto">
              <a:xfrm>
                <a:off x="6086" y="158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596" name="Rectangle 1157"/>
              <p:cNvSpPr>
                <a:spLocks noChangeArrowheads="1"/>
              </p:cNvSpPr>
              <p:nvPr/>
            </p:nvSpPr>
            <p:spPr bwMode="auto">
              <a:xfrm>
                <a:off x="6110" y="1589"/>
                <a:ext cx="17" cy="5"/>
              </a:xfrm>
              <a:prstGeom prst="rect">
                <a:avLst/>
              </a:prstGeom>
              <a:solidFill>
                <a:srgbClr val="504A5D"/>
              </a:solidFill>
              <a:ln w="9525">
                <a:noFill/>
                <a:miter lim="800000"/>
                <a:headEnd/>
                <a:tailEnd/>
              </a:ln>
            </p:spPr>
            <p:txBody>
              <a:bodyPr/>
              <a:lstStyle/>
              <a:p>
                <a:endParaRPr lang="en-US"/>
              </a:p>
            </p:txBody>
          </p:sp>
          <p:sp>
            <p:nvSpPr>
              <p:cNvPr id="107597" name="Rectangle 1158"/>
              <p:cNvSpPr>
                <a:spLocks noChangeArrowheads="1"/>
              </p:cNvSpPr>
              <p:nvPr/>
            </p:nvSpPr>
            <p:spPr bwMode="auto">
              <a:xfrm>
                <a:off x="6110" y="1587"/>
                <a:ext cx="17" cy="7"/>
              </a:xfrm>
              <a:prstGeom prst="rect">
                <a:avLst/>
              </a:prstGeom>
              <a:solidFill>
                <a:srgbClr val="504A5D"/>
              </a:solidFill>
              <a:ln w="9525">
                <a:noFill/>
                <a:miter lim="800000"/>
                <a:headEnd/>
                <a:tailEnd/>
              </a:ln>
            </p:spPr>
            <p:txBody>
              <a:bodyPr/>
              <a:lstStyle/>
              <a:p>
                <a:endParaRPr lang="en-US"/>
              </a:p>
            </p:txBody>
          </p:sp>
          <p:sp>
            <p:nvSpPr>
              <p:cNvPr id="107598" name="Rectangle 1159"/>
              <p:cNvSpPr>
                <a:spLocks noChangeArrowheads="1"/>
              </p:cNvSpPr>
              <p:nvPr/>
            </p:nvSpPr>
            <p:spPr bwMode="auto">
              <a:xfrm>
                <a:off x="6110" y="1584"/>
                <a:ext cx="17" cy="5"/>
              </a:xfrm>
              <a:prstGeom prst="rect">
                <a:avLst/>
              </a:prstGeom>
              <a:solidFill>
                <a:srgbClr val="495A76"/>
              </a:solidFill>
              <a:ln w="9525">
                <a:noFill/>
                <a:miter lim="800000"/>
                <a:headEnd/>
                <a:tailEnd/>
              </a:ln>
            </p:spPr>
            <p:txBody>
              <a:bodyPr/>
              <a:lstStyle/>
              <a:p>
                <a:endParaRPr lang="en-US"/>
              </a:p>
            </p:txBody>
          </p:sp>
          <p:sp>
            <p:nvSpPr>
              <p:cNvPr id="107599" name="Rectangle 1160"/>
              <p:cNvSpPr>
                <a:spLocks noChangeArrowheads="1"/>
              </p:cNvSpPr>
              <p:nvPr/>
            </p:nvSpPr>
            <p:spPr bwMode="auto">
              <a:xfrm>
                <a:off x="6110" y="1582"/>
                <a:ext cx="17" cy="5"/>
              </a:xfrm>
              <a:prstGeom prst="rect">
                <a:avLst/>
              </a:prstGeom>
              <a:solidFill>
                <a:srgbClr val="296992"/>
              </a:solidFill>
              <a:ln w="9525">
                <a:noFill/>
                <a:miter lim="800000"/>
                <a:headEnd/>
                <a:tailEnd/>
              </a:ln>
            </p:spPr>
            <p:txBody>
              <a:bodyPr/>
              <a:lstStyle/>
              <a:p>
                <a:endParaRPr lang="en-US"/>
              </a:p>
            </p:txBody>
          </p:sp>
          <p:sp>
            <p:nvSpPr>
              <p:cNvPr id="107600" name="Rectangle 1161"/>
              <p:cNvSpPr>
                <a:spLocks noChangeArrowheads="1"/>
              </p:cNvSpPr>
              <p:nvPr/>
            </p:nvSpPr>
            <p:spPr bwMode="auto">
              <a:xfrm>
                <a:off x="6110" y="1579"/>
                <a:ext cx="17" cy="5"/>
              </a:xfrm>
              <a:prstGeom prst="rect">
                <a:avLst/>
              </a:prstGeom>
              <a:solidFill>
                <a:srgbClr val="0079B3"/>
              </a:solidFill>
              <a:ln w="9525">
                <a:noFill/>
                <a:miter lim="800000"/>
                <a:headEnd/>
                <a:tailEnd/>
              </a:ln>
            </p:spPr>
            <p:txBody>
              <a:bodyPr/>
              <a:lstStyle/>
              <a:p>
                <a:endParaRPr lang="en-US"/>
              </a:p>
            </p:txBody>
          </p:sp>
          <p:sp>
            <p:nvSpPr>
              <p:cNvPr id="107601" name="Rectangle 1162"/>
              <p:cNvSpPr>
                <a:spLocks noChangeArrowheads="1"/>
              </p:cNvSpPr>
              <p:nvPr/>
            </p:nvSpPr>
            <p:spPr bwMode="auto">
              <a:xfrm>
                <a:off x="6110" y="1577"/>
                <a:ext cx="17" cy="5"/>
              </a:xfrm>
              <a:prstGeom prst="rect">
                <a:avLst/>
              </a:prstGeom>
              <a:solidFill>
                <a:srgbClr val="0089E0"/>
              </a:solidFill>
              <a:ln w="9525">
                <a:noFill/>
                <a:miter lim="800000"/>
                <a:headEnd/>
                <a:tailEnd/>
              </a:ln>
            </p:spPr>
            <p:txBody>
              <a:bodyPr/>
              <a:lstStyle/>
              <a:p>
                <a:endParaRPr lang="en-US"/>
              </a:p>
            </p:txBody>
          </p:sp>
          <p:sp>
            <p:nvSpPr>
              <p:cNvPr id="107602" name="Rectangle 1163"/>
              <p:cNvSpPr>
                <a:spLocks noChangeArrowheads="1"/>
              </p:cNvSpPr>
              <p:nvPr/>
            </p:nvSpPr>
            <p:spPr bwMode="auto">
              <a:xfrm>
                <a:off x="6110" y="1579"/>
                <a:ext cx="17" cy="0"/>
              </a:xfrm>
              <a:prstGeom prst="rect">
                <a:avLst/>
              </a:prstGeom>
              <a:solidFill>
                <a:srgbClr val="0089E0"/>
              </a:solidFill>
              <a:ln w="9525">
                <a:noFill/>
                <a:miter lim="800000"/>
                <a:headEnd/>
                <a:tailEnd/>
              </a:ln>
            </p:spPr>
            <p:txBody>
              <a:bodyPr/>
              <a:lstStyle/>
              <a:p>
                <a:endParaRPr lang="en-US"/>
              </a:p>
            </p:txBody>
          </p:sp>
          <p:sp>
            <p:nvSpPr>
              <p:cNvPr id="107603" name="Oval 1164"/>
              <p:cNvSpPr>
                <a:spLocks noChangeArrowheads="1"/>
              </p:cNvSpPr>
              <p:nvPr/>
            </p:nvSpPr>
            <p:spPr bwMode="auto">
              <a:xfrm>
                <a:off x="6110" y="1579"/>
                <a:ext cx="17" cy="15"/>
              </a:xfrm>
              <a:prstGeom prst="ellipse">
                <a:avLst/>
              </a:prstGeom>
              <a:solidFill>
                <a:srgbClr val="FFFFFF"/>
              </a:solidFill>
              <a:ln w="0">
                <a:solidFill>
                  <a:srgbClr val="6576B3"/>
                </a:solidFill>
                <a:round/>
                <a:headEnd/>
                <a:tailEnd/>
              </a:ln>
            </p:spPr>
            <p:txBody>
              <a:bodyPr/>
              <a:lstStyle/>
              <a:p>
                <a:endParaRPr lang="en-US"/>
              </a:p>
            </p:txBody>
          </p:sp>
          <p:sp>
            <p:nvSpPr>
              <p:cNvPr id="107604" name="Line 1165"/>
              <p:cNvSpPr>
                <a:spLocks noChangeShapeType="1"/>
              </p:cNvSpPr>
              <p:nvPr/>
            </p:nvSpPr>
            <p:spPr bwMode="auto">
              <a:xfrm>
                <a:off x="6086" y="1584"/>
                <a:ext cx="27" cy="1"/>
              </a:xfrm>
              <a:prstGeom prst="line">
                <a:avLst/>
              </a:prstGeom>
              <a:noFill/>
              <a:ln w="0">
                <a:solidFill>
                  <a:srgbClr val="6576B3"/>
                </a:solidFill>
                <a:round/>
                <a:headEnd/>
                <a:tailEnd/>
              </a:ln>
            </p:spPr>
            <p:txBody>
              <a:bodyPr/>
              <a:lstStyle/>
              <a:p>
                <a:endParaRPr lang="fr-FR"/>
              </a:p>
            </p:txBody>
          </p:sp>
          <p:sp>
            <p:nvSpPr>
              <p:cNvPr id="107605" name="Line 1166"/>
              <p:cNvSpPr>
                <a:spLocks noChangeShapeType="1"/>
              </p:cNvSpPr>
              <p:nvPr/>
            </p:nvSpPr>
            <p:spPr bwMode="auto">
              <a:xfrm>
                <a:off x="6086" y="1587"/>
                <a:ext cx="27" cy="1"/>
              </a:xfrm>
              <a:prstGeom prst="line">
                <a:avLst/>
              </a:prstGeom>
              <a:noFill/>
              <a:ln w="0">
                <a:solidFill>
                  <a:srgbClr val="6576B3"/>
                </a:solidFill>
                <a:round/>
                <a:headEnd/>
                <a:tailEnd/>
              </a:ln>
            </p:spPr>
            <p:txBody>
              <a:bodyPr/>
              <a:lstStyle/>
              <a:p>
                <a:endParaRPr lang="fr-FR"/>
              </a:p>
            </p:txBody>
          </p:sp>
          <p:sp>
            <p:nvSpPr>
              <p:cNvPr id="107606" name="Rectangle 1167"/>
              <p:cNvSpPr>
                <a:spLocks noChangeArrowheads="1"/>
              </p:cNvSpPr>
              <p:nvPr/>
            </p:nvSpPr>
            <p:spPr bwMode="auto">
              <a:xfrm>
                <a:off x="6086" y="1541"/>
                <a:ext cx="27" cy="7"/>
              </a:xfrm>
              <a:prstGeom prst="rect">
                <a:avLst/>
              </a:prstGeom>
              <a:solidFill>
                <a:srgbClr val="504A5D"/>
              </a:solidFill>
              <a:ln w="0">
                <a:solidFill>
                  <a:srgbClr val="6576B3"/>
                </a:solidFill>
                <a:miter lim="800000"/>
                <a:headEnd/>
                <a:tailEnd/>
              </a:ln>
            </p:spPr>
            <p:txBody>
              <a:bodyPr/>
              <a:lstStyle/>
              <a:p>
                <a:endParaRPr lang="en-US"/>
              </a:p>
            </p:txBody>
          </p:sp>
        </p:grpSp>
        <p:grpSp>
          <p:nvGrpSpPr>
            <p:cNvPr id="106563" name="Group 1168"/>
            <p:cNvGrpSpPr>
              <a:grpSpLocks/>
            </p:cNvGrpSpPr>
            <p:nvPr/>
          </p:nvGrpSpPr>
          <p:grpSpPr bwMode="auto">
            <a:xfrm>
              <a:off x="5903" y="689"/>
              <a:ext cx="224" cy="951"/>
              <a:chOff x="5903" y="689"/>
              <a:chExt cx="224" cy="951"/>
            </a:xfrm>
          </p:grpSpPr>
          <p:sp>
            <p:nvSpPr>
              <p:cNvPr id="107207" name="Rectangle 1169"/>
              <p:cNvSpPr>
                <a:spLocks noChangeArrowheads="1"/>
              </p:cNvSpPr>
              <p:nvPr/>
            </p:nvSpPr>
            <p:spPr bwMode="auto">
              <a:xfrm>
                <a:off x="6110" y="1550"/>
                <a:ext cx="17" cy="3"/>
              </a:xfrm>
              <a:prstGeom prst="rect">
                <a:avLst/>
              </a:prstGeom>
              <a:solidFill>
                <a:srgbClr val="504A5D"/>
              </a:solidFill>
              <a:ln w="9525">
                <a:noFill/>
                <a:miter lim="800000"/>
                <a:headEnd/>
                <a:tailEnd/>
              </a:ln>
            </p:spPr>
            <p:txBody>
              <a:bodyPr/>
              <a:lstStyle/>
              <a:p>
                <a:endParaRPr lang="en-US"/>
              </a:p>
            </p:txBody>
          </p:sp>
          <p:sp>
            <p:nvSpPr>
              <p:cNvPr id="107208" name="Rectangle 1170"/>
              <p:cNvSpPr>
                <a:spLocks noChangeArrowheads="1"/>
              </p:cNvSpPr>
              <p:nvPr/>
            </p:nvSpPr>
            <p:spPr bwMode="auto">
              <a:xfrm>
                <a:off x="6110" y="1548"/>
                <a:ext cx="17" cy="5"/>
              </a:xfrm>
              <a:prstGeom prst="rect">
                <a:avLst/>
              </a:prstGeom>
              <a:solidFill>
                <a:srgbClr val="504A5D"/>
              </a:solidFill>
              <a:ln w="9525">
                <a:noFill/>
                <a:miter lim="800000"/>
                <a:headEnd/>
                <a:tailEnd/>
              </a:ln>
            </p:spPr>
            <p:txBody>
              <a:bodyPr/>
              <a:lstStyle/>
              <a:p>
                <a:endParaRPr lang="en-US"/>
              </a:p>
            </p:txBody>
          </p:sp>
          <p:sp>
            <p:nvSpPr>
              <p:cNvPr id="107209" name="Rectangle 1171"/>
              <p:cNvSpPr>
                <a:spLocks noChangeArrowheads="1"/>
              </p:cNvSpPr>
              <p:nvPr/>
            </p:nvSpPr>
            <p:spPr bwMode="auto">
              <a:xfrm>
                <a:off x="6110" y="1545"/>
                <a:ext cx="17" cy="5"/>
              </a:xfrm>
              <a:prstGeom prst="rect">
                <a:avLst/>
              </a:prstGeom>
              <a:solidFill>
                <a:srgbClr val="495A76"/>
              </a:solidFill>
              <a:ln w="9525">
                <a:noFill/>
                <a:miter lim="800000"/>
                <a:headEnd/>
                <a:tailEnd/>
              </a:ln>
            </p:spPr>
            <p:txBody>
              <a:bodyPr/>
              <a:lstStyle/>
              <a:p>
                <a:endParaRPr lang="en-US"/>
              </a:p>
            </p:txBody>
          </p:sp>
          <p:sp>
            <p:nvSpPr>
              <p:cNvPr id="107210" name="Rectangle 1172"/>
              <p:cNvSpPr>
                <a:spLocks noChangeArrowheads="1"/>
              </p:cNvSpPr>
              <p:nvPr/>
            </p:nvSpPr>
            <p:spPr bwMode="auto">
              <a:xfrm>
                <a:off x="6110" y="1541"/>
                <a:ext cx="17" cy="7"/>
              </a:xfrm>
              <a:prstGeom prst="rect">
                <a:avLst/>
              </a:prstGeom>
              <a:solidFill>
                <a:srgbClr val="296992"/>
              </a:solidFill>
              <a:ln w="9525">
                <a:noFill/>
                <a:miter lim="800000"/>
                <a:headEnd/>
                <a:tailEnd/>
              </a:ln>
            </p:spPr>
            <p:txBody>
              <a:bodyPr/>
              <a:lstStyle/>
              <a:p>
                <a:endParaRPr lang="en-US"/>
              </a:p>
            </p:txBody>
          </p:sp>
          <p:sp>
            <p:nvSpPr>
              <p:cNvPr id="107211" name="Rectangle 1173"/>
              <p:cNvSpPr>
                <a:spLocks noChangeArrowheads="1"/>
              </p:cNvSpPr>
              <p:nvPr/>
            </p:nvSpPr>
            <p:spPr bwMode="auto">
              <a:xfrm>
                <a:off x="6110" y="1538"/>
                <a:ext cx="17" cy="7"/>
              </a:xfrm>
              <a:prstGeom prst="rect">
                <a:avLst/>
              </a:prstGeom>
              <a:solidFill>
                <a:srgbClr val="0079B3"/>
              </a:solidFill>
              <a:ln w="9525">
                <a:noFill/>
                <a:miter lim="800000"/>
                <a:headEnd/>
                <a:tailEnd/>
              </a:ln>
            </p:spPr>
            <p:txBody>
              <a:bodyPr/>
              <a:lstStyle/>
              <a:p>
                <a:endParaRPr lang="en-US"/>
              </a:p>
            </p:txBody>
          </p:sp>
          <p:sp>
            <p:nvSpPr>
              <p:cNvPr id="107212" name="Rectangle 1174"/>
              <p:cNvSpPr>
                <a:spLocks noChangeArrowheads="1"/>
              </p:cNvSpPr>
              <p:nvPr/>
            </p:nvSpPr>
            <p:spPr bwMode="auto">
              <a:xfrm>
                <a:off x="6110" y="1536"/>
                <a:ext cx="17" cy="5"/>
              </a:xfrm>
              <a:prstGeom prst="rect">
                <a:avLst/>
              </a:prstGeom>
              <a:solidFill>
                <a:srgbClr val="0089E0"/>
              </a:solidFill>
              <a:ln w="9525">
                <a:noFill/>
                <a:miter lim="800000"/>
                <a:headEnd/>
                <a:tailEnd/>
              </a:ln>
            </p:spPr>
            <p:txBody>
              <a:bodyPr/>
              <a:lstStyle/>
              <a:p>
                <a:endParaRPr lang="en-US"/>
              </a:p>
            </p:txBody>
          </p:sp>
          <p:sp>
            <p:nvSpPr>
              <p:cNvPr id="107213" name="Rectangle 1175"/>
              <p:cNvSpPr>
                <a:spLocks noChangeArrowheads="1"/>
              </p:cNvSpPr>
              <p:nvPr/>
            </p:nvSpPr>
            <p:spPr bwMode="auto">
              <a:xfrm>
                <a:off x="6110" y="1538"/>
                <a:ext cx="17" cy="0"/>
              </a:xfrm>
              <a:prstGeom prst="rect">
                <a:avLst/>
              </a:prstGeom>
              <a:solidFill>
                <a:srgbClr val="0089E0"/>
              </a:solidFill>
              <a:ln w="9525">
                <a:noFill/>
                <a:miter lim="800000"/>
                <a:headEnd/>
                <a:tailEnd/>
              </a:ln>
            </p:spPr>
            <p:txBody>
              <a:bodyPr/>
              <a:lstStyle/>
              <a:p>
                <a:endParaRPr lang="en-US"/>
              </a:p>
            </p:txBody>
          </p:sp>
          <p:sp>
            <p:nvSpPr>
              <p:cNvPr id="107214" name="Oval 1176"/>
              <p:cNvSpPr>
                <a:spLocks noChangeArrowheads="1"/>
              </p:cNvSpPr>
              <p:nvPr/>
            </p:nvSpPr>
            <p:spPr bwMode="auto">
              <a:xfrm>
                <a:off x="6110" y="1538"/>
                <a:ext cx="17" cy="15"/>
              </a:xfrm>
              <a:prstGeom prst="ellipse">
                <a:avLst/>
              </a:prstGeom>
              <a:solidFill>
                <a:srgbClr val="FFFFFF"/>
              </a:solidFill>
              <a:ln w="0">
                <a:solidFill>
                  <a:srgbClr val="6576B3"/>
                </a:solidFill>
                <a:round/>
                <a:headEnd/>
                <a:tailEnd/>
              </a:ln>
            </p:spPr>
            <p:txBody>
              <a:bodyPr/>
              <a:lstStyle/>
              <a:p>
                <a:endParaRPr lang="en-US"/>
              </a:p>
            </p:txBody>
          </p:sp>
          <p:sp>
            <p:nvSpPr>
              <p:cNvPr id="107215" name="Line 1177"/>
              <p:cNvSpPr>
                <a:spLocks noChangeShapeType="1"/>
              </p:cNvSpPr>
              <p:nvPr/>
            </p:nvSpPr>
            <p:spPr bwMode="auto">
              <a:xfrm>
                <a:off x="6086" y="1543"/>
                <a:ext cx="27" cy="1"/>
              </a:xfrm>
              <a:prstGeom prst="line">
                <a:avLst/>
              </a:prstGeom>
              <a:noFill/>
              <a:ln w="0">
                <a:solidFill>
                  <a:srgbClr val="6576B3"/>
                </a:solidFill>
                <a:round/>
                <a:headEnd/>
                <a:tailEnd/>
              </a:ln>
            </p:spPr>
            <p:txBody>
              <a:bodyPr/>
              <a:lstStyle/>
              <a:p>
                <a:endParaRPr lang="fr-FR"/>
              </a:p>
            </p:txBody>
          </p:sp>
          <p:sp>
            <p:nvSpPr>
              <p:cNvPr id="107216" name="Line 1178"/>
              <p:cNvSpPr>
                <a:spLocks noChangeShapeType="1"/>
              </p:cNvSpPr>
              <p:nvPr/>
            </p:nvSpPr>
            <p:spPr bwMode="auto">
              <a:xfrm>
                <a:off x="6086" y="1545"/>
                <a:ext cx="27" cy="1"/>
              </a:xfrm>
              <a:prstGeom prst="line">
                <a:avLst/>
              </a:prstGeom>
              <a:noFill/>
              <a:ln w="0">
                <a:solidFill>
                  <a:srgbClr val="6576B3"/>
                </a:solidFill>
                <a:round/>
                <a:headEnd/>
                <a:tailEnd/>
              </a:ln>
            </p:spPr>
            <p:txBody>
              <a:bodyPr/>
              <a:lstStyle/>
              <a:p>
                <a:endParaRPr lang="fr-FR"/>
              </a:p>
            </p:txBody>
          </p:sp>
          <p:sp>
            <p:nvSpPr>
              <p:cNvPr id="107217" name="Rectangle 1179"/>
              <p:cNvSpPr>
                <a:spLocks noChangeArrowheads="1"/>
              </p:cNvSpPr>
              <p:nvPr/>
            </p:nvSpPr>
            <p:spPr bwMode="auto">
              <a:xfrm>
                <a:off x="6086" y="1560"/>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218" name="Rectangle 1180"/>
              <p:cNvSpPr>
                <a:spLocks noChangeArrowheads="1"/>
              </p:cNvSpPr>
              <p:nvPr/>
            </p:nvSpPr>
            <p:spPr bwMode="auto">
              <a:xfrm>
                <a:off x="6110" y="1570"/>
                <a:ext cx="17" cy="2"/>
              </a:xfrm>
              <a:prstGeom prst="rect">
                <a:avLst/>
              </a:prstGeom>
              <a:solidFill>
                <a:srgbClr val="504A5D"/>
              </a:solidFill>
              <a:ln w="9525">
                <a:noFill/>
                <a:miter lim="800000"/>
                <a:headEnd/>
                <a:tailEnd/>
              </a:ln>
            </p:spPr>
            <p:txBody>
              <a:bodyPr/>
              <a:lstStyle/>
              <a:p>
                <a:endParaRPr lang="en-US"/>
              </a:p>
            </p:txBody>
          </p:sp>
          <p:sp>
            <p:nvSpPr>
              <p:cNvPr id="107219" name="Rectangle 1181"/>
              <p:cNvSpPr>
                <a:spLocks noChangeArrowheads="1"/>
              </p:cNvSpPr>
              <p:nvPr/>
            </p:nvSpPr>
            <p:spPr bwMode="auto">
              <a:xfrm>
                <a:off x="6110" y="1567"/>
                <a:ext cx="17" cy="5"/>
              </a:xfrm>
              <a:prstGeom prst="rect">
                <a:avLst/>
              </a:prstGeom>
              <a:solidFill>
                <a:srgbClr val="504A5D"/>
              </a:solidFill>
              <a:ln w="9525">
                <a:noFill/>
                <a:miter lim="800000"/>
                <a:headEnd/>
                <a:tailEnd/>
              </a:ln>
            </p:spPr>
            <p:txBody>
              <a:bodyPr/>
              <a:lstStyle/>
              <a:p>
                <a:endParaRPr lang="en-US"/>
              </a:p>
            </p:txBody>
          </p:sp>
          <p:sp>
            <p:nvSpPr>
              <p:cNvPr id="107220" name="Rectangle 1182"/>
              <p:cNvSpPr>
                <a:spLocks noChangeArrowheads="1"/>
              </p:cNvSpPr>
              <p:nvPr/>
            </p:nvSpPr>
            <p:spPr bwMode="auto">
              <a:xfrm>
                <a:off x="6110" y="1565"/>
                <a:ext cx="17" cy="5"/>
              </a:xfrm>
              <a:prstGeom prst="rect">
                <a:avLst/>
              </a:prstGeom>
              <a:solidFill>
                <a:srgbClr val="495A76"/>
              </a:solidFill>
              <a:ln w="9525">
                <a:noFill/>
                <a:miter lim="800000"/>
                <a:headEnd/>
                <a:tailEnd/>
              </a:ln>
            </p:spPr>
            <p:txBody>
              <a:bodyPr/>
              <a:lstStyle/>
              <a:p>
                <a:endParaRPr lang="en-US"/>
              </a:p>
            </p:txBody>
          </p:sp>
          <p:sp>
            <p:nvSpPr>
              <p:cNvPr id="107221" name="Rectangle 1183"/>
              <p:cNvSpPr>
                <a:spLocks noChangeArrowheads="1"/>
              </p:cNvSpPr>
              <p:nvPr/>
            </p:nvSpPr>
            <p:spPr bwMode="auto">
              <a:xfrm>
                <a:off x="6110" y="1560"/>
                <a:ext cx="17" cy="7"/>
              </a:xfrm>
              <a:prstGeom prst="rect">
                <a:avLst/>
              </a:prstGeom>
              <a:solidFill>
                <a:srgbClr val="296992"/>
              </a:solidFill>
              <a:ln w="9525">
                <a:noFill/>
                <a:miter lim="800000"/>
                <a:headEnd/>
                <a:tailEnd/>
              </a:ln>
            </p:spPr>
            <p:txBody>
              <a:bodyPr/>
              <a:lstStyle/>
              <a:p>
                <a:endParaRPr lang="en-US"/>
              </a:p>
            </p:txBody>
          </p:sp>
          <p:sp>
            <p:nvSpPr>
              <p:cNvPr id="107222" name="Rectangle 1184"/>
              <p:cNvSpPr>
                <a:spLocks noChangeArrowheads="1"/>
              </p:cNvSpPr>
              <p:nvPr/>
            </p:nvSpPr>
            <p:spPr bwMode="auto">
              <a:xfrm>
                <a:off x="6110" y="1558"/>
                <a:ext cx="17" cy="7"/>
              </a:xfrm>
              <a:prstGeom prst="rect">
                <a:avLst/>
              </a:prstGeom>
              <a:solidFill>
                <a:srgbClr val="0079B3"/>
              </a:solidFill>
              <a:ln w="9525">
                <a:noFill/>
                <a:miter lim="800000"/>
                <a:headEnd/>
                <a:tailEnd/>
              </a:ln>
            </p:spPr>
            <p:txBody>
              <a:bodyPr/>
              <a:lstStyle/>
              <a:p>
                <a:endParaRPr lang="en-US"/>
              </a:p>
            </p:txBody>
          </p:sp>
          <p:sp>
            <p:nvSpPr>
              <p:cNvPr id="107223" name="Rectangle 1185"/>
              <p:cNvSpPr>
                <a:spLocks noChangeArrowheads="1"/>
              </p:cNvSpPr>
              <p:nvPr/>
            </p:nvSpPr>
            <p:spPr bwMode="auto">
              <a:xfrm>
                <a:off x="6110" y="1555"/>
                <a:ext cx="17" cy="5"/>
              </a:xfrm>
              <a:prstGeom prst="rect">
                <a:avLst/>
              </a:prstGeom>
              <a:solidFill>
                <a:srgbClr val="0089E0"/>
              </a:solidFill>
              <a:ln w="9525">
                <a:noFill/>
                <a:miter lim="800000"/>
                <a:headEnd/>
                <a:tailEnd/>
              </a:ln>
            </p:spPr>
            <p:txBody>
              <a:bodyPr/>
              <a:lstStyle/>
              <a:p>
                <a:endParaRPr lang="en-US"/>
              </a:p>
            </p:txBody>
          </p:sp>
          <p:sp>
            <p:nvSpPr>
              <p:cNvPr id="107224" name="Rectangle 1186"/>
              <p:cNvSpPr>
                <a:spLocks noChangeArrowheads="1"/>
              </p:cNvSpPr>
              <p:nvPr/>
            </p:nvSpPr>
            <p:spPr bwMode="auto">
              <a:xfrm>
                <a:off x="6110" y="1558"/>
                <a:ext cx="17" cy="0"/>
              </a:xfrm>
              <a:prstGeom prst="rect">
                <a:avLst/>
              </a:prstGeom>
              <a:solidFill>
                <a:srgbClr val="0089E0"/>
              </a:solidFill>
              <a:ln w="9525">
                <a:noFill/>
                <a:miter lim="800000"/>
                <a:headEnd/>
                <a:tailEnd/>
              </a:ln>
            </p:spPr>
            <p:txBody>
              <a:bodyPr/>
              <a:lstStyle/>
              <a:p>
                <a:endParaRPr lang="en-US"/>
              </a:p>
            </p:txBody>
          </p:sp>
          <p:sp>
            <p:nvSpPr>
              <p:cNvPr id="107225" name="Oval 1187"/>
              <p:cNvSpPr>
                <a:spLocks noChangeArrowheads="1"/>
              </p:cNvSpPr>
              <p:nvPr/>
            </p:nvSpPr>
            <p:spPr bwMode="auto">
              <a:xfrm>
                <a:off x="6110" y="1558"/>
                <a:ext cx="17" cy="14"/>
              </a:xfrm>
              <a:prstGeom prst="ellipse">
                <a:avLst/>
              </a:prstGeom>
              <a:solidFill>
                <a:srgbClr val="FFFFFF"/>
              </a:solidFill>
              <a:ln w="0">
                <a:solidFill>
                  <a:srgbClr val="6576B3"/>
                </a:solidFill>
                <a:round/>
                <a:headEnd/>
                <a:tailEnd/>
              </a:ln>
            </p:spPr>
            <p:txBody>
              <a:bodyPr/>
              <a:lstStyle/>
              <a:p>
                <a:endParaRPr lang="en-US"/>
              </a:p>
            </p:txBody>
          </p:sp>
          <p:sp>
            <p:nvSpPr>
              <p:cNvPr id="107226" name="Line 1188"/>
              <p:cNvSpPr>
                <a:spLocks noChangeShapeType="1"/>
              </p:cNvSpPr>
              <p:nvPr/>
            </p:nvSpPr>
            <p:spPr bwMode="auto">
              <a:xfrm>
                <a:off x="6086" y="1562"/>
                <a:ext cx="27" cy="1"/>
              </a:xfrm>
              <a:prstGeom prst="line">
                <a:avLst/>
              </a:prstGeom>
              <a:noFill/>
              <a:ln w="0">
                <a:solidFill>
                  <a:srgbClr val="6576B3"/>
                </a:solidFill>
                <a:round/>
                <a:headEnd/>
                <a:tailEnd/>
              </a:ln>
            </p:spPr>
            <p:txBody>
              <a:bodyPr/>
              <a:lstStyle/>
              <a:p>
                <a:endParaRPr lang="fr-FR"/>
              </a:p>
            </p:txBody>
          </p:sp>
          <p:sp>
            <p:nvSpPr>
              <p:cNvPr id="107227" name="Line 1189"/>
              <p:cNvSpPr>
                <a:spLocks noChangeShapeType="1"/>
              </p:cNvSpPr>
              <p:nvPr/>
            </p:nvSpPr>
            <p:spPr bwMode="auto">
              <a:xfrm>
                <a:off x="6086" y="1565"/>
                <a:ext cx="27" cy="1"/>
              </a:xfrm>
              <a:prstGeom prst="line">
                <a:avLst/>
              </a:prstGeom>
              <a:noFill/>
              <a:ln w="0">
                <a:solidFill>
                  <a:srgbClr val="6576B3"/>
                </a:solidFill>
                <a:round/>
                <a:headEnd/>
                <a:tailEnd/>
              </a:ln>
            </p:spPr>
            <p:txBody>
              <a:bodyPr/>
              <a:lstStyle/>
              <a:p>
                <a:endParaRPr lang="fr-FR"/>
              </a:p>
            </p:txBody>
          </p:sp>
          <p:sp>
            <p:nvSpPr>
              <p:cNvPr id="107228" name="Rectangle 1190"/>
              <p:cNvSpPr>
                <a:spLocks noChangeArrowheads="1"/>
              </p:cNvSpPr>
              <p:nvPr/>
            </p:nvSpPr>
            <p:spPr bwMode="auto">
              <a:xfrm>
                <a:off x="6086" y="160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229" name="Rectangle 1191"/>
              <p:cNvSpPr>
                <a:spLocks noChangeArrowheads="1"/>
              </p:cNvSpPr>
              <p:nvPr/>
            </p:nvSpPr>
            <p:spPr bwMode="auto">
              <a:xfrm>
                <a:off x="6110" y="1611"/>
                <a:ext cx="17" cy="2"/>
              </a:xfrm>
              <a:prstGeom prst="rect">
                <a:avLst/>
              </a:prstGeom>
              <a:solidFill>
                <a:srgbClr val="504A5D"/>
              </a:solidFill>
              <a:ln w="9525">
                <a:noFill/>
                <a:miter lim="800000"/>
                <a:headEnd/>
                <a:tailEnd/>
              </a:ln>
            </p:spPr>
            <p:txBody>
              <a:bodyPr/>
              <a:lstStyle/>
              <a:p>
                <a:endParaRPr lang="en-US"/>
              </a:p>
            </p:txBody>
          </p:sp>
          <p:sp>
            <p:nvSpPr>
              <p:cNvPr id="107230" name="Rectangle 1192"/>
              <p:cNvSpPr>
                <a:spLocks noChangeArrowheads="1"/>
              </p:cNvSpPr>
              <p:nvPr/>
            </p:nvSpPr>
            <p:spPr bwMode="auto">
              <a:xfrm>
                <a:off x="6110" y="1608"/>
                <a:ext cx="17" cy="5"/>
              </a:xfrm>
              <a:prstGeom prst="rect">
                <a:avLst/>
              </a:prstGeom>
              <a:solidFill>
                <a:srgbClr val="504A5D"/>
              </a:solidFill>
              <a:ln w="9525">
                <a:noFill/>
                <a:miter lim="800000"/>
                <a:headEnd/>
                <a:tailEnd/>
              </a:ln>
            </p:spPr>
            <p:txBody>
              <a:bodyPr/>
              <a:lstStyle/>
              <a:p>
                <a:endParaRPr lang="en-US"/>
              </a:p>
            </p:txBody>
          </p:sp>
          <p:sp>
            <p:nvSpPr>
              <p:cNvPr id="107231" name="Rectangle 1193"/>
              <p:cNvSpPr>
                <a:spLocks noChangeArrowheads="1"/>
              </p:cNvSpPr>
              <p:nvPr/>
            </p:nvSpPr>
            <p:spPr bwMode="auto">
              <a:xfrm>
                <a:off x="6110" y="1606"/>
                <a:ext cx="17" cy="5"/>
              </a:xfrm>
              <a:prstGeom prst="rect">
                <a:avLst/>
              </a:prstGeom>
              <a:solidFill>
                <a:srgbClr val="495A76"/>
              </a:solidFill>
              <a:ln w="9525">
                <a:noFill/>
                <a:miter lim="800000"/>
                <a:headEnd/>
                <a:tailEnd/>
              </a:ln>
            </p:spPr>
            <p:txBody>
              <a:bodyPr/>
              <a:lstStyle/>
              <a:p>
                <a:endParaRPr lang="en-US"/>
              </a:p>
            </p:txBody>
          </p:sp>
          <p:sp>
            <p:nvSpPr>
              <p:cNvPr id="107232" name="Rectangle 1194"/>
              <p:cNvSpPr>
                <a:spLocks noChangeArrowheads="1"/>
              </p:cNvSpPr>
              <p:nvPr/>
            </p:nvSpPr>
            <p:spPr bwMode="auto">
              <a:xfrm>
                <a:off x="6110" y="1604"/>
                <a:ext cx="17" cy="4"/>
              </a:xfrm>
              <a:prstGeom prst="rect">
                <a:avLst/>
              </a:prstGeom>
              <a:solidFill>
                <a:srgbClr val="296992"/>
              </a:solidFill>
              <a:ln w="9525">
                <a:noFill/>
                <a:miter lim="800000"/>
                <a:headEnd/>
                <a:tailEnd/>
              </a:ln>
            </p:spPr>
            <p:txBody>
              <a:bodyPr/>
              <a:lstStyle/>
              <a:p>
                <a:endParaRPr lang="en-US"/>
              </a:p>
            </p:txBody>
          </p:sp>
          <p:sp>
            <p:nvSpPr>
              <p:cNvPr id="107233" name="Rectangle 1195"/>
              <p:cNvSpPr>
                <a:spLocks noChangeArrowheads="1"/>
              </p:cNvSpPr>
              <p:nvPr/>
            </p:nvSpPr>
            <p:spPr bwMode="auto">
              <a:xfrm>
                <a:off x="6110" y="1599"/>
                <a:ext cx="17" cy="7"/>
              </a:xfrm>
              <a:prstGeom prst="rect">
                <a:avLst/>
              </a:prstGeom>
              <a:solidFill>
                <a:srgbClr val="0079B3"/>
              </a:solidFill>
              <a:ln w="9525">
                <a:noFill/>
                <a:miter lim="800000"/>
                <a:headEnd/>
                <a:tailEnd/>
              </a:ln>
            </p:spPr>
            <p:txBody>
              <a:bodyPr/>
              <a:lstStyle/>
              <a:p>
                <a:endParaRPr lang="en-US"/>
              </a:p>
            </p:txBody>
          </p:sp>
          <p:sp>
            <p:nvSpPr>
              <p:cNvPr id="107234" name="Rectangle 1196"/>
              <p:cNvSpPr>
                <a:spLocks noChangeArrowheads="1"/>
              </p:cNvSpPr>
              <p:nvPr/>
            </p:nvSpPr>
            <p:spPr bwMode="auto">
              <a:xfrm>
                <a:off x="6110" y="1596"/>
                <a:ext cx="17" cy="8"/>
              </a:xfrm>
              <a:prstGeom prst="rect">
                <a:avLst/>
              </a:prstGeom>
              <a:solidFill>
                <a:srgbClr val="0089E0"/>
              </a:solidFill>
              <a:ln w="9525">
                <a:noFill/>
                <a:miter lim="800000"/>
                <a:headEnd/>
                <a:tailEnd/>
              </a:ln>
            </p:spPr>
            <p:txBody>
              <a:bodyPr/>
              <a:lstStyle/>
              <a:p>
                <a:endParaRPr lang="en-US"/>
              </a:p>
            </p:txBody>
          </p:sp>
          <p:sp>
            <p:nvSpPr>
              <p:cNvPr id="107235" name="Rectangle 1197"/>
              <p:cNvSpPr>
                <a:spLocks noChangeArrowheads="1"/>
              </p:cNvSpPr>
              <p:nvPr/>
            </p:nvSpPr>
            <p:spPr bwMode="auto">
              <a:xfrm>
                <a:off x="6110" y="1599"/>
                <a:ext cx="17" cy="2"/>
              </a:xfrm>
              <a:prstGeom prst="rect">
                <a:avLst/>
              </a:prstGeom>
              <a:solidFill>
                <a:srgbClr val="0089E0"/>
              </a:solidFill>
              <a:ln w="9525">
                <a:noFill/>
                <a:miter lim="800000"/>
                <a:headEnd/>
                <a:tailEnd/>
              </a:ln>
            </p:spPr>
            <p:txBody>
              <a:bodyPr/>
              <a:lstStyle/>
              <a:p>
                <a:endParaRPr lang="en-US"/>
              </a:p>
            </p:txBody>
          </p:sp>
          <p:sp>
            <p:nvSpPr>
              <p:cNvPr id="107236" name="Oval 1198"/>
              <p:cNvSpPr>
                <a:spLocks noChangeArrowheads="1"/>
              </p:cNvSpPr>
              <p:nvPr/>
            </p:nvSpPr>
            <p:spPr bwMode="auto">
              <a:xfrm>
                <a:off x="6110" y="1601"/>
                <a:ext cx="17" cy="12"/>
              </a:xfrm>
              <a:prstGeom prst="ellipse">
                <a:avLst/>
              </a:prstGeom>
              <a:solidFill>
                <a:srgbClr val="FFFFFF"/>
              </a:solidFill>
              <a:ln w="0">
                <a:solidFill>
                  <a:srgbClr val="6576B3"/>
                </a:solidFill>
                <a:round/>
                <a:headEnd/>
                <a:tailEnd/>
              </a:ln>
            </p:spPr>
            <p:txBody>
              <a:bodyPr/>
              <a:lstStyle/>
              <a:p>
                <a:endParaRPr lang="en-US"/>
              </a:p>
            </p:txBody>
          </p:sp>
          <p:sp>
            <p:nvSpPr>
              <p:cNvPr id="107237" name="Line 1199"/>
              <p:cNvSpPr>
                <a:spLocks noChangeShapeType="1"/>
              </p:cNvSpPr>
              <p:nvPr/>
            </p:nvSpPr>
            <p:spPr bwMode="auto">
              <a:xfrm>
                <a:off x="6086" y="1606"/>
                <a:ext cx="27" cy="1"/>
              </a:xfrm>
              <a:prstGeom prst="line">
                <a:avLst/>
              </a:prstGeom>
              <a:noFill/>
              <a:ln w="0">
                <a:solidFill>
                  <a:srgbClr val="6576B3"/>
                </a:solidFill>
                <a:round/>
                <a:headEnd/>
                <a:tailEnd/>
              </a:ln>
            </p:spPr>
            <p:txBody>
              <a:bodyPr/>
              <a:lstStyle/>
              <a:p>
                <a:endParaRPr lang="fr-FR"/>
              </a:p>
            </p:txBody>
          </p:sp>
          <p:sp>
            <p:nvSpPr>
              <p:cNvPr id="107238" name="Line 1200"/>
              <p:cNvSpPr>
                <a:spLocks noChangeShapeType="1"/>
              </p:cNvSpPr>
              <p:nvPr/>
            </p:nvSpPr>
            <p:spPr bwMode="auto">
              <a:xfrm>
                <a:off x="6086" y="1608"/>
                <a:ext cx="27" cy="1"/>
              </a:xfrm>
              <a:prstGeom prst="line">
                <a:avLst/>
              </a:prstGeom>
              <a:noFill/>
              <a:ln w="0">
                <a:solidFill>
                  <a:srgbClr val="6576B3"/>
                </a:solidFill>
                <a:round/>
                <a:headEnd/>
                <a:tailEnd/>
              </a:ln>
            </p:spPr>
            <p:txBody>
              <a:bodyPr/>
              <a:lstStyle/>
              <a:p>
                <a:endParaRPr lang="fr-FR"/>
              </a:p>
            </p:txBody>
          </p:sp>
          <p:sp>
            <p:nvSpPr>
              <p:cNvPr id="107239" name="Rectangle 1201"/>
              <p:cNvSpPr>
                <a:spLocks noChangeArrowheads="1"/>
              </p:cNvSpPr>
              <p:nvPr/>
            </p:nvSpPr>
            <p:spPr bwMode="auto">
              <a:xfrm>
                <a:off x="6086" y="1628"/>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240" name="Rectangle 1202"/>
              <p:cNvSpPr>
                <a:spLocks noChangeArrowheads="1"/>
              </p:cNvSpPr>
              <p:nvPr/>
            </p:nvSpPr>
            <p:spPr bwMode="auto">
              <a:xfrm>
                <a:off x="6110" y="1635"/>
                <a:ext cx="17" cy="5"/>
              </a:xfrm>
              <a:prstGeom prst="rect">
                <a:avLst/>
              </a:prstGeom>
              <a:solidFill>
                <a:srgbClr val="504A5D"/>
              </a:solidFill>
              <a:ln w="9525">
                <a:noFill/>
                <a:miter lim="800000"/>
                <a:headEnd/>
                <a:tailEnd/>
              </a:ln>
            </p:spPr>
            <p:txBody>
              <a:bodyPr/>
              <a:lstStyle/>
              <a:p>
                <a:endParaRPr lang="en-US"/>
              </a:p>
            </p:txBody>
          </p:sp>
          <p:sp>
            <p:nvSpPr>
              <p:cNvPr id="107241" name="Rectangle 1203"/>
              <p:cNvSpPr>
                <a:spLocks noChangeArrowheads="1"/>
              </p:cNvSpPr>
              <p:nvPr/>
            </p:nvSpPr>
            <p:spPr bwMode="auto">
              <a:xfrm>
                <a:off x="6110" y="1633"/>
                <a:ext cx="17" cy="7"/>
              </a:xfrm>
              <a:prstGeom prst="rect">
                <a:avLst/>
              </a:prstGeom>
              <a:solidFill>
                <a:srgbClr val="504A5D"/>
              </a:solidFill>
              <a:ln w="9525">
                <a:noFill/>
                <a:miter lim="800000"/>
                <a:headEnd/>
                <a:tailEnd/>
              </a:ln>
            </p:spPr>
            <p:txBody>
              <a:bodyPr/>
              <a:lstStyle/>
              <a:p>
                <a:endParaRPr lang="en-US"/>
              </a:p>
            </p:txBody>
          </p:sp>
          <p:sp>
            <p:nvSpPr>
              <p:cNvPr id="107242" name="Rectangle 1204"/>
              <p:cNvSpPr>
                <a:spLocks noChangeArrowheads="1"/>
              </p:cNvSpPr>
              <p:nvPr/>
            </p:nvSpPr>
            <p:spPr bwMode="auto">
              <a:xfrm>
                <a:off x="6110" y="1630"/>
                <a:ext cx="17" cy="5"/>
              </a:xfrm>
              <a:prstGeom prst="rect">
                <a:avLst/>
              </a:prstGeom>
              <a:solidFill>
                <a:srgbClr val="495A76"/>
              </a:solidFill>
              <a:ln w="9525">
                <a:noFill/>
                <a:miter lim="800000"/>
                <a:headEnd/>
                <a:tailEnd/>
              </a:ln>
            </p:spPr>
            <p:txBody>
              <a:bodyPr/>
              <a:lstStyle/>
              <a:p>
                <a:endParaRPr lang="en-US"/>
              </a:p>
            </p:txBody>
          </p:sp>
          <p:sp>
            <p:nvSpPr>
              <p:cNvPr id="107243" name="Rectangle 1205"/>
              <p:cNvSpPr>
                <a:spLocks noChangeArrowheads="1"/>
              </p:cNvSpPr>
              <p:nvPr/>
            </p:nvSpPr>
            <p:spPr bwMode="auto">
              <a:xfrm>
                <a:off x="6110" y="1628"/>
                <a:ext cx="17" cy="5"/>
              </a:xfrm>
              <a:prstGeom prst="rect">
                <a:avLst/>
              </a:prstGeom>
              <a:solidFill>
                <a:srgbClr val="296992"/>
              </a:solidFill>
              <a:ln w="9525">
                <a:noFill/>
                <a:miter lim="800000"/>
                <a:headEnd/>
                <a:tailEnd/>
              </a:ln>
            </p:spPr>
            <p:txBody>
              <a:bodyPr/>
              <a:lstStyle/>
              <a:p>
                <a:endParaRPr lang="en-US"/>
              </a:p>
            </p:txBody>
          </p:sp>
          <p:sp>
            <p:nvSpPr>
              <p:cNvPr id="107244" name="Rectangle 1206"/>
              <p:cNvSpPr>
                <a:spLocks noChangeArrowheads="1"/>
              </p:cNvSpPr>
              <p:nvPr/>
            </p:nvSpPr>
            <p:spPr bwMode="auto">
              <a:xfrm>
                <a:off x="6110" y="1625"/>
                <a:ext cx="17" cy="5"/>
              </a:xfrm>
              <a:prstGeom prst="rect">
                <a:avLst/>
              </a:prstGeom>
              <a:solidFill>
                <a:srgbClr val="0079B3"/>
              </a:solidFill>
              <a:ln w="9525">
                <a:noFill/>
                <a:miter lim="800000"/>
                <a:headEnd/>
                <a:tailEnd/>
              </a:ln>
            </p:spPr>
            <p:txBody>
              <a:bodyPr/>
              <a:lstStyle/>
              <a:p>
                <a:endParaRPr lang="en-US"/>
              </a:p>
            </p:txBody>
          </p:sp>
          <p:sp>
            <p:nvSpPr>
              <p:cNvPr id="107245" name="Rectangle 1207"/>
              <p:cNvSpPr>
                <a:spLocks noChangeArrowheads="1"/>
              </p:cNvSpPr>
              <p:nvPr/>
            </p:nvSpPr>
            <p:spPr bwMode="auto">
              <a:xfrm>
                <a:off x="6110" y="1623"/>
                <a:ext cx="17" cy="5"/>
              </a:xfrm>
              <a:prstGeom prst="rect">
                <a:avLst/>
              </a:prstGeom>
              <a:solidFill>
                <a:srgbClr val="0089E0"/>
              </a:solidFill>
              <a:ln w="9525">
                <a:noFill/>
                <a:miter lim="800000"/>
                <a:headEnd/>
                <a:tailEnd/>
              </a:ln>
            </p:spPr>
            <p:txBody>
              <a:bodyPr/>
              <a:lstStyle/>
              <a:p>
                <a:endParaRPr lang="en-US"/>
              </a:p>
            </p:txBody>
          </p:sp>
          <p:sp>
            <p:nvSpPr>
              <p:cNvPr id="107246" name="Rectangle 1208"/>
              <p:cNvSpPr>
                <a:spLocks noChangeArrowheads="1"/>
              </p:cNvSpPr>
              <p:nvPr/>
            </p:nvSpPr>
            <p:spPr bwMode="auto">
              <a:xfrm>
                <a:off x="6110" y="1625"/>
                <a:ext cx="17" cy="0"/>
              </a:xfrm>
              <a:prstGeom prst="rect">
                <a:avLst/>
              </a:prstGeom>
              <a:solidFill>
                <a:srgbClr val="0089E0"/>
              </a:solidFill>
              <a:ln w="9525">
                <a:noFill/>
                <a:miter lim="800000"/>
                <a:headEnd/>
                <a:tailEnd/>
              </a:ln>
            </p:spPr>
            <p:txBody>
              <a:bodyPr/>
              <a:lstStyle/>
              <a:p>
                <a:endParaRPr lang="en-US"/>
              </a:p>
            </p:txBody>
          </p:sp>
          <p:sp>
            <p:nvSpPr>
              <p:cNvPr id="107247" name="Oval 1209"/>
              <p:cNvSpPr>
                <a:spLocks noChangeArrowheads="1"/>
              </p:cNvSpPr>
              <p:nvPr/>
            </p:nvSpPr>
            <p:spPr bwMode="auto">
              <a:xfrm>
                <a:off x="6110" y="1625"/>
                <a:ext cx="17" cy="15"/>
              </a:xfrm>
              <a:prstGeom prst="ellipse">
                <a:avLst/>
              </a:prstGeom>
              <a:solidFill>
                <a:srgbClr val="FFFFFF"/>
              </a:solidFill>
              <a:ln w="0">
                <a:solidFill>
                  <a:srgbClr val="6576B3"/>
                </a:solidFill>
                <a:round/>
                <a:headEnd/>
                <a:tailEnd/>
              </a:ln>
            </p:spPr>
            <p:txBody>
              <a:bodyPr/>
              <a:lstStyle/>
              <a:p>
                <a:endParaRPr lang="en-US"/>
              </a:p>
            </p:txBody>
          </p:sp>
          <p:sp>
            <p:nvSpPr>
              <p:cNvPr id="107248" name="Line 1210"/>
              <p:cNvSpPr>
                <a:spLocks noChangeShapeType="1"/>
              </p:cNvSpPr>
              <p:nvPr/>
            </p:nvSpPr>
            <p:spPr bwMode="auto">
              <a:xfrm>
                <a:off x="6086" y="1630"/>
                <a:ext cx="27" cy="1"/>
              </a:xfrm>
              <a:prstGeom prst="line">
                <a:avLst/>
              </a:prstGeom>
              <a:noFill/>
              <a:ln w="0">
                <a:solidFill>
                  <a:srgbClr val="6576B3"/>
                </a:solidFill>
                <a:round/>
                <a:headEnd/>
                <a:tailEnd/>
              </a:ln>
            </p:spPr>
            <p:txBody>
              <a:bodyPr/>
              <a:lstStyle/>
              <a:p>
                <a:endParaRPr lang="fr-FR"/>
              </a:p>
            </p:txBody>
          </p:sp>
          <p:sp>
            <p:nvSpPr>
              <p:cNvPr id="107249" name="Line 1211"/>
              <p:cNvSpPr>
                <a:spLocks noChangeShapeType="1"/>
              </p:cNvSpPr>
              <p:nvPr/>
            </p:nvSpPr>
            <p:spPr bwMode="auto">
              <a:xfrm>
                <a:off x="6086" y="1633"/>
                <a:ext cx="27" cy="1"/>
              </a:xfrm>
              <a:prstGeom prst="line">
                <a:avLst/>
              </a:prstGeom>
              <a:noFill/>
              <a:ln w="0">
                <a:solidFill>
                  <a:srgbClr val="6576B3"/>
                </a:solidFill>
                <a:round/>
                <a:headEnd/>
                <a:tailEnd/>
              </a:ln>
            </p:spPr>
            <p:txBody>
              <a:bodyPr/>
              <a:lstStyle/>
              <a:p>
                <a:endParaRPr lang="fr-FR"/>
              </a:p>
            </p:txBody>
          </p:sp>
          <p:sp>
            <p:nvSpPr>
              <p:cNvPr id="107250" name="Freeform 1212"/>
              <p:cNvSpPr>
                <a:spLocks/>
              </p:cNvSpPr>
              <p:nvPr/>
            </p:nvSpPr>
            <p:spPr bwMode="auto">
              <a:xfrm>
                <a:off x="5928" y="745"/>
                <a:ext cx="27" cy="17"/>
              </a:xfrm>
              <a:custGeom>
                <a:avLst/>
                <a:gdLst>
                  <a:gd name="T0" fmla="*/ 1282 w 10"/>
                  <a:gd name="T1" fmla="*/ 590 h 7"/>
                  <a:gd name="T2" fmla="*/ 0 w 10"/>
                  <a:gd name="T3" fmla="*/ 243 h 7"/>
                  <a:gd name="T4" fmla="*/ 278 w 10"/>
                  <a:gd name="T5" fmla="*/ 0 h 7"/>
                  <a:gd name="T6" fmla="*/ 1436 w 10"/>
                  <a:gd name="T7" fmla="*/ 413 h 7"/>
                  <a:gd name="T8" fmla="*/ 1282 w 10"/>
                  <a:gd name="T9" fmla="*/ 59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9" y="7"/>
                    </a:moveTo>
                    <a:lnTo>
                      <a:pt x="0" y="3"/>
                    </a:lnTo>
                    <a:lnTo>
                      <a:pt x="2" y="0"/>
                    </a:lnTo>
                    <a:lnTo>
                      <a:pt x="10" y="5"/>
                    </a:lnTo>
                    <a:lnTo>
                      <a:pt x="9" y="7"/>
                    </a:lnTo>
                  </a:path>
                </a:pathLst>
              </a:custGeom>
              <a:solidFill>
                <a:srgbClr val="504A5D"/>
              </a:solidFill>
              <a:ln w="0">
                <a:solidFill>
                  <a:srgbClr val="6576B3"/>
                </a:solidFill>
                <a:round/>
                <a:headEnd/>
                <a:tailEnd/>
              </a:ln>
            </p:spPr>
            <p:txBody>
              <a:bodyPr/>
              <a:lstStyle/>
              <a:p>
                <a:endParaRPr lang="fr-FR"/>
              </a:p>
            </p:txBody>
          </p:sp>
          <p:sp>
            <p:nvSpPr>
              <p:cNvPr id="107251" name="Freeform 1213"/>
              <p:cNvSpPr>
                <a:spLocks/>
              </p:cNvSpPr>
              <p:nvPr/>
            </p:nvSpPr>
            <p:spPr bwMode="auto">
              <a:xfrm>
                <a:off x="5922" y="736"/>
                <a:ext cx="17" cy="9"/>
              </a:xfrm>
              <a:custGeom>
                <a:avLst/>
                <a:gdLst>
                  <a:gd name="T0" fmla="*/ 3 w 17"/>
                  <a:gd name="T1" fmla="*/ 0 h 9"/>
                  <a:gd name="T2" fmla="*/ 17 w 17"/>
                  <a:gd name="T3" fmla="*/ 4 h 9"/>
                  <a:gd name="T4" fmla="*/ 14 w 17"/>
                  <a:gd name="T5" fmla="*/ 9 h 9"/>
                  <a:gd name="T6" fmla="*/ 0 w 17"/>
                  <a:gd name="T7" fmla="*/ 4 h 9"/>
                  <a:gd name="T8" fmla="*/ 3 w 17"/>
                  <a:gd name="T9" fmla="*/ 0 h 9"/>
                  <a:gd name="T10" fmla="*/ 0 60000 65536"/>
                  <a:gd name="T11" fmla="*/ 0 60000 65536"/>
                  <a:gd name="T12" fmla="*/ 0 60000 65536"/>
                  <a:gd name="T13" fmla="*/ 0 60000 65536"/>
                  <a:gd name="T14" fmla="*/ 0 60000 65536"/>
                  <a:gd name="T15" fmla="*/ 0 w 17"/>
                  <a:gd name="T16" fmla="*/ 0 h 9"/>
                  <a:gd name="T17" fmla="*/ 17 w 17"/>
                  <a:gd name="T18" fmla="*/ 9 h 9"/>
                </a:gdLst>
                <a:ahLst/>
                <a:cxnLst>
                  <a:cxn ang="T10">
                    <a:pos x="T0" y="T1"/>
                  </a:cxn>
                  <a:cxn ang="T11">
                    <a:pos x="T2" y="T3"/>
                  </a:cxn>
                  <a:cxn ang="T12">
                    <a:pos x="T4" y="T5"/>
                  </a:cxn>
                  <a:cxn ang="T13">
                    <a:pos x="T6" y="T7"/>
                  </a:cxn>
                  <a:cxn ang="T14">
                    <a:pos x="T8" y="T9"/>
                  </a:cxn>
                </a:cxnLst>
                <a:rect l="T15" t="T16" r="T17" b="T18"/>
                <a:pathLst>
                  <a:path w="17" h="9">
                    <a:moveTo>
                      <a:pt x="3" y="0"/>
                    </a:moveTo>
                    <a:lnTo>
                      <a:pt x="17" y="4"/>
                    </a:lnTo>
                    <a:lnTo>
                      <a:pt x="14" y="9"/>
                    </a:lnTo>
                    <a:lnTo>
                      <a:pt x="0" y="4"/>
                    </a:lnTo>
                    <a:lnTo>
                      <a:pt x="3" y="0"/>
                    </a:lnTo>
                    <a:close/>
                  </a:path>
                </a:pathLst>
              </a:custGeom>
              <a:solidFill>
                <a:srgbClr val="504A5D"/>
              </a:solidFill>
              <a:ln w="9525">
                <a:noFill/>
                <a:round/>
                <a:headEnd/>
                <a:tailEnd/>
              </a:ln>
            </p:spPr>
            <p:txBody>
              <a:bodyPr/>
              <a:lstStyle/>
              <a:p>
                <a:endParaRPr lang="fr-FR"/>
              </a:p>
            </p:txBody>
          </p:sp>
          <p:sp>
            <p:nvSpPr>
              <p:cNvPr id="107252" name="Freeform 1214"/>
              <p:cNvSpPr>
                <a:spLocks/>
              </p:cNvSpPr>
              <p:nvPr/>
            </p:nvSpPr>
            <p:spPr bwMode="auto">
              <a:xfrm>
                <a:off x="5920" y="738"/>
                <a:ext cx="19" cy="10"/>
              </a:xfrm>
              <a:custGeom>
                <a:avLst/>
                <a:gdLst>
                  <a:gd name="T0" fmla="*/ 2 w 19"/>
                  <a:gd name="T1" fmla="*/ 0 h 10"/>
                  <a:gd name="T2" fmla="*/ 19 w 19"/>
                  <a:gd name="T3" fmla="*/ 5 h 10"/>
                  <a:gd name="T4" fmla="*/ 16 w 19"/>
                  <a:gd name="T5" fmla="*/ 10 h 10"/>
                  <a:gd name="T6" fmla="*/ 0 w 19"/>
                  <a:gd name="T7" fmla="*/ 5 h 10"/>
                  <a:gd name="T8" fmla="*/ 2 w 19"/>
                  <a:gd name="T9" fmla="*/ 0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2" y="0"/>
                    </a:moveTo>
                    <a:lnTo>
                      <a:pt x="19" y="5"/>
                    </a:lnTo>
                    <a:lnTo>
                      <a:pt x="16" y="10"/>
                    </a:lnTo>
                    <a:lnTo>
                      <a:pt x="0" y="5"/>
                    </a:lnTo>
                    <a:lnTo>
                      <a:pt x="2" y="0"/>
                    </a:lnTo>
                    <a:close/>
                  </a:path>
                </a:pathLst>
              </a:custGeom>
              <a:solidFill>
                <a:srgbClr val="4E556D"/>
              </a:solidFill>
              <a:ln w="9525">
                <a:noFill/>
                <a:round/>
                <a:headEnd/>
                <a:tailEnd/>
              </a:ln>
            </p:spPr>
            <p:txBody>
              <a:bodyPr/>
              <a:lstStyle/>
              <a:p>
                <a:endParaRPr lang="fr-FR"/>
              </a:p>
            </p:txBody>
          </p:sp>
          <p:sp>
            <p:nvSpPr>
              <p:cNvPr id="107253" name="Freeform 1215"/>
              <p:cNvSpPr>
                <a:spLocks/>
              </p:cNvSpPr>
              <p:nvPr/>
            </p:nvSpPr>
            <p:spPr bwMode="auto">
              <a:xfrm>
                <a:off x="5920" y="740"/>
                <a:ext cx="16" cy="10"/>
              </a:xfrm>
              <a:custGeom>
                <a:avLst/>
                <a:gdLst>
                  <a:gd name="T0" fmla="*/ 2 w 16"/>
                  <a:gd name="T1" fmla="*/ 0 h 10"/>
                  <a:gd name="T2" fmla="*/ 16 w 16"/>
                  <a:gd name="T3" fmla="*/ 5 h 10"/>
                  <a:gd name="T4" fmla="*/ 13 w 16"/>
                  <a:gd name="T5" fmla="*/ 10 h 10"/>
                  <a:gd name="T6" fmla="*/ 0 w 16"/>
                  <a:gd name="T7" fmla="*/ 5 h 10"/>
                  <a:gd name="T8" fmla="*/ 2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2" y="0"/>
                    </a:moveTo>
                    <a:lnTo>
                      <a:pt x="16" y="5"/>
                    </a:lnTo>
                    <a:lnTo>
                      <a:pt x="13" y="10"/>
                    </a:lnTo>
                    <a:lnTo>
                      <a:pt x="0" y="5"/>
                    </a:lnTo>
                    <a:lnTo>
                      <a:pt x="2" y="0"/>
                    </a:lnTo>
                    <a:close/>
                  </a:path>
                </a:pathLst>
              </a:custGeom>
              <a:solidFill>
                <a:srgbClr val="435F80"/>
              </a:solidFill>
              <a:ln w="9525">
                <a:noFill/>
                <a:round/>
                <a:headEnd/>
                <a:tailEnd/>
              </a:ln>
            </p:spPr>
            <p:txBody>
              <a:bodyPr/>
              <a:lstStyle/>
              <a:p>
                <a:endParaRPr lang="fr-FR"/>
              </a:p>
            </p:txBody>
          </p:sp>
          <p:sp>
            <p:nvSpPr>
              <p:cNvPr id="107254" name="Freeform 1216"/>
              <p:cNvSpPr>
                <a:spLocks/>
              </p:cNvSpPr>
              <p:nvPr/>
            </p:nvSpPr>
            <p:spPr bwMode="auto">
              <a:xfrm>
                <a:off x="5917" y="743"/>
                <a:ext cx="19" cy="9"/>
              </a:xfrm>
              <a:custGeom>
                <a:avLst/>
                <a:gdLst>
                  <a:gd name="T0" fmla="*/ 3 w 19"/>
                  <a:gd name="T1" fmla="*/ 0 h 9"/>
                  <a:gd name="T2" fmla="*/ 19 w 19"/>
                  <a:gd name="T3" fmla="*/ 5 h 9"/>
                  <a:gd name="T4" fmla="*/ 13 w 19"/>
                  <a:gd name="T5" fmla="*/ 9 h 9"/>
                  <a:gd name="T6" fmla="*/ 0 w 19"/>
                  <a:gd name="T7" fmla="*/ 5 h 9"/>
                  <a:gd name="T8" fmla="*/ 3 w 19"/>
                  <a:gd name="T9" fmla="*/ 0 h 9"/>
                  <a:gd name="T10" fmla="*/ 0 60000 65536"/>
                  <a:gd name="T11" fmla="*/ 0 60000 65536"/>
                  <a:gd name="T12" fmla="*/ 0 60000 65536"/>
                  <a:gd name="T13" fmla="*/ 0 60000 65536"/>
                  <a:gd name="T14" fmla="*/ 0 60000 65536"/>
                  <a:gd name="T15" fmla="*/ 0 w 19"/>
                  <a:gd name="T16" fmla="*/ 0 h 9"/>
                  <a:gd name="T17" fmla="*/ 19 w 19"/>
                  <a:gd name="T18" fmla="*/ 9 h 9"/>
                </a:gdLst>
                <a:ahLst/>
                <a:cxnLst>
                  <a:cxn ang="T10">
                    <a:pos x="T0" y="T1"/>
                  </a:cxn>
                  <a:cxn ang="T11">
                    <a:pos x="T2" y="T3"/>
                  </a:cxn>
                  <a:cxn ang="T12">
                    <a:pos x="T4" y="T5"/>
                  </a:cxn>
                  <a:cxn ang="T13">
                    <a:pos x="T6" y="T7"/>
                  </a:cxn>
                  <a:cxn ang="T14">
                    <a:pos x="T8" y="T9"/>
                  </a:cxn>
                </a:cxnLst>
                <a:rect l="T15" t="T16" r="T17" b="T18"/>
                <a:pathLst>
                  <a:path w="19" h="9">
                    <a:moveTo>
                      <a:pt x="3" y="0"/>
                    </a:moveTo>
                    <a:lnTo>
                      <a:pt x="19" y="5"/>
                    </a:lnTo>
                    <a:lnTo>
                      <a:pt x="13" y="9"/>
                    </a:lnTo>
                    <a:lnTo>
                      <a:pt x="0" y="5"/>
                    </a:lnTo>
                    <a:lnTo>
                      <a:pt x="3" y="0"/>
                    </a:lnTo>
                    <a:close/>
                  </a:path>
                </a:pathLst>
              </a:custGeom>
              <a:solidFill>
                <a:srgbClr val="296992"/>
              </a:solidFill>
              <a:ln w="9525">
                <a:noFill/>
                <a:round/>
                <a:headEnd/>
                <a:tailEnd/>
              </a:ln>
            </p:spPr>
            <p:txBody>
              <a:bodyPr/>
              <a:lstStyle/>
              <a:p>
                <a:endParaRPr lang="fr-FR"/>
              </a:p>
            </p:txBody>
          </p:sp>
          <p:sp>
            <p:nvSpPr>
              <p:cNvPr id="107255" name="Freeform 1217"/>
              <p:cNvSpPr>
                <a:spLocks/>
              </p:cNvSpPr>
              <p:nvPr/>
            </p:nvSpPr>
            <p:spPr bwMode="auto">
              <a:xfrm>
                <a:off x="5917" y="745"/>
                <a:ext cx="16" cy="10"/>
              </a:xfrm>
              <a:custGeom>
                <a:avLst/>
                <a:gdLst>
                  <a:gd name="T0" fmla="*/ 3 w 16"/>
                  <a:gd name="T1" fmla="*/ 0 h 10"/>
                  <a:gd name="T2" fmla="*/ 16 w 16"/>
                  <a:gd name="T3" fmla="*/ 5 h 10"/>
                  <a:gd name="T4" fmla="*/ 13 w 16"/>
                  <a:gd name="T5" fmla="*/ 10 h 10"/>
                  <a:gd name="T6" fmla="*/ 0 w 16"/>
                  <a:gd name="T7" fmla="*/ 5 h 10"/>
                  <a:gd name="T8" fmla="*/ 3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3" y="0"/>
                    </a:moveTo>
                    <a:lnTo>
                      <a:pt x="16" y="5"/>
                    </a:lnTo>
                    <a:lnTo>
                      <a:pt x="13" y="10"/>
                    </a:lnTo>
                    <a:lnTo>
                      <a:pt x="0" y="5"/>
                    </a:lnTo>
                    <a:lnTo>
                      <a:pt x="3" y="0"/>
                    </a:lnTo>
                    <a:close/>
                  </a:path>
                </a:pathLst>
              </a:custGeom>
              <a:solidFill>
                <a:srgbClr val="0074A7"/>
              </a:solidFill>
              <a:ln w="9525">
                <a:noFill/>
                <a:round/>
                <a:headEnd/>
                <a:tailEnd/>
              </a:ln>
            </p:spPr>
            <p:txBody>
              <a:bodyPr/>
              <a:lstStyle/>
              <a:p>
                <a:endParaRPr lang="fr-FR"/>
              </a:p>
            </p:txBody>
          </p:sp>
          <p:sp>
            <p:nvSpPr>
              <p:cNvPr id="107256" name="Freeform 1218"/>
              <p:cNvSpPr>
                <a:spLocks/>
              </p:cNvSpPr>
              <p:nvPr/>
            </p:nvSpPr>
            <p:spPr bwMode="auto">
              <a:xfrm>
                <a:off x="5914" y="748"/>
                <a:ext cx="16" cy="9"/>
              </a:xfrm>
              <a:custGeom>
                <a:avLst/>
                <a:gdLst>
                  <a:gd name="T0" fmla="*/ 3 w 16"/>
                  <a:gd name="T1" fmla="*/ 0 h 9"/>
                  <a:gd name="T2" fmla="*/ 16 w 16"/>
                  <a:gd name="T3" fmla="*/ 4 h 9"/>
                  <a:gd name="T4" fmla="*/ 14 w 16"/>
                  <a:gd name="T5" fmla="*/ 9 h 9"/>
                  <a:gd name="T6" fmla="*/ 0 w 16"/>
                  <a:gd name="T7" fmla="*/ 4 h 9"/>
                  <a:gd name="T8" fmla="*/ 3 w 16"/>
                  <a:gd name="T9" fmla="*/ 0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3" y="0"/>
                    </a:moveTo>
                    <a:lnTo>
                      <a:pt x="16" y="4"/>
                    </a:lnTo>
                    <a:lnTo>
                      <a:pt x="14" y="9"/>
                    </a:lnTo>
                    <a:lnTo>
                      <a:pt x="0" y="4"/>
                    </a:lnTo>
                    <a:lnTo>
                      <a:pt x="3" y="0"/>
                    </a:lnTo>
                    <a:close/>
                  </a:path>
                </a:pathLst>
              </a:custGeom>
              <a:solidFill>
                <a:srgbClr val="0080C3"/>
              </a:solidFill>
              <a:ln w="9525">
                <a:noFill/>
                <a:round/>
                <a:headEnd/>
                <a:tailEnd/>
              </a:ln>
            </p:spPr>
            <p:txBody>
              <a:bodyPr/>
              <a:lstStyle/>
              <a:p>
                <a:endParaRPr lang="fr-FR"/>
              </a:p>
            </p:txBody>
          </p:sp>
          <p:sp>
            <p:nvSpPr>
              <p:cNvPr id="107257" name="Freeform 1219"/>
              <p:cNvSpPr>
                <a:spLocks/>
              </p:cNvSpPr>
              <p:nvPr/>
            </p:nvSpPr>
            <p:spPr bwMode="auto">
              <a:xfrm>
                <a:off x="5914" y="750"/>
                <a:ext cx="16" cy="10"/>
              </a:xfrm>
              <a:custGeom>
                <a:avLst/>
                <a:gdLst>
                  <a:gd name="T0" fmla="*/ 3 w 16"/>
                  <a:gd name="T1" fmla="*/ 0 h 10"/>
                  <a:gd name="T2" fmla="*/ 16 w 16"/>
                  <a:gd name="T3" fmla="*/ 5 h 10"/>
                  <a:gd name="T4" fmla="*/ 14 w 16"/>
                  <a:gd name="T5" fmla="*/ 10 h 10"/>
                  <a:gd name="T6" fmla="*/ 0 w 16"/>
                  <a:gd name="T7" fmla="*/ 2 h 10"/>
                  <a:gd name="T8" fmla="*/ 3 w 16"/>
                  <a:gd name="T9" fmla="*/ 0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3" y="0"/>
                    </a:moveTo>
                    <a:lnTo>
                      <a:pt x="16" y="5"/>
                    </a:lnTo>
                    <a:lnTo>
                      <a:pt x="14" y="10"/>
                    </a:lnTo>
                    <a:lnTo>
                      <a:pt x="0" y="2"/>
                    </a:lnTo>
                    <a:lnTo>
                      <a:pt x="3" y="0"/>
                    </a:lnTo>
                    <a:close/>
                  </a:path>
                </a:pathLst>
              </a:custGeom>
              <a:solidFill>
                <a:srgbClr val="0089E0"/>
              </a:solidFill>
              <a:ln w="9525">
                <a:noFill/>
                <a:round/>
                <a:headEnd/>
                <a:tailEnd/>
              </a:ln>
            </p:spPr>
            <p:txBody>
              <a:bodyPr/>
              <a:lstStyle/>
              <a:p>
                <a:endParaRPr lang="fr-FR"/>
              </a:p>
            </p:txBody>
          </p:sp>
          <p:sp>
            <p:nvSpPr>
              <p:cNvPr id="107258" name="Freeform 1220"/>
              <p:cNvSpPr>
                <a:spLocks/>
              </p:cNvSpPr>
              <p:nvPr/>
            </p:nvSpPr>
            <p:spPr bwMode="auto">
              <a:xfrm>
                <a:off x="5917" y="738"/>
                <a:ext cx="19" cy="17"/>
              </a:xfrm>
              <a:custGeom>
                <a:avLst/>
                <a:gdLst>
                  <a:gd name="T0" fmla="*/ 280 w 7"/>
                  <a:gd name="T1" fmla="*/ 512 h 7"/>
                  <a:gd name="T2" fmla="*/ 163 w 7"/>
                  <a:gd name="T3" fmla="*/ 170 h 7"/>
                  <a:gd name="T4" fmla="*/ 760 w 7"/>
                  <a:gd name="T5" fmla="*/ 70 h 7"/>
                  <a:gd name="T6" fmla="*/ 863 w 7"/>
                  <a:gd name="T7" fmla="*/ 413 h 7"/>
                  <a:gd name="T8" fmla="*/ 280 w 7"/>
                  <a:gd name="T9" fmla="*/ 512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2" y="6"/>
                    </a:moveTo>
                    <a:cubicBezTo>
                      <a:pt x="1" y="5"/>
                      <a:pt x="0" y="3"/>
                      <a:pt x="1" y="2"/>
                    </a:cubicBezTo>
                    <a:cubicBezTo>
                      <a:pt x="2" y="1"/>
                      <a:pt x="4" y="0"/>
                      <a:pt x="5" y="1"/>
                    </a:cubicBezTo>
                    <a:cubicBezTo>
                      <a:pt x="6" y="2"/>
                      <a:pt x="7" y="3"/>
                      <a:pt x="6" y="5"/>
                    </a:cubicBezTo>
                    <a:cubicBezTo>
                      <a:pt x="6" y="6"/>
                      <a:pt x="4" y="7"/>
                      <a:pt x="2" y="6"/>
                    </a:cubicBezTo>
                  </a:path>
                </a:pathLst>
              </a:custGeom>
              <a:noFill/>
              <a:ln w="0">
                <a:solidFill>
                  <a:srgbClr val="6576B3"/>
                </a:solidFill>
                <a:round/>
                <a:headEnd/>
                <a:tailEnd/>
              </a:ln>
            </p:spPr>
            <p:txBody>
              <a:bodyPr/>
              <a:lstStyle/>
              <a:p>
                <a:endParaRPr lang="fr-FR"/>
              </a:p>
            </p:txBody>
          </p:sp>
          <p:sp>
            <p:nvSpPr>
              <p:cNvPr id="107259" name="Line 1221"/>
              <p:cNvSpPr>
                <a:spLocks noChangeShapeType="1"/>
              </p:cNvSpPr>
              <p:nvPr/>
            </p:nvSpPr>
            <p:spPr bwMode="auto">
              <a:xfrm flipH="1" flipV="1">
                <a:off x="5930" y="750"/>
                <a:ext cx="25" cy="10"/>
              </a:xfrm>
              <a:prstGeom prst="line">
                <a:avLst/>
              </a:prstGeom>
              <a:noFill/>
              <a:ln w="0">
                <a:solidFill>
                  <a:srgbClr val="6576B3"/>
                </a:solidFill>
                <a:round/>
                <a:headEnd/>
                <a:tailEnd/>
              </a:ln>
            </p:spPr>
            <p:txBody>
              <a:bodyPr/>
              <a:lstStyle/>
              <a:p>
                <a:endParaRPr lang="fr-FR"/>
              </a:p>
            </p:txBody>
          </p:sp>
          <p:sp>
            <p:nvSpPr>
              <p:cNvPr id="107260" name="Line 1222"/>
              <p:cNvSpPr>
                <a:spLocks noChangeShapeType="1"/>
              </p:cNvSpPr>
              <p:nvPr/>
            </p:nvSpPr>
            <p:spPr bwMode="auto">
              <a:xfrm flipH="1" flipV="1">
                <a:off x="5930" y="748"/>
                <a:ext cx="25" cy="9"/>
              </a:xfrm>
              <a:prstGeom prst="line">
                <a:avLst/>
              </a:prstGeom>
              <a:noFill/>
              <a:ln w="0">
                <a:solidFill>
                  <a:srgbClr val="6576B3"/>
                </a:solidFill>
                <a:round/>
                <a:headEnd/>
                <a:tailEnd/>
              </a:ln>
            </p:spPr>
            <p:txBody>
              <a:bodyPr/>
              <a:lstStyle/>
              <a:p>
                <a:endParaRPr lang="fr-FR"/>
              </a:p>
            </p:txBody>
          </p:sp>
          <p:sp>
            <p:nvSpPr>
              <p:cNvPr id="107261" name="Freeform 1223"/>
              <p:cNvSpPr>
                <a:spLocks/>
              </p:cNvSpPr>
              <p:nvPr/>
            </p:nvSpPr>
            <p:spPr bwMode="auto">
              <a:xfrm>
                <a:off x="5914" y="777"/>
                <a:ext cx="27" cy="9"/>
              </a:xfrm>
              <a:custGeom>
                <a:avLst/>
                <a:gdLst>
                  <a:gd name="T0" fmla="*/ 1436 w 10"/>
                  <a:gd name="T1" fmla="*/ 227 h 4"/>
                  <a:gd name="T2" fmla="*/ 0 w 10"/>
                  <a:gd name="T3" fmla="*/ 182 h 4"/>
                  <a:gd name="T4" fmla="*/ 159 w 10"/>
                  <a:gd name="T5" fmla="*/ 0 h 4"/>
                  <a:gd name="T6" fmla="*/ 1436 w 10"/>
                  <a:gd name="T7" fmla="*/ 56 h 4"/>
                  <a:gd name="T8" fmla="*/ 1436 w 10"/>
                  <a:gd name="T9" fmla="*/ 227 h 4"/>
                  <a:gd name="T10" fmla="*/ 0 60000 65536"/>
                  <a:gd name="T11" fmla="*/ 0 60000 65536"/>
                  <a:gd name="T12" fmla="*/ 0 60000 65536"/>
                  <a:gd name="T13" fmla="*/ 0 60000 65536"/>
                  <a:gd name="T14" fmla="*/ 0 60000 65536"/>
                  <a:gd name="T15" fmla="*/ 0 w 10"/>
                  <a:gd name="T16" fmla="*/ 0 h 4"/>
                  <a:gd name="T17" fmla="*/ 10 w 10"/>
                  <a:gd name="T18" fmla="*/ 4 h 4"/>
                </a:gdLst>
                <a:ahLst/>
                <a:cxnLst>
                  <a:cxn ang="T10">
                    <a:pos x="T0" y="T1"/>
                  </a:cxn>
                  <a:cxn ang="T11">
                    <a:pos x="T2" y="T3"/>
                  </a:cxn>
                  <a:cxn ang="T12">
                    <a:pos x="T4" y="T5"/>
                  </a:cxn>
                  <a:cxn ang="T13">
                    <a:pos x="T6" y="T7"/>
                  </a:cxn>
                  <a:cxn ang="T14">
                    <a:pos x="T8" y="T9"/>
                  </a:cxn>
                </a:cxnLst>
                <a:rect l="T15" t="T16" r="T17" b="T18"/>
                <a:pathLst>
                  <a:path w="10" h="4">
                    <a:moveTo>
                      <a:pt x="10" y="4"/>
                    </a:moveTo>
                    <a:lnTo>
                      <a:pt x="0" y="3"/>
                    </a:lnTo>
                    <a:lnTo>
                      <a:pt x="1" y="0"/>
                    </a:lnTo>
                    <a:lnTo>
                      <a:pt x="10" y="1"/>
                    </a:lnTo>
                    <a:lnTo>
                      <a:pt x="10" y="4"/>
                    </a:lnTo>
                  </a:path>
                </a:pathLst>
              </a:custGeom>
              <a:solidFill>
                <a:srgbClr val="504A5D"/>
              </a:solidFill>
              <a:ln w="0">
                <a:solidFill>
                  <a:srgbClr val="6576B3"/>
                </a:solidFill>
                <a:round/>
                <a:headEnd/>
                <a:tailEnd/>
              </a:ln>
            </p:spPr>
            <p:txBody>
              <a:bodyPr/>
              <a:lstStyle/>
              <a:p>
                <a:endParaRPr lang="fr-FR"/>
              </a:p>
            </p:txBody>
          </p:sp>
          <p:sp>
            <p:nvSpPr>
              <p:cNvPr id="107262" name="Rectangle 1224"/>
              <p:cNvSpPr>
                <a:spLocks noChangeArrowheads="1"/>
              </p:cNvSpPr>
              <p:nvPr/>
            </p:nvSpPr>
            <p:spPr bwMode="auto">
              <a:xfrm>
                <a:off x="5903" y="772"/>
                <a:ext cx="17" cy="2"/>
              </a:xfrm>
              <a:prstGeom prst="rect">
                <a:avLst/>
              </a:prstGeom>
              <a:solidFill>
                <a:srgbClr val="504A5D"/>
              </a:solidFill>
              <a:ln w="9525">
                <a:noFill/>
                <a:miter lim="800000"/>
                <a:headEnd/>
                <a:tailEnd/>
              </a:ln>
            </p:spPr>
            <p:txBody>
              <a:bodyPr/>
              <a:lstStyle/>
              <a:p>
                <a:endParaRPr lang="en-US"/>
              </a:p>
            </p:txBody>
          </p:sp>
          <p:sp>
            <p:nvSpPr>
              <p:cNvPr id="107263" name="Rectangle 1225"/>
              <p:cNvSpPr>
                <a:spLocks noChangeArrowheads="1"/>
              </p:cNvSpPr>
              <p:nvPr/>
            </p:nvSpPr>
            <p:spPr bwMode="auto">
              <a:xfrm>
                <a:off x="5903" y="772"/>
                <a:ext cx="17" cy="5"/>
              </a:xfrm>
              <a:prstGeom prst="rect">
                <a:avLst/>
              </a:prstGeom>
              <a:solidFill>
                <a:srgbClr val="504A5D"/>
              </a:solidFill>
              <a:ln w="9525">
                <a:noFill/>
                <a:miter lim="800000"/>
                <a:headEnd/>
                <a:tailEnd/>
              </a:ln>
            </p:spPr>
            <p:txBody>
              <a:bodyPr/>
              <a:lstStyle/>
              <a:p>
                <a:endParaRPr lang="en-US"/>
              </a:p>
            </p:txBody>
          </p:sp>
          <p:sp>
            <p:nvSpPr>
              <p:cNvPr id="107264" name="Rectangle 1226"/>
              <p:cNvSpPr>
                <a:spLocks noChangeArrowheads="1"/>
              </p:cNvSpPr>
              <p:nvPr/>
            </p:nvSpPr>
            <p:spPr bwMode="auto">
              <a:xfrm>
                <a:off x="5903" y="774"/>
                <a:ext cx="17" cy="5"/>
              </a:xfrm>
              <a:prstGeom prst="rect">
                <a:avLst/>
              </a:prstGeom>
              <a:solidFill>
                <a:srgbClr val="4C5872"/>
              </a:solidFill>
              <a:ln w="9525">
                <a:noFill/>
                <a:miter lim="800000"/>
                <a:headEnd/>
                <a:tailEnd/>
              </a:ln>
            </p:spPr>
            <p:txBody>
              <a:bodyPr/>
              <a:lstStyle/>
              <a:p>
                <a:endParaRPr lang="en-US"/>
              </a:p>
            </p:txBody>
          </p:sp>
          <p:sp>
            <p:nvSpPr>
              <p:cNvPr id="107265" name="Rectangle 1227"/>
              <p:cNvSpPr>
                <a:spLocks noChangeArrowheads="1"/>
              </p:cNvSpPr>
              <p:nvPr/>
            </p:nvSpPr>
            <p:spPr bwMode="auto">
              <a:xfrm>
                <a:off x="5903" y="777"/>
                <a:ext cx="17" cy="5"/>
              </a:xfrm>
              <a:prstGeom prst="rect">
                <a:avLst/>
              </a:prstGeom>
              <a:solidFill>
                <a:srgbClr val="3D6587"/>
              </a:solidFill>
              <a:ln w="9525">
                <a:noFill/>
                <a:miter lim="800000"/>
                <a:headEnd/>
                <a:tailEnd/>
              </a:ln>
            </p:spPr>
            <p:txBody>
              <a:bodyPr/>
              <a:lstStyle/>
              <a:p>
                <a:endParaRPr lang="en-US"/>
              </a:p>
            </p:txBody>
          </p:sp>
          <p:sp>
            <p:nvSpPr>
              <p:cNvPr id="107266" name="Rectangle 1228"/>
              <p:cNvSpPr>
                <a:spLocks noChangeArrowheads="1"/>
              </p:cNvSpPr>
              <p:nvPr/>
            </p:nvSpPr>
            <p:spPr bwMode="auto">
              <a:xfrm>
                <a:off x="5903" y="779"/>
                <a:ext cx="17" cy="5"/>
              </a:xfrm>
              <a:prstGeom prst="rect">
                <a:avLst/>
              </a:prstGeom>
              <a:solidFill>
                <a:srgbClr val="00709F"/>
              </a:solidFill>
              <a:ln w="9525">
                <a:noFill/>
                <a:miter lim="800000"/>
                <a:headEnd/>
                <a:tailEnd/>
              </a:ln>
            </p:spPr>
            <p:txBody>
              <a:bodyPr/>
              <a:lstStyle/>
              <a:p>
                <a:endParaRPr lang="en-US"/>
              </a:p>
            </p:txBody>
          </p:sp>
          <p:sp>
            <p:nvSpPr>
              <p:cNvPr id="107267" name="Rectangle 1229"/>
              <p:cNvSpPr>
                <a:spLocks noChangeArrowheads="1"/>
              </p:cNvSpPr>
              <p:nvPr/>
            </p:nvSpPr>
            <p:spPr bwMode="auto">
              <a:xfrm>
                <a:off x="5903" y="782"/>
                <a:ext cx="17" cy="4"/>
              </a:xfrm>
              <a:prstGeom prst="rect">
                <a:avLst/>
              </a:prstGeom>
              <a:solidFill>
                <a:srgbClr val="007DBD"/>
              </a:solidFill>
              <a:ln w="9525">
                <a:noFill/>
                <a:miter lim="800000"/>
                <a:headEnd/>
                <a:tailEnd/>
              </a:ln>
            </p:spPr>
            <p:txBody>
              <a:bodyPr/>
              <a:lstStyle/>
              <a:p>
                <a:endParaRPr lang="en-US"/>
              </a:p>
            </p:txBody>
          </p:sp>
          <p:sp>
            <p:nvSpPr>
              <p:cNvPr id="107268" name="Rectangle 1230"/>
              <p:cNvSpPr>
                <a:spLocks noChangeArrowheads="1"/>
              </p:cNvSpPr>
              <p:nvPr/>
            </p:nvSpPr>
            <p:spPr bwMode="auto">
              <a:xfrm>
                <a:off x="5903" y="784"/>
                <a:ext cx="17" cy="5"/>
              </a:xfrm>
              <a:prstGeom prst="rect">
                <a:avLst/>
              </a:prstGeom>
              <a:solidFill>
                <a:srgbClr val="0089E0"/>
              </a:solidFill>
              <a:ln w="9525">
                <a:noFill/>
                <a:miter lim="800000"/>
                <a:headEnd/>
                <a:tailEnd/>
              </a:ln>
            </p:spPr>
            <p:txBody>
              <a:bodyPr/>
              <a:lstStyle/>
              <a:p>
                <a:endParaRPr lang="en-US"/>
              </a:p>
            </p:txBody>
          </p:sp>
          <p:sp>
            <p:nvSpPr>
              <p:cNvPr id="107269" name="Rectangle 1231"/>
              <p:cNvSpPr>
                <a:spLocks noChangeArrowheads="1"/>
              </p:cNvSpPr>
              <p:nvPr/>
            </p:nvSpPr>
            <p:spPr bwMode="auto">
              <a:xfrm>
                <a:off x="5903" y="786"/>
                <a:ext cx="17" cy="0"/>
              </a:xfrm>
              <a:prstGeom prst="rect">
                <a:avLst/>
              </a:prstGeom>
              <a:solidFill>
                <a:srgbClr val="0089E0"/>
              </a:solidFill>
              <a:ln w="9525">
                <a:noFill/>
                <a:miter lim="800000"/>
                <a:headEnd/>
                <a:tailEnd/>
              </a:ln>
            </p:spPr>
            <p:txBody>
              <a:bodyPr/>
              <a:lstStyle/>
              <a:p>
                <a:endParaRPr lang="en-US"/>
              </a:p>
            </p:txBody>
          </p:sp>
          <p:sp>
            <p:nvSpPr>
              <p:cNvPr id="107270" name="Freeform 1232"/>
              <p:cNvSpPr>
                <a:spLocks/>
              </p:cNvSpPr>
              <p:nvPr/>
            </p:nvSpPr>
            <p:spPr bwMode="auto">
              <a:xfrm>
                <a:off x="5903" y="772"/>
                <a:ext cx="17" cy="14"/>
              </a:xfrm>
              <a:custGeom>
                <a:avLst/>
                <a:gdLst>
                  <a:gd name="T0" fmla="*/ 385 w 6"/>
                  <a:gd name="T1" fmla="*/ 420 h 6"/>
                  <a:gd name="T2" fmla="*/ 0 w 6"/>
                  <a:gd name="T3" fmla="*/ 152 h 6"/>
                  <a:gd name="T4" fmla="*/ 595 w 6"/>
                  <a:gd name="T5" fmla="*/ 0 h 6"/>
                  <a:gd name="T6" fmla="*/ 1091 w 6"/>
                  <a:gd name="T7" fmla="*/ 201 h 6"/>
                  <a:gd name="T8" fmla="*/ 385 w 6"/>
                  <a:gd name="T9" fmla="*/ 420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2" y="6"/>
                    </a:moveTo>
                    <a:cubicBezTo>
                      <a:pt x="1" y="5"/>
                      <a:pt x="0" y="4"/>
                      <a:pt x="0" y="2"/>
                    </a:cubicBezTo>
                    <a:cubicBezTo>
                      <a:pt x="0" y="1"/>
                      <a:pt x="1" y="0"/>
                      <a:pt x="3" y="0"/>
                    </a:cubicBezTo>
                    <a:cubicBezTo>
                      <a:pt x="5" y="0"/>
                      <a:pt x="6" y="1"/>
                      <a:pt x="6" y="3"/>
                    </a:cubicBezTo>
                    <a:cubicBezTo>
                      <a:pt x="5" y="5"/>
                      <a:pt x="4" y="6"/>
                      <a:pt x="2" y="6"/>
                    </a:cubicBezTo>
                  </a:path>
                </a:pathLst>
              </a:custGeom>
              <a:noFill/>
              <a:ln w="0">
                <a:solidFill>
                  <a:srgbClr val="6576B3"/>
                </a:solidFill>
                <a:round/>
                <a:headEnd/>
                <a:tailEnd/>
              </a:ln>
            </p:spPr>
            <p:txBody>
              <a:bodyPr/>
              <a:lstStyle/>
              <a:p>
                <a:endParaRPr lang="fr-FR"/>
              </a:p>
            </p:txBody>
          </p:sp>
          <p:sp>
            <p:nvSpPr>
              <p:cNvPr id="107271" name="Line 1233"/>
              <p:cNvSpPr>
                <a:spLocks noChangeShapeType="1"/>
              </p:cNvSpPr>
              <p:nvPr/>
            </p:nvSpPr>
            <p:spPr bwMode="auto">
              <a:xfrm flipH="1" flipV="1">
                <a:off x="5914" y="782"/>
                <a:ext cx="27" cy="2"/>
              </a:xfrm>
              <a:prstGeom prst="line">
                <a:avLst/>
              </a:prstGeom>
              <a:noFill/>
              <a:ln w="0">
                <a:solidFill>
                  <a:srgbClr val="6576B3"/>
                </a:solidFill>
                <a:round/>
                <a:headEnd/>
                <a:tailEnd/>
              </a:ln>
            </p:spPr>
            <p:txBody>
              <a:bodyPr/>
              <a:lstStyle/>
              <a:p>
                <a:endParaRPr lang="fr-FR"/>
              </a:p>
            </p:txBody>
          </p:sp>
          <p:sp>
            <p:nvSpPr>
              <p:cNvPr id="107272" name="Line 1234"/>
              <p:cNvSpPr>
                <a:spLocks noChangeShapeType="1"/>
              </p:cNvSpPr>
              <p:nvPr/>
            </p:nvSpPr>
            <p:spPr bwMode="auto">
              <a:xfrm flipH="1" flipV="1">
                <a:off x="5914" y="779"/>
                <a:ext cx="27" cy="3"/>
              </a:xfrm>
              <a:prstGeom prst="line">
                <a:avLst/>
              </a:prstGeom>
              <a:noFill/>
              <a:ln w="0">
                <a:solidFill>
                  <a:srgbClr val="6576B3"/>
                </a:solidFill>
                <a:round/>
                <a:headEnd/>
                <a:tailEnd/>
              </a:ln>
            </p:spPr>
            <p:txBody>
              <a:bodyPr/>
              <a:lstStyle/>
              <a:p>
                <a:endParaRPr lang="fr-FR"/>
              </a:p>
            </p:txBody>
          </p:sp>
          <p:sp>
            <p:nvSpPr>
              <p:cNvPr id="107273" name="Rectangle 1235"/>
              <p:cNvSpPr>
                <a:spLocks noChangeArrowheads="1"/>
              </p:cNvSpPr>
              <p:nvPr/>
            </p:nvSpPr>
            <p:spPr bwMode="auto">
              <a:xfrm>
                <a:off x="6018" y="702"/>
                <a:ext cx="8" cy="24"/>
              </a:xfrm>
              <a:prstGeom prst="rect">
                <a:avLst/>
              </a:prstGeom>
              <a:solidFill>
                <a:srgbClr val="504A5D"/>
              </a:solidFill>
              <a:ln w="0">
                <a:solidFill>
                  <a:srgbClr val="6576B3"/>
                </a:solidFill>
                <a:miter lim="800000"/>
                <a:headEnd/>
                <a:tailEnd/>
              </a:ln>
            </p:spPr>
            <p:txBody>
              <a:bodyPr/>
              <a:lstStyle/>
              <a:p>
                <a:endParaRPr lang="en-US"/>
              </a:p>
            </p:txBody>
          </p:sp>
          <p:sp>
            <p:nvSpPr>
              <p:cNvPr id="107274" name="Rectangle 1236"/>
              <p:cNvSpPr>
                <a:spLocks noChangeArrowheads="1"/>
              </p:cNvSpPr>
              <p:nvPr/>
            </p:nvSpPr>
            <p:spPr bwMode="auto">
              <a:xfrm>
                <a:off x="6029" y="689"/>
                <a:ext cx="2" cy="15"/>
              </a:xfrm>
              <a:prstGeom prst="rect">
                <a:avLst/>
              </a:prstGeom>
              <a:solidFill>
                <a:srgbClr val="504A5D"/>
              </a:solidFill>
              <a:ln w="9525">
                <a:noFill/>
                <a:miter lim="800000"/>
                <a:headEnd/>
                <a:tailEnd/>
              </a:ln>
            </p:spPr>
            <p:txBody>
              <a:bodyPr/>
              <a:lstStyle/>
              <a:p>
                <a:endParaRPr lang="en-US"/>
              </a:p>
            </p:txBody>
          </p:sp>
          <p:sp>
            <p:nvSpPr>
              <p:cNvPr id="107275" name="Rectangle 1237"/>
              <p:cNvSpPr>
                <a:spLocks noChangeArrowheads="1"/>
              </p:cNvSpPr>
              <p:nvPr/>
            </p:nvSpPr>
            <p:spPr bwMode="auto">
              <a:xfrm>
                <a:off x="6026" y="689"/>
                <a:ext cx="5" cy="15"/>
              </a:xfrm>
              <a:prstGeom prst="rect">
                <a:avLst/>
              </a:prstGeom>
              <a:solidFill>
                <a:srgbClr val="504A5D"/>
              </a:solidFill>
              <a:ln w="9525">
                <a:noFill/>
                <a:miter lim="800000"/>
                <a:headEnd/>
                <a:tailEnd/>
              </a:ln>
            </p:spPr>
            <p:txBody>
              <a:bodyPr/>
              <a:lstStyle/>
              <a:p>
                <a:endParaRPr lang="en-US"/>
              </a:p>
            </p:txBody>
          </p:sp>
          <p:sp>
            <p:nvSpPr>
              <p:cNvPr id="107276" name="Rectangle 1238"/>
              <p:cNvSpPr>
                <a:spLocks noChangeArrowheads="1"/>
              </p:cNvSpPr>
              <p:nvPr/>
            </p:nvSpPr>
            <p:spPr bwMode="auto">
              <a:xfrm>
                <a:off x="6023" y="689"/>
                <a:ext cx="6" cy="15"/>
              </a:xfrm>
              <a:prstGeom prst="rect">
                <a:avLst/>
              </a:prstGeom>
              <a:solidFill>
                <a:srgbClr val="495A76"/>
              </a:solidFill>
              <a:ln w="9525">
                <a:noFill/>
                <a:miter lim="800000"/>
                <a:headEnd/>
                <a:tailEnd/>
              </a:ln>
            </p:spPr>
            <p:txBody>
              <a:bodyPr/>
              <a:lstStyle/>
              <a:p>
                <a:endParaRPr lang="en-US"/>
              </a:p>
            </p:txBody>
          </p:sp>
          <p:sp>
            <p:nvSpPr>
              <p:cNvPr id="107277" name="Rectangle 1239"/>
              <p:cNvSpPr>
                <a:spLocks noChangeArrowheads="1"/>
              </p:cNvSpPr>
              <p:nvPr/>
            </p:nvSpPr>
            <p:spPr bwMode="auto">
              <a:xfrm>
                <a:off x="6018" y="689"/>
                <a:ext cx="8" cy="15"/>
              </a:xfrm>
              <a:prstGeom prst="rect">
                <a:avLst/>
              </a:prstGeom>
              <a:solidFill>
                <a:srgbClr val="296992"/>
              </a:solidFill>
              <a:ln w="9525">
                <a:noFill/>
                <a:miter lim="800000"/>
                <a:headEnd/>
                <a:tailEnd/>
              </a:ln>
            </p:spPr>
            <p:txBody>
              <a:bodyPr/>
              <a:lstStyle/>
              <a:p>
                <a:endParaRPr lang="en-US"/>
              </a:p>
            </p:txBody>
          </p:sp>
          <p:sp>
            <p:nvSpPr>
              <p:cNvPr id="107278" name="Rectangle 1240"/>
              <p:cNvSpPr>
                <a:spLocks noChangeArrowheads="1"/>
              </p:cNvSpPr>
              <p:nvPr/>
            </p:nvSpPr>
            <p:spPr bwMode="auto">
              <a:xfrm>
                <a:off x="6015" y="689"/>
                <a:ext cx="8" cy="15"/>
              </a:xfrm>
              <a:prstGeom prst="rect">
                <a:avLst/>
              </a:prstGeom>
              <a:solidFill>
                <a:srgbClr val="0079B3"/>
              </a:solidFill>
              <a:ln w="9525">
                <a:noFill/>
                <a:miter lim="800000"/>
                <a:headEnd/>
                <a:tailEnd/>
              </a:ln>
            </p:spPr>
            <p:txBody>
              <a:bodyPr/>
              <a:lstStyle/>
              <a:p>
                <a:endParaRPr lang="en-US"/>
              </a:p>
            </p:txBody>
          </p:sp>
          <p:sp>
            <p:nvSpPr>
              <p:cNvPr id="107279" name="Rectangle 1241"/>
              <p:cNvSpPr>
                <a:spLocks noChangeArrowheads="1"/>
              </p:cNvSpPr>
              <p:nvPr/>
            </p:nvSpPr>
            <p:spPr bwMode="auto">
              <a:xfrm>
                <a:off x="6012" y="689"/>
                <a:ext cx="6" cy="15"/>
              </a:xfrm>
              <a:prstGeom prst="rect">
                <a:avLst/>
              </a:prstGeom>
              <a:solidFill>
                <a:srgbClr val="0089E0"/>
              </a:solidFill>
              <a:ln w="9525">
                <a:noFill/>
                <a:miter lim="800000"/>
                <a:headEnd/>
                <a:tailEnd/>
              </a:ln>
            </p:spPr>
            <p:txBody>
              <a:bodyPr/>
              <a:lstStyle/>
              <a:p>
                <a:endParaRPr lang="en-US"/>
              </a:p>
            </p:txBody>
          </p:sp>
          <p:sp>
            <p:nvSpPr>
              <p:cNvPr id="107280" name="Rectangle 1242"/>
              <p:cNvSpPr>
                <a:spLocks noChangeArrowheads="1"/>
              </p:cNvSpPr>
              <p:nvPr/>
            </p:nvSpPr>
            <p:spPr bwMode="auto">
              <a:xfrm>
                <a:off x="6015" y="689"/>
                <a:ext cx="0" cy="15"/>
              </a:xfrm>
              <a:prstGeom prst="rect">
                <a:avLst/>
              </a:prstGeom>
              <a:solidFill>
                <a:srgbClr val="0089E0"/>
              </a:solidFill>
              <a:ln w="9525">
                <a:noFill/>
                <a:miter lim="800000"/>
                <a:headEnd/>
                <a:tailEnd/>
              </a:ln>
            </p:spPr>
            <p:txBody>
              <a:bodyPr/>
              <a:lstStyle/>
              <a:p>
                <a:endParaRPr lang="en-US"/>
              </a:p>
            </p:txBody>
          </p:sp>
          <p:sp>
            <p:nvSpPr>
              <p:cNvPr id="107281" name="Freeform 1243"/>
              <p:cNvSpPr>
                <a:spLocks/>
              </p:cNvSpPr>
              <p:nvPr/>
            </p:nvSpPr>
            <p:spPr bwMode="auto">
              <a:xfrm>
                <a:off x="6015" y="689"/>
                <a:ext cx="16" cy="15"/>
              </a:xfrm>
              <a:custGeom>
                <a:avLst/>
                <a:gdLst>
                  <a:gd name="T0" fmla="*/ 0 w 6"/>
                  <a:gd name="T1" fmla="*/ 312 h 6"/>
                  <a:gd name="T2" fmla="*/ 397 w 6"/>
                  <a:gd name="T3" fmla="*/ 0 h 6"/>
                  <a:gd name="T4" fmla="*/ 819 w 6"/>
                  <a:gd name="T5" fmla="*/ 312 h 6"/>
                  <a:gd name="T6" fmla="*/ 397 w 6"/>
                  <a:gd name="T7" fmla="*/ 582 h 6"/>
                  <a:gd name="T8" fmla="*/ 0 w 6"/>
                  <a:gd name="T9" fmla="*/ 3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3"/>
                    </a:moveTo>
                    <a:cubicBezTo>
                      <a:pt x="0" y="2"/>
                      <a:pt x="1" y="0"/>
                      <a:pt x="3" y="0"/>
                    </a:cubicBezTo>
                    <a:cubicBezTo>
                      <a:pt x="5" y="0"/>
                      <a:pt x="6" y="2"/>
                      <a:pt x="6" y="3"/>
                    </a:cubicBezTo>
                    <a:cubicBezTo>
                      <a:pt x="6" y="5"/>
                      <a:pt x="5" y="6"/>
                      <a:pt x="3" y="6"/>
                    </a:cubicBezTo>
                    <a:cubicBezTo>
                      <a:pt x="2" y="6"/>
                      <a:pt x="0" y="5"/>
                      <a:pt x="0" y="3"/>
                    </a:cubicBezTo>
                  </a:path>
                </a:pathLst>
              </a:custGeom>
              <a:noFill/>
              <a:ln w="0">
                <a:solidFill>
                  <a:srgbClr val="6576B3"/>
                </a:solidFill>
                <a:round/>
                <a:headEnd/>
                <a:tailEnd/>
              </a:ln>
            </p:spPr>
            <p:txBody>
              <a:bodyPr/>
              <a:lstStyle/>
              <a:p>
                <a:endParaRPr lang="fr-FR"/>
              </a:p>
            </p:txBody>
          </p:sp>
          <p:sp>
            <p:nvSpPr>
              <p:cNvPr id="107282" name="Line 1244"/>
              <p:cNvSpPr>
                <a:spLocks noChangeShapeType="1"/>
              </p:cNvSpPr>
              <p:nvPr/>
            </p:nvSpPr>
            <p:spPr bwMode="auto">
              <a:xfrm flipV="1">
                <a:off x="6020" y="702"/>
                <a:ext cx="1" cy="24"/>
              </a:xfrm>
              <a:prstGeom prst="line">
                <a:avLst/>
              </a:prstGeom>
              <a:noFill/>
              <a:ln w="0">
                <a:solidFill>
                  <a:srgbClr val="6576B3"/>
                </a:solidFill>
                <a:round/>
                <a:headEnd/>
                <a:tailEnd/>
              </a:ln>
            </p:spPr>
            <p:txBody>
              <a:bodyPr/>
              <a:lstStyle/>
              <a:p>
                <a:endParaRPr lang="fr-FR"/>
              </a:p>
            </p:txBody>
          </p:sp>
          <p:sp>
            <p:nvSpPr>
              <p:cNvPr id="107283" name="Line 1245"/>
              <p:cNvSpPr>
                <a:spLocks noChangeShapeType="1"/>
              </p:cNvSpPr>
              <p:nvPr/>
            </p:nvSpPr>
            <p:spPr bwMode="auto">
              <a:xfrm flipV="1">
                <a:off x="6023" y="702"/>
                <a:ext cx="1" cy="24"/>
              </a:xfrm>
              <a:prstGeom prst="line">
                <a:avLst/>
              </a:prstGeom>
              <a:noFill/>
              <a:ln w="0">
                <a:solidFill>
                  <a:srgbClr val="6576B3"/>
                </a:solidFill>
                <a:round/>
                <a:headEnd/>
                <a:tailEnd/>
              </a:ln>
            </p:spPr>
            <p:txBody>
              <a:bodyPr/>
              <a:lstStyle/>
              <a:p>
                <a:endParaRPr lang="fr-FR"/>
              </a:p>
            </p:txBody>
          </p:sp>
          <p:sp>
            <p:nvSpPr>
              <p:cNvPr id="107284" name="Freeform 1246"/>
              <p:cNvSpPr>
                <a:spLocks/>
              </p:cNvSpPr>
              <p:nvPr/>
            </p:nvSpPr>
            <p:spPr bwMode="auto">
              <a:xfrm>
                <a:off x="5952" y="726"/>
                <a:ext cx="19" cy="24"/>
              </a:xfrm>
              <a:custGeom>
                <a:avLst/>
                <a:gdLst>
                  <a:gd name="T0" fmla="*/ 597 w 7"/>
                  <a:gd name="T1" fmla="*/ 802 h 10"/>
                  <a:gd name="T2" fmla="*/ 0 w 7"/>
                  <a:gd name="T3" fmla="*/ 70 h 10"/>
                  <a:gd name="T4" fmla="*/ 442 w 7"/>
                  <a:gd name="T5" fmla="*/ 0 h 10"/>
                  <a:gd name="T6" fmla="*/ 1040 w 7"/>
                  <a:gd name="T7" fmla="*/ 732 h 10"/>
                  <a:gd name="T8" fmla="*/ 597 w 7"/>
                  <a:gd name="T9" fmla="*/ 802 h 10"/>
                  <a:gd name="T10" fmla="*/ 0 60000 65536"/>
                  <a:gd name="T11" fmla="*/ 0 60000 65536"/>
                  <a:gd name="T12" fmla="*/ 0 60000 65536"/>
                  <a:gd name="T13" fmla="*/ 0 60000 65536"/>
                  <a:gd name="T14" fmla="*/ 0 60000 65536"/>
                  <a:gd name="T15" fmla="*/ 0 w 7"/>
                  <a:gd name="T16" fmla="*/ 0 h 10"/>
                  <a:gd name="T17" fmla="*/ 7 w 7"/>
                  <a:gd name="T18" fmla="*/ 10 h 10"/>
                </a:gdLst>
                <a:ahLst/>
                <a:cxnLst>
                  <a:cxn ang="T10">
                    <a:pos x="T0" y="T1"/>
                  </a:cxn>
                  <a:cxn ang="T11">
                    <a:pos x="T2" y="T3"/>
                  </a:cxn>
                  <a:cxn ang="T12">
                    <a:pos x="T4" y="T5"/>
                  </a:cxn>
                  <a:cxn ang="T13">
                    <a:pos x="T6" y="T7"/>
                  </a:cxn>
                  <a:cxn ang="T14">
                    <a:pos x="T8" y="T9"/>
                  </a:cxn>
                </a:cxnLst>
                <a:rect l="T15" t="T16" r="T17" b="T18"/>
                <a:pathLst>
                  <a:path w="7" h="10">
                    <a:moveTo>
                      <a:pt x="4" y="10"/>
                    </a:moveTo>
                    <a:lnTo>
                      <a:pt x="0" y="1"/>
                    </a:lnTo>
                    <a:lnTo>
                      <a:pt x="3" y="0"/>
                    </a:lnTo>
                    <a:lnTo>
                      <a:pt x="7" y="9"/>
                    </a:lnTo>
                    <a:lnTo>
                      <a:pt x="4" y="10"/>
                    </a:lnTo>
                  </a:path>
                </a:pathLst>
              </a:custGeom>
              <a:solidFill>
                <a:srgbClr val="504A5D"/>
              </a:solidFill>
              <a:ln w="0">
                <a:solidFill>
                  <a:srgbClr val="6576B3"/>
                </a:solidFill>
                <a:round/>
                <a:headEnd/>
                <a:tailEnd/>
              </a:ln>
            </p:spPr>
            <p:txBody>
              <a:bodyPr/>
              <a:lstStyle/>
              <a:p>
                <a:endParaRPr lang="fr-FR"/>
              </a:p>
            </p:txBody>
          </p:sp>
          <p:sp>
            <p:nvSpPr>
              <p:cNvPr id="107285" name="Freeform 1247"/>
              <p:cNvSpPr>
                <a:spLocks/>
              </p:cNvSpPr>
              <p:nvPr/>
            </p:nvSpPr>
            <p:spPr bwMode="auto">
              <a:xfrm>
                <a:off x="5955" y="714"/>
                <a:ext cx="14" cy="14"/>
              </a:xfrm>
              <a:custGeom>
                <a:avLst/>
                <a:gdLst>
                  <a:gd name="T0" fmla="*/ 5 w 14"/>
                  <a:gd name="T1" fmla="*/ 0 h 14"/>
                  <a:gd name="T2" fmla="*/ 14 w 14"/>
                  <a:gd name="T3" fmla="*/ 12 h 14"/>
                  <a:gd name="T4" fmla="*/ 8 w 14"/>
                  <a:gd name="T5" fmla="*/ 14 h 14"/>
                  <a:gd name="T6" fmla="*/ 0 w 14"/>
                  <a:gd name="T7" fmla="*/ 0 h 14"/>
                  <a:gd name="T8" fmla="*/ 5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5" y="0"/>
                    </a:moveTo>
                    <a:lnTo>
                      <a:pt x="14" y="12"/>
                    </a:lnTo>
                    <a:lnTo>
                      <a:pt x="8" y="14"/>
                    </a:lnTo>
                    <a:lnTo>
                      <a:pt x="0" y="0"/>
                    </a:lnTo>
                    <a:lnTo>
                      <a:pt x="5" y="0"/>
                    </a:lnTo>
                    <a:close/>
                  </a:path>
                </a:pathLst>
              </a:custGeom>
              <a:solidFill>
                <a:srgbClr val="504A5D"/>
              </a:solidFill>
              <a:ln w="9525">
                <a:noFill/>
                <a:round/>
                <a:headEnd/>
                <a:tailEnd/>
              </a:ln>
            </p:spPr>
            <p:txBody>
              <a:bodyPr/>
              <a:lstStyle/>
              <a:p>
                <a:endParaRPr lang="fr-FR"/>
              </a:p>
            </p:txBody>
          </p:sp>
          <p:sp>
            <p:nvSpPr>
              <p:cNvPr id="107286" name="Freeform 1248"/>
              <p:cNvSpPr>
                <a:spLocks/>
              </p:cNvSpPr>
              <p:nvPr/>
            </p:nvSpPr>
            <p:spPr bwMode="auto">
              <a:xfrm>
                <a:off x="5952" y="714"/>
                <a:ext cx="14" cy="14"/>
              </a:xfrm>
              <a:custGeom>
                <a:avLst/>
                <a:gdLst>
                  <a:gd name="T0" fmla="*/ 6 w 14"/>
                  <a:gd name="T1" fmla="*/ 0 h 14"/>
                  <a:gd name="T2" fmla="*/ 14 w 14"/>
                  <a:gd name="T3" fmla="*/ 12 h 14"/>
                  <a:gd name="T4" fmla="*/ 8 w 14"/>
                  <a:gd name="T5" fmla="*/ 14 h 14"/>
                  <a:gd name="T6" fmla="*/ 0 w 14"/>
                  <a:gd name="T7" fmla="*/ 2 h 14"/>
                  <a:gd name="T8" fmla="*/ 6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6" y="0"/>
                    </a:moveTo>
                    <a:lnTo>
                      <a:pt x="14" y="12"/>
                    </a:lnTo>
                    <a:lnTo>
                      <a:pt x="8" y="14"/>
                    </a:lnTo>
                    <a:lnTo>
                      <a:pt x="0" y="2"/>
                    </a:lnTo>
                    <a:lnTo>
                      <a:pt x="6" y="0"/>
                    </a:lnTo>
                    <a:close/>
                  </a:path>
                </a:pathLst>
              </a:custGeom>
              <a:solidFill>
                <a:srgbClr val="4E556D"/>
              </a:solidFill>
              <a:ln w="9525">
                <a:noFill/>
                <a:round/>
                <a:headEnd/>
                <a:tailEnd/>
              </a:ln>
            </p:spPr>
            <p:txBody>
              <a:bodyPr/>
              <a:lstStyle/>
              <a:p>
                <a:endParaRPr lang="fr-FR"/>
              </a:p>
            </p:txBody>
          </p:sp>
          <p:sp>
            <p:nvSpPr>
              <p:cNvPr id="107287" name="Freeform 1249"/>
              <p:cNvSpPr>
                <a:spLocks/>
              </p:cNvSpPr>
              <p:nvPr/>
            </p:nvSpPr>
            <p:spPr bwMode="auto">
              <a:xfrm>
                <a:off x="5950" y="714"/>
                <a:ext cx="13" cy="17"/>
              </a:xfrm>
              <a:custGeom>
                <a:avLst/>
                <a:gdLst>
                  <a:gd name="T0" fmla="*/ 5 w 13"/>
                  <a:gd name="T1" fmla="*/ 0 h 17"/>
                  <a:gd name="T2" fmla="*/ 13 w 13"/>
                  <a:gd name="T3" fmla="*/ 14 h 17"/>
                  <a:gd name="T4" fmla="*/ 8 w 13"/>
                  <a:gd name="T5" fmla="*/ 17 h 17"/>
                  <a:gd name="T6" fmla="*/ 0 w 13"/>
                  <a:gd name="T7" fmla="*/ 2 h 17"/>
                  <a:gd name="T8" fmla="*/ 5 w 13"/>
                  <a:gd name="T9" fmla="*/ 0 h 17"/>
                  <a:gd name="T10" fmla="*/ 0 60000 65536"/>
                  <a:gd name="T11" fmla="*/ 0 60000 65536"/>
                  <a:gd name="T12" fmla="*/ 0 60000 65536"/>
                  <a:gd name="T13" fmla="*/ 0 60000 65536"/>
                  <a:gd name="T14" fmla="*/ 0 60000 65536"/>
                  <a:gd name="T15" fmla="*/ 0 w 13"/>
                  <a:gd name="T16" fmla="*/ 0 h 17"/>
                  <a:gd name="T17" fmla="*/ 13 w 13"/>
                  <a:gd name="T18" fmla="*/ 17 h 17"/>
                </a:gdLst>
                <a:ahLst/>
                <a:cxnLst>
                  <a:cxn ang="T10">
                    <a:pos x="T0" y="T1"/>
                  </a:cxn>
                  <a:cxn ang="T11">
                    <a:pos x="T2" y="T3"/>
                  </a:cxn>
                  <a:cxn ang="T12">
                    <a:pos x="T4" y="T5"/>
                  </a:cxn>
                  <a:cxn ang="T13">
                    <a:pos x="T6" y="T7"/>
                  </a:cxn>
                  <a:cxn ang="T14">
                    <a:pos x="T8" y="T9"/>
                  </a:cxn>
                </a:cxnLst>
                <a:rect l="T15" t="T16" r="T17" b="T18"/>
                <a:pathLst>
                  <a:path w="13" h="17">
                    <a:moveTo>
                      <a:pt x="5" y="0"/>
                    </a:moveTo>
                    <a:lnTo>
                      <a:pt x="13" y="14"/>
                    </a:lnTo>
                    <a:lnTo>
                      <a:pt x="8" y="17"/>
                    </a:lnTo>
                    <a:lnTo>
                      <a:pt x="0" y="2"/>
                    </a:lnTo>
                    <a:lnTo>
                      <a:pt x="5" y="0"/>
                    </a:lnTo>
                    <a:close/>
                  </a:path>
                </a:pathLst>
              </a:custGeom>
              <a:solidFill>
                <a:srgbClr val="435F80"/>
              </a:solidFill>
              <a:ln w="9525">
                <a:noFill/>
                <a:round/>
                <a:headEnd/>
                <a:tailEnd/>
              </a:ln>
            </p:spPr>
            <p:txBody>
              <a:bodyPr/>
              <a:lstStyle/>
              <a:p>
                <a:endParaRPr lang="fr-FR"/>
              </a:p>
            </p:txBody>
          </p:sp>
          <p:sp>
            <p:nvSpPr>
              <p:cNvPr id="107288" name="Freeform 1250"/>
              <p:cNvSpPr>
                <a:spLocks/>
              </p:cNvSpPr>
              <p:nvPr/>
            </p:nvSpPr>
            <p:spPr bwMode="auto">
              <a:xfrm>
                <a:off x="5947" y="716"/>
                <a:ext cx="13" cy="15"/>
              </a:xfrm>
              <a:custGeom>
                <a:avLst/>
                <a:gdLst>
                  <a:gd name="T0" fmla="*/ 5 w 13"/>
                  <a:gd name="T1" fmla="*/ 0 h 15"/>
                  <a:gd name="T2" fmla="*/ 13 w 13"/>
                  <a:gd name="T3" fmla="*/ 12 h 15"/>
                  <a:gd name="T4" fmla="*/ 8 w 13"/>
                  <a:gd name="T5" fmla="*/ 15 h 15"/>
                  <a:gd name="T6" fmla="*/ 0 w 13"/>
                  <a:gd name="T7" fmla="*/ 3 h 15"/>
                  <a:gd name="T8" fmla="*/ 5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5" y="0"/>
                    </a:moveTo>
                    <a:lnTo>
                      <a:pt x="13" y="12"/>
                    </a:lnTo>
                    <a:lnTo>
                      <a:pt x="8" y="15"/>
                    </a:lnTo>
                    <a:lnTo>
                      <a:pt x="0" y="3"/>
                    </a:lnTo>
                    <a:lnTo>
                      <a:pt x="5" y="0"/>
                    </a:lnTo>
                    <a:close/>
                  </a:path>
                </a:pathLst>
              </a:custGeom>
              <a:solidFill>
                <a:srgbClr val="296992"/>
              </a:solidFill>
              <a:ln w="9525">
                <a:noFill/>
                <a:round/>
                <a:headEnd/>
                <a:tailEnd/>
              </a:ln>
            </p:spPr>
            <p:txBody>
              <a:bodyPr/>
              <a:lstStyle/>
              <a:p>
                <a:endParaRPr lang="fr-FR"/>
              </a:p>
            </p:txBody>
          </p:sp>
          <p:sp>
            <p:nvSpPr>
              <p:cNvPr id="107289" name="Freeform 1251"/>
              <p:cNvSpPr>
                <a:spLocks/>
              </p:cNvSpPr>
              <p:nvPr/>
            </p:nvSpPr>
            <p:spPr bwMode="auto">
              <a:xfrm>
                <a:off x="5944" y="716"/>
                <a:ext cx="14" cy="15"/>
              </a:xfrm>
              <a:custGeom>
                <a:avLst/>
                <a:gdLst>
                  <a:gd name="T0" fmla="*/ 6 w 14"/>
                  <a:gd name="T1" fmla="*/ 0 h 15"/>
                  <a:gd name="T2" fmla="*/ 14 w 14"/>
                  <a:gd name="T3" fmla="*/ 15 h 15"/>
                  <a:gd name="T4" fmla="*/ 8 w 14"/>
                  <a:gd name="T5" fmla="*/ 15 h 15"/>
                  <a:gd name="T6" fmla="*/ 0 w 14"/>
                  <a:gd name="T7" fmla="*/ 3 h 15"/>
                  <a:gd name="T8" fmla="*/ 6 w 14"/>
                  <a:gd name="T9" fmla="*/ 0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6" y="0"/>
                    </a:moveTo>
                    <a:lnTo>
                      <a:pt x="14" y="15"/>
                    </a:lnTo>
                    <a:lnTo>
                      <a:pt x="8" y="15"/>
                    </a:lnTo>
                    <a:lnTo>
                      <a:pt x="0" y="3"/>
                    </a:lnTo>
                    <a:lnTo>
                      <a:pt x="6" y="0"/>
                    </a:lnTo>
                    <a:close/>
                  </a:path>
                </a:pathLst>
              </a:custGeom>
              <a:solidFill>
                <a:srgbClr val="0074A7"/>
              </a:solidFill>
              <a:ln w="9525">
                <a:noFill/>
                <a:round/>
                <a:headEnd/>
                <a:tailEnd/>
              </a:ln>
            </p:spPr>
            <p:txBody>
              <a:bodyPr/>
              <a:lstStyle/>
              <a:p>
                <a:endParaRPr lang="fr-FR"/>
              </a:p>
            </p:txBody>
          </p:sp>
          <p:sp>
            <p:nvSpPr>
              <p:cNvPr id="107290" name="Freeform 1252"/>
              <p:cNvSpPr>
                <a:spLocks/>
              </p:cNvSpPr>
              <p:nvPr/>
            </p:nvSpPr>
            <p:spPr bwMode="auto">
              <a:xfrm>
                <a:off x="5941" y="719"/>
                <a:ext cx="14" cy="14"/>
              </a:xfrm>
              <a:custGeom>
                <a:avLst/>
                <a:gdLst>
                  <a:gd name="T0" fmla="*/ 6 w 14"/>
                  <a:gd name="T1" fmla="*/ 0 h 14"/>
                  <a:gd name="T2" fmla="*/ 14 w 14"/>
                  <a:gd name="T3" fmla="*/ 12 h 14"/>
                  <a:gd name="T4" fmla="*/ 9 w 14"/>
                  <a:gd name="T5" fmla="*/ 14 h 14"/>
                  <a:gd name="T6" fmla="*/ 0 w 14"/>
                  <a:gd name="T7" fmla="*/ 2 h 14"/>
                  <a:gd name="T8" fmla="*/ 6 w 14"/>
                  <a:gd name="T9" fmla="*/ 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6" y="0"/>
                    </a:moveTo>
                    <a:lnTo>
                      <a:pt x="14" y="12"/>
                    </a:lnTo>
                    <a:lnTo>
                      <a:pt x="9" y="14"/>
                    </a:lnTo>
                    <a:lnTo>
                      <a:pt x="0" y="2"/>
                    </a:lnTo>
                    <a:lnTo>
                      <a:pt x="6" y="0"/>
                    </a:lnTo>
                    <a:close/>
                  </a:path>
                </a:pathLst>
              </a:custGeom>
              <a:solidFill>
                <a:srgbClr val="0080C3"/>
              </a:solidFill>
              <a:ln w="9525">
                <a:noFill/>
                <a:round/>
                <a:headEnd/>
                <a:tailEnd/>
              </a:ln>
            </p:spPr>
            <p:txBody>
              <a:bodyPr/>
              <a:lstStyle/>
              <a:p>
                <a:endParaRPr lang="fr-FR"/>
              </a:p>
            </p:txBody>
          </p:sp>
          <p:sp>
            <p:nvSpPr>
              <p:cNvPr id="107291" name="Freeform 1253"/>
              <p:cNvSpPr>
                <a:spLocks/>
              </p:cNvSpPr>
              <p:nvPr/>
            </p:nvSpPr>
            <p:spPr bwMode="auto">
              <a:xfrm>
                <a:off x="5939" y="719"/>
                <a:ext cx="13" cy="14"/>
              </a:xfrm>
              <a:custGeom>
                <a:avLst/>
                <a:gdLst>
                  <a:gd name="T0" fmla="*/ 5 w 13"/>
                  <a:gd name="T1" fmla="*/ 0 h 14"/>
                  <a:gd name="T2" fmla="*/ 13 w 13"/>
                  <a:gd name="T3" fmla="*/ 12 h 14"/>
                  <a:gd name="T4" fmla="*/ 8 w 13"/>
                  <a:gd name="T5" fmla="*/ 14 h 14"/>
                  <a:gd name="T6" fmla="*/ 0 w 13"/>
                  <a:gd name="T7" fmla="*/ 2 h 14"/>
                  <a:gd name="T8" fmla="*/ 5 w 13"/>
                  <a:gd name="T9" fmla="*/ 0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5" y="0"/>
                    </a:moveTo>
                    <a:lnTo>
                      <a:pt x="13" y="12"/>
                    </a:lnTo>
                    <a:lnTo>
                      <a:pt x="8" y="14"/>
                    </a:lnTo>
                    <a:lnTo>
                      <a:pt x="0" y="2"/>
                    </a:lnTo>
                    <a:lnTo>
                      <a:pt x="5" y="0"/>
                    </a:lnTo>
                    <a:close/>
                  </a:path>
                </a:pathLst>
              </a:custGeom>
              <a:solidFill>
                <a:srgbClr val="0089E0"/>
              </a:solidFill>
              <a:ln w="9525">
                <a:noFill/>
                <a:round/>
                <a:headEnd/>
                <a:tailEnd/>
              </a:ln>
            </p:spPr>
            <p:txBody>
              <a:bodyPr/>
              <a:lstStyle/>
              <a:p>
                <a:endParaRPr lang="fr-FR"/>
              </a:p>
            </p:txBody>
          </p:sp>
          <p:sp>
            <p:nvSpPr>
              <p:cNvPr id="107292" name="Freeform 1254"/>
              <p:cNvSpPr>
                <a:spLocks/>
              </p:cNvSpPr>
              <p:nvPr/>
            </p:nvSpPr>
            <p:spPr bwMode="auto">
              <a:xfrm>
                <a:off x="5947" y="714"/>
                <a:ext cx="16" cy="17"/>
              </a:xfrm>
              <a:custGeom>
                <a:avLst/>
                <a:gdLst>
                  <a:gd name="T0" fmla="*/ 0 w 6"/>
                  <a:gd name="T1" fmla="*/ 413 h 7"/>
                  <a:gd name="T2" fmla="*/ 248 w 6"/>
                  <a:gd name="T3" fmla="*/ 70 h 7"/>
                  <a:gd name="T4" fmla="*/ 819 w 6"/>
                  <a:gd name="T5" fmla="*/ 243 h 7"/>
                  <a:gd name="T6" fmla="*/ 547 w 6"/>
                  <a:gd name="T7" fmla="*/ 512 h 7"/>
                  <a:gd name="T8" fmla="*/ 0 w 6"/>
                  <a:gd name="T9" fmla="*/ 413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0" y="5"/>
                    </a:moveTo>
                    <a:cubicBezTo>
                      <a:pt x="0" y="3"/>
                      <a:pt x="0" y="2"/>
                      <a:pt x="2" y="1"/>
                    </a:cubicBezTo>
                    <a:cubicBezTo>
                      <a:pt x="3" y="0"/>
                      <a:pt x="5" y="1"/>
                      <a:pt x="6" y="3"/>
                    </a:cubicBezTo>
                    <a:cubicBezTo>
                      <a:pt x="6" y="4"/>
                      <a:pt x="6" y="6"/>
                      <a:pt x="4" y="6"/>
                    </a:cubicBezTo>
                    <a:cubicBezTo>
                      <a:pt x="3" y="7"/>
                      <a:pt x="1" y="6"/>
                      <a:pt x="0" y="5"/>
                    </a:cubicBezTo>
                  </a:path>
                </a:pathLst>
              </a:custGeom>
              <a:noFill/>
              <a:ln w="0">
                <a:solidFill>
                  <a:srgbClr val="6576B3"/>
                </a:solidFill>
                <a:round/>
                <a:headEnd/>
                <a:tailEnd/>
              </a:ln>
            </p:spPr>
            <p:txBody>
              <a:bodyPr/>
              <a:lstStyle/>
              <a:p>
                <a:endParaRPr lang="fr-FR"/>
              </a:p>
            </p:txBody>
          </p:sp>
          <p:sp>
            <p:nvSpPr>
              <p:cNvPr id="107293" name="Line 1255"/>
              <p:cNvSpPr>
                <a:spLocks noChangeShapeType="1"/>
              </p:cNvSpPr>
              <p:nvPr/>
            </p:nvSpPr>
            <p:spPr bwMode="auto">
              <a:xfrm flipH="1" flipV="1">
                <a:off x="5955" y="728"/>
                <a:ext cx="11" cy="22"/>
              </a:xfrm>
              <a:prstGeom prst="line">
                <a:avLst/>
              </a:prstGeom>
              <a:noFill/>
              <a:ln w="0">
                <a:solidFill>
                  <a:srgbClr val="6576B3"/>
                </a:solidFill>
                <a:round/>
                <a:headEnd/>
                <a:tailEnd/>
              </a:ln>
            </p:spPr>
            <p:txBody>
              <a:bodyPr/>
              <a:lstStyle/>
              <a:p>
                <a:endParaRPr lang="fr-FR"/>
              </a:p>
            </p:txBody>
          </p:sp>
          <p:sp>
            <p:nvSpPr>
              <p:cNvPr id="107294" name="Line 1256"/>
              <p:cNvSpPr>
                <a:spLocks noChangeShapeType="1"/>
              </p:cNvSpPr>
              <p:nvPr/>
            </p:nvSpPr>
            <p:spPr bwMode="auto">
              <a:xfrm flipH="1" flipV="1">
                <a:off x="5958" y="726"/>
                <a:ext cx="11" cy="22"/>
              </a:xfrm>
              <a:prstGeom prst="line">
                <a:avLst/>
              </a:prstGeom>
              <a:noFill/>
              <a:ln w="0">
                <a:solidFill>
                  <a:srgbClr val="6576B3"/>
                </a:solidFill>
                <a:round/>
                <a:headEnd/>
                <a:tailEnd/>
              </a:ln>
            </p:spPr>
            <p:txBody>
              <a:bodyPr/>
              <a:lstStyle/>
              <a:p>
                <a:endParaRPr lang="fr-FR"/>
              </a:p>
            </p:txBody>
          </p:sp>
          <p:sp>
            <p:nvSpPr>
              <p:cNvPr id="107295" name="Freeform 1257"/>
              <p:cNvSpPr>
                <a:spLocks/>
              </p:cNvSpPr>
              <p:nvPr/>
            </p:nvSpPr>
            <p:spPr bwMode="auto">
              <a:xfrm>
                <a:off x="5988" y="706"/>
                <a:ext cx="8" cy="25"/>
              </a:xfrm>
              <a:custGeom>
                <a:avLst/>
                <a:gdLst>
                  <a:gd name="T0" fmla="*/ 0 w 3"/>
                  <a:gd name="T1" fmla="*/ 970 h 10"/>
                  <a:gd name="T2" fmla="*/ 0 w 3"/>
                  <a:gd name="T3" fmla="*/ 0 h 10"/>
                  <a:gd name="T4" fmla="*/ 248 w 3"/>
                  <a:gd name="T5" fmla="*/ 0 h 10"/>
                  <a:gd name="T6" fmla="*/ 397 w 3"/>
                  <a:gd name="T7" fmla="*/ 970 h 10"/>
                  <a:gd name="T8" fmla="*/ 0 w 3"/>
                  <a:gd name="T9" fmla="*/ 970 h 10"/>
                  <a:gd name="T10" fmla="*/ 0 60000 65536"/>
                  <a:gd name="T11" fmla="*/ 0 60000 65536"/>
                  <a:gd name="T12" fmla="*/ 0 60000 65536"/>
                  <a:gd name="T13" fmla="*/ 0 60000 65536"/>
                  <a:gd name="T14" fmla="*/ 0 60000 65536"/>
                  <a:gd name="T15" fmla="*/ 0 w 3"/>
                  <a:gd name="T16" fmla="*/ 0 h 10"/>
                  <a:gd name="T17" fmla="*/ 3 w 3"/>
                  <a:gd name="T18" fmla="*/ 10 h 10"/>
                </a:gdLst>
                <a:ahLst/>
                <a:cxnLst>
                  <a:cxn ang="T10">
                    <a:pos x="T0" y="T1"/>
                  </a:cxn>
                  <a:cxn ang="T11">
                    <a:pos x="T2" y="T3"/>
                  </a:cxn>
                  <a:cxn ang="T12">
                    <a:pos x="T4" y="T5"/>
                  </a:cxn>
                  <a:cxn ang="T13">
                    <a:pos x="T6" y="T7"/>
                  </a:cxn>
                  <a:cxn ang="T14">
                    <a:pos x="T8" y="T9"/>
                  </a:cxn>
                </a:cxnLst>
                <a:rect l="T15" t="T16" r="T17" b="T18"/>
                <a:pathLst>
                  <a:path w="3" h="10">
                    <a:moveTo>
                      <a:pt x="0" y="10"/>
                    </a:moveTo>
                    <a:lnTo>
                      <a:pt x="0" y="0"/>
                    </a:lnTo>
                    <a:lnTo>
                      <a:pt x="2" y="0"/>
                    </a:lnTo>
                    <a:lnTo>
                      <a:pt x="3" y="10"/>
                    </a:lnTo>
                    <a:lnTo>
                      <a:pt x="0" y="10"/>
                    </a:lnTo>
                  </a:path>
                </a:pathLst>
              </a:custGeom>
              <a:solidFill>
                <a:srgbClr val="504A5D"/>
              </a:solidFill>
              <a:ln w="0">
                <a:solidFill>
                  <a:srgbClr val="6576B3"/>
                </a:solidFill>
                <a:round/>
                <a:headEnd/>
                <a:tailEnd/>
              </a:ln>
            </p:spPr>
            <p:txBody>
              <a:bodyPr/>
              <a:lstStyle/>
              <a:p>
                <a:endParaRPr lang="fr-FR"/>
              </a:p>
            </p:txBody>
          </p:sp>
          <p:sp>
            <p:nvSpPr>
              <p:cNvPr id="107296" name="Rectangle 1258"/>
              <p:cNvSpPr>
                <a:spLocks noChangeArrowheads="1"/>
              </p:cNvSpPr>
              <p:nvPr/>
            </p:nvSpPr>
            <p:spPr bwMode="auto">
              <a:xfrm>
                <a:off x="5996" y="694"/>
                <a:ext cx="3" cy="15"/>
              </a:xfrm>
              <a:prstGeom prst="rect">
                <a:avLst/>
              </a:prstGeom>
              <a:solidFill>
                <a:srgbClr val="504A5D"/>
              </a:solidFill>
              <a:ln w="9525">
                <a:noFill/>
                <a:miter lim="800000"/>
                <a:headEnd/>
                <a:tailEnd/>
              </a:ln>
            </p:spPr>
            <p:txBody>
              <a:bodyPr/>
              <a:lstStyle/>
              <a:p>
                <a:endParaRPr lang="en-US"/>
              </a:p>
            </p:txBody>
          </p:sp>
          <p:sp>
            <p:nvSpPr>
              <p:cNvPr id="107297" name="Rectangle 1259"/>
              <p:cNvSpPr>
                <a:spLocks noChangeArrowheads="1"/>
              </p:cNvSpPr>
              <p:nvPr/>
            </p:nvSpPr>
            <p:spPr bwMode="auto">
              <a:xfrm>
                <a:off x="5993" y="694"/>
                <a:ext cx="6" cy="15"/>
              </a:xfrm>
              <a:prstGeom prst="rect">
                <a:avLst/>
              </a:prstGeom>
              <a:solidFill>
                <a:srgbClr val="504A5D"/>
              </a:solidFill>
              <a:ln w="9525">
                <a:noFill/>
                <a:miter lim="800000"/>
                <a:headEnd/>
                <a:tailEnd/>
              </a:ln>
            </p:spPr>
            <p:txBody>
              <a:bodyPr/>
              <a:lstStyle/>
              <a:p>
                <a:endParaRPr lang="en-US"/>
              </a:p>
            </p:txBody>
          </p:sp>
          <p:sp>
            <p:nvSpPr>
              <p:cNvPr id="107298" name="Rectangle 1260"/>
              <p:cNvSpPr>
                <a:spLocks noChangeArrowheads="1"/>
              </p:cNvSpPr>
              <p:nvPr/>
            </p:nvSpPr>
            <p:spPr bwMode="auto">
              <a:xfrm>
                <a:off x="5988" y="694"/>
                <a:ext cx="8" cy="15"/>
              </a:xfrm>
              <a:prstGeom prst="rect">
                <a:avLst/>
              </a:prstGeom>
              <a:solidFill>
                <a:srgbClr val="495A76"/>
              </a:solidFill>
              <a:ln w="9525">
                <a:noFill/>
                <a:miter lim="800000"/>
                <a:headEnd/>
                <a:tailEnd/>
              </a:ln>
            </p:spPr>
            <p:txBody>
              <a:bodyPr/>
              <a:lstStyle/>
              <a:p>
                <a:endParaRPr lang="en-US"/>
              </a:p>
            </p:txBody>
          </p:sp>
          <p:sp>
            <p:nvSpPr>
              <p:cNvPr id="107299" name="Rectangle 1261"/>
              <p:cNvSpPr>
                <a:spLocks noChangeArrowheads="1"/>
              </p:cNvSpPr>
              <p:nvPr/>
            </p:nvSpPr>
            <p:spPr bwMode="auto">
              <a:xfrm>
                <a:off x="5985" y="694"/>
                <a:ext cx="8" cy="15"/>
              </a:xfrm>
              <a:prstGeom prst="rect">
                <a:avLst/>
              </a:prstGeom>
              <a:solidFill>
                <a:srgbClr val="296992"/>
              </a:solidFill>
              <a:ln w="9525">
                <a:noFill/>
                <a:miter lim="800000"/>
                <a:headEnd/>
                <a:tailEnd/>
              </a:ln>
            </p:spPr>
            <p:txBody>
              <a:bodyPr/>
              <a:lstStyle/>
              <a:p>
                <a:endParaRPr lang="en-US"/>
              </a:p>
            </p:txBody>
          </p:sp>
          <p:sp>
            <p:nvSpPr>
              <p:cNvPr id="107300" name="Rectangle 1262"/>
              <p:cNvSpPr>
                <a:spLocks noChangeArrowheads="1"/>
              </p:cNvSpPr>
              <p:nvPr/>
            </p:nvSpPr>
            <p:spPr bwMode="auto">
              <a:xfrm>
                <a:off x="5982" y="694"/>
                <a:ext cx="6" cy="15"/>
              </a:xfrm>
              <a:prstGeom prst="rect">
                <a:avLst/>
              </a:prstGeom>
              <a:solidFill>
                <a:srgbClr val="0079B3"/>
              </a:solidFill>
              <a:ln w="9525">
                <a:noFill/>
                <a:miter lim="800000"/>
                <a:headEnd/>
                <a:tailEnd/>
              </a:ln>
            </p:spPr>
            <p:txBody>
              <a:bodyPr/>
              <a:lstStyle/>
              <a:p>
                <a:endParaRPr lang="en-US"/>
              </a:p>
            </p:txBody>
          </p:sp>
          <p:sp>
            <p:nvSpPr>
              <p:cNvPr id="107301" name="Rectangle 1263"/>
              <p:cNvSpPr>
                <a:spLocks noChangeArrowheads="1"/>
              </p:cNvSpPr>
              <p:nvPr/>
            </p:nvSpPr>
            <p:spPr bwMode="auto">
              <a:xfrm>
                <a:off x="5980" y="694"/>
                <a:ext cx="5" cy="15"/>
              </a:xfrm>
              <a:prstGeom prst="rect">
                <a:avLst/>
              </a:prstGeom>
              <a:solidFill>
                <a:srgbClr val="0089E0"/>
              </a:solidFill>
              <a:ln w="9525">
                <a:noFill/>
                <a:miter lim="800000"/>
                <a:headEnd/>
                <a:tailEnd/>
              </a:ln>
            </p:spPr>
            <p:txBody>
              <a:bodyPr/>
              <a:lstStyle/>
              <a:p>
                <a:endParaRPr lang="en-US"/>
              </a:p>
            </p:txBody>
          </p:sp>
          <p:sp>
            <p:nvSpPr>
              <p:cNvPr id="107302" name="Rectangle 1264"/>
              <p:cNvSpPr>
                <a:spLocks noChangeArrowheads="1"/>
              </p:cNvSpPr>
              <p:nvPr/>
            </p:nvSpPr>
            <p:spPr bwMode="auto">
              <a:xfrm>
                <a:off x="5982" y="694"/>
                <a:ext cx="0" cy="15"/>
              </a:xfrm>
              <a:prstGeom prst="rect">
                <a:avLst/>
              </a:prstGeom>
              <a:solidFill>
                <a:srgbClr val="0089E0"/>
              </a:solidFill>
              <a:ln w="9525">
                <a:noFill/>
                <a:miter lim="800000"/>
                <a:headEnd/>
                <a:tailEnd/>
              </a:ln>
            </p:spPr>
            <p:txBody>
              <a:bodyPr/>
              <a:lstStyle/>
              <a:p>
                <a:endParaRPr lang="en-US"/>
              </a:p>
            </p:txBody>
          </p:sp>
          <p:sp>
            <p:nvSpPr>
              <p:cNvPr id="107303" name="Freeform 1265"/>
              <p:cNvSpPr>
                <a:spLocks/>
              </p:cNvSpPr>
              <p:nvPr/>
            </p:nvSpPr>
            <p:spPr bwMode="auto">
              <a:xfrm>
                <a:off x="5982" y="694"/>
                <a:ext cx="17" cy="15"/>
              </a:xfrm>
              <a:custGeom>
                <a:avLst/>
                <a:gdLst>
                  <a:gd name="T0" fmla="*/ 0 w 6"/>
                  <a:gd name="T1" fmla="*/ 312 h 6"/>
                  <a:gd name="T2" fmla="*/ 595 w 6"/>
                  <a:gd name="T3" fmla="*/ 0 h 6"/>
                  <a:gd name="T4" fmla="*/ 1091 w 6"/>
                  <a:gd name="T5" fmla="*/ 312 h 6"/>
                  <a:gd name="T6" fmla="*/ 595 w 6"/>
                  <a:gd name="T7" fmla="*/ 582 h 6"/>
                  <a:gd name="T8" fmla="*/ 0 w 6"/>
                  <a:gd name="T9" fmla="*/ 31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0" y="3"/>
                    </a:moveTo>
                    <a:cubicBezTo>
                      <a:pt x="0" y="2"/>
                      <a:pt x="1" y="0"/>
                      <a:pt x="3" y="0"/>
                    </a:cubicBezTo>
                    <a:cubicBezTo>
                      <a:pt x="4" y="0"/>
                      <a:pt x="6" y="1"/>
                      <a:pt x="6" y="3"/>
                    </a:cubicBezTo>
                    <a:cubicBezTo>
                      <a:pt x="6" y="4"/>
                      <a:pt x="5" y="6"/>
                      <a:pt x="3" y="6"/>
                    </a:cubicBezTo>
                    <a:cubicBezTo>
                      <a:pt x="2" y="6"/>
                      <a:pt x="0" y="5"/>
                      <a:pt x="0" y="3"/>
                    </a:cubicBezTo>
                  </a:path>
                </a:pathLst>
              </a:custGeom>
              <a:noFill/>
              <a:ln w="0">
                <a:solidFill>
                  <a:srgbClr val="6576B3"/>
                </a:solidFill>
                <a:round/>
                <a:headEnd/>
                <a:tailEnd/>
              </a:ln>
            </p:spPr>
            <p:txBody>
              <a:bodyPr/>
              <a:lstStyle/>
              <a:p>
                <a:endParaRPr lang="fr-FR"/>
              </a:p>
            </p:txBody>
          </p:sp>
          <p:sp>
            <p:nvSpPr>
              <p:cNvPr id="107304" name="Line 1266"/>
              <p:cNvSpPr>
                <a:spLocks noChangeShapeType="1"/>
              </p:cNvSpPr>
              <p:nvPr/>
            </p:nvSpPr>
            <p:spPr bwMode="auto">
              <a:xfrm flipH="1" flipV="1">
                <a:off x="5988" y="706"/>
                <a:ext cx="2" cy="25"/>
              </a:xfrm>
              <a:prstGeom prst="line">
                <a:avLst/>
              </a:prstGeom>
              <a:noFill/>
              <a:ln w="0">
                <a:solidFill>
                  <a:srgbClr val="6576B3"/>
                </a:solidFill>
                <a:round/>
                <a:headEnd/>
                <a:tailEnd/>
              </a:ln>
            </p:spPr>
            <p:txBody>
              <a:bodyPr/>
              <a:lstStyle/>
              <a:p>
                <a:endParaRPr lang="fr-FR"/>
              </a:p>
            </p:txBody>
          </p:sp>
          <p:sp>
            <p:nvSpPr>
              <p:cNvPr id="107305" name="Line 1267"/>
              <p:cNvSpPr>
                <a:spLocks noChangeShapeType="1"/>
              </p:cNvSpPr>
              <p:nvPr/>
            </p:nvSpPr>
            <p:spPr bwMode="auto">
              <a:xfrm flipV="1">
                <a:off x="5993" y="706"/>
                <a:ext cx="1" cy="25"/>
              </a:xfrm>
              <a:prstGeom prst="line">
                <a:avLst/>
              </a:prstGeom>
              <a:noFill/>
              <a:ln w="0">
                <a:solidFill>
                  <a:srgbClr val="6576B3"/>
                </a:solidFill>
                <a:round/>
                <a:headEnd/>
                <a:tailEnd/>
              </a:ln>
            </p:spPr>
            <p:txBody>
              <a:bodyPr/>
              <a:lstStyle/>
              <a:p>
                <a:endParaRPr lang="fr-FR"/>
              </a:p>
            </p:txBody>
          </p:sp>
          <p:sp>
            <p:nvSpPr>
              <p:cNvPr id="107306" name="Freeform 1268"/>
              <p:cNvSpPr>
                <a:spLocks/>
              </p:cNvSpPr>
              <p:nvPr/>
            </p:nvSpPr>
            <p:spPr bwMode="auto">
              <a:xfrm>
                <a:off x="6061" y="733"/>
                <a:ext cx="25" cy="22"/>
              </a:xfrm>
              <a:custGeom>
                <a:avLst/>
                <a:gdLst>
                  <a:gd name="T0" fmla="*/ 0 w 9"/>
                  <a:gd name="T1" fmla="*/ 616 h 9"/>
                  <a:gd name="T2" fmla="*/ 1133 w 9"/>
                  <a:gd name="T3" fmla="*/ 0 h 9"/>
                  <a:gd name="T4" fmla="*/ 1481 w 9"/>
                  <a:gd name="T5" fmla="*/ 174 h 9"/>
                  <a:gd name="T6" fmla="*/ 364 w 9"/>
                  <a:gd name="T7" fmla="*/ 790 h 9"/>
                  <a:gd name="T8" fmla="*/ 0 w 9"/>
                  <a:gd name="T9" fmla="*/ 616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lnTo>
                      <a:pt x="7" y="0"/>
                    </a:lnTo>
                    <a:lnTo>
                      <a:pt x="9" y="2"/>
                    </a:lnTo>
                    <a:lnTo>
                      <a:pt x="2" y="9"/>
                    </a:lnTo>
                    <a:lnTo>
                      <a:pt x="0" y="7"/>
                    </a:lnTo>
                  </a:path>
                </a:pathLst>
              </a:custGeom>
              <a:solidFill>
                <a:srgbClr val="504A5D"/>
              </a:solidFill>
              <a:ln w="0">
                <a:solidFill>
                  <a:srgbClr val="6576B3"/>
                </a:solidFill>
                <a:round/>
                <a:headEnd/>
                <a:tailEnd/>
              </a:ln>
            </p:spPr>
            <p:txBody>
              <a:bodyPr/>
              <a:lstStyle/>
              <a:p>
                <a:endParaRPr lang="fr-FR"/>
              </a:p>
            </p:txBody>
          </p:sp>
          <p:sp>
            <p:nvSpPr>
              <p:cNvPr id="107307" name="Freeform 1269"/>
              <p:cNvSpPr>
                <a:spLocks/>
              </p:cNvSpPr>
              <p:nvPr/>
            </p:nvSpPr>
            <p:spPr bwMode="auto">
              <a:xfrm>
                <a:off x="6083" y="728"/>
                <a:ext cx="16" cy="15"/>
              </a:xfrm>
              <a:custGeom>
                <a:avLst/>
                <a:gdLst>
                  <a:gd name="T0" fmla="*/ 16 w 16"/>
                  <a:gd name="T1" fmla="*/ 5 h 15"/>
                  <a:gd name="T2" fmla="*/ 6 w 16"/>
                  <a:gd name="T3" fmla="*/ 15 h 15"/>
                  <a:gd name="T4" fmla="*/ 0 w 16"/>
                  <a:gd name="T5" fmla="*/ 10 h 15"/>
                  <a:gd name="T6" fmla="*/ 11 w 16"/>
                  <a:gd name="T7" fmla="*/ 0 h 15"/>
                  <a:gd name="T8" fmla="*/ 16 w 16"/>
                  <a:gd name="T9" fmla="*/ 5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5"/>
                    </a:moveTo>
                    <a:lnTo>
                      <a:pt x="6" y="15"/>
                    </a:lnTo>
                    <a:lnTo>
                      <a:pt x="0" y="10"/>
                    </a:lnTo>
                    <a:lnTo>
                      <a:pt x="11" y="0"/>
                    </a:lnTo>
                    <a:lnTo>
                      <a:pt x="16" y="5"/>
                    </a:lnTo>
                    <a:close/>
                  </a:path>
                </a:pathLst>
              </a:custGeom>
              <a:solidFill>
                <a:srgbClr val="4E556D"/>
              </a:solidFill>
              <a:ln w="9525">
                <a:noFill/>
                <a:round/>
                <a:headEnd/>
                <a:tailEnd/>
              </a:ln>
            </p:spPr>
            <p:txBody>
              <a:bodyPr/>
              <a:lstStyle/>
              <a:p>
                <a:endParaRPr lang="fr-FR"/>
              </a:p>
            </p:txBody>
          </p:sp>
          <p:sp>
            <p:nvSpPr>
              <p:cNvPr id="107308" name="Freeform 1270"/>
              <p:cNvSpPr>
                <a:spLocks/>
              </p:cNvSpPr>
              <p:nvPr/>
            </p:nvSpPr>
            <p:spPr bwMode="auto">
              <a:xfrm>
                <a:off x="6080" y="726"/>
                <a:ext cx="17" cy="14"/>
              </a:xfrm>
              <a:custGeom>
                <a:avLst/>
                <a:gdLst>
                  <a:gd name="T0" fmla="*/ 17 w 17"/>
                  <a:gd name="T1" fmla="*/ 5 h 14"/>
                  <a:gd name="T2" fmla="*/ 6 w 17"/>
                  <a:gd name="T3" fmla="*/ 14 h 14"/>
                  <a:gd name="T4" fmla="*/ 0 w 17"/>
                  <a:gd name="T5" fmla="*/ 10 h 14"/>
                  <a:gd name="T6" fmla="*/ 11 w 17"/>
                  <a:gd name="T7" fmla="*/ 0 h 14"/>
                  <a:gd name="T8" fmla="*/ 17 w 17"/>
                  <a:gd name="T9" fmla="*/ 5 h 14"/>
                  <a:gd name="T10" fmla="*/ 0 60000 65536"/>
                  <a:gd name="T11" fmla="*/ 0 60000 65536"/>
                  <a:gd name="T12" fmla="*/ 0 60000 65536"/>
                  <a:gd name="T13" fmla="*/ 0 60000 65536"/>
                  <a:gd name="T14" fmla="*/ 0 60000 65536"/>
                  <a:gd name="T15" fmla="*/ 0 w 17"/>
                  <a:gd name="T16" fmla="*/ 0 h 14"/>
                  <a:gd name="T17" fmla="*/ 17 w 17"/>
                  <a:gd name="T18" fmla="*/ 14 h 14"/>
                </a:gdLst>
                <a:ahLst/>
                <a:cxnLst>
                  <a:cxn ang="T10">
                    <a:pos x="T0" y="T1"/>
                  </a:cxn>
                  <a:cxn ang="T11">
                    <a:pos x="T2" y="T3"/>
                  </a:cxn>
                  <a:cxn ang="T12">
                    <a:pos x="T4" y="T5"/>
                  </a:cxn>
                  <a:cxn ang="T13">
                    <a:pos x="T6" y="T7"/>
                  </a:cxn>
                  <a:cxn ang="T14">
                    <a:pos x="T8" y="T9"/>
                  </a:cxn>
                </a:cxnLst>
                <a:rect l="T15" t="T16" r="T17" b="T18"/>
                <a:pathLst>
                  <a:path w="17" h="14">
                    <a:moveTo>
                      <a:pt x="17" y="5"/>
                    </a:moveTo>
                    <a:lnTo>
                      <a:pt x="6" y="14"/>
                    </a:lnTo>
                    <a:lnTo>
                      <a:pt x="0" y="10"/>
                    </a:lnTo>
                    <a:lnTo>
                      <a:pt x="11" y="0"/>
                    </a:lnTo>
                    <a:lnTo>
                      <a:pt x="17" y="5"/>
                    </a:lnTo>
                    <a:close/>
                  </a:path>
                </a:pathLst>
              </a:custGeom>
              <a:solidFill>
                <a:srgbClr val="435F80"/>
              </a:solidFill>
              <a:ln w="9525">
                <a:noFill/>
                <a:round/>
                <a:headEnd/>
                <a:tailEnd/>
              </a:ln>
            </p:spPr>
            <p:txBody>
              <a:bodyPr/>
              <a:lstStyle/>
              <a:p>
                <a:endParaRPr lang="fr-FR"/>
              </a:p>
            </p:txBody>
          </p:sp>
          <p:sp>
            <p:nvSpPr>
              <p:cNvPr id="107309" name="Freeform 1271"/>
              <p:cNvSpPr>
                <a:spLocks/>
              </p:cNvSpPr>
              <p:nvPr/>
            </p:nvSpPr>
            <p:spPr bwMode="auto">
              <a:xfrm>
                <a:off x="6078" y="723"/>
                <a:ext cx="16" cy="15"/>
              </a:xfrm>
              <a:custGeom>
                <a:avLst/>
                <a:gdLst>
                  <a:gd name="T0" fmla="*/ 16 w 16"/>
                  <a:gd name="T1" fmla="*/ 5 h 15"/>
                  <a:gd name="T2" fmla="*/ 5 w 16"/>
                  <a:gd name="T3" fmla="*/ 15 h 15"/>
                  <a:gd name="T4" fmla="*/ 0 w 16"/>
                  <a:gd name="T5" fmla="*/ 13 h 15"/>
                  <a:gd name="T6" fmla="*/ 13 w 16"/>
                  <a:gd name="T7" fmla="*/ 0 h 15"/>
                  <a:gd name="T8" fmla="*/ 16 w 16"/>
                  <a:gd name="T9" fmla="*/ 5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5"/>
                    </a:moveTo>
                    <a:lnTo>
                      <a:pt x="5" y="15"/>
                    </a:lnTo>
                    <a:lnTo>
                      <a:pt x="0" y="13"/>
                    </a:lnTo>
                    <a:lnTo>
                      <a:pt x="13" y="0"/>
                    </a:lnTo>
                    <a:lnTo>
                      <a:pt x="16" y="5"/>
                    </a:lnTo>
                    <a:close/>
                  </a:path>
                </a:pathLst>
              </a:custGeom>
              <a:solidFill>
                <a:srgbClr val="296992"/>
              </a:solidFill>
              <a:ln w="9525">
                <a:noFill/>
                <a:round/>
                <a:headEnd/>
                <a:tailEnd/>
              </a:ln>
            </p:spPr>
            <p:txBody>
              <a:bodyPr/>
              <a:lstStyle/>
              <a:p>
                <a:endParaRPr lang="fr-FR"/>
              </a:p>
            </p:txBody>
          </p:sp>
          <p:sp>
            <p:nvSpPr>
              <p:cNvPr id="107310" name="Freeform 1272"/>
              <p:cNvSpPr>
                <a:spLocks/>
              </p:cNvSpPr>
              <p:nvPr/>
            </p:nvSpPr>
            <p:spPr bwMode="auto">
              <a:xfrm>
                <a:off x="6078" y="723"/>
                <a:ext cx="13" cy="13"/>
              </a:xfrm>
              <a:custGeom>
                <a:avLst/>
                <a:gdLst>
                  <a:gd name="T0" fmla="*/ 13 w 13"/>
                  <a:gd name="T1" fmla="*/ 3 h 13"/>
                  <a:gd name="T2" fmla="*/ 2 w 13"/>
                  <a:gd name="T3" fmla="*/ 13 h 13"/>
                  <a:gd name="T4" fmla="*/ 0 w 13"/>
                  <a:gd name="T5" fmla="*/ 10 h 13"/>
                  <a:gd name="T6" fmla="*/ 11 w 13"/>
                  <a:gd name="T7" fmla="*/ 0 h 13"/>
                  <a:gd name="T8" fmla="*/ 13 w 13"/>
                  <a:gd name="T9" fmla="*/ 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13" y="3"/>
                    </a:moveTo>
                    <a:lnTo>
                      <a:pt x="2" y="13"/>
                    </a:lnTo>
                    <a:lnTo>
                      <a:pt x="0" y="10"/>
                    </a:lnTo>
                    <a:lnTo>
                      <a:pt x="11" y="0"/>
                    </a:lnTo>
                    <a:lnTo>
                      <a:pt x="13" y="3"/>
                    </a:lnTo>
                    <a:close/>
                  </a:path>
                </a:pathLst>
              </a:custGeom>
              <a:solidFill>
                <a:srgbClr val="0074A7"/>
              </a:solidFill>
              <a:ln w="9525">
                <a:noFill/>
                <a:round/>
                <a:headEnd/>
                <a:tailEnd/>
              </a:ln>
            </p:spPr>
            <p:txBody>
              <a:bodyPr/>
              <a:lstStyle/>
              <a:p>
                <a:endParaRPr lang="fr-FR"/>
              </a:p>
            </p:txBody>
          </p:sp>
          <p:sp>
            <p:nvSpPr>
              <p:cNvPr id="107311" name="Freeform 1273"/>
              <p:cNvSpPr>
                <a:spLocks/>
              </p:cNvSpPr>
              <p:nvPr/>
            </p:nvSpPr>
            <p:spPr bwMode="auto">
              <a:xfrm>
                <a:off x="6075" y="721"/>
                <a:ext cx="16" cy="15"/>
              </a:xfrm>
              <a:custGeom>
                <a:avLst/>
                <a:gdLst>
                  <a:gd name="T0" fmla="*/ 16 w 16"/>
                  <a:gd name="T1" fmla="*/ 2 h 15"/>
                  <a:gd name="T2" fmla="*/ 3 w 16"/>
                  <a:gd name="T3" fmla="*/ 15 h 15"/>
                  <a:gd name="T4" fmla="*/ 0 w 16"/>
                  <a:gd name="T5" fmla="*/ 10 h 15"/>
                  <a:gd name="T6" fmla="*/ 11 w 16"/>
                  <a:gd name="T7" fmla="*/ 0 h 15"/>
                  <a:gd name="T8" fmla="*/ 16 w 16"/>
                  <a:gd name="T9" fmla="*/ 2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16" y="2"/>
                    </a:moveTo>
                    <a:lnTo>
                      <a:pt x="3" y="15"/>
                    </a:lnTo>
                    <a:lnTo>
                      <a:pt x="0" y="10"/>
                    </a:lnTo>
                    <a:lnTo>
                      <a:pt x="11" y="0"/>
                    </a:lnTo>
                    <a:lnTo>
                      <a:pt x="16" y="2"/>
                    </a:lnTo>
                    <a:close/>
                  </a:path>
                </a:pathLst>
              </a:custGeom>
              <a:solidFill>
                <a:srgbClr val="0080C3"/>
              </a:solidFill>
              <a:ln w="9525">
                <a:noFill/>
                <a:round/>
                <a:headEnd/>
                <a:tailEnd/>
              </a:ln>
            </p:spPr>
            <p:txBody>
              <a:bodyPr/>
              <a:lstStyle/>
              <a:p>
                <a:endParaRPr lang="fr-FR"/>
              </a:p>
            </p:txBody>
          </p:sp>
          <p:sp>
            <p:nvSpPr>
              <p:cNvPr id="107312" name="Freeform 1274"/>
              <p:cNvSpPr>
                <a:spLocks/>
              </p:cNvSpPr>
              <p:nvPr/>
            </p:nvSpPr>
            <p:spPr bwMode="auto">
              <a:xfrm>
                <a:off x="6080" y="726"/>
                <a:ext cx="17" cy="14"/>
              </a:xfrm>
              <a:custGeom>
                <a:avLst/>
                <a:gdLst>
                  <a:gd name="T0" fmla="*/ 210 w 6"/>
                  <a:gd name="T1" fmla="*/ 65 h 6"/>
                  <a:gd name="T2" fmla="*/ 907 w 6"/>
                  <a:gd name="T3" fmla="*/ 65 h 6"/>
                  <a:gd name="T4" fmla="*/ 907 w 6"/>
                  <a:gd name="T5" fmla="*/ 355 h 6"/>
                  <a:gd name="T6" fmla="*/ 210 w 6"/>
                  <a:gd name="T7" fmla="*/ 355 h 6"/>
                  <a:gd name="T8" fmla="*/ 210 w 6"/>
                  <a:gd name="T9" fmla="*/ 65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1" y="1"/>
                    </a:moveTo>
                    <a:cubicBezTo>
                      <a:pt x="2" y="0"/>
                      <a:pt x="4" y="0"/>
                      <a:pt x="5" y="1"/>
                    </a:cubicBezTo>
                    <a:cubicBezTo>
                      <a:pt x="6" y="2"/>
                      <a:pt x="6" y="4"/>
                      <a:pt x="5" y="5"/>
                    </a:cubicBezTo>
                    <a:cubicBezTo>
                      <a:pt x="4" y="6"/>
                      <a:pt x="2" y="6"/>
                      <a:pt x="1" y="5"/>
                    </a:cubicBezTo>
                    <a:cubicBezTo>
                      <a:pt x="0" y="4"/>
                      <a:pt x="0" y="2"/>
                      <a:pt x="1" y="1"/>
                    </a:cubicBezTo>
                  </a:path>
                </a:pathLst>
              </a:custGeom>
              <a:noFill/>
              <a:ln w="0">
                <a:solidFill>
                  <a:srgbClr val="6576B3"/>
                </a:solidFill>
                <a:round/>
                <a:headEnd/>
                <a:tailEnd/>
              </a:ln>
            </p:spPr>
            <p:txBody>
              <a:bodyPr/>
              <a:lstStyle/>
              <a:p>
                <a:endParaRPr lang="fr-FR"/>
              </a:p>
            </p:txBody>
          </p:sp>
          <p:sp>
            <p:nvSpPr>
              <p:cNvPr id="107313" name="Line 1275"/>
              <p:cNvSpPr>
                <a:spLocks noChangeShapeType="1"/>
              </p:cNvSpPr>
              <p:nvPr/>
            </p:nvSpPr>
            <p:spPr bwMode="auto">
              <a:xfrm flipV="1">
                <a:off x="6064" y="733"/>
                <a:ext cx="19" cy="17"/>
              </a:xfrm>
              <a:prstGeom prst="line">
                <a:avLst/>
              </a:prstGeom>
              <a:noFill/>
              <a:ln w="0">
                <a:solidFill>
                  <a:srgbClr val="6576B3"/>
                </a:solidFill>
                <a:round/>
                <a:headEnd/>
                <a:tailEnd/>
              </a:ln>
            </p:spPr>
            <p:txBody>
              <a:bodyPr/>
              <a:lstStyle/>
              <a:p>
                <a:endParaRPr lang="fr-FR"/>
              </a:p>
            </p:txBody>
          </p:sp>
          <p:sp>
            <p:nvSpPr>
              <p:cNvPr id="107314" name="Line 1276"/>
              <p:cNvSpPr>
                <a:spLocks noChangeShapeType="1"/>
              </p:cNvSpPr>
              <p:nvPr/>
            </p:nvSpPr>
            <p:spPr bwMode="auto">
              <a:xfrm flipV="1">
                <a:off x="6067" y="736"/>
                <a:ext cx="19" cy="16"/>
              </a:xfrm>
              <a:prstGeom prst="line">
                <a:avLst/>
              </a:prstGeom>
              <a:noFill/>
              <a:ln w="0">
                <a:solidFill>
                  <a:srgbClr val="6576B3"/>
                </a:solidFill>
                <a:round/>
                <a:headEnd/>
                <a:tailEnd/>
              </a:ln>
            </p:spPr>
            <p:txBody>
              <a:bodyPr/>
              <a:lstStyle/>
              <a:p>
                <a:endParaRPr lang="fr-FR"/>
              </a:p>
            </p:txBody>
          </p:sp>
          <p:sp>
            <p:nvSpPr>
              <p:cNvPr id="107315" name="Freeform 1277"/>
              <p:cNvSpPr>
                <a:spLocks/>
              </p:cNvSpPr>
              <p:nvPr/>
            </p:nvSpPr>
            <p:spPr bwMode="auto">
              <a:xfrm>
                <a:off x="6080" y="757"/>
                <a:ext cx="28" cy="15"/>
              </a:xfrm>
              <a:custGeom>
                <a:avLst/>
                <a:gdLst>
                  <a:gd name="T0" fmla="*/ 0 w 10"/>
                  <a:gd name="T1" fmla="*/ 312 h 6"/>
                  <a:gd name="T2" fmla="*/ 1537 w 10"/>
                  <a:gd name="T3" fmla="*/ 0 h 6"/>
                  <a:gd name="T4" fmla="*/ 1708 w 10"/>
                  <a:gd name="T5" fmla="*/ 200 h 6"/>
                  <a:gd name="T6" fmla="*/ 174 w 10"/>
                  <a:gd name="T7" fmla="*/ 582 h 6"/>
                  <a:gd name="T8" fmla="*/ 0 w 10"/>
                  <a:gd name="T9" fmla="*/ 312 h 6"/>
                  <a:gd name="T10" fmla="*/ 0 60000 65536"/>
                  <a:gd name="T11" fmla="*/ 0 60000 65536"/>
                  <a:gd name="T12" fmla="*/ 0 60000 65536"/>
                  <a:gd name="T13" fmla="*/ 0 60000 65536"/>
                  <a:gd name="T14" fmla="*/ 0 60000 65536"/>
                  <a:gd name="T15" fmla="*/ 0 w 10"/>
                  <a:gd name="T16" fmla="*/ 0 h 6"/>
                  <a:gd name="T17" fmla="*/ 10 w 10"/>
                  <a:gd name="T18" fmla="*/ 6 h 6"/>
                </a:gdLst>
                <a:ahLst/>
                <a:cxnLst>
                  <a:cxn ang="T10">
                    <a:pos x="T0" y="T1"/>
                  </a:cxn>
                  <a:cxn ang="T11">
                    <a:pos x="T2" y="T3"/>
                  </a:cxn>
                  <a:cxn ang="T12">
                    <a:pos x="T4" y="T5"/>
                  </a:cxn>
                  <a:cxn ang="T13">
                    <a:pos x="T6" y="T7"/>
                  </a:cxn>
                  <a:cxn ang="T14">
                    <a:pos x="T8" y="T9"/>
                  </a:cxn>
                </a:cxnLst>
                <a:rect l="T15" t="T16" r="T17" b="T18"/>
                <a:pathLst>
                  <a:path w="10" h="6">
                    <a:moveTo>
                      <a:pt x="0" y="3"/>
                    </a:moveTo>
                    <a:lnTo>
                      <a:pt x="9" y="0"/>
                    </a:lnTo>
                    <a:lnTo>
                      <a:pt x="10" y="2"/>
                    </a:lnTo>
                    <a:lnTo>
                      <a:pt x="1" y="6"/>
                    </a:lnTo>
                    <a:lnTo>
                      <a:pt x="0" y="3"/>
                    </a:lnTo>
                  </a:path>
                </a:pathLst>
              </a:custGeom>
              <a:solidFill>
                <a:srgbClr val="504A5D"/>
              </a:solidFill>
              <a:ln w="0">
                <a:solidFill>
                  <a:srgbClr val="6576B3"/>
                </a:solidFill>
                <a:round/>
                <a:headEnd/>
                <a:tailEnd/>
              </a:ln>
            </p:spPr>
            <p:txBody>
              <a:bodyPr/>
              <a:lstStyle/>
              <a:p>
                <a:endParaRPr lang="fr-FR"/>
              </a:p>
            </p:txBody>
          </p:sp>
          <p:sp>
            <p:nvSpPr>
              <p:cNvPr id="107316" name="Freeform 1278"/>
              <p:cNvSpPr>
                <a:spLocks/>
              </p:cNvSpPr>
              <p:nvPr/>
            </p:nvSpPr>
            <p:spPr bwMode="auto">
              <a:xfrm>
                <a:off x="6105" y="760"/>
                <a:ext cx="16" cy="9"/>
              </a:xfrm>
              <a:custGeom>
                <a:avLst/>
                <a:gdLst>
                  <a:gd name="T0" fmla="*/ 16 w 16"/>
                  <a:gd name="T1" fmla="*/ 5 h 9"/>
                  <a:gd name="T2" fmla="*/ 3 w 16"/>
                  <a:gd name="T3" fmla="*/ 9 h 9"/>
                  <a:gd name="T4" fmla="*/ 0 w 16"/>
                  <a:gd name="T5" fmla="*/ 5 h 9"/>
                  <a:gd name="T6" fmla="*/ 16 w 16"/>
                  <a:gd name="T7" fmla="*/ 0 h 9"/>
                  <a:gd name="T8" fmla="*/ 16 w 16"/>
                  <a:gd name="T9" fmla="*/ 5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16" y="5"/>
                    </a:moveTo>
                    <a:lnTo>
                      <a:pt x="3" y="9"/>
                    </a:lnTo>
                    <a:lnTo>
                      <a:pt x="0" y="5"/>
                    </a:lnTo>
                    <a:lnTo>
                      <a:pt x="16" y="0"/>
                    </a:lnTo>
                    <a:lnTo>
                      <a:pt x="16" y="5"/>
                    </a:lnTo>
                    <a:close/>
                  </a:path>
                </a:pathLst>
              </a:custGeom>
              <a:solidFill>
                <a:srgbClr val="504A5D"/>
              </a:solidFill>
              <a:ln w="9525">
                <a:noFill/>
                <a:round/>
                <a:headEnd/>
                <a:tailEnd/>
              </a:ln>
            </p:spPr>
            <p:txBody>
              <a:bodyPr/>
              <a:lstStyle/>
              <a:p>
                <a:endParaRPr lang="fr-FR"/>
              </a:p>
            </p:txBody>
          </p:sp>
          <p:sp>
            <p:nvSpPr>
              <p:cNvPr id="107317" name="Freeform 1279"/>
              <p:cNvSpPr>
                <a:spLocks/>
              </p:cNvSpPr>
              <p:nvPr/>
            </p:nvSpPr>
            <p:spPr bwMode="auto">
              <a:xfrm>
                <a:off x="6105" y="757"/>
                <a:ext cx="16" cy="10"/>
              </a:xfrm>
              <a:custGeom>
                <a:avLst/>
                <a:gdLst>
                  <a:gd name="T0" fmla="*/ 16 w 16"/>
                  <a:gd name="T1" fmla="*/ 5 h 10"/>
                  <a:gd name="T2" fmla="*/ 3 w 16"/>
                  <a:gd name="T3" fmla="*/ 10 h 10"/>
                  <a:gd name="T4" fmla="*/ 0 w 16"/>
                  <a:gd name="T5" fmla="*/ 5 h 10"/>
                  <a:gd name="T6" fmla="*/ 14 w 16"/>
                  <a:gd name="T7" fmla="*/ 0 h 10"/>
                  <a:gd name="T8" fmla="*/ 16 w 16"/>
                  <a:gd name="T9" fmla="*/ 5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16" y="5"/>
                    </a:moveTo>
                    <a:lnTo>
                      <a:pt x="3" y="10"/>
                    </a:lnTo>
                    <a:lnTo>
                      <a:pt x="0" y="5"/>
                    </a:lnTo>
                    <a:lnTo>
                      <a:pt x="14" y="0"/>
                    </a:lnTo>
                    <a:lnTo>
                      <a:pt x="16" y="5"/>
                    </a:lnTo>
                    <a:close/>
                  </a:path>
                </a:pathLst>
              </a:custGeom>
              <a:solidFill>
                <a:srgbClr val="4E556D"/>
              </a:solidFill>
              <a:ln w="9525">
                <a:noFill/>
                <a:round/>
                <a:headEnd/>
                <a:tailEnd/>
              </a:ln>
            </p:spPr>
            <p:txBody>
              <a:bodyPr/>
              <a:lstStyle/>
              <a:p>
                <a:endParaRPr lang="fr-FR"/>
              </a:p>
            </p:txBody>
          </p:sp>
          <p:sp>
            <p:nvSpPr>
              <p:cNvPr id="107318" name="Freeform 1280"/>
              <p:cNvSpPr>
                <a:spLocks/>
              </p:cNvSpPr>
              <p:nvPr/>
            </p:nvSpPr>
            <p:spPr bwMode="auto">
              <a:xfrm>
                <a:off x="6102" y="755"/>
                <a:ext cx="19" cy="10"/>
              </a:xfrm>
              <a:custGeom>
                <a:avLst/>
                <a:gdLst>
                  <a:gd name="T0" fmla="*/ 19 w 19"/>
                  <a:gd name="T1" fmla="*/ 5 h 10"/>
                  <a:gd name="T2" fmla="*/ 3 w 19"/>
                  <a:gd name="T3" fmla="*/ 10 h 10"/>
                  <a:gd name="T4" fmla="*/ 0 w 19"/>
                  <a:gd name="T5" fmla="*/ 5 h 10"/>
                  <a:gd name="T6" fmla="*/ 17 w 19"/>
                  <a:gd name="T7" fmla="*/ 0 h 10"/>
                  <a:gd name="T8" fmla="*/ 19 w 19"/>
                  <a:gd name="T9" fmla="*/ 5 h 10"/>
                  <a:gd name="T10" fmla="*/ 0 60000 65536"/>
                  <a:gd name="T11" fmla="*/ 0 60000 65536"/>
                  <a:gd name="T12" fmla="*/ 0 60000 65536"/>
                  <a:gd name="T13" fmla="*/ 0 60000 65536"/>
                  <a:gd name="T14" fmla="*/ 0 60000 65536"/>
                  <a:gd name="T15" fmla="*/ 0 w 19"/>
                  <a:gd name="T16" fmla="*/ 0 h 10"/>
                  <a:gd name="T17" fmla="*/ 19 w 19"/>
                  <a:gd name="T18" fmla="*/ 10 h 10"/>
                </a:gdLst>
                <a:ahLst/>
                <a:cxnLst>
                  <a:cxn ang="T10">
                    <a:pos x="T0" y="T1"/>
                  </a:cxn>
                  <a:cxn ang="T11">
                    <a:pos x="T2" y="T3"/>
                  </a:cxn>
                  <a:cxn ang="T12">
                    <a:pos x="T4" y="T5"/>
                  </a:cxn>
                  <a:cxn ang="T13">
                    <a:pos x="T6" y="T7"/>
                  </a:cxn>
                  <a:cxn ang="T14">
                    <a:pos x="T8" y="T9"/>
                  </a:cxn>
                </a:cxnLst>
                <a:rect l="T15" t="T16" r="T17" b="T18"/>
                <a:pathLst>
                  <a:path w="19" h="10">
                    <a:moveTo>
                      <a:pt x="19" y="5"/>
                    </a:moveTo>
                    <a:lnTo>
                      <a:pt x="3" y="10"/>
                    </a:lnTo>
                    <a:lnTo>
                      <a:pt x="0" y="5"/>
                    </a:lnTo>
                    <a:lnTo>
                      <a:pt x="17" y="0"/>
                    </a:lnTo>
                    <a:lnTo>
                      <a:pt x="19" y="5"/>
                    </a:lnTo>
                    <a:close/>
                  </a:path>
                </a:pathLst>
              </a:custGeom>
              <a:solidFill>
                <a:srgbClr val="435F80"/>
              </a:solidFill>
              <a:ln w="9525">
                <a:noFill/>
                <a:round/>
                <a:headEnd/>
                <a:tailEnd/>
              </a:ln>
            </p:spPr>
            <p:txBody>
              <a:bodyPr/>
              <a:lstStyle/>
              <a:p>
                <a:endParaRPr lang="fr-FR"/>
              </a:p>
            </p:txBody>
          </p:sp>
          <p:sp>
            <p:nvSpPr>
              <p:cNvPr id="107319" name="Freeform 1281"/>
              <p:cNvSpPr>
                <a:spLocks/>
              </p:cNvSpPr>
              <p:nvPr/>
            </p:nvSpPr>
            <p:spPr bwMode="auto">
              <a:xfrm>
                <a:off x="6102" y="752"/>
                <a:ext cx="17" cy="10"/>
              </a:xfrm>
              <a:custGeom>
                <a:avLst/>
                <a:gdLst>
                  <a:gd name="T0" fmla="*/ 17 w 17"/>
                  <a:gd name="T1" fmla="*/ 5 h 10"/>
                  <a:gd name="T2" fmla="*/ 3 w 17"/>
                  <a:gd name="T3" fmla="*/ 10 h 10"/>
                  <a:gd name="T4" fmla="*/ 0 w 17"/>
                  <a:gd name="T5" fmla="*/ 5 h 10"/>
                  <a:gd name="T6" fmla="*/ 14 w 17"/>
                  <a:gd name="T7" fmla="*/ 0 h 10"/>
                  <a:gd name="T8" fmla="*/ 17 w 17"/>
                  <a:gd name="T9" fmla="*/ 5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7" y="5"/>
                    </a:moveTo>
                    <a:lnTo>
                      <a:pt x="3" y="10"/>
                    </a:lnTo>
                    <a:lnTo>
                      <a:pt x="0" y="5"/>
                    </a:lnTo>
                    <a:lnTo>
                      <a:pt x="14" y="0"/>
                    </a:lnTo>
                    <a:lnTo>
                      <a:pt x="17" y="5"/>
                    </a:lnTo>
                    <a:close/>
                  </a:path>
                </a:pathLst>
              </a:custGeom>
              <a:solidFill>
                <a:srgbClr val="296992"/>
              </a:solidFill>
              <a:ln w="9525">
                <a:noFill/>
                <a:round/>
                <a:headEnd/>
                <a:tailEnd/>
              </a:ln>
            </p:spPr>
            <p:txBody>
              <a:bodyPr/>
              <a:lstStyle/>
              <a:p>
                <a:endParaRPr lang="fr-FR"/>
              </a:p>
            </p:txBody>
          </p:sp>
          <p:sp>
            <p:nvSpPr>
              <p:cNvPr id="107320" name="Freeform 1282"/>
              <p:cNvSpPr>
                <a:spLocks/>
              </p:cNvSpPr>
              <p:nvPr/>
            </p:nvSpPr>
            <p:spPr bwMode="auto">
              <a:xfrm>
                <a:off x="6102" y="750"/>
                <a:ext cx="17" cy="10"/>
              </a:xfrm>
              <a:custGeom>
                <a:avLst/>
                <a:gdLst>
                  <a:gd name="T0" fmla="*/ 17 w 17"/>
                  <a:gd name="T1" fmla="*/ 5 h 10"/>
                  <a:gd name="T2" fmla="*/ 0 w 17"/>
                  <a:gd name="T3" fmla="*/ 10 h 10"/>
                  <a:gd name="T4" fmla="*/ 0 w 17"/>
                  <a:gd name="T5" fmla="*/ 5 h 10"/>
                  <a:gd name="T6" fmla="*/ 14 w 17"/>
                  <a:gd name="T7" fmla="*/ 0 h 10"/>
                  <a:gd name="T8" fmla="*/ 17 w 17"/>
                  <a:gd name="T9" fmla="*/ 5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7" y="5"/>
                    </a:moveTo>
                    <a:lnTo>
                      <a:pt x="0" y="10"/>
                    </a:lnTo>
                    <a:lnTo>
                      <a:pt x="0" y="5"/>
                    </a:lnTo>
                    <a:lnTo>
                      <a:pt x="14" y="0"/>
                    </a:lnTo>
                    <a:lnTo>
                      <a:pt x="17" y="5"/>
                    </a:lnTo>
                    <a:close/>
                  </a:path>
                </a:pathLst>
              </a:custGeom>
              <a:solidFill>
                <a:srgbClr val="0074A7"/>
              </a:solidFill>
              <a:ln w="9525">
                <a:noFill/>
                <a:round/>
                <a:headEnd/>
                <a:tailEnd/>
              </a:ln>
            </p:spPr>
            <p:txBody>
              <a:bodyPr/>
              <a:lstStyle/>
              <a:p>
                <a:endParaRPr lang="fr-FR"/>
              </a:p>
            </p:txBody>
          </p:sp>
          <p:sp>
            <p:nvSpPr>
              <p:cNvPr id="107321" name="Freeform 1283"/>
              <p:cNvSpPr>
                <a:spLocks/>
              </p:cNvSpPr>
              <p:nvPr/>
            </p:nvSpPr>
            <p:spPr bwMode="auto">
              <a:xfrm>
                <a:off x="6099" y="748"/>
                <a:ext cx="17" cy="9"/>
              </a:xfrm>
              <a:custGeom>
                <a:avLst/>
                <a:gdLst>
                  <a:gd name="T0" fmla="*/ 17 w 17"/>
                  <a:gd name="T1" fmla="*/ 4 h 9"/>
                  <a:gd name="T2" fmla="*/ 3 w 17"/>
                  <a:gd name="T3" fmla="*/ 9 h 9"/>
                  <a:gd name="T4" fmla="*/ 0 w 17"/>
                  <a:gd name="T5" fmla="*/ 4 h 9"/>
                  <a:gd name="T6" fmla="*/ 17 w 17"/>
                  <a:gd name="T7" fmla="*/ 0 h 9"/>
                  <a:gd name="T8" fmla="*/ 17 w 17"/>
                  <a:gd name="T9" fmla="*/ 4 h 9"/>
                  <a:gd name="T10" fmla="*/ 0 60000 65536"/>
                  <a:gd name="T11" fmla="*/ 0 60000 65536"/>
                  <a:gd name="T12" fmla="*/ 0 60000 65536"/>
                  <a:gd name="T13" fmla="*/ 0 60000 65536"/>
                  <a:gd name="T14" fmla="*/ 0 60000 65536"/>
                  <a:gd name="T15" fmla="*/ 0 w 17"/>
                  <a:gd name="T16" fmla="*/ 0 h 9"/>
                  <a:gd name="T17" fmla="*/ 17 w 17"/>
                  <a:gd name="T18" fmla="*/ 9 h 9"/>
                </a:gdLst>
                <a:ahLst/>
                <a:cxnLst>
                  <a:cxn ang="T10">
                    <a:pos x="T0" y="T1"/>
                  </a:cxn>
                  <a:cxn ang="T11">
                    <a:pos x="T2" y="T3"/>
                  </a:cxn>
                  <a:cxn ang="T12">
                    <a:pos x="T4" y="T5"/>
                  </a:cxn>
                  <a:cxn ang="T13">
                    <a:pos x="T6" y="T7"/>
                  </a:cxn>
                  <a:cxn ang="T14">
                    <a:pos x="T8" y="T9"/>
                  </a:cxn>
                </a:cxnLst>
                <a:rect l="T15" t="T16" r="T17" b="T18"/>
                <a:pathLst>
                  <a:path w="17" h="9">
                    <a:moveTo>
                      <a:pt x="17" y="4"/>
                    </a:moveTo>
                    <a:lnTo>
                      <a:pt x="3" y="9"/>
                    </a:lnTo>
                    <a:lnTo>
                      <a:pt x="0" y="4"/>
                    </a:lnTo>
                    <a:lnTo>
                      <a:pt x="17" y="0"/>
                    </a:lnTo>
                    <a:lnTo>
                      <a:pt x="17" y="4"/>
                    </a:lnTo>
                    <a:close/>
                  </a:path>
                </a:pathLst>
              </a:custGeom>
              <a:solidFill>
                <a:srgbClr val="0080C3"/>
              </a:solidFill>
              <a:ln w="9525">
                <a:noFill/>
                <a:round/>
                <a:headEnd/>
                <a:tailEnd/>
              </a:ln>
            </p:spPr>
            <p:txBody>
              <a:bodyPr/>
              <a:lstStyle/>
              <a:p>
                <a:endParaRPr lang="fr-FR"/>
              </a:p>
            </p:txBody>
          </p:sp>
          <p:sp>
            <p:nvSpPr>
              <p:cNvPr id="107322" name="Freeform 1284"/>
              <p:cNvSpPr>
                <a:spLocks/>
              </p:cNvSpPr>
              <p:nvPr/>
            </p:nvSpPr>
            <p:spPr bwMode="auto">
              <a:xfrm>
                <a:off x="6099" y="745"/>
                <a:ext cx="17" cy="10"/>
              </a:xfrm>
              <a:custGeom>
                <a:avLst/>
                <a:gdLst>
                  <a:gd name="T0" fmla="*/ 17 w 17"/>
                  <a:gd name="T1" fmla="*/ 5 h 10"/>
                  <a:gd name="T2" fmla="*/ 3 w 17"/>
                  <a:gd name="T3" fmla="*/ 10 h 10"/>
                  <a:gd name="T4" fmla="*/ 0 w 17"/>
                  <a:gd name="T5" fmla="*/ 5 h 10"/>
                  <a:gd name="T6" fmla="*/ 14 w 17"/>
                  <a:gd name="T7" fmla="*/ 0 h 10"/>
                  <a:gd name="T8" fmla="*/ 17 w 17"/>
                  <a:gd name="T9" fmla="*/ 5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7" y="5"/>
                    </a:moveTo>
                    <a:lnTo>
                      <a:pt x="3" y="10"/>
                    </a:lnTo>
                    <a:lnTo>
                      <a:pt x="0" y="5"/>
                    </a:lnTo>
                    <a:lnTo>
                      <a:pt x="14" y="0"/>
                    </a:lnTo>
                    <a:lnTo>
                      <a:pt x="17" y="5"/>
                    </a:lnTo>
                    <a:close/>
                  </a:path>
                </a:pathLst>
              </a:custGeom>
              <a:solidFill>
                <a:srgbClr val="0089E0"/>
              </a:solidFill>
              <a:ln w="9525">
                <a:noFill/>
                <a:round/>
                <a:headEnd/>
                <a:tailEnd/>
              </a:ln>
            </p:spPr>
            <p:txBody>
              <a:bodyPr/>
              <a:lstStyle/>
              <a:p>
                <a:endParaRPr lang="fr-FR"/>
              </a:p>
            </p:txBody>
          </p:sp>
          <p:sp>
            <p:nvSpPr>
              <p:cNvPr id="107323" name="Freeform 1285"/>
              <p:cNvSpPr>
                <a:spLocks/>
              </p:cNvSpPr>
              <p:nvPr/>
            </p:nvSpPr>
            <p:spPr bwMode="auto">
              <a:xfrm>
                <a:off x="6102" y="750"/>
                <a:ext cx="19" cy="17"/>
              </a:xfrm>
              <a:custGeom>
                <a:avLst/>
                <a:gdLst>
                  <a:gd name="T0" fmla="*/ 280 w 7"/>
                  <a:gd name="T1" fmla="*/ 70 h 7"/>
                  <a:gd name="T2" fmla="*/ 863 w 7"/>
                  <a:gd name="T3" fmla="*/ 243 h 7"/>
                  <a:gd name="T4" fmla="*/ 597 w 7"/>
                  <a:gd name="T5" fmla="*/ 512 h 7"/>
                  <a:gd name="T6" fmla="*/ 163 w 7"/>
                  <a:gd name="T7" fmla="*/ 413 h 7"/>
                  <a:gd name="T8" fmla="*/ 280 w 7"/>
                  <a:gd name="T9" fmla="*/ 7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2" y="1"/>
                    </a:moveTo>
                    <a:cubicBezTo>
                      <a:pt x="4" y="0"/>
                      <a:pt x="5" y="1"/>
                      <a:pt x="6" y="3"/>
                    </a:cubicBezTo>
                    <a:cubicBezTo>
                      <a:pt x="7" y="4"/>
                      <a:pt x="6" y="6"/>
                      <a:pt x="4" y="6"/>
                    </a:cubicBezTo>
                    <a:cubicBezTo>
                      <a:pt x="3" y="7"/>
                      <a:pt x="1" y="6"/>
                      <a:pt x="1" y="5"/>
                    </a:cubicBezTo>
                    <a:cubicBezTo>
                      <a:pt x="0" y="3"/>
                      <a:pt x="1" y="1"/>
                      <a:pt x="2" y="1"/>
                    </a:cubicBezTo>
                  </a:path>
                </a:pathLst>
              </a:custGeom>
              <a:noFill/>
              <a:ln w="0">
                <a:solidFill>
                  <a:srgbClr val="6576B3"/>
                </a:solidFill>
                <a:round/>
                <a:headEnd/>
                <a:tailEnd/>
              </a:ln>
            </p:spPr>
            <p:txBody>
              <a:bodyPr/>
              <a:lstStyle/>
              <a:p>
                <a:endParaRPr lang="fr-FR"/>
              </a:p>
            </p:txBody>
          </p:sp>
          <p:sp>
            <p:nvSpPr>
              <p:cNvPr id="107324" name="Line 1286"/>
              <p:cNvSpPr>
                <a:spLocks noChangeShapeType="1"/>
              </p:cNvSpPr>
              <p:nvPr/>
            </p:nvSpPr>
            <p:spPr bwMode="auto">
              <a:xfrm flipV="1">
                <a:off x="6080" y="757"/>
                <a:ext cx="25" cy="10"/>
              </a:xfrm>
              <a:prstGeom prst="line">
                <a:avLst/>
              </a:prstGeom>
              <a:noFill/>
              <a:ln w="0">
                <a:solidFill>
                  <a:srgbClr val="6576B3"/>
                </a:solidFill>
                <a:round/>
                <a:headEnd/>
                <a:tailEnd/>
              </a:ln>
            </p:spPr>
            <p:txBody>
              <a:bodyPr/>
              <a:lstStyle/>
              <a:p>
                <a:endParaRPr lang="fr-FR"/>
              </a:p>
            </p:txBody>
          </p:sp>
          <p:sp>
            <p:nvSpPr>
              <p:cNvPr id="107325" name="Line 1287"/>
              <p:cNvSpPr>
                <a:spLocks noChangeShapeType="1"/>
              </p:cNvSpPr>
              <p:nvPr/>
            </p:nvSpPr>
            <p:spPr bwMode="auto">
              <a:xfrm flipV="1">
                <a:off x="6083" y="760"/>
                <a:ext cx="25" cy="9"/>
              </a:xfrm>
              <a:prstGeom prst="line">
                <a:avLst/>
              </a:prstGeom>
              <a:noFill/>
              <a:ln w="0">
                <a:solidFill>
                  <a:srgbClr val="6576B3"/>
                </a:solidFill>
                <a:round/>
                <a:headEnd/>
                <a:tailEnd/>
              </a:ln>
            </p:spPr>
            <p:txBody>
              <a:bodyPr/>
              <a:lstStyle/>
              <a:p>
                <a:endParaRPr lang="fr-FR"/>
              </a:p>
            </p:txBody>
          </p:sp>
          <p:sp>
            <p:nvSpPr>
              <p:cNvPr id="107326" name="Rectangle 1288"/>
              <p:cNvSpPr>
                <a:spLocks noChangeArrowheads="1"/>
              </p:cNvSpPr>
              <p:nvPr/>
            </p:nvSpPr>
            <p:spPr bwMode="auto">
              <a:xfrm>
                <a:off x="6086" y="786"/>
                <a:ext cx="27" cy="8"/>
              </a:xfrm>
              <a:prstGeom prst="rect">
                <a:avLst/>
              </a:prstGeom>
              <a:solidFill>
                <a:srgbClr val="504A5D"/>
              </a:solidFill>
              <a:ln w="0">
                <a:solidFill>
                  <a:srgbClr val="6576B3"/>
                </a:solidFill>
                <a:miter lim="800000"/>
                <a:headEnd/>
                <a:tailEnd/>
              </a:ln>
            </p:spPr>
            <p:txBody>
              <a:bodyPr/>
              <a:lstStyle/>
              <a:p>
                <a:endParaRPr lang="en-US"/>
              </a:p>
            </p:txBody>
          </p:sp>
          <p:sp>
            <p:nvSpPr>
              <p:cNvPr id="107327" name="Rectangle 1289"/>
              <p:cNvSpPr>
                <a:spLocks noChangeArrowheads="1"/>
              </p:cNvSpPr>
              <p:nvPr/>
            </p:nvSpPr>
            <p:spPr bwMode="auto">
              <a:xfrm>
                <a:off x="6110" y="796"/>
                <a:ext cx="17" cy="3"/>
              </a:xfrm>
              <a:prstGeom prst="rect">
                <a:avLst/>
              </a:prstGeom>
              <a:solidFill>
                <a:srgbClr val="504A5D"/>
              </a:solidFill>
              <a:ln w="9525">
                <a:noFill/>
                <a:miter lim="800000"/>
                <a:headEnd/>
                <a:tailEnd/>
              </a:ln>
            </p:spPr>
            <p:txBody>
              <a:bodyPr/>
              <a:lstStyle/>
              <a:p>
                <a:endParaRPr lang="en-US"/>
              </a:p>
            </p:txBody>
          </p:sp>
          <p:sp>
            <p:nvSpPr>
              <p:cNvPr id="107328" name="Rectangle 1290"/>
              <p:cNvSpPr>
                <a:spLocks noChangeArrowheads="1"/>
              </p:cNvSpPr>
              <p:nvPr/>
            </p:nvSpPr>
            <p:spPr bwMode="auto">
              <a:xfrm>
                <a:off x="6110" y="794"/>
                <a:ext cx="17" cy="5"/>
              </a:xfrm>
              <a:prstGeom prst="rect">
                <a:avLst/>
              </a:prstGeom>
              <a:solidFill>
                <a:srgbClr val="504A5D"/>
              </a:solidFill>
              <a:ln w="9525">
                <a:noFill/>
                <a:miter lim="800000"/>
                <a:headEnd/>
                <a:tailEnd/>
              </a:ln>
            </p:spPr>
            <p:txBody>
              <a:bodyPr/>
              <a:lstStyle/>
              <a:p>
                <a:endParaRPr lang="en-US"/>
              </a:p>
            </p:txBody>
          </p:sp>
          <p:sp>
            <p:nvSpPr>
              <p:cNvPr id="107329" name="Rectangle 1291"/>
              <p:cNvSpPr>
                <a:spLocks noChangeArrowheads="1"/>
              </p:cNvSpPr>
              <p:nvPr/>
            </p:nvSpPr>
            <p:spPr bwMode="auto">
              <a:xfrm>
                <a:off x="6110" y="791"/>
                <a:ext cx="17" cy="5"/>
              </a:xfrm>
              <a:prstGeom prst="rect">
                <a:avLst/>
              </a:prstGeom>
              <a:solidFill>
                <a:srgbClr val="495A76"/>
              </a:solidFill>
              <a:ln w="9525">
                <a:noFill/>
                <a:miter lim="800000"/>
                <a:headEnd/>
                <a:tailEnd/>
              </a:ln>
            </p:spPr>
            <p:txBody>
              <a:bodyPr/>
              <a:lstStyle/>
              <a:p>
                <a:endParaRPr lang="en-US"/>
              </a:p>
            </p:txBody>
          </p:sp>
          <p:sp>
            <p:nvSpPr>
              <p:cNvPr id="107330" name="Rectangle 1292"/>
              <p:cNvSpPr>
                <a:spLocks noChangeArrowheads="1"/>
              </p:cNvSpPr>
              <p:nvPr/>
            </p:nvSpPr>
            <p:spPr bwMode="auto">
              <a:xfrm>
                <a:off x="6110" y="786"/>
                <a:ext cx="17" cy="8"/>
              </a:xfrm>
              <a:prstGeom prst="rect">
                <a:avLst/>
              </a:prstGeom>
              <a:solidFill>
                <a:srgbClr val="296992"/>
              </a:solidFill>
              <a:ln w="9525">
                <a:noFill/>
                <a:miter lim="800000"/>
                <a:headEnd/>
                <a:tailEnd/>
              </a:ln>
            </p:spPr>
            <p:txBody>
              <a:bodyPr/>
              <a:lstStyle/>
              <a:p>
                <a:endParaRPr lang="en-US"/>
              </a:p>
            </p:txBody>
          </p:sp>
          <p:sp>
            <p:nvSpPr>
              <p:cNvPr id="107331" name="Rectangle 1293"/>
              <p:cNvSpPr>
                <a:spLocks noChangeArrowheads="1"/>
              </p:cNvSpPr>
              <p:nvPr/>
            </p:nvSpPr>
            <p:spPr bwMode="auto">
              <a:xfrm>
                <a:off x="6110" y="784"/>
                <a:ext cx="17" cy="7"/>
              </a:xfrm>
              <a:prstGeom prst="rect">
                <a:avLst/>
              </a:prstGeom>
              <a:solidFill>
                <a:srgbClr val="0079B3"/>
              </a:solidFill>
              <a:ln w="9525">
                <a:noFill/>
                <a:miter lim="800000"/>
                <a:headEnd/>
                <a:tailEnd/>
              </a:ln>
            </p:spPr>
            <p:txBody>
              <a:bodyPr/>
              <a:lstStyle/>
              <a:p>
                <a:endParaRPr lang="en-US"/>
              </a:p>
            </p:txBody>
          </p:sp>
          <p:sp>
            <p:nvSpPr>
              <p:cNvPr id="107332" name="Rectangle 1294"/>
              <p:cNvSpPr>
                <a:spLocks noChangeArrowheads="1"/>
              </p:cNvSpPr>
              <p:nvPr/>
            </p:nvSpPr>
            <p:spPr bwMode="auto">
              <a:xfrm>
                <a:off x="6110" y="782"/>
                <a:ext cx="17" cy="4"/>
              </a:xfrm>
              <a:prstGeom prst="rect">
                <a:avLst/>
              </a:prstGeom>
              <a:solidFill>
                <a:srgbClr val="0089E0"/>
              </a:solidFill>
              <a:ln w="9525">
                <a:noFill/>
                <a:miter lim="800000"/>
                <a:headEnd/>
                <a:tailEnd/>
              </a:ln>
            </p:spPr>
            <p:txBody>
              <a:bodyPr/>
              <a:lstStyle/>
              <a:p>
                <a:endParaRPr lang="en-US"/>
              </a:p>
            </p:txBody>
          </p:sp>
          <p:sp>
            <p:nvSpPr>
              <p:cNvPr id="107333" name="Rectangle 1295"/>
              <p:cNvSpPr>
                <a:spLocks noChangeArrowheads="1"/>
              </p:cNvSpPr>
              <p:nvPr/>
            </p:nvSpPr>
            <p:spPr bwMode="auto">
              <a:xfrm>
                <a:off x="6110" y="784"/>
                <a:ext cx="17" cy="0"/>
              </a:xfrm>
              <a:prstGeom prst="rect">
                <a:avLst/>
              </a:prstGeom>
              <a:solidFill>
                <a:srgbClr val="0089E0"/>
              </a:solidFill>
              <a:ln w="9525">
                <a:noFill/>
                <a:miter lim="800000"/>
                <a:headEnd/>
                <a:tailEnd/>
              </a:ln>
            </p:spPr>
            <p:txBody>
              <a:bodyPr/>
              <a:lstStyle/>
              <a:p>
                <a:endParaRPr lang="en-US"/>
              </a:p>
            </p:txBody>
          </p:sp>
          <p:sp>
            <p:nvSpPr>
              <p:cNvPr id="107334" name="Oval 1296"/>
              <p:cNvSpPr>
                <a:spLocks noChangeArrowheads="1"/>
              </p:cNvSpPr>
              <p:nvPr/>
            </p:nvSpPr>
            <p:spPr bwMode="auto">
              <a:xfrm>
                <a:off x="6110" y="784"/>
                <a:ext cx="17" cy="15"/>
              </a:xfrm>
              <a:prstGeom prst="ellipse">
                <a:avLst/>
              </a:prstGeom>
              <a:solidFill>
                <a:srgbClr val="FFFFFF"/>
              </a:solidFill>
              <a:ln w="0">
                <a:solidFill>
                  <a:srgbClr val="6576B3"/>
                </a:solidFill>
                <a:round/>
                <a:headEnd/>
                <a:tailEnd/>
              </a:ln>
            </p:spPr>
            <p:txBody>
              <a:bodyPr/>
              <a:lstStyle/>
              <a:p>
                <a:endParaRPr lang="en-US"/>
              </a:p>
            </p:txBody>
          </p:sp>
          <p:sp>
            <p:nvSpPr>
              <p:cNvPr id="107335" name="Line 1297"/>
              <p:cNvSpPr>
                <a:spLocks noChangeShapeType="1"/>
              </p:cNvSpPr>
              <p:nvPr/>
            </p:nvSpPr>
            <p:spPr bwMode="auto">
              <a:xfrm>
                <a:off x="6086" y="789"/>
                <a:ext cx="27" cy="1"/>
              </a:xfrm>
              <a:prstGeom prst="line">
                <a:avLst/>
              </a:prstGeom>
              <a:noFill/>
              <a:ln w="0">
                <a:solidFill>
                  <a:srgbClr val="6576B3"/>
                </a:solidFill>
                <a:round/>
                <a:headEnd/>
                <a:tailEnd/>
              </a:ln>
            </p:spPr>
            <p:txBody>
              <a:bodyPr/>
              <a:lstStyle/>
              <a:p>
                <a:endParaRPr lang="fr-FR"/>
              </a:p>
            </p:txBody>
          </p:sp>
          <p:sp>
            <p:nvSpPr>
              <p:cNvPr id="107336" name="Line 1298"/>
              <p:cNvSpPr>
                <a:spLocks noChangeShapeType="1"/>
              </p:cNvSpPr>
              <p:nvPr/>
            </p:nvSpPr>
            <p:spPr bwMode="auto">
              <a:xfrm>
                <a:off x="6086" y="791"/>
                <a:ext cx="27" cy="1"/>
              </a:xfrm>
              <a:prstGeom prst="line">
                <a:avLst/>
              </a:prstGeom>
              <a:noFill/>
              <a:ln w="0">
                <a:solidFill>
                  <a:srgbClr val="6576B3"/>
                </a:solidFill>
                <a:round/>
                <a:headEnd/>
                <a:tailEnd/>
              </a:ln>
            </p:spPr>
            <p:txBody>
              <a:bodyPr/>
              <a:lstStyle/>
              <a:p>
                <a:endParaRPr lang="fr-FR"/>
              </a:p>
            </p:txBody>
          </p:sp>
          <p:sp>
            <p:nvSpPr>
              <p:cNvPr id="107337" name="Rectangle 1299"/>
              <p:cNvSpPr>
                <a:spLocks noChangeArrowheads="1"/>
              </p:cNvSpPr>
              <p:nvPr/>
            </p:nvSpPr>
            <p:spPr bwMode="auto">
              <a:xfrm>
                <a:off x="6086" y="85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338" name="Rectangle 1300"/>
              <p:cNvSpPr>
                <a:spLocks noChangeArrowheads="1"/>
              </p:cNvSpPr>
              <p:nvPr/>
            </p:nvSpPr>
            <p:spPr bwMode="auto">
              <a:xfrm>
                <a:off x="6110" y="862"/>
                <a:ext cx="17" cy="2"/>
              </a:xfrm>
              <a:prstGeom prst="rect">
                <a:avLst/>
              </a:prstGeom>
              <a:solidFill>
                <a:srgbClr val="504A5D"/>
              </a:solidFill>
              <a:ln w="9525">
                <a:noFill/>
                <a:miter lim="800000"/>
                <a:headEnd/>
                <a:tailEnd/>
              </a:ln>
            </p:spPr>
            <p:txBody>
              <a:bodyPr/>
              <a:lstStyle/>
              <a:p>
                <a:endParaRPr lang="en-US"/>
              </a:p>
            </p:txBody>
          </p:sp>
          <p:sp>
            <p:nvSpPr>
              <p:cNvPr id="107339" name="Rectangle 1301"/>
              <p:cNvSpPr>
                <a:spLocks noChangeArrowheads="1"/>
              </p:cNvSpPr>
              <p:nvPr/>
            </p:nvSpPr>
            <p:spPr bwMode="auto">
              <a:xfrm>
                <a:off x="6110" y="857"/>
                <a:ext cx="17" cy="7"/>
              </a:xfrm>
              <a:prstGeom prst="rect">
                <a:avLst/>
              </a:prstGeom>
              <a:solidFill>
                <a:srgbClr val="504A5D"/>
              </a:solidFill>
              <a:ln w="9525">
                <a:noFill/>
                <a:miter lim="800000"/>
                <a:headEnd/>
                <a:tailEnd/>
              </a:ln>
            </p:spPr>
            <p:txBody>
              <a:bodyPr/>
              <a:lstStyle/>
              <a:p>
                <a:endParaRPr lang="en-US"/>
              </a:p>
            </p:txBody>
          </p:sp>
          <p:sp>
            <p:nvSpPr>
              <p:cNvPr id="107340" name="Rectangle 1302"/>
              <p:cNvSpPr>
                <a:spLocks noChangeArrowheads="1"/>
              </p:cNvSpPr>
              <p:nvPr/>
            </p:nvSpPr>
            <p:spPr bwMode="auto">
              <a:xfrm>
                <a:off x="6110" y="854"/>
                <a:ext cx="17" cy="8"/>
              </a:xfrm>
              <a:prstGeom prst="rect">
                <a:avLst/>
              </a:prstGeom>
              <a:solidFill>
                <a:srgbClr val="495A76"/>
              </a:solidFill>
              <a:ln w="9525">
                <a:noFill/>
                <a:miter lim="800000"/>
                <a:headEnd/>
                <a:tailEnd/>
              </a:ln>
            </p:spPr>
            <p:txBody>
              <a:bodyPr/>
              <a:lstStyle/>
              <a:p>
                <a:endParaRPr lang="en-US"/>
              </a:p>
            </p:txBody>
          </p:sp>
          <p:sp>
            <p:nvSpPr>
              <p:cNvPr id="107341" name="Rectangle 1303"/>
              <p:cNvSpPr>
                <a:spLocks noChangeArrowheads="1"/>
              </p:cNvSpPr>
              <p:nvPr/>
            </p:nvSpPr>
            <p:spPr bwMode="auto">
              <a:xfrm>
                <a:off x="6110" y="852"/>
                <a:ext cx="17" cy="5"/>
              </a:xfrm>
              <a:prstGeom prst="rect">
                <a:avLst/>
              </a:prstGeom>
              <a:solidFill>
                <a:srgbClr val="296992"/>
              </a:solidFill>
              <a:ln w="9525">
                <a:noFill/>
                <a:miter lim="800000"/>
                <a:headEnd/>
                <a:tailEnd/>
              </a:ln>
            </p:spPr>
            <p:txBody>
              <a:bodyPr/>
              <a:lstStyle/>
              <a:p>
                <a:endParaRPr lang="en-US"/>
              </a:p>
            </p:txBody>
          </p:sp>
          <p:sp>
            <p:nvSpPr>
              <p:cNvPr id="107342" name="Rectangle 1304"/>
              <p:cNvSpPr>
                <a:spLocks noChangeArrowheads="1"/>
              </p:cNvSpPr>
              <p:nvPr/>
            </p:nvSpPr>
            <p:spPr bwMode="auto">
              <a:xfrm>
                <a:off x="6110" y="849"/>
                <a:ext cx="17" cy="5"/>
              </a:xfrm>
              <a:prstGeom prst="rect">
                <a:avLst/>
              </a:prstGeom>
              <a:solidFill>
                <a:srgbClr val="0079B3"/>
              </a:solidFill>
              <a:ln w="9525">
                <a:noFill/>
                <a:miter lim="800000"/>
                <a:headEnd/>
                <a:tailEnd/>
              </a:ln>
            </p:spPr>
            <p:txBody>
              <a:bodyPr/>
              <a:lstStyle/>
              <a:p>
                <a:endParaRPr lang="en-US"/>
              </a:p>
            </p:txBody>
          </p:sp>
          <p:sp>
            <p:nvSpPr>
              <p:cNvPr id="107343" name="Rectangle 1305"/>
              <p:cNvSpPr>
                <a:spLocks noChangeArrowheads="1"/>
              </p:cNvSpPr>
              <p:nvPr/>
            </p:nvSpPr>
            <p:spPr bwMode="auto">
              <a:xfrm>
                <a:off x="6110" y="847"/>
                <a:ext cx="17" cy="5"/>
              </a:xfrm>
              <a:prstGeom prst="rect">
                <a:avLst/>
              </a:prstGeom>
              <a:solidFill>
                <a:srgbClr val="0089E0"/>
              </a:solidFill>
              <a:ln w="9525">
                <a:noFill/>
                <a:miter lim="800000"/>
                <a:headEnd/>
                <a:tailEnd/>
              </a:ln>
            </p:spPr>
            <p:txBody>
              <a:bodyPr/>
              <a:lstStyle/>
              <a:p>
                <a:endParaRPr lang="en-US"/>
              </a:p>
            </p:txBody>
          </p:sp>
          <p:sp>
            <p:nvSpPr>
              <p:cNvPr id="107344" name="Rectangle 1306"/>
              <p:cNvSpPr>
                <a:spLocks noChangeArrowheads="1"/>
              </p:cNvSpPr>
              <p:nvPr/>
            </p:nvSpPr>
            <p:spPr bwMode="auto">
              <a:xfrm>
                <a:off x="6110" y="849"/>
                <a:ext cx="17" cy="0"/>
              </a:xfrm>
              <a:prstGeom prst="rect">
                <a:avLst/>
              </a:prstGeom>
              <a:solidFill>
                <a:srgbClr val="0089E0"/>
              </a:solidFill>
              <a:ln w="9525">
                <a:noFill/>
                <a:miter lim="800000"/>
                <a:headEnd/>
                <a:tailEnd/>
              </a:ln>
            </p:spPr>
            <p:txBody>
              <a:bodyPr/>
              <a:lstStyle/>
              <a:p>
                <a:endParaRPr lang="en-US"/>
              </a:p>
            </p:txBody>
          </p:sp>
          <p:sp>
            <p:nvSpPr>
              <p:cNvPr id="107345" name="Oval 1307"/>
              <p:cNvSpPr>
                <a:spLocks noChangeArrowheads="1"/>
              </p:cNvSpPr>
              <p:nvPr/>
            </p:nvSpPr>
            <p:spPr bwMode="auto">
              <a:xfrm>
                <a:off x="6110" y="849"/>
                <a:ext cx="17" cy="15"/>
              </a:xfrm>
              <a:prstGeom prst="ellipse">
                <a:avLst/>
              </a:prstGeom>
              <a:solidFill>
                <a:srgbClr val="FFFFFF"/>
              </a:solidFill>
              <a:ln w="0">
                <a:solidFill>
                  <a:srgbClr val="6576B3"/>
                </a:solidFill>
                <a:round/>
                <a:headEnd/>
                <a:tailEnd/>
              </a:ln>
            </p:spPr>
            <p:txBody>
              <a:bodyPr/>
              <a:lstStyle/>
              <a:p>
                <a:endParaRPr lang="en-US"/>
              </a:p>
            </p:txBody>
          </p:sp>
          <p:sp>
            <p:nvSpPr>
              <p:cNvPr id="107346" name="Line 1308"/>
              <p:cNvSpPr>
                <a:spLocks noChangeShapeType="1"/>
              </p:cNvSpPr>
              <p:nvPr/>
            </p:nvSpPr>
            <p:spPr bwMode="auto">
              <a:xfrm>
                <a:off x="6086" y="854"/>
                <a:ext cx="27" cy="1"/>
              </a:xfrm>
              <a:prstGeom prst="line">
                <a:avLst/>
              </a:prstGeom>
              <a:noFill/>
              <a:ln w="0">
                <a:solidFill>
                  <a:srgbClr val="6576B3"/>
                </a:solidFill>
                <a:round/>
                <a:headEnd/>
                <a:tailEnd/>
              </a:ln>
            </p:spPr>
            <p:txBody>
              <a:bodyPr/>
              <a:lstStyle/>
              <a:p>
                <a:endParaRPr lang="fr-FR"/>
              </a:p>
            </p:txBody>
          </p:sp>
          <p:sp>
            <p:nvSpPr>
              <p:cNvPr id="107347" name="Line 1309"/>
              <p:cNvSpPr>
                <a:spLocks noChangeShapeType="1"/>
              </p:cNvSpPr>
              <p:nvPr/>
            </p:nvSpPr>
            <p:spPr bwMode="auto">
              <a:xfrm>
                <a:off x="6086" y="857"/>
                <a:ext cx="27" cy="1"/>
              </a:xfrm>
              <a:prstGeom prst="line">
                <a:avLst/>
              </a:prstGeom>
              <a:noFill/>
              <a:ln w="0">
                <a:solidFill>
                  <a:srgbClr val="6576B3"/>
                </a:solidFill>
                <a:round/>
                <a:headEnd/>
                <a:tailEnd/>
              </a:ln>
            </p:spPr>
            <p:txBody>
              <a:bodyPr/>
              <a:lstStyle/>
              <a:p>
                <a:endParaRPr lang="fr-FR"/>
              </a:p>
            </p:txBody>
          </p:sp>
          <p:sp>
            <p:nvSpPr>
              <p:cNvPr id="107348" name="Rectangle 1310"/>
              <p:cNvSpPr>
                <a:spLocks noChangeArrowheads="1"/>
              </p:cNvSpPr>
              <p:nvPr/>
            </p:nvSpPr>
            <p:spPr bwMode="auto">
              <a:xfrm>
                <a:off x="6086" y="83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349" name="Rectangle 1311"/>
              <p:cNvSpPr>
                <a:spLocks noChangeArrowheads="1"/>
              </p:cNvSpPr>
              <p:nvPr/>
            </p:nvSpPr>
            <p:spPr bwMode="auto">
              <a:xfrm>
                <a:off x="6110" y="840"/>
                <a:ext cx="17" cy="2"/>
              </a:xfrm>
              <a:prstGeom prst="rect">
                <a:avLst/>
              </a:prstGeom>
              <a:solidFill>
                <a:srgbClr val="504A5D"/>
              </a:solidFill>
              <a:ln w="9525">
                <a:noFill/>
                <a:miter lim="800000"/>
                <a:headEnd/>
                <a:tailEnd/>
              </a:ln>
            </p:spPr>
            <p:txBody>
              <a:bodyPr/>
              <a:lstStyle/>
              <a:p>
                <a:endParaRPr lang="en-US"/>
              </a:p>
            </p:txBody>
          </p:sp>
          <p:sp>
            <p:nvSpPr>
              <p:cNvPr id="107350" name="Rectangle 1312"/>
              <p:cNvSpPr>
                <a:spLocks noChangeArrowheads="1"/>
              </p:cNvSpPr>
              <p:nvPr/>
            </p:nvSpPr>
            <p:spPr bwMode="auto">
              <a:xfrm>
                <a:off x="6110" y="837"/>
                <a:ext cx="17" cy="5"/>
              </a:xfrm>
              <a:prstGeom prst="rect">
                <a:avLst/>
              </a:prstGeom>
              <a:solidFill>
                <a:srgbClr val="504A5D"/>
              </a:solidFill>
              <a:ln w="9525">
                <a:noFill/>
                <a:miter lim="800000"/>
                <a:headEnd/>
                <a:tailEnd/>
              </a:ln>
            </p:spPr>
            <p:txBody>
              <a:bodyPr/>
              <a:lstStyle/>
              <a:p>
                <a:endParaRPr lang="en-US"/>
              </a:p>
            </p:txBody>
          </p:sp>
          <p:sp>
            <p:nvSpPr>
              <p:cNvPr id="107351" name="Rectangle 1313"/>
              <p:cNvSpPr>
                <a:spLocks noChangeArrowheads="1"/>
              </p:cNvSpPr>
              <p:nvPr/>
            </p:nvSpPr>
            <p:spPr bwMode="auto">
              <a:xfrm>
                <a:off x="6110" y="835"/>
                <a:ext cx="17" cy="5"/>
              </a:xfrm>
              <a:prstGeom prst="rect">
                <a:avLst/>
              </a:prstGeom>
              <a:solidFill>
                <a:srgbClr val="495A76"/>
              </a:solidFill>
              <a:ln w="9525">
                <a:noFill/>
                <a:miter lim="800000"/>
                <a:headEnd/>
                <a:tailEnd/>
              </a:ln>
            </p:spPr>
            <p:txBody>
              <a:bodyPr/>
              <a:lstStyle/>
              <a:p>
                <a:endParaRPr lang="en-US"/>
              </a:p>
            </p:txBody>
          </p:sp>
          <p:sp>
            <p:nvSpPr>
              <p:cNvPr id="107352" name="Rectangle 1314"/>
              <p:cNvSpPr>
                <a:spLocks noChangeArrowheads="1"/>
              </p:cNvSpPr>
              <p:nvPr/>
            </p:nvSpPr>
            <p:spPr bwMode="auto">
              <a:xfrm>
                <a:off x="6110" y="833"/>
                <a:ext cx="17" cy="4"/>
              </a:xfrm>
              <a:prstGeom prst="rect">
                <a:avLst/>
              </a:prstGeom>
              <a:solidFill>
                <a:srgbClr val="296992"/>
              </a:solidFill>
              <a:ln w="9525">
                <a:noFill/>
                <a:miter lim="800000"/>
                <a:headEnd/>
                <a:tailEnd/>
              </a:ln>
            </p:spPr>
            <p:txBody>
              <a:bodyPr/>
              <a:lstStyle/>
              <a:p>
                <a:endParaRPr lang="en-US"/>
              </a:p>
            </p:txBody>
          </p:sp>
          <p:sp>
            <p:nvSpPr>
              <p:cNvPr id="107353" name="Rectangle 1315"/>
              <p:cNvSpPr>
                <a:spLocks noChangeArrowheads="1"/>
              </p:cNvSpPr>
              <p:nvPr/>
            </p:nvSpPr>
            <p:spPr bwMode="auto">
              <a:xfrm>
                <a:off x="6110" y="828"/>
                <a:ext cx="17" cy="7"/>
              </a:xfrm>
              <a:prstGeom prst="rect">
                <a:avLst/>
              </a:prstGeom>
              <a:solidFill>
                <a:srgbClr val="0079B3"/>
              </a:solidFill>
              <a:ln w="9525">
                <a:noFill/>
                <a:miter lim="800000"/>
                <a:headEnd/>
                <a:tailEnd/>
              </a:ln>
            </p:spPr>
            <p:txBody>
              <a:bodyPr/>
              <a:lstStyle/>
              <a:p>
                <a:endParaRPr lang="en-US"/>
              </a:p>
            </p:txBody>
          </p:sp>
          <p:sp>
            <p:nvSpPr>
              <p:cNvPr id="107354" name="Rectangle 1316"/>
              <p:cNvSpPr>
                <a:spLocks noChangeArrowheads="1"/>
              </p:cNvSpPr>
              <p:nvPr/>
            </p:nvSpPr>
            <p:spPr bwMode="auto">
              <a:xfrm>
                <a:off x="6110" y="825"/>
                <a:ext cx="17" cy="8"/>
              </a:xfrm>
              <a:prstGeom prst="rect">
                <a:avLst/>
              </a:prstGeom>
              <a:solidFill>
                <a:srgbClr val="0089E0"/>
              </a:solidFill>
              <a:ln w="9525">
                <a:noFill/>
                <a:miter lim="800000"/>
                <a:headEnd/>
                <a:tailEnd/>
              </a:ln>
            </p:spPr>
            <p:txBody>
              <a:bodyPr/>
              <a:lstStyle/>
              <a:p>
                <a:endParaRPr lang="en-US"/>
              </a:p>
            </p:txBody>
          </p:sp>
          <p:sp>
            <p:nvSpPr>
              <p:cNvPr id="107355" name="Rectangle 1317"/>
              <p:cNvSpPr>
                <a:spLocks noChangeArrowheads="1"/>
              </p:cNvSpPr>
              <p:nvPr/>
            </p:nvSpPr>
            <p:spPr bwMode="auto">
              <a:xfrm>
                <a:off x="6110" y="828"/>
                <a:ext cx="17" cy="0"/>
              </a:xfrm>
              <a:prstGeom prst="rect">
                <a:avLst/>
              </a:prstGeom>
              <a:solidFill>
                <a:srgbClr val="0089E0"/>
              </a:solidFill>
              <a:ln w="9525">
                <a:noFill/>
                <a:miter lim="800000"/>
                <a:headEnd/>
                <a:tailEnd/>
              </a:ln>
            </p:spPr>
            <p:txBody>
              <a:bodyPr/>
              <a:lstStyle/>
              <a:p>
                <a:endParaRPr lang="en-US"/>
              </a:p>
            </p:txBody>
          </p:sp>
          <p:sp>
            <p:nvSpPr>
              <p:cNvPr id="107356" name="Oval 1318"/>
              <p:cNvSpPr>
                <a:spLocks noChangeArrowheads="1"/>
              </p:cNvSpPr>
              <p:nvPr/>
            </p:nvSpPr>
            <p:spPr bwMode="auto">
              <a:xfrm>
                <a:off x="6110" y="828"/>
                <a:ext cx="17" cy="14"/>
              </a:xfrm>
              <a:prstGeom prst="ellipse">
                <a:avLst/>
              </a:prstGeom>
              <a:solidFill>
                <a:srgbClr val="FFFFFF"/>
              </a:solidFill>
              <a:ln w="0">
                <a:solidFill>
                  <a:srgbClr val="6576B3"/>
                </a:solidFill>
                <a:round/>
                <a:headEnd/>
                <a:tailEnd/>
              </a:ln>
            </p:spPr>
            <p:txBody>
              <a:bodyPr/>
              <a:lstStyle/>
              <a:p>
                <a:endParaRPr lang="en-US"/>
              </a:p>
            </p:txBody>
          </p:sp>
          <p:sp>
            <p:nvSpPr>
              <p:cNvPr id="107357" name="Line 1319"/>
              <p:cNvSpPr>
                <a:spLocks noChangeShapeType="1"/>
              </p:cNvSpPr>
              <p:nvPr/>
            </p:nvSpPr>
            <p:spPr bwMode="auto">
              <a:xfrm>
                <a:off x="6086" y="833"/>
                <a:ext cx="27" cy="1"/>
              </a:xfrm>
              <a:prstGeom prst="line">
                <a:avLst/>
              </a:prstGeom>
              <a:noFill/>
              <a:ln w="0">
                <a:solidFill>
                  <a:srgbClr val="6576B3"/>
                </a:solidFill>
                <a:round/>
                <a:headEnd/>
                <a:tailEnd/>
              </a:ln>
            </p:spPr>
            <p:txBody>
              <a:bodyPr/>
              <a:lstStyle/>
              <a:p>
                <a:endParaRPr lang="fr-FR"/>
              </a:p>
            </p:txBody>
          </p:sp>
          <p:sp>
            <p:nvSpPr>
              <p:cNvPr id="107358" name="Line 1320"/>
              <p:cNvSpPr>
                <a:spLocks noChangeShapeType="1"/>
              </p:cNvSpPr>
              <p:nvPr/>
            </p:nvSpPr>
            <p:spPr bwMode="auto">
              <a:xfrm>
                <a:off x="6086" y="837"/>
                <a:ext cx="27" cy="1"/>
              </a:xfrm>
              <a:prstGeom prst="line">
                <a:avLst/>
              </a:prstGeom>
              <a:noFill/>
              <a:ln w="0">
                <a:solidFill>
                  <a:srgbClr val="6576B3"/>
                </a:solidFill>
                <a:round/>
                <a:headEnd/>
                <a:tailEnd/>
              </a:ln>
            </p:spPr>
            <p:txBody>
              <a:bodyPr/>
              <a:lstStyle/>
              <a:p>
                <a:endParaRPr lang="fr-FR"/>
              </a:p>
            </p:txBody>
          </p:sp>
          <p:sp>
            <p:nvSpPr>
              <p:cNvPr id="107359" name="Rectangle 1321"/>
              <p:cNvSpPr>
                <a:spLocks noChangeArrowheads="1"/>
              </p:cNvSpPr>
              <p:nvPr/>
            </p:nvSpPr>
            <p:spPr bwMode="auto">
              <a:xfrm>
                <a:off x="6086" y="869"/>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360" name="Rectangle 1322"/>
              <p:cNvSpPr>
                <a:spLocks noChangeArrowheads="1"/>
              </p:cNvSpPr>
              <p:nvPr/>
            </p:nvSpPr>
            <p:spPr bwMode="auto">
              <a:xfrm>
                <a:off x="6110" y="879"/>
                <a:ext cx="17" cy="2"/>
              </a:xfrm>
              <a:prstGeom prst="rect">
                <a:avLst/>
              </a:prstGeom>
              <a:solidFill>
                <a:srgbClr val="504A5D"/>
              </a:solidFill>
              <a:ln w="9525">
                <a:noFill/>
                <a:miter lim="800000"/>
                <a:headEnd/>
                <a:tailEnd/>
              </a:ln>
            </p:spPr>
            <p:txBody>
              <a:bodyPr/>
              <a:lstStyle/>
              <a:p>
                <a:endParaRPr lang="en-US"/>
              </a:p>
            </p:txBody>
          </p:sp>
          <p:sp>
            <p:nvSpPr>
              <p:cNvPr id="107361" name="Rectangle 1323"/>
              <p:cNvSpPr>
                <a:spLocks noChangeArrowheads="1"/>
              </p:cNvSpPr>
              <p:nvPr/>
            </p:nvSpPr>
            <p:spPr bwMode="auto">
              <a:xfrm>
                <a:off x="6110" y="874"/>
                <a:ext cx="17" cy="7"/>
              </a:xfrm>
              <a:prstGeom prst="rect">
                <a:avLst/>
              </a:prstGeom>
              <a:solidFill>
                <a:srgbClr val="504A5D"/>
              </a:solidFill>
              <a:ln w="9525">
                <a:noFill/>
                <a:miter lim="800000"/>
                <a:headEnd/>
                <a:tailEnd/>
              </a:ln>
            </p:spPr>
            <p:txBody>
              <a:bodyPr/>
              <a:lstStyle/>
              <a:p>
                <a:endParaRPr lang="en-US"/>
              </a:p>
            </p:txBody>
          </p:sp>
          <p:sp>
            <p:nvSpPr>
              <p:cNvPr id="107362" name="Rectangle 1324"/>
              <p:cNvSpPr>
                <a:spLocks noChangeArrowheads="1"/>
              </p:cNvSpPr>
              <p:nvPr/>
            </p:nvSpPr>
            <p:spPr bwMode="auto">
              <a:xfrm>
                <a:off x="6110" y="871"/>
                <a:ext cx="17" cy="8"/>
              </a:xfrm>
              <a:prstGeom prst="rect">
                <a:avLst/>
              </a:prstGeom>
              <a:solidFill>
                <a:srgbClr val="495A76"/>
              </a:solidFill>
              <a:ln w="9525">
                <a:noFill/>
                <a:miter lim="800000"/>
                <a:headEnd/>
                <a:tailEnd/>
              </a:ln>
            </p:spPr>
            <p:txBody>
              <a:bodyPr/>
              <a:lstStyle/>
              <a:p>
                <a:endParaRPr lang="en-US"/>
              </a:p>
            </p:txBody>
          </p:sp>
          <p:sp>
            <p:nvSpPr>
              <p:cNvPr id="107363" name="Rectangle 1325"/>
              <p:cNvSpPr>
                <a:spLocks noChangeArrowheads="1"/>
              </p:cNvSpPr>
              <p:nvPr/>
            </p:nvSpPr>
            <p:spPr bwMode="auto">
              <a:xfrm>
                <a:off x="6110" y="869"/>
                <a:ext cx="17" cy="5"/>
              </a:xfrm>
              <a:prstGeom prst="rect">
                <a:avLst/>
              </a:prstGeom>
              <a:solidFill>
                <a:srgbClr val="296992"/>
              </a:solidFill>
              <a:ln w="9525">
                <a:noFill/>
                <a:miter lim="800000"/>
                <a:headEnd/>
                <a:tailEnd/>
              </a:ln>
            </p:spPr>
            <p:txBody>
              <a:bodyPr/>
              <a:lstStyle/>
              <a:p>
                <a:endParaRPr lang="en-US"/>
              </a:p>
            </p:txBody>
          </p:sp>
          <p:sp>
            <p:nvSpPr>
              <p:cNvPr id="107364" name="Rectangle 1326"/>
              <p:cNvSpPr>
                <a:spLocks noChangeArrowheads="1"/>
              </p:cNvSpPr>
              <p:nvPr/>
            </p:nvSpPr>
            <p:spPr bwMode="auto">
              <a:xfrm>
                <a:off x="6110" y="866"/>
                <a:ext cx="17" cy="5"/>
              </a:xfrm>
              <a:prstGeom prst="rect">
                <a:avLst/>
              </a:prstGeom>
              <a:solidFill>
                <a:srgbClr val="0079B3"/>
              </a:solidFill>
              <a:ln w="9525">
                <a:noFill/>
                <a:miter lim="800000"/>
                <a:headEnd/>
                <a:tailEnd/>
              </a:ln>
            </p:spPr>
            <p:txBody>
              <a:bodyPr/>
              <a:lstStyle/>
              <a:p>
                <a:endParaRPr lang="en-US"/>
              </a:p>
            </p:txBody>
          </p:sp>
          <p:sp>
            <p:nvSpPr>
              <p:cNvPr id="107365" name="Rectangle 1327"/>
              <p:cNvSpPr>
                <a:spLocks noChangeArrowheads="1"/>
              </p:cNvSpPr>
              <p:nvPr/>
            </p:nvSpPr>
            <p:spPr bwMode="auto">
              <a:xfrm>
                <a:off x="6110" y="864"/>
                <a:ext cx="17" cy="5"/>
              </a:xfrm>
              <a:prstGeom prst="rect">
                <a:avLst/>
              </a:prstGeom>
              <a:solidFill>
                <a:srgbClr val="0089E0"/>
              </a:solidFill>
              <a:ln w="9525">
                <a:noFill/>
                <a:miter lim="800000"/>
                <a:headEnd/>
                <a:tailEnd/>
              </a:ln>
            </p:spPr>
            <p:txBody>
              <a:bodyPr/>
              <a:lstStyle/>
              <a:p>
                <a:endParaRPr lang="en-US"/>
              </a:p>
            </p:txBody>
          </p:sp>
          <p:sp>
            <p:nvSpPr>
              <p:cNvPr id="107366" name="Rectangle 1328"/>
              <p:cNvSpPr>
                <a:spLocks noChangeArrowheads="1"/>
              </p:cNvSpPr>
              <p:nvPr/>
            </p:nvSpPr>
            <p:spPr bwMode="auto">
              <a:xfrm>
                <a:off x="6110" y="866"/>
                <a:ext cx="17" cy="0"/>
              </a:xfrm>
              <a:prstGeom prst="rect">
                <a:avLst/>
              </a:prstGeom>
              <a:solidFill>
                <a:srgbClr val="0089E0"/>
              </a:solidFill>
              <a:ln w="9525">
                <a:noFill/>
                <a:miter lim="800000"/>
                <a:headEnd/>
                <a:tailEnd/>
              </a:ln>
            </p:spPr>
            <p:txBody>
              <a:bodyPr/>
              <a:lstStyle/>
              <a:p>
                <a:endParaRPr lang="en-US"/>
              </a:p>
            </p:txBody>
          </p:sp>
          <p:sp>
            <p:nvSpPr>
              <p:cNvPr id="107367" name="Oval 1329"/>
              <p:cNvSpPr>
                <a:spLocks noChangeArrowheads="1"/>
              </p:cNvSpPr>
              <p:nvPr/>
            </p:nvSpPr>
            <p:spPr bwMode="auto">
              <a:xfrm>
                <a:off x="6110" y="866"/>
                <a:ext cx="17" cy="15"/>
              </a:xfrm>
              <a:prstGeom prst="ellipse">
                <a:avLst/>
              </a:prstGeom>
              <a:solidFill>
                <a:srgbClr val="FFFFFF"/>
              </a:solidFill>
              <a:ln w="0">
                <a:solidFill>
                  <a:srgbClr val="6576B3"/>
                </a:solidFill>
                <a:round/>
                <a:headEnd/>
                <a:tailEnd/>
              </a:ln>
            </p:spPr>
            <p:txBody>
              <a:bodyPr/>
              <a:lstStyle/>
              <a:p>
                <a:endParaRPr lang="en-US"/>
              </a:p>
            </p:txBody>
          </p:sp>
          <p:sp>
            <p:nvSpPr>
              <p:cNvPr id="107368" name="Line 1330"/>
              <p:cNvSpPr>
                <a:spLocks noChangeShapeType="1"/>
              </p:cNvSpPr>
              <p:nvPr/>
            </p:nvSpPr>
            <p:spPr bwMode="auto">
              <a:xfrm>
                <a:off x="6086" y="871"/>
                <a:ext cx="27" cy="1"/>
              </a:xfrm>
              <a:prstGeom prst="line">
                <a:avLst/>
              </a:prstGeom>
              <a:noFill/>
              <a:ln w="0">
                <a:solidFill>
                  <a:srgbClr val="6576B3"/>
                </a:solidFill>
                <a:round/>
                <a:headEnd/>
                <a:tailEnd/>
              </a:ln>
            </p:spPr>
            <p:txBody>
              <a:bodyPr/>
              <a:lstStyle/>
              <a:p>
                <a:endParaRPr lang="fr-FR"/>
              </a:p>
            </p:txBody>
          </p:sp>
          <p:sp>
            <p:nvSpPr>
              <p:cNvPr id="107369" name="Line 1331"/>
              <p:cNvSpPr>
                <a:spLocks noChangeShapeType="1"/>
              </p:cNvSpPr>
              <p:nvPr/>
            </p:nvSpPr>
            <p:spPr bwMode="auto">
              <a:xfrm>
                <a:off x="6086" y="874"/>
                <a:ext cx="27" cy="1"/>
              </a:xfrm>
              <a:prstGeom prst="line">
                <a:avLst/>
              </a:prstGeom>
              <a:noFill/>
              <a:ln w="0">
                <a:solidFill>
                  <a:srgbClr val="6576B3"/>
                </a:solidFill>
                <a:round/>
                <a:headEnd/>
                <a:tailEnd/>
              </a:ln>
            </p:spPr>
            <p:txBody>
              <a:bodyPr/>
              <a:lstStyle/>
              <a:p>
                <a:endParaRPr lang="fr-FR"/>
              </a:p>
            </p:txBody>
          </p:sp>
          <p:sp>
            <p:nvSpPr>
              <p:cNvPr id="107370" name="Rectangle 1332"/>
              <p:cNvSpPr>
                <a:spLocks noChangeArrowheads="1"/>
              </p:cNvSpPr>
              <p:nvPr/>
            </p:nvSpPr>
            <p:spPr bwMode="auto">
              <a:xfrm>
                <a:off x="6086" y="934"/>
                <a:ext cx="27" cy="8"/>
              </a:xfrm>
              <a:prstGeom prst="rect">
                <a:avLst/>
              </a:prstGeom>
              <a:solidFill>
                <a:srgbClr val="504A5D"/>
              </a:solidFill>
              <a:ln w="0">
                <a:solidFill>
                  <a:srgbClr val="6576B3"/>
                </a:solidFill>
                <a:miter lim="800000"/>
                <a:headEnd/>
                <a:tailEnd/>
              </a:ln>
            </p:spPr>
            <p:txBody>
              <a:bodyPr/>
              <a:lstStyle/>
              <a:p>
                <a:endParaRPr lang="en-US"/>
              </a:p>
            </p:txBody>
          </p:sp>
          <p:sp>
            <p:nvSpPr>
              <p:cNvPr id="107371" name="Rectangle 1333"/>
              <p:cNvSpPr>
                <a:spLocks noChangeArrowheads="1"/>
              </p:cNvSpPr>
              <p:nvPr/>
            </p:nvSpPr>
            <p:spPr bwMode="auto">
              <a:xfrm>
                <a:off x="6110" y="942"/>
                <a:ext cx="17" cy="4"/>
              </a:xfrm>
              <a:prstGeom prst="rect">
                <a:avLst/>
              </a:prstGeom>
              <a:solidFill>
                <a:srgbClr val="504A5D"/>
              </a:solidFill>
              <a:ln w="9525">
                <a:noFill/>
                <a:miter lim="800000"/>
                <a:headEnd/>
                <a:tailEnd/>
              </a:ln>
            </p:spPr>
            <p:txBody>
              <a:bodyPr/>
              <a:lstStyle/>
              <a:p>
                <a:endParaRPr lang="en-US"/>
              </a:p>
            </p:txBody>
          </p:sp>
          <p:sp>
            <p:nvSpPr>
              <p:cNvPr id="107372" name="Rectangle 1334"/>
              <p:cNvSpPr>
                <a:spLocks noChangeArrowheads="1"/>
              </p:cNvSpPr>
              <p:nvPr/>
            </p:nvSpPr>
            <p:spPr bwMode="auto">
              <a:xfrm>
                <a:off x="6110" y="939"/>
                <a:ext cx="17" cy="7"/>
              </a:xfrm>
              <a:prstGeom prst="rect">
                <a:avLst/>
              </a:prstGeom>
              <a:solidFill>
                <a:srgbClr val="504A5D"/>
              </a:solidFill>
              <a:ln w="9525">
                <a:noFill/>
                <a:miter lim="800000"/>
                <a:headEnd/>
                <a:tailEnd/>
              </a:ln>
            </p:spPr>
            <p:txBody>
              <a:bodyPr/>
              <a:lstStyle/>
              <a:p>
                <a:endParaRPr lang="en-US"/>
              </a:p>
            </p:txBody>
          </p:sp>
          <p:sp>
            <p:nvSpPr>
              <p:cNvPr id="107373" name="Rectangle 1335"/>
              <p:cNvSpPr>
                <a:spLocks noChangeArrowheads="1"/>
              </p:cNvSpPr>
              <p:nvPr/>
            </p:nvSpPr>
            <p:spPr bwMode="auto">
              <a:xfrm>
                <a:off x="6110" y="937"/>
                <a:ext cx="17" cy="5"/>
              </a:xfrm>
              <a:prstGeom prst="rect">
                <a:avLst/>
              </a:prstGeom>
              <a:solidFill>
                <a:srgbClr val="495A76"/>
              </a:solidFill>
              <a:ln w="9525">
                <a:noFill/>
                <a:miter lim="800000"/>
                <a:headEnd/>
                <a:tailEnd/>
              </a:ln>
            </p:spPr>
            <p:txBody>
              <a:bodyPr/>
              <a:lstStyle/>
              <a:p>
                <a:endParaRPr lang="en-US"/>
              </a:p>
            </p:txBody>
          </p:sp>
          <p:sp>
            <p:nvSpPr>
              <p:cNvPr id="107374" name="Rectangle 1336"/>
              <p:cNvSpPr>
                <a:spLocks noChangeArrowheads="1"/>
              </p:cNvSpPr>
              <p:nvPr/>
            </p:nvSpPr>
            <p:spPr bwMode="auto">
              <a:xfrm>
                <a:off x="6110" y="934"/>
                <a:ext cx="17" cy="5"/>
              </a:xfrm>
              <a:prstGeom prst="rect">
                <a:avLst/>
              </a:prstGeom>
              <a:solidFill>
                <a:srgbClr val="296992"/>
              </a:solidFill>
              <a:ln w="9525">
                <a:noFill/>
                <a:miter lim="800000"/>
                <a:headEnd/>
                <a:tailEnd/>
              </a:ln>
            </p:spPr>
            <p:txBody>
              <a:bodyPr/>
              <a:lstStyle/>
              <a:p>
                <a:endParaRPr lang="en-US"/>
              </a:p>
            </p:txBody>
          </p:sp>
          <p:sp>
            <p:nvSpPr>
              <p:cNvPr id="107375" name="Rectangle 1337"/>
              <p:cNvSpPr>
                <a:spLocks noChangeArrowheads="1"/>
              </p:cNvSpPr>
              <p:nvPr/>
            </p:nvSpPr>
            <p:spPr bwMode="auto">
              <a:xfrm>
                <a:off x="6110" y="932"/>
                <a:ext cx="17" cy="5"/>
              </a:xfrm>
              <a:prstGeom prst="rect">
                <a:avLst/>
              </a:prstGeom>
              <a:solidFill>
                <a:srgbClr val="0079B3"/>
              </a:solidFill>
              <a:ln w="9525">
                <a:noFill/>
                <a:miter lim="800000"/>
                <a:headEnd/>
                <a:tailEnd/>
              </a:ln>
            </p:spPr>
            <p:txBody>
              <a:bodyPr/>
              <a:lstStyle/>
              <a:p>
                <a:endParaRPr lang="en-US"/>
              </a:p>
            </p:txBody>
          </p:sp>
          <p:sp>
            <p:nvSpPr>
              <p:cNvPr id="107376" name="Rectangle 1338"/>
              <p:cNvSpPr>
                <a:spLocks noChangeArrowheads="1"/>
              </p:cNvSpPr>
              <p:nvPr/>
            </p:nvSpPr>
            <p:spPr bwMode="auto">
              <a:xfrm>
                <a:off x="6110" y="930"/>
                <a:ext cx="17" cy="4"/>
              </a:xfrm>
              <a:prstGeom prst="rect">
                <a:avLst/>
              </a:prstGeom>
              <a:solidFill>
                <a:srgbClr val="0089E0"/>
              </a:solidFill>
              <a:ln w="9525">
                <a:noFill/>
                <a:miter lim="800000"/>
                <a:headEnd/>
                <a:tailEnd/>
              </a:ln>
            </p:spPr>
            <p:txBody>
              <a:bodyPr/>
              <a:lstStyle/>
              <a:p>
                <a:endParaRPr lang="en-US"/>
              </a:p>
            </p:txBody>
          </p:sp>
          <p:sp>
            <p:nvSpPr>
              <p:cNvPr id="107377" name="Rectangle 1339"/>
              <p:cNvSpPr>
                <a:spLocks noChangeArrowheads="1"/>
              </p:cNvSpPr>
              <p:nvPr/>
            </p:nvSpPr>
            <p:spPr bwMode="auto">
              <a:xfrm>
                <a:off x="6110" y="932"/>
                <a:ext cx="17" cy="0"/>
              </a:xfrm>
              <a:prstGeom prst="rect">
                <a:avLst/>
              </a:prstGeom>
              <a:solidFill>
                <a:srgbClr val="0089E0"/>
              </a:solidFill>
              <a:ln w="9525">
                <a:noFill/>
                <a:miter lim="800000"/>
                <a:headEnd/>
                <a:tailEnd/>
              </a:ln>
            </p:spPr>
            <p:txBody>
              <a:bodyPr/>
              <a:lstStyle/>
              <a:p>
                <a:endParaRPr lang="en-US"/>
              </a:p>
            </p:txBody>
          </p:sp>
          <p:sp>
            <p:nvSpPr>
              <p:cNvPr id="107378" name="Oval 1340"/>
              <p:cNvSpPr>
                <a:spLocks noChangeArrowheads="1"/>
              </p:cNvSpPr>
              <p:nvPr/>
            </p:nvSpPr>
            <p:spPr bwMode="auto">
              <a:xfrm>
                <a:off x="6110" y="932"/>
                <a:ext cx="17" cy="14"/>
              </a:xfrm>
              <a:prstGeom prst="ellipse">
                <a:avLst/>
              </a:prstGeom>
              <a:solidFill>
                <a:srgbClr val="FFFFFF"/>
              </a:solidFill>
              <a:ln w="0">
                <a:solidFill>
                  <a:srgbClr val="6576B3"/>
                </a:solidFill>
                <a:round/>
                <a:headEnd/>
                <a:tailEnd/>
              </a:ln>
            </p:spPr>
            <p:txBody>
              <a:bodyPr/>
              <a:lstStyle/>
              <a:p>
                <a:endParaRPr lang="en-US"/>
              </a:p>
            </p:txBody>
          </p:sp>
          <p:sp>
            <p:nvSpPr>
              <p:cNvPr id="107379" name="Line 1341"/>
              <p:cNvSpPr>
                <a:spLocks noChangeShapeType="1"/>
              </p:cNvSpPr>
              <p:nvPr/>
            </p:nvSpPr>
            <p:spPr bwMode="auto">
              <a:xfrm>
                <a:off x="6086" y="937"/>
                <a:ext cx="27" cy="1"/>
              </a:xfrm>
              <a:prstGeom prst="line">
                <a:avLst/>
              </a:prstGeom>
              <a:noFill/>
              <a:ln w="0">
                <a:solidFill>
                  <a:srgbClr val="6576B3"/>
                </a:solidFill>
                <a:round/>
                <a:headEnd/>
                <a:tailEnd/>
              </a:ln>
            </p:spPr>
            <p:txBody>
              <a:bodyPr/>
              <a:lstStyle/>
              <a:p>
                <a:endParaRPr lang="fr-FR"/>
              </a:p>
            </p:txBody>
          </p:sp>
          <p:sp>
            <p:nvSpPr>
              <p:cNvPr id="107380" name="Line 1342"/>
              <p:cNvSpPr>
                <a:spLocks noChangeShapeType="1"/>
              </p:cNvSpPr>
              <p:nvPr/>
            </p:nvSpPr>
            <p:spPr bwMode="auto">
              <a:xfrm>
                <a:off x="6086" y="939"/>
                <a:ext cx="27" cy="1"/>
              </a:xfrm>
              <a:prstGeom prst="line">
                <a:avLst/>
              </a:prstGeom>
              <a:noFill/>
              <a:ln w="0">
                <a:solidFill>
                  <a:srgbClr val="6576B3"/>
                </a:solidFill>
                <a:round/>
                <a:headEnd/>
                <a:tailEnd/>
              </a:ln>
            </p:spPr>
            <p:txBody>
              <a:bodyPr/>
              <a:lstStyle/>
              <a:p>
                <a:endParaRPr lang="fr-FR"/>
              </a:p>
            </p:txBody>
          </p:sp>
          <p:sp>
            <p:nvSpPr>
              <p:cNvPr id="107381" name="Rectangle 1343"/>
              <p:cNvSpPr>
                <a:spLocks noChangeArrowheads="1"/>
              </p:cNvSpPr>
              <p:nvPr/>
            </p:nvSpPr>
            <p:spPr bwMode="auto">
              <a:xfrm>
                <a:off x="6086" y="89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382" name="Rectangle 1344"/>
              <p:cNvSpPr>
                <a:spLocks noChangeArrowheads="1"/>
              </p:cNvSpPr>
              <p:nvPr/>
            </p:nvSpPr>
            <p:spPr bwMode="auto">
              <a:xfrm>
                <a:off x="6110" y="903"/>
                <a:ext cx="17" cy="2"/>
              </a:xfrm>
              <a:prstGeom prst="rect">
                <a:avLst/>
              </a:prstGeom>
              <a:solidFill>
                <a:srgbClr val="504A5D"/>
              </a:solidFill>
              <a:ln w="9525">
                <a:noFill/>
                <a:miter lim="800000"/>
                <a:headEnd/>
                <a:tailEnd/>
              </a:ln>
            </p:spPr>
            <p:txBody>
              <a:bodyPr/>
              <a:lstStyle/>
              <a:p>
                <a:endParaRPr lang="en-US"/>
              </a:p>
            </p:txBody>
          </p:sp>
          <p:sp>
            <p:nvSpPr>
              <p:cNvPr id="107383" name="Rectangle 1345"/>
              <p:cNvSpPr>
                <a:spLocks noChangeArrowheads="1"/>
              </p:cNvSpPr>
              <p:nvPr/>
            </p:nvSpPr>
            <p:spPr bwMode="auto">
              <a:xfrm>
                <a:off x="6110" y="900"/>
                <a:ext cx="17" cy="5"/>
              </a:xfrm>
              <a:prstGeom prst="rect">
                <a:avLst/>
              </a:prstGeom>
              <a:solidFill>
                <a:srgbClr val="504A5D"/>
              </a:solidFill>
              <a:ln w="9525">
                <a:noFill/>
                <a:miter lim="800000"/>
                <a:headEnd/>
                <a:tailEnd/>
              </a:ln>
            </p:spPr>
            <p:txBody>
              <a:bodyPr/>
              <a:lstStyle/>
              <a:p>
                <a:endParaRPr lang="en-US"/>
              </a:p>
            </p:txBody>
          </p:sp>
          <p:sp>
            <p:nvSpPr>
              <p:cNvPr id="107384" name="Rectangle 1346"/>
              <p:cNvSpPr>
                <a:spLocks noChangeArrowheads="1"/>
              </p:cNvSpPr>
              <p:nvPr/>
            </p:nvSpPr>
            <p:spPr bwMode="auto">
              <a:xfrm>
                <a:off x="6110" y="898"/>
                <a:ext cx="17" cy="5"/>
              </a:xfrm>
              <a:prstGeom prst="rect">
                <a:avLst/>
              </a:prstGeom>
              <a:solidFill>
                <a:srgbClr val="495A76"/>
              </a:solidFill>
              <a:ln w="9525">
                <a:noFill/>
                <a:miter lim="800000"/>
                <a:headEnd/>
                <a:tailEnd/>
              </a:ln>
            </p:spPr>
            <p:txBody>
              <a:bodyPr/>
              <a:lstStyle/>
              <a:p>
                <a:endParaRPr lang="en-US"/>
              </a:p>
            </p:txBody>
          </p:sp>
          <p:sp>
            <p:nvSpPr>
              <p:cNvPr id="107385" name="Rectangle 1347"/>
              <p:cNvSpPr>
                <a:spLocks noChangeArrowheads="1"/>
              </p:cNvSpPr>
              <p:nvPr/>
            </p:nvSpPr>
            <p:spPr bwMode="auto">
              <a:xfrm>
                <a:off x="6110" y="893"/>
                <a:ext cx="17" cy="7"/>
              </a:xfrm>
              <a:prstGeom prst="rect">
                <a:avLst/>
              </a:prstGeom>
              <a:solidFill>
                <a:srgbClr val="296992"/>
              </a:solidFill>
              <a:ln w="9525">
                <a:noFill/>
                <a:miter lim="800000"/>
                <a:headEnd/>
                <a:tailEnd/>
              </a:ln>
            </p:spPr>
            <p:txBody>
              <a:bodyPr/>
              <a:lstStyle/>
              <a:p>
                <a:endParaRPr lang="en-US"/>
              </a:p>
            </p:txBody>
          </p:sp>
          <p:sp>
            <p:nvSpPr>
              <p:cNvPr id="107386" name="Rectangle 1348"/>
              <p:cNvSpPr>
                <a:spLocks noChangeArrowheads="1"/>
              </p:cNvSpPr>
              <p:nvPr/>
            </p:nvSpPr>
            <p:spPr bwMode="auto">
              <a:xfrm>
                <a:off x="6110" y="891"/>
                <a:ext cx="17" cy="7"/>
              </a:xfrm>
              <a:prstGeom prst="rect">
                <a:avLst/>
              </a:prstGeom>
              <a:solidFill>
                <a:srgbClr val="0079B3"/>
              </a:solidFill>
              <a:ln w="9525">
                <a:noFill/>
                <a:miter lim="800000"/>
                <a:headEnd/>
                <a:tailEnd/>
              </a:ln>
            </p:spPr>
            <p:txBody>
              <a:bodyPr/>
              <a:lstStyle/>
              <a:p>
                <a:endParaRPr lang="en-US"/>
              </a:p>
            </p:txBody>
          </p:sp>
          <p:sp>
            <p:nvSpPr>
              <p:cNvPr id="107387" name="Rectangle 1349"/>
              <p:cNvSpPr>
                <a:spLocks noChangeArrowheads="1"/>
              </p:cNvSpPr>
              <p:nvPr/>
            </p:nvSpPr>
            <p:spPr bwMode="auto">
              <a:xfrm>
                <a:off x="6110" y="888"/>
                <a:ext cx="17" cy="5"/>
              </a:xfrm>
              <a:prstGeom prst="rect">
                <a:avLst/>
              </a:prstGeom>
              <a:solidFill>
                <a:srgbClr val="0089E0"/>
              </a:solidFill>
              <a:ln w="9525">
                <a:noFill/>
                <a:miter lim="800000"/>
                <a:headEnd/>
                <a:tailEnd/>
              </a:ln>
            </p:spPr>
            <p:txBody>
              <a:bodyPr/>
              <a:lstStyle/>
              <a:p>
                <a:endParaRPr lang="en-US"/>
              </a:p>
            </p:txBody>
          </p:sp>
          <p:sp>
            <p:nvSpPr>
              <p:cNvPr id="107388" name="Rectangle 1350"/>
              <p:cNvSpPr>
                <a:spLocks noChangeArrowheads="1"/>
              </p:cNvSpPr>
              <p:nvPr/>
            </p:nvSpPr>
            <p:spPr bwMode="auto">
              <a:xfrm>
                <a:off x="6110" y="891"/>
                <a:ext cx="17" cy="0"/>
              </a:xfrm>
              <a:prstGeom prst="rect">
                <a:avLst/>
              </a:prstGeom>
              <a:solidFill>
                <a:srgbClr val="0089E0"/>
              </a:solidFill>
              <a:ln w="9525">
                <a:noFill/>
                <a:miter lim="800000"/>
                <a:headEnd/>
                <a:tailEnd/>
              </a:ln>
            </p:spPr>
            <p:txBody>
              <a:bodyPr/>
              <a:lstStyle/>
              <a:p>
                <a:endParaRPr lang="en-US"/>
              </a:p>
            </p:txBody>
          </p:sp>
          <p:sp>
            <p:nvSpPr>
              <p:cNvPr id="107389" name="Oval 1351"/>
              <p:cNvSpPr>
                <a:spLocks noChangeArrowheads="1"/>
              </p:cNvSpPr>
              <p:nvPr/>
            </p:nvSpPr>
            <p:spPr bwMode="auto">
              <a:xfrm>
                <a:off x="6110" y="891"/>
                <a:ext cx="17" cy="14"/>
              </a:xfrm>
              <a:prstGeom prst="ellipse">
                <a:avLst/>
              </a:prstGeom>
              <a:solidFill>
                <a:srgbClr val="FFFFFF"/>
              </a:solidFill>
              <a:ln w="0">
                <a:solidFill>
                  <a:srgbClr val="6576B3"/>
                </a:solidFill>
                <a:round/>
                <a:headEnd/>
                <a:tailEnd/>
              </a:ln>
            </p:spPr>
            <p:txBody>
              <a:bodyPr/>
              <a:lstStyle/>
              <a:p>
                <a:endParaRPr lang="en-US"/>
              </a:p>
            </p:txBody>
          </p:sp>
          <p:sp>
            <p:nvSpPr>
              <p:cNvPr id="107390" name="Line 1352"/>
              <p:cNvSpPr>
                <a:spLocks noChangeShapeType="1"/>
              </p:cNvSpPr>
              <p:nvPr/>
            </p:nvSpPr>
            <p:spPr bwMode="auto">
              <a:xfrm>
                <a:off x="6086" y="896"/>
                <a:ext cx="27" cy="1"/>
              </a:xfrm>
              <a:prstGeom prst="line">
                <a:avLst/>
              </a:prstGeom>
              <a:noFill/>
              <a:ln w="0">
                <a:solidFill>
                  <a:srgbClr val="6576B3"/>
                </a:solidFill>
                <a:round/>
                <a:headEnd/>
                <a:tailEnd/>
              </a:ln>
            </p:spPr>
            <p:txBody>
              <a:bodyPr/>
              <a:lstStyle/>
              <a:p>
                <a:endParaRPr lang="fr-FR"/>
              </a:p>
            </p:txBody>
          </p:sp>
          <p:sp>
            <p:nvSpPr>
              <p:cNvPr id="107391" name="Line 1353"/>
              <p:cNvSpPr>
                <a:spLocks noChangeShapeType="1"/>
              </p:cNvSpPr>
              <p:nvPr/>
            </p:nvSpPr>
            <p:spPr bwMode="auto">
              <a:xfrm>
                <a:off x="6086" y="898"/>
                <a:ext cx="27" cy="1"/>
              </a:xfrm>
              <a:prstGeom prst="line">
                <a:avLst/>
              </a:prstGeom>
              <a:noFill/>
              <a:ln w="0">
                <a:solidFill>
                  <a:srgbClr val="6576B3"/>
                </a:solidFill>
                <a:round/>
                <a:headEnd/>
                <a:tailEnd/>
              </a:ln>
            </p:spPr>
            <p:txBody>
              <a:bodyPr/>
              <a:lstStyle/>
              <a:p>
                <a:endParaRPr lang="fr-FR"/>
              </a:p>
            </p:txBody>
          </p:sp>
          <p:sp>
            <p:nvSpPr>
              <p:cNvPr id="107392" name="Rectangle 1354"/>
              <p:cNvSpPr>
                <a:spLocks noChangeArrowheads="1"/>
              </p:cNvSpPr>
              <p:nvPr/>
            </p:nvSpPr>
            <p:spPr bwMode="auto">
              <a:xfrm>
                <a:off x="6086" y="91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393" name="Rectangle 1355"/>
              <p:cNvSpPr>
                <a:spLocks noChangeArrowheads="1"/>
              </p:cNvSpPr>
              <p:nvPr/>
            </p:nvSpPr>
            <p:spPr bwMode="auto">
              <a:xfrm>
                <a:off x="6110" y="922"/>
                <a:ext cx="17" cy="3"/>
              </a:xfrm>
              <a:prstGeom prst="rect">
                <a:avLst/>
              </a:prstGeom>
              <a:solidFill>
                <a:srgbClr val="504A5D"/>
              </a:solidFill>
              <a:ln w="9525">
                <a:noFill/>
                <a:miter lim="800000"/>
                <a:headEnd/>
                <a:tailEnd/>
              </a:ln>
            </p:spPr>
            <p:txBody>
              <a:bodyPr/>
              <a:lstStyle/>
              <a:p>
                <a:endParaRPr lang="en-US"/>
              </a:p>
            </p:txBody>
          </p:sp>
          <p:sp>
            <p:nvSpPr>
              <p:cNvPr id="107394" name="Rectangle 1356"/>
              <p:cNvSpPr>
                <a:spLocks noChangeArrowheads="1"/>
              </p:cNvSpPr>
              <p:nvPr/>
            </p:nvSpPr>
            <p:spPr bwMode="auto">
              <a:xfrm>
                <a:off x="6110" y="920"/>
                <a:ext cx="17" cy="5"/>
              </a:xfrm>
              <a:prstGeom prst="rect">
                <a:avLst/>
              </a:prstGeom>
              <a:solidFill>
                <a:srgbClr val="504A5D"/>
              </a:solidFill>
              <a:ln w="9525">
                <a:noFill/>
                <a:miter lim="800000"/>
                <a:headEnd/>
                <a:tailEnd/>
              </a:ln>
            </p:spPr>
            <p:txBody>
              <a:bodyPr/>
              <a:lstStyle/>
              <a:p>
                <a:endParaRPr lang="en-US"/>
              </a:p>
            </p:txBody>
          </p:sp>
          <p:sp>
            <p:nvSpPr>
              <p:cNvPr id="107395" name="Rectangle 1357"/>
              <p:cNvSpPr>
                <a:spLocks noChangeArrowheads="1"/>
              </p:cNvSpPr>
              <p:nvPr/>
            </p:nvSpPr>
            <p:spPr bwMode="auto">
              <a:xfrm>
                <a:off x="6110" y="917"/>
                <a:ext cx="17" cy="5"/>
              </a:xfrm>
              <a:prstGeom prst="rect">
                <a:avLst/>
              </a:prstGeom>
              <a:solidFill>
                <a:srgbClr val="495A76"/>
              </a:solidFill>
              <a:ln w="9525">
                <a:noFill/>
                <a:miter lim="800000"/>
                <a:headEnd/>
                <a:tailEnd/>
              </a:ln>
            </p:spPr>
            <p:txBody>
              <a:bodyPr/>
              <a:lstStyle/>
              <a:p>
                <a:endParaRPr lang="en-US"/>
              </a:p>
            </p:txBody>
          </p:sp>
          <p:sp>
            <p:nvSpPr>
              <p:cNvPr id="107396" name="Rectangle 1358"/>
              <p:cNvSpPr>
                <a:spLocks noChangeArrowheads="1"/>
              </p:cNvSpPr>
              <p:nvPr/>
            </p:nvSpPr>
            <p:spPr bwMode="auto">
              <a:xfrm>
                <a:off x="6110" y="913"/>
                <a:ext cx="17" cy="7"/>
              </a:xfrm>
              <a:prstGeom prst="rect">
                <a:avLst/>
              </a:prstGeom>
              <a:solidFill>
                <a:srgbClr val="296992"/>
              </a:solidFill>
              <a:ln w="9525">
                <a:noFill/>
                <a:miter lim="800000"/>
                <a:headEnd/>
                <a:tailEnd/>
              </a:ln>
            </p:spPr>
            <p:txBody>
              <a:bodyPr/>
              <a:lstStyle/>
              <a:p>
                <a:endParaRPr lang="en-US"/>
              </a:p>
            </p:txBody>
          </p:sp>
          <p:sp>
            <p:nvSpPr>
              <p:cNvPr id="107397" name="Rectangle 1359"/>
              <p:cNvSpPr>
                <a:spLocks noChangeArrowheads="1"/>
              </p:cNvSpPr>
              <p:nvPr/>
            </p:nvSpPr>
            <p:spPr bwMode="auto">
              <a:xfrm>
                <a:off x="6110" y="910"/>
                <a:ext cx="17" cy="7"/>
              </a:xfrm>
              <a:prstGeom prst="rect">
                <a:avLst/>
              </a:prstGeom>
              <a:solidFill>
                <a:srgbClr val="0079B3"/>
              </a:solidFill>
              <a:ln w="9525">
                <a:noFill/>
                <a:miter lim="800000"/>
                <a:headEnd/>
                <a:tailEnd/>
              </a:ln>
            </p:spPr>
            <p:txBody>
              <a:bodyPr/>
              <a:lstStyle/>
              <a:p>
                <a:endParaRPr lang="en-US"/>
              </a:p>
            </p:txBody>
          </p:sp>
          <p:sp>
            <p:nvSpPr>
              <p:cNvPr id="107398" name="Rectangle 1360"/>
              <p:cNvSpPr>
                <a:spLocks noChangeArrowheads="1"/>
              </p:cNvSpPr>
              <p:nvPr/>
            </p:nvSpPr>
            <p:spPr bwMode="auto">
              <a:xfrm>
                <a:off x="6110" y="908"/>
                <a:ext cx="17" cy="5"/>
              </a:xfrm>
              <a:prstGeom prst="rect">
                <a:avLst/>
              </a:prstGeom>
              <a:solidFill>
                <a:srgbClr val="0089E0"/>
              </a:solidFill>
              <a:ln w="9525">
                <a:noFill/>
                <a:miter lim="800000"/>
                <a:headEnd/>
                <a:tailEnd/>
              </a:ln>
            </p:spPr>
            <p:txBody>
              <a:bodyPr/>
              <a:lstStyle/>
              <a:p>
                <a:endParaRPr lang="en-US"/>
              </a:p>
            </p:txBody>
          </p:sp>
          <p:sp>
            <p:nvSpPr>
              <p:cNvPr id="107399" name="Rectangle 1361"/>
              <p:cNvSpPr>
                <a:spLocks noChangeArrowheads="1"/>
              </p:cNvSpPr>
              <p:nvPr/>
            </p:nvSpPr>
            <p:spPr bwMode="auto">
              <a:xfrm>
                <a:off x="6110" y="910"/>
                <a:ext cx="17" cy="0"/>
              </a:xfrm>
              <a:prstGeom prst="rect">
                <a:avLst/>
              </a:prstGeom>
              <a:solidFill>
                <a:srgbClr val="0089E0"/>
              </a:solidFill>
              <a:ln w="9525">
                <a:noFill/>
                <a:miter lim="800000"/>
                <a:headEnd/>
                <a:tailEnd/>
              </a:ln>
            </p:spPr>
            <p:txBody>
              <a:bodyPr/>
              <a:lstStyle/>
              <a:p>
                <a:endParaRPr lang="en-US"/>
              </a:p>
            </p:txBody>
          </p:sp>
          <p:sp>
            <p:nvSpPr>
              <p:cNvPr id="107400" name="Oval 1362"/>
              <p:cNvSpPr>
                <a:spLocks noChangeArrowheads="1"/>
              </p:cNvSpPr>
              <p:nvPr/>
            </p:nvSpPr>
            <p:spPr bwMode="auto">
              <a:xfrm>
                <a:off x="6110" y="910"/>
                <a:ext cx="17" cy="15"/>
              </a:xfrm>
              <a:prstGeom prst="ellipse">
                <a:avLst/>
              </a:prstGeom>
              <a:solidFill>
                <a:srgbClr val="FFFFFF"/>
              </a:solidFill>
              <a:ln w="0">
                <a:solidFill>
                  <a:srgbClr val="6576B3"/>
                </a:solidFill>
                <a:round/>
                <a:headEnd/>
                <a:tailEnd/>
              </a:ln>
            </p:spPr>
            <p:txBody>
              <a:bodyPr/>
              <a:lstStyle/>
              <a:p>
                <a:endParaRPr lang="en-US"/>
              </a:p>
            </p:txBody>
          </p:sp>
          <p:sp>
            <p:nvSpPr>
              <p:cNvPr id="107401" name="Line 1363"/>
              <p:cNvSpPr>
                <a:spLocks noChangeShapeType="1"/>
              </p:cNvSpPr>
              <p:nvPr/>
            </p:nvSpPr>
            <p:spPr bwMode="auto">
              <a:xfrm>
                <a:off x="6086" y="915"/>
                <a:ext cx="27" cy="1"/>
              </a:xfrm>
              <a:prstGeom prst="line">
                <a:avLst/>
              </a:prstGeom>
              <a:noFill/>
              <a:ln w="0">
                <a:solidFill>
                  <a:srgbClr val="6576B3"/>
                </a:solidFill>
                <a:round/>
                <a:headEnd/>
                <a:tailEnd/>
              </a:ln>
            </p:spPr>
            <p:txBody>
              <a:bodyPr/>
              <a:lstStyle/>
              <a:p>
                <a:endParaRPr lang="fr-FR"/>
              </a:p>
            </p:txBody>
          </p:sp>
          <p:sp>
            <p:nvSpPr>
              <p:cNvPr id="107402" name="Line 1364"/>
              <p:cNvSpPr>
                <a:spLocks noChangeShapeType="1"/>
              </p:cNvSpPr>
              <p:nvPr/>
            </p:nvSpPr>
            <p:spPr bwMode="auto">
              <a:xfrm>
                <a:off x="6086" y="917"/>
                <a:ext cx="27" cy="1"/>
              </a:xfrm>
              <a:prstGeom prst="line">
                <a:avLst/>
              </a:prstGeom>
              <a:noFill/>
              <a:ln w="0">
                <a:solidFill>
                  <a:srgbClr val="6576B3"/>
                </a:solidFill>
                <a:round/>
                <a:headEnd/>
                <a:tailEnd/>
              </a:ln>
            </p:spPr>
            <p:txBody>
              <a:bodyPr/>
              <a:lstStyle/>
              <a:p>
                <a:endParaRPr lang="fr-FR"/>
              </a:p>
            </p:txBody>
          </p:sp>
          <p:sp>
            <p:nvSpPr>
              <p:cNvPr id="107403" name="Rectangle 1365"/>
              <p:cNvSpPr>
                <a:spLocks noChangeArrowheads="1"/>
              </p:cNvSpPr>
              <p:nvPr/>
            </p:nvSpPr>
            <p:spPr bwMode="auto">
              <a:xfrm>
                <a:off x="6086" y="95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404" name="Rectangle 1366"/>
              <p:cNvSpPr>
                <a:spLocks noChangeArrowheads="1"/>
              </p:cNvSpPr>
              <p:nvPr/>
            </p:nvSpPr>
            <p:spPr bwMode="auto">
              <a:xfrm>
                <a:off x="6110" y="966"/>
                <a:ext cx="17" cy="2"/>
              </a:xfrm>
              <a:prstGeom prst="rect">
                <a:avLst/>
              </a:prstGeom>
              <a:solidFill>
                <a:srgbClr val="504A5D"/>
              </a:solidFill>
              <a:ln w="9525">
                <a:noFill/>
                <a:miter lim="800000"/>
                <a:headEnd/>
                <a:tailEnd/>
              </a:ln>
            </p:spPr>
            <p:txBody>
              <a:bodyPr/>
              <a:lstStyle/>
              <a:p>
                <a:endParaRPr lang="en-US"/>
              </a:p>
            </p:txBody>
          </p:sp>
          <p:sp>
            <p:nvSpPr>
              <p:cNvPr id="107405" name="Rectangle 1367"/>
              <p:cNvSpPr>
                <a:spLocks noChangeArrowheads="1"/>
              </p:cNvSpPr>
              <p:nvPr/>
            </p:nvSpPr>
            <p:spPr bwMode="auto">
              <a:xfrm>
                <a:off x="6110" y="963"/>
                <a:ext cx="17" cy="5"/>
              </a:xfrm>
              <a:prstGeom prst="rect">
                <a:avLst/>
              </a:prstGeom>
              <a:solidFill>
                <a:srgbClr val="504A5D"/>
              </a:solidFill>
              <a:ln w="9525">
                <a:noFill/>
                <a:miter lim="800000"/>
                <a:headEnd/>
                <a:tailEnd/>
              </a:ln>
            </p:spPr>
            <p:txBody>
              <a:bodyPr/>
              <a:lstStyle/>
              <a:p>
                <a:endParaRPr lang="en-US"/>
              </a:p>
            </p:txBody>
          </p:sp>
          <p:sp>
            <p:nvSpPr>
              <p:cNvPr id="107406" name="Rectangle 1368"/>
              <p:cNvSpPr>
                <a:spLocks noChangeArrowheads="1"/>
              </p:cNvSpPr>
              <p:nvPr/>
            </p:nvSpPr>
            <p:spPr bwMode="auto">
              <a:xfrm>
                <a:off x="6110" y="959"/>
                <a:ext cx="17" cy="7"/>
              </a:xfrm>
              <a:prstGeom prst="rect">
                <a:avLst/>
              </a:prstGeom>
              <a:solidFill>
                <a:srgbClr val="495A76"/>
              </a:solidFill>
              <a:ln w="9525">
                <a:noFill/>
                <a:miter lim="800000"/>
                <a:headEnd/>
                <a:tailEnd/>
              </a:ln>
            </p:spPr>
            <p:txBody>
              <a:bodyPr/>
              <a:lstStyle/>
              <a:p>
                <a:endParaRPr lang="en-US"/>
              </a:p>
            </p:txBody>
          </p:sp>
        </p:grpSp>
        <p:grpSp>
          <p:nvGrpSpPr>
            <p:cNvPr id="106564" name="Group 1369"/>
            <p:cNvGrpSpPr>
              <a:grpSpLocks/>
            </p:cNvGrpSpPr>
            <p:nvPr/>
          </p:nvGrpSpPr>
          <p:grpSpPr bwMode="auto">
            <a:xfrm>
              <a:off x="5895" y="702"/>
              <a:ext cx="234" cy="1042"/>
              <a:chOff x="5895" y="702"/>
              <a:chExt cx="234" cy="1042"/>
            </a:xfrm>
          </p:grpSpPr>
          <p:sp>
            <p:nvSpPr>
              <p:cNvPr id="107007" name="Rectangle 1370"/>
              <p:cNvSpPr>
                <a:spLocks noChangeArrowheads="1"/>
              </p:cNvSpPr>
              <p:nvPr/>
            </p:nvSpPr>
            <p:spPr bwMode="auto">
              <a:xfrm>
                <a:off x="6110" y="956"/>
                <a:ext cx="17" cy="7"/>
              </a:xfrm>
              <a:prstGeom prst="rect">
                <a:avLst/>
              </a:prstGeom>
              <a:solidFill>
                <a:srgbClr val="296992"/>
              </a:solidFill>
              <a:ln w="9525">
                <a:noFill/>
                <a:miter lim="800000"/>
                <a:headEnd/>
                <a:tailEnd/>
              </a:ln>
            </p:spPr>
            <p:txBody>
              <a:bodyPr/>
              <a:lstStyle/>
              <a:p>
                <a:endParaRPr lang="en-US"/>
              </a:p>
            </p:txBody>
          </p:sp>
          <p:sp>
            <p:nvSpPr>
              <p:cNvPr id="107008" name="Rectangle 1371"/>
              <p:cNvSpPr>
                <a:spLocks noChangeArrowheads="1"/>
              </p:cNvSpPr>
              <p:nvPr/>
            </p:nvSpPr>
            <p:spPr bwMode="auto">
              <a:xfrm>
                <a:off x="6110" y="954"/>
                <a:ext cx="17" cy="5"/>
              </a:xfrm>
              <a:prstGeom prst="rect">
                <a:avLst/>
              </a:prstGeom>
              <a:solidFill>
                <a:srgbClr val="0079B3"/>
              </a:solidFill>
              <a:ln w="9525">
                <a:noFill/>
                <a:miter lim="800000"/>
                <a:headEnd/>
                <a:tailEnd/>
              </a:ln>
            </p:spPr>
            <p:txBody>
              <a:bodyPr/>
              <a:lstStyle/>
              <a:p>
                <a:endParaRPr lang="en-US"/>
              </a:p>
            </p:txBody>
          </p:sp>
          <p:sp>
            <p:nvSpPr>
              <p:cNvPr id="107009" name="Rectangle 1372"/>
              <p:cNvSpPr>
                <a:spLocks noChangeArrowheads="1"/>
              </p:cNvSpPr>
              <p:nvPr/>
            </p:nvSpPr>
            <p:spPr bwMode="auto">
              <a:xfrm>
                <a:off x="6110" y="951"/>
                <a:ext cx="17" cy="5"/>
              </a:xfrm>
              <a:prstGeom prst="rect">
                <a:avLst/>
              </a:prstGeom>
              <a:solidFill>
                <a:srgbClr val="0089E0"/>
              </a:solidFill>
              <a:ln w="9525">
                <a:noFill/>
                <a:miter lim="800000"/>
                <a:headEnd/>
                <a:tailEnd/>
              </a:ln>
            </p:spPr>
            <p:txBody>
              <a:bodyPr/>
              <a:lstStyle/>
              <a:p>
                <a:endParaRPr lang="en-US"/>
              </a:p>
            </p:txBody>
          </p:sp>
          <p:sp>
            <p:nvSpPr>
              <p:cNvPr id="107010" name="Rectangle 1373"/>
              <p:cNvSpPr>
                <a:spLocks noChangeArrowheads="1"/>
              </p:cNvSpPr>
              <p:nvPr/>
            </p:nvSpPr>
            <p:spPr bwMode="auto">
              <a:xfrm>
                <a:off x="6110" y="954"/>
                <a:ext cx="17" cy="0"/>
              </a:xfrm>
              <a:prstGeom prst="rect">
                <a:avLst/>
              </a:prstGeom>
              <a:solidFill>
                <a:srgbClr val="0089E0"/>
              </a:solidFill>
              <a:ln w="9525">
                <a:noFill/>
                <a:miter lim="800000"/>
                <a:headEnd/>
                <a:tailEnd/>
              </a:ln>
            </p:spPr>
            <p:txBody>
              <a:bodyPr/>
              <a:lstStyle/>
              <a:p>
                <a:endParaRPr lang="en-US"/>
              </a:p>
            </p:txBody>
          </p:sp>
          <p:sp>
            <p:nvSpPr>
              <p:cNvPr id="107011" name="Oval 1374"/>
              <p:cNvSpPr>
                <a:spLocks noChangeArrowheads="1"/>
              </p:cNvSpPr>
              <p:nvPr/>
            </p:nvSpPr>
            <p:spPr bwMode="auto">
              <a:xfrm>
                <a:off x="6110" y="954"/>
                <a:ext cx="17" cy="14"/>
              </a:xfrm>
              <a:prstGeom prst="ellipse">
                <a:avLst/>
              </a:prstGeom>
              <a:solidFill>
                <a:srgbClr val="FFFFFF"/>
              </a:solidFill>
              <a:ln w="0">
                <a:solidFill>
                  <a:srgbClr val="6576B3"/>
                </a:solidFill>
                <a:round/>
                <a:headEnd/>
                <a:tailEnd/>
              </a:ln>
            </p:spPr>
            <p:txBody>
              <a:bodyPr/>
              <a:lstStyle/>
              <a:p>
                <a:endParaRPr lang="en-US"/>
              </a:p>
            </p:txBody>
          </p:sp>
          <p:sp>
            <p:nvSpPr>
              <p:cNvPr id="107012" name="Line 1375"/>
              <p:cNvSpPr>
                <a:spLocks noChangeShapeType="1"/>
              </p:cNvSpPr>
              <p:nvPr/>
            </p:nvSpPr>
            <p:spPr bwMode="auto">
              <a:xfrm>
                <a:off x="6086" y="959"/>
                <a:ext cx="27" cy="1"/>
              </a:xfrm>
              <a:prstGeom prst="line">
                <a:avLst/>
              </a:prstGeom>
              <a:noFill/>
              <a:ln w="0">
                <a:solidFill>
                  <a:srgbClr val="6576B3"/>
                </a:solidFill>
                <a:round/>
                <a:headEnd/>
                <a:tailEnd/>
              </a:ln>
            </p:spPr>
            <p:txBody>
              <a:bodyPr/>
              <a:lstStyle/>
              <a:p>
                <a:endParaRPr lang="fr-FR"/>
              </a:p>
            </p:txBody>
          </p:sp>
          <p:sp>
            <p:nvSpPr>
              <p:cNvPr id="107013" name="Line 1376"/>
              <p:cNvSpPr>
                <a:spLocks noChangeShapeType="1"/>
              </p:cNvSpPr>
              <p:nvPr/>
            </p:nvSpPr>
            <p:spPr bwMode="auto">
              <a:xfrm>
                <a:off x="6086" y="961"/>
                <a:ext cx="27" cy="1"/>
              </a:xfrm>
              <a:prstGeom prst="line">
                <a:avLst/>
              </a:prstGeom>
              <a:noFill/>
              <a:ln w="0">
                <a:solidFill>
                  <a:srgbClr val="6576B3"/>
                </a:solidFill>
                <a:round/>
                <a:headEnd/>
                <a:tailEnd/>
              </a:ln>
            </p:spPr>
            <p:txBody>
              <a:bodyPr/>
              <a:lstStyle/>
              <a:p>
                <a:endParaRPr lang="fr-FR"/>
              </a:p>
            </p:txBody>
          </p:sp>
          <p:sp>
            <p:nvSpPr>
              <p:cNvPr id="107014" name="Rectangle 1377"/>
              <p:cNvSpPr>
                <a:spLocks noChangeArrowheads="1"/>
              </p:cNvSpPr>
              <p:nvPr/>
            </p:nvSpPr>
            <p:spPr bwMode="auto">
              <a:xfrm>
                <a:off x="6086" y="102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015" name="Rectangle 1378"/>
              <p:cNvSpPr>
                <a:spLocks noChangeArrowheads="1"/>
              </p:cNvSpPr>
              <p:nvPr/>
            </p:nvSpPr>
            <p:spPr bwMode="auto">
              <a:xfrm>
                <a:off x="6110" y="1029"/>
                <a:ext cx="17" cy="5"/>
              </a:xfrm>
              <a:prstGeom prst="rect">
                <a:avLst/>
              </a:prstGeom>
              <a:solidFill>
                <a:srgbClr val="504A5D"/>
              </a:solidFill>
              <a:ln w="9525">
                <a:noFill/>
                <a:miter lim="800000"/>
                <a:headEnd/>
                <a:tailEnd/>
              </a:ln>
            </p:spPr>
            <p:txBody>
              <a:bodyPr/>
              <a:lstStyle/>
              <a:p>
                <a:endParaRPr lang="en-US"/>
              </a:p>
            </p:txBody>
          </p:sp>
          <p:sp>
            <p:nvSpPr>
              <p:cNvPr id="107016" name="Rectangle 1379"/>
              <p:cNvSpPr>
                <a:spLocks noChangeArrowheads="1"/>
              </p:cNvSpPr>
              <p:nvPr/>
            </p:nvSpPr>
            <p:spPr bwMode="auto">
              <a:xfrm>
                <a:off x="6110" y="1026"/>
                <a:ext cx="17" cy="8"/>
              </a:xfrm>
              <a:prstGeom prst="rect">
                <a:avLst/>
              </a:prstGeom>
              <a:solidFill>
                <a:srgbClr val="504A5D"/>
              </a:solidFill>
              <a:ln w="9525">
                <a:noFill/>
                <a:miter lim="800000"/>
                <a:headEnd/>
                <a:tailEnd/>
              </a:ln>
            </p:spPr>
            <p:txBody>
              <a:bodyPr/>
              <a:lstStyle/>
              <a:p>
                <a:endParaRPr lang="en-US"/>
              </a:p>
            </p:txBody>
          </p:sp>
          <p:sp>
            <p:nvSpPr>
              <p:cNvPr id="107017" name="Rectangle 1380"/>
              <p:cNvSpPr>
                <a:spLocks noChangeArrowheads="1"/>
              </p:cNvSpPr>
              <p:nvPr/>
            </p:nvSpPr>
            <p:spPr bwMode="auto">
              <a:xfrm>
                <a:off x="6110" y="1024"/>
                <a:ext cx="17" cy="5"/>
              </a:xfrm>
              <a:prstGeom prst="rect">
                <a:avLst/>
              </a:prstGeom>
              <a:solidFill>
                <a:srgbClr val="495A76"/>
              </a:solidFill>
              <a:ln w="9525">
                <a:noFill/>
                <a:miter lim="800000"/>
                <a:headEnd/>
                <a:tailEnd/>
              </a:ln>
            </p:spPr>
            <p:txBody>
              <a:bodyPr/>
              <a:lstStyle/>
              <a:p>
                <a:endParaRPr lang="en-US"/>
              </a:p>
            </p:txBody>
          </p:sp>
          <p:sp>
            <p:nvSpPr>
              <p:cNvPr id="107018" name="Rectangle 1381"/>
              <p:cNvSpPr>
                <a:spLocks noChangeArrowheads="1"/>
              </p:cNvSpPr>
              <p:nvPr/>
            </p:nvSpPr>
            <p:spPr bwMode="auto">
              <a:xfrm>
                <a:off x="6110" y="1022"/>
                <a:ext cx="17" cy="4"/>
              </a:xfrm>
              <a:prstGeom prst="rect">
                <a:avLst/>
              </a:prstGeom>
              <a:solidFill>
                <a:srgbClr val="296992"/>
              </a:solidFill>
              <a:ln w="9525">
                <a:noFill/>
                <a:miter lim="800000"/>
                <a:headEnd/>
                <a:tailEnd/>
              </a:ln>
            </p:spPr>
            <p:txBody>
              <a:bodyPr/>
              <a:lstStyle/>
              <a:p>
                <a:endParaRPr lang="en-US"/>
              </a:p>
            </p:txBody>
          </p:sp>
          <p:sp>
            <p:nvSpPr>
              <p:cNvPr id="107019" name="Rectangle 1382"/>
              <p:cNvSpPr>
                <a:spLocks noChangeArrowheads="1"/>
              </p:cNvSpPr>
              <p:nvPr/>
            </p:nvSpPr>
            <p:spPr bwMode="auto">
              <a:xfrm>
                <a:off x="6110" y="1019"/>
                <a:ext cx="17" cy="5"/>
              </a:xfrm>
              <a:prstGeom prst="rect">
                <a:avLst/>
              </a:prstGeom>
              <a:solidFill>
                <a:srgbClr val="0079B3"/>
              </a:solidFill>
              <a:ln w="9525">
                <a:noFill/>
                <a:miter lim="800000"/>
                <a:headEnd/>
                <a:tailEnd/>
              </a:ln>
            </p:spPr>
            <p:txBody>
              <a:bodyPr/>
              <a:lstStyle/>
              <a:p>
                <a:endParaRPr lang="en-US"/>
              </a:p>
            </p:txBody>
          </p:sp>
          <p:sp>
            <p:nvSpPr>
              <p:cNvPr id="107020" name="Rectangle 1383"/>
              <p:cNvSpPr>
                <a:spLocks noChangeArrowheads="1"/>
              </p:cNvSpPr>
              <p:nvPr/>
            </p:nvSpPr>
            <p:spPr bwMode="auto">
              <a:xfrm>
                <a:off x="6110" y="1017"/>
                <a:ext cx="17" cy="5"/>
              </a:xfrm>
              <a:prstGeom prst="rect">
                <a:avLst/>
              </a:prstGeom>
              <a:solidFill>
                <a:srgbClr val="0089E0"/>
              </a:solidFill>
              <a:ln w="9525">
                <a:noFill/>
                <a:miter lim="800000"/>
                <a:headEnd/>
                <a:tailEnd/>
              </a:ln>
            </p:spPr>
            <p:txBody>
              <a:bodyPr/>
              <a:lstStyle/>
              <a:p>
                <a:endParaRPr lang="en-US"/>
              </a:p>
            </p:txBody>
          </p:sp>
          <p:sp>
            <p:nvSpPr>
              <p:cNvPr id="107021" name="Rectangle 1384"/>
              <p:cNvSpPr>
                <a:spLocks noChangeArrowheads="1"/>
              </p:cNvSpPr>
              <p:nvPr/>
            </p:nvSpPr>
            <p:spPr bwMode="auto">
              <a:xfrm>
                <a:off x="6110" y="1019"/>
                <a:ext cx="17" cy="0"/>
              </a:xfrm>
              <a:prstGeom prst="rect">
                <a:avLst/>
              </a:prstGeom>
              <a:solidFill>
                <a:srgbClr val="0089E0"/>
              </a:solidFill>
              <a:ln w="9525">
                <a:noFill/>
                <a:miter lim="800000"/>
                <a:headEnd/>
                <a:tailEnd/>
              </a:ln>
            </p:spPr>
            <p:txBody>
              <a:bodyPr/>
              <a:lstStyle/>
              <a:p>
                <a:endParaRPr lang="en-US"/>
              </a:p>
            </p:txBody>
          </p:sp>
          <p:sp>
            <p:nvSpPr>
              <p:cNvPr id="107022" name="Oval 1385"/>
              <p:cNvSpPr>
                <a:spLocks noChangeArrowheads="1"/>
              </p:cNvSpPr>
              <p:nvPr/>
            </p:nvSpPr>
            <p:spPr bwMode="auto">
              <a:xfrm>
                <a:off x="6110" y="1019"/>
                <a:ext cx="17" cy="15"/>
              </a:xfrm>
              <a:prstGeom prst="ellipse">
                <a:avLst/>
              </a:prstGeom>
              <a:solidFill>
                <a:srgbClr val="FFFFFF"/>
              </a:solidFill>
              <a:ln w="0">
                <a:solidFill>
                  <a:srgbClr val="6576B3"/>
                </a:solidFill>
                <a:round/>
                <a:headEnd/>
                <a:tailEnd/>
              </a:ln>
            </p:spPr>
            <p:txBody>
              <a:bodyPr/>
              <a:lstStyle/>
              <a:p>
                <a:endParaRPr lang="en-US"/>
              </a:p>
            </p:txBody>
          </p:sp>
          <p:sp>
            <p:nvSpPr>
              <p:cNvPr id="107023" name="Line 1386"/>
              <p:cNvSpPr>
                <a:spLocks noChangeShapeType="1"/>
              </p:cNvSpPr>
              <p:nvPr/>
            </p:nvSpPr>
            <p:spPr bwMode="auto">
              <a:xfrm>
                <a:off x="6086" y="1024"/>
                <a:ext cx="27" cy="1"/>
              </a:xfrm>
              <a:prstGeom prst="line">
                <a:avLst/>
              </a:prstGeom>
              <a:noFill/>
              <a:ln w="0">
                <a:solidFill>
                  <a:srgbClr val="6576B3"/>
                </a:solidFill>
                <a:round/>
                <a:headEnd/>
                <a:tailEnd/>
              </a:ln>
            </p:spPr>
            <p:txBody>
              <a:bodyPr/>
              <a:lstStyle/>
              <a:p>
                <a:endParaRPr lang="fr-FR"/>
              </a:p>
            </p:txBody>
          </p:sp>
          <p:sp>
            <p:nvSpPr>
              <p:cNvPr id="107024" name="Line 1387"/>
              <p:cNvSpPr>
                <a:spLocks noChangeShapeType="1"/>
              </p:cNvSpPr>
              <p:nvPr/>
            </p:nvSpPr>
            <p:spPr bwMode="auto">
              <a:xfrm>
                <a:off x="6086" y="1026"/>
                <a:ext cx="27" cy="1"/>
              </a:xfrm>
              <a:prstGeom prst="line">
                <a:avLst/>
              </a:prstGeom>
              <a:noFill/>
              <a:ln w="0">
                <a:solidFill>
                  <a:srgbClr val="6576B3"/>
                </a:solidFill>
                <a:round/>
                <a:headEnd/>
                <a:tailEnd/>
              </a:ln>
            </p:spPr>
            <p:txBody>
              <a:bodyPr/>
              <a:lstStyle/>
              <a:p>
                <a:endParaRPr lang="fr-FR"/>
              </a:p>
            </p:txBody>
          </p:sp>
          <p:sp>
            <p:nvSpPr>
              <p:cNvPr id="107025" name="Rectangle 1388"/>
              <p:cNvSpPr>
                <a:spLocks noChangeArrowheads="1"/>
              </p:cNvSpPr>
              <p:nvPr/>
            </p:nvSpPr>
            <p:spPr bwMode="auto">
              <a:xfrm>
                <a:off x="6086" y="1170"/>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026" name="Rectangle 1389"/>
              <p:cNvSpPr>
                <a:spLocks noChangeArrowheads="1"/>
              </p:cNvSpPr>
              <p:nvPr/>
            </p:nvSpPr>
            <p:spPr bwMode="auto">
              <a:xfrm>
                <a:off x="6110" y="1179"/>
                <a:ext cx="17" cy="3"/>
              </a:xfrm>
              <a:prstGeom prst="rect">
                <a:avLst/>
              </a:prstGeom>
              <a:solidFill>
                <a:srgbClr val="504A5D"/>
              </a:solidFill>
              <a:ln w="9525">
                <a:noFill/>
                <a:miter lim="800000"/>
                <a:headEnd/>
                <a:tailEnd/>
              </a:ln>
            </p:spPr>
            <p:txBody>
              <a:bodyPr/>
              <a:lstStyle/>
              <a:p>
                <a:endParaRPr lang="en-US"/>
              </a:p>
            </p:txBody>
          </p:sp>
          <p:sp>
            <p:nvSpPr>
              <p:cNvPr id="107027" name="Rectangle 1390"/>
              <p:cNvSpPr>
                <a:spLocks noChangeArrowheads="1"/>
              </p:cNvSpPr>
              <p:nvPr/>
            </p:nvSpPr>
            <p:spPr bwMode="auto">
              <a:xfrm>
                <a:off x="6110" y="1177"/>
                <a:ext cx="17" cy="5"/>
              </a:xfrm>
              <a:prstGeom prst="rect">
                <a:avLst/>
              </a:prstGeom>
              <a:solidFill>
                <a:srgbClr val="504A5D"/>
              </a:solidFill>
              <a:ln w="9525">
                <a:noFill/>
                <a:miter lim="800000"/>
                <a:headEnd/>
                <a:tailEnd/>
              </a:ln>
            </p:spPr>
            <p:txBody>
              <a:bodyPr/>
              <a:lstStyle/>
              <a:p>
                <a:endParaRPr lang="en-US"/>
              </a:p>
            </p:txBody>
          </p:sp>
          <p:sp>
            <p:nvSpPr>
              <p:cNvPr id="107028" name="Rectangle 1391"/>
              <p:cNvSpPr>
                <a:spLocks noChangeArrowheads="1"/>
              </p:cNvSpPr>
              <p:nvPr/>
            </p:nvSpPr>
            <p:spPr bwMode="auto">
              <a:xfrm>
                <a:off x="6110" y="1172"/>
                <a:ext cx="17" cy="7"/>
              </a:xfrm>
              <a:prstGeom prst="rect">
                <a:avLst/>
              </a:prstGeom>
              <a:solidFill>
                <a:srgbClr val="495A76"/>
              </a:solidFill>
              <a:ln w="9525">
                <a:noFill/>
                <a:miter lim="800000"/>
                <a:headEnd/>
                <a:tailEnd/>
              </a:ln>
            </p:spPr>
            <p:txBody>
              <a:bodyPr/>
              <a:lstStyle/>
              <a:p>
                <a:endParaRPr lang="en-US"/>
              </a:p>
            </p:txBody>
          </p:sp>
          <p:sp>
            <p:nvSpPr>
              <p:cNvPr id="107029" name="Rectangle 1392"/>
              <p:cNvSpPr>
                <a:spLocks noChangeArrowheads="1"/>
              </p:cNvSpPr>
              <p:nvPr/>
            </p:nvSpPr>
            <p:spPr bwMode="auto">
              <a:xfrm>
                <a:off x="6110" y="1170"/>
                <a:ext cx="17" cy="7"/>
              </a:xfrm>
              <a:prstGeom prst="rect">
                <a:avLst/>
              </a:prstGeom>
              <a:solidFill>
                <a:srgbClr val="296992"/>
              </a:solidFill>
              <a:ln w="9525">
                <a:noFill/>
                <a:miter lim="800000"/>
                <a:headEnd/>
                <a:tailEnd/>
              </a:ln>
            </p:spPr>
            <p:txBody>
              <a:bodyPr/>
              <a:lstStyle/>
              <a:p>
                <a:endParaRPr lang="en-US"/>
              </a:p>
            </p:txBody>
          </p:sp>
          <p:sp>
            <p:nvSpPr>
              <p:cNvPr id="107030" name="Rectangle 1393"/>
              <p:cNvSpPr>
                <a:spLocks noChangeArrowheads="1"/>
              </p:cNvSpPr>
              <p:nvPr/>
            </p:nvSpPr>
            <p:spPr bwMode="auto">
              <a:xfrm>
                <a:off x="6110" y="1167"/>
                <a:ext cx="17" cy="5"/>
              </a:xfrm>
              <a:prstGeom prst="rect">
                <a:avLst/>
              </a:prstGeom>
              <a:solidFill>
                <a:srgbClr val="0079B3"/>
              </a:solidFill>
              <a:ln w="9525">
                <a:noFill/>
                <a:miter lim="800000"/>
                <a:headEnd/>
                <a:tailEnd/>
              </a:ln>
            </p:spPr>
            <p:txBody>
              <a:bodyPr/>
              <a:lstStyle/>
              <a:p>
                <a:endParaRPr lang="en-US"/>
              </a:p>
            </p:txBody>
          </p:sp>
          <p:sp>
            <p:nvSpPr>
              <p:cNvPr id="107031" name="Rectangle 1394"/>
              <p:cNvSpPr>
                <a:spLocks noChangeArrowheads="1"/>
              </p:cNvSpPr>
              <p:nvPr/>
            </p:nvSpPr>
            <p:spPr bwMode="auto">
              <a:xfrm>
                <a:off x="6110" y="1165"/>
                <a:ext cx="17" cy="5"/>
              </a:xfrm>
              <a:prstGeom prst="rect">
                <a:avLst/>
              </a:prstGeom>
              <a:solidFill>
                <a:srgbClr val="0089E0"/>
              </a:solidFill>
              <a:ln w="9525">
                <a:noFill/>
                <a:miter lim="800000"/>
                <a:headEnd/>
                <a:tailEnd/>
              </a:ln>
            </p:spPr>
            <p:txBody>
              <a:bodyPr/>
              <a:lstStyle/>
              <a:p>
                <a:endParaRPr lang="en-US"/>
              </a:p>
            </p:txBody>
          </p:sp>
          <p:sp>
            <p:nvSpPr>
              <p:cNvPr id="107032" name="Rectangle 1395"/>
              <p:cNvSpPr>
                <a:spLocks noChangeArrowheads="1"/>
              </p:cNvSpPr>
              <p:nvPr/>
            </p:nvSpPr>
            <p:spPr bwMode="auto">
              <a:xfrm>
                <a:off x="6110" y="1167"/>
                <a:ext cx="17" cy="0"/>
              </a:xfrm>
              <a:prstGeom prst="rect">
                <a:avLst/>
              </a:prstGeom>
              <a:solidFill>
                <a:srgbClr val="0089E0"/>
              </a:solidFill>
              <a:ln w="9525">
                <a:noFill/>
                <a:miter lim="800000"/>
                <a:headEnd/>
                <a:tailEnd/>
              </a:ln>
            </p:spPr>
            <p:txBody>
              <a:bodyPr/>
              <a:lstStyle/>
              <a:p>
                <a:endParaRPr lang="en-US"/>
              </a:p>
            </p:txBody>
          </p:sp>
          <p:sp>
            <p:nvSpPr>
              <p:cNvPr id="107033" name="Oval 1396"/>
              <p:cNvSpPr>
                <a:spLocks noChangeArrowheads="1"/>
              </p:cNvSpPr>
              <p:nvPr/>
            </p:nvSpPr>
            <p:spPr bwMode="auto">
              <a:xfrm>
                <a:off x="6110" y="1167"/>
                <a:ext cx="17" cy="15"/>
              </a:xfrm>
              <a:prstGeom prst="ellipse">
                <a:avLst/>
              </a:prstGeom>
              <a:solidFill>
                <a:srgbClr val="FFFFFF"/>
              </a:solidFill>
              <a:ln w="0">
                <a:solidFill>
                  <a:srgbClr val="6576B3"/>
                </a:solidFill>
                <a:round/>
                <a:headEnd/>
                <a:tailEnd/>
              </a:ln>
            </p:spPr>
            <p:txBody>
              <a:bodyPr/>
              <a:lstStyle/>
              <a:p>
                <a:endParaRPr lang="en-US"/>
              </a:p>
            </p:txBody>
          </p:sp>
          <p:sp>
            <p:nvSpPr>
              <p:cNvPr id="107034" name="Line 1397"/>
              <p:cNvSpPr>
                <a:spLocks noChangeShapeType="1"/>
              </p:cNvSpPr>
              <p:nvPr/>
            </p:nvSpPr>
            <p:spPr bwMode="auto">
              <a:xfrm>
                <a:off x="6086" y="1172"/>
                <a:ext cx="27" cy="1"/>
              </a:xfrm>
              <a:prstGeom prst="line">
                <a:avLst/>
              </a:prstGeom>
              <a:noFill/>
              <a:ln w="0">
                <a:solidFill>
                  <a:srgbClr val="6576B3"/>
                </a:solidFill>
                <a:round/>
                <a:headEnd/>
                <a:tailEnd/>
              </a:ln>
            </p:spPr>
            <p:txBody>
              <a:bodyPr/>
              <a:lstStyle/>
              <a:p>
                <a:endParaRPr lang="fr-FR"/>
              </a:p>
            </p:txBody>
          </p:sp>
          <p:sp>
            <p:nvSpPr>
              <p:cNvPr id="107035" name="Line 1398"/>
              <p:cNvSpPr>
                <a:spLocks noChangeShapeType="1"/>
              </p:cNvSpPr>
              <p:nvPr/>
            </p:nvSpPr>
            <p:spPr bwMode="auto">
              <a:xfrm>
                <a:off x="6086" y="1174"/>
                <a:ext cx="27" cy="1"/>
              </a:xfrm>
              <a:prstGeom prst="line">
                <a:avLst/>
              </a:prstGeom>
              <a:noFill/>
              <a:ln w="0">
                <a:solidFill>
                  <a:srgbClr val="6576B3"/>
                </a:solidFill>
                <a:round/>
                <a:headEnd/>
                <a:tailEnd/>
              </a:ln>
            </p:spPr>
            <p:txBody>
              <a:bodyPr/>
              <a:lstStyle/>
              <a:p>
                <a:endParaRPr lang="fr-FR"/>
              </a:p>
            </p:txBody>
          </p:sp>
          <p:sp>
            <p:nvSpPr>
              <p:cNvPr id="107036" name="Rectangle 1399"/>
              <p:cNvSpPr>
                <a:spLocks noChangeArrowheads="1"/>
              </p:cNvSpPr>
              <p:nvPr/>
            </p:nvSpPr>
            <p:spPr bwMode="auto">
              <a:xfrm>
                <a:off x="6086" y="1257"/>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037" name="Rectangle 1400"/>
              <p:cNvSpPr>
                <a:spLocks noChangeArrowheads="1"/>
              </p:cNvSpPr>
              <p:nvPr/>
            </p:nvSpPr>
            <p:spPr bwMode="auto">
              <a:xfrm>
                <a:off x="6110" y="1267"/>
                <a:ext cx="17" cy="2"/>
              </a:xfrm>
              <a:prstGeom prst="rect">
                <a:avLst/>
              </a:prstGeom>
              <a:solidFill>
                <a:srgbClr val="504A5D"/>
              </a:solidFill>
              <a:ln w="9525">
                <a:noFill/>
                <a:miter lim="800000"/>
                <a:headEnd/>
                <a:tailEnd/>
              </a:ln>
            </p:spPr>
            <p:txBody>
              <a:bodyPr/>
              <a:lstStyle/>
              <a:p>
                <a:endParaRPr lang="en-US"/>
              </a:p>
            </p:txBody>
          </p:sp>
          <p:sp>
            <p:nvSpPr>
              <p:cNvPr id="107038" name="Rectangle 1401"/>
              <p:cNvSpPr>
                <a:spLocks noChangeArrowheads="1"/>
              </p:cNvSpPr>
              <p:nvPr/>
            </p:nvSpPr>
            <p:spPr bwMode="auto">
              <a:xfrm>
                <a:off x="6110" y="1264"/>
                <a:ext cx="17" cy="5"/>
              </a:xfrm>
              <a:prstGeom prst="rect">
                <a:avLst/>
              </a:prstGeom>
              <a:solidFill>
                <a:srgbClr val="504A5D"/>
              </a:solidFill>
              <a:ln w="9525">
                <a:noFill/>
                <a:miter lim="800000"/>
                <a:headEnd/>
                <a:tailEnd/>
              </a:ln>
            </p:spPr>
            <p:txBody>
              <a:bodyPr/>
              <a:lstStyle/>
              <a:p>
                <a:endParaRPr lang="en-US"/>
              </a:p>
            </p:txBody>
          </p:sp>
          <p:sp>
            <p:nvSpPr>
              <p:cNvPr id="107039" name="Rectangle 1402"/>
              <p:cNvSpPr>
                <a:spLocks noChangeArrowheads="1"/>
              </p:cNvSpPr>
              <p:nvPr/>
            </p:nvSpPr>
            <p:spPr bwMode="auto">
              <a:xfrm>
                <a:off x="6110" y="1262"/>
                <a:ext cx="17" cy="5"/>
              </a:xfrm>
              <a:prstGeom prst="rect">
                <a:avLst/>
              </a:prstGeom>
              <a:solidFill>
                <a:srgbClr val="495A76"/>
              </a:solidFill>
              <a:ln w="9525">
                <a:noFill/>
                <a:miter lim="800000"/>
                <a:headEnd/>
                <a:tailEnd/>
              </a:ln>
            </p:spPr>
            <p:txBody>
              <a:bodyPr/>
              <a:lstStyle/>
              <a:p>
                <a:endParaRPr lang="en-US"/>
              </a:p>
            </p:txBody>
          </p:sp>
          <p:sp>
            <p:nvSpPr>
              <p:cNvPr id="107040" name="Rectangle 1403"/>
              <p:cNvSpPr>
                <a:spLocks noChangeArrowheads="1"/>
              </p:cNvSpPr>
              <p:nvPr/>
            </p:nvSpPr>
            <p:spPr bwMode="auto">
              <a:xfrm>
                <a:off x="6110" y="1257"/>
                <a:ext cx="17" cy="7"/>
              </a:xfrm>
              <a:prstGeom prst="rect">
                <a:avLst/>
              </a:prstGeom>
              <a:solidFill>
                <a:srgbClr val="296992"/>
              </a:solidFill>
              <a:ln w="9525">
                <a:noFill/>
                <a:miter lim="800000"/>
                <a:headEnd/>
                <a:tailEnd/>
              </a:ln>
            </p:spPr>
            <p:txBody>
              <a:bodyPr/>
              <a:lstStyle/>
              <a:p>
                <a:endParaRPr lang="en-US"/>
              </a:p>
            </p:txBody>
          </p:sp>
          <p:sp>
            <p:nvSpPr>
              <p:cNvPr id="107041" name="Rectangle 1404"/>
              <p:cNvSpPr>
                <a:spLocks noChangeArrowheads="1"/>
              </p:cNvSpPr>
              <p:nvPr/>
            </p:nvSpPr>
            <p:spPr bwMode="auto">
              <a:xfrm>
                <a:off x="6110" y="1254"/>
                <a:ext cx="17" cy="8"/>
              </a:xfrm>
              <a:prstGeom prst="rect">
                <a:avLst/>
              </a:prstGeom>
              <a:solidFill>
                <a:srgbClr val="0079B3"/>
              </a:solidFill>
              <a:ln w="9525">
                <a:noFill/>
                <a:miter lim="800000"/>
                <a:headEnd/>
                <a:tailEnd/>
              </a:ln>
            </p:spPr>
            <p:txBody>
              <a:bodyPr/>
              <a:lstStyle/>
              <a:p>
                <a:endParaRPr lang="en-US"/>
              </a:p>
            </p:txBody>
          </p:sp>
          <p:sp>
            <p:nvSpPr>
              <p:cNvPr id="107042" name="Rectangle 1405"/>
              <p:cNvSpPr>
                <a:spLocks noChangeArrowheads="1"/>
              </p:cNvSpPr>
              <p:nvPr/>
            </p:nvSpPr>
            <p:spPr bwMode="auto">
              <a:xfrm>
                <a:off x="6110" y="1252"/>
                <a:ext cx="17" cy="5"/>
              </a:xfrm>
              <a:prstGeom prst="rect">
                <a:avLst/>
              </a:prstGeom>
              <a:solidFill>
                <a:srgbClr val="0089E0"/>
              </a:solidFill>
              <a:ln w="9525">
                <a:noFill/>
                <a:miter lim="800000"/>
                <a:headEnd/>
                <a:tailEnd/>
              </a:ln>
            </p:spPr>
            <p:txBody>
              <a:bodyPr/>
              <a:lstStyle/>
              <a:p>
                <a:endParaRPr lang="en-US"/>
              </a:p>
            </p:txBody>
          </p:sp>
          <p:sp>
            <p:nvSpPr>
              <p:cNvPr id="107043" name="Rectangle 1406"/>
              <p:cNvSpPr>
                <a:spLocks noChangeArrowheads="1"/>
              </p:cNvSpPr>
              <p:nvPr/>
            </p:nvSpPr>
            <p:spPr bwMode="auto">
              <a:xfrm>
                <a:off x="6110" y="1254"/>
                <a:ext cx="17" cy="0"/>
              </a:xfrm>
              <a:prstGeom prst="rect">
                <a:avLst/>
              </a:prstGeom>
              <a:solidFill>
                <a:srgbClr val="0089E0"/>
              </a:solidFill>
              <a:ln w="9525">
                <a:noFill/>
                <a:miter lim="800000"/>
                <a:headEnd/>
                <a:tailEnd/>
              </a:ln>
            </p:spPr>
            <p:txBody>
              <a:bodyPr/>
              <a:lstStyle/>
              <a:p>
                <a:endParaRPr lang="en-US"/>
              </a:p>
            </p:txBody>
          </p:sp>
          <p:sp>
            <p:nvSpPr>
              <p:cNvPr id="107044" name="Oval 1407"/>
              <p:cNvSpPr>
                <a:spLocks noChangeArrowheads="1"/>
              </p:cNvSpPr>
              <p:nvPr/>
            </p:nvSpPr>
            <p:spPr bwMode="auto">
              <a:xfrm>
                <a:off x="6110" y="1254"/>
                <a:ext cx="17" cy="15"/>
              </a:xfrm>
              <a:prstGeom prst="ellipse">
                <a:avLst/>
              </a:prstGeom>
              <a:solidFill>
                <a:srgbClr val="FFFFFF"/>
              </a:solidFill>
              <a:ln w="0">
                <a:solidFill>
                  <a:srgbClr val="6576B3"/>
                </a:solidFill>
                <a:round/>
                <a:headEnd/>
                <a:tailEnd/>
              </a:ln>
            </p:spPr>
            <p:txBody>
              <a:bodyPr/>
              <a:lstStyle/>
              <a:p>
                <a:endParaRPr lang="en-US"/>
              </a:p>
            </p:txBody>
          </p:sp>
          <p:sp>
            <p:nvSpPr>
              <p:cNvPr id="107045" name="Line 1408"/>
              <p:cNvSpPr>
                <a:spLocks noChangeShapeType="1"/>
              </p:cNvSpPr>
              <p:nvPr/>
            </p:nvSpPr>
            <p:spPr bwMode="auto">
              <a:xfrm>
                <a:off x="6086" y="1259"/>
                <a:ext cx="27" cy="1"/>
              </a:xfrm>
              <a:prstGeom prst="line">
                <a:avLst/>
              </a:prstGeom>
              <a:noFill/>
              <a:ln w="0">
                <a:solidFill>
                  <a:srgbClr val="6576B3"/>
                </a:solidFill>
                <a:round/>
                <a:headEnd/>
                <a:tailEnd/>
              </a:ln>
            </p:spPr>
            <p:txBody>
              <a:bodyPr/>
              <a:lstStyle/>
              <a:p>
                <a:endParaRPr lang="fr-FR"/>
              </a:p>
            </p:txBody>
          </p:sp>
          <p:sp>
            <p:nvSpPr>
              <p:cNvPr id="107046" name="Line 1409"/>
              <p:cNvSpPr>
                <a:spLocks noChangeShapeType="1"/>
              </p:cNvSpPr>
              <p:nvPr/>
            </p:nvSpPr>
            <p:spPr bwMode="auto">
              <a:xfrm>
                <a:off x="6086" y="1262"/>
                <a:ext cx="27" cy="1"/>
              </a:xfrm>
              <a:prstGeom prst="line">
                <a:avLst/>
              </a:prstGeom>
              <a:noFill/>
              <a:ln w="0">
                <a:solidFill>
                  <a:srgbClr val="6576B3"/>
                </a:solidFill>
                <a:round/>
                <a:headEnd/>
                <a:tailEnd/>
              </a:ln>
            </p:spPr>
            <p:txBody>
              <a:bodyPr/>
              <a:lstStyle/>
              <a:p>
                <a:endParaRPr lang="fr-FR"/>
              </a:p>
            </p:txBody>
          </p:sp>
          <p:sp>
            <p:nvSpPr>
              <p:cNvPr id="107047" name="Rectangle 1410"/>
              <p:cNvSpPr>
                <a:spLocks noChangeArrowheads="1"/>
              </p:cNvSpPr>
              <p:nvPr/>
            </p:nvSpPr>
            <p:spPr bwMode="auto">
              <a:xfrm>
                <a:off x="6086" y="1347"/>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048" name="Rectangle 1411"/>
              <p:cNvSpPr>
                <a:spLocks noChangeArrowheads="1"/>
              </p:cNvSpPr>
              <p:nvPr/>
            </p:nvSpPr>
            <p:spPr bwMode="auto">
              <a:xfrm>
                <a:off x="6110" y="1356"/>
                <a:ext cx="17" cy="3"/>
              </a:xfrm>
              <a:prstGeom prst="rect">
                <a:avLst/>
              </a:prstGeom>
              <a:solidFill>
                <a:srgbClr val="504A5D"/>
              </a:solidFill>
              <a:ln w="9525">
                <a:noFill/>
                <a:miter lim="800000"/>
                <a:headEnd/>
                <a:tailEnd/>
              </a:ln>
            </p:spPr>
            <p:txBody>
              <a:bodyPr/>
              <a:lstStyle/>
              <a:p>
                <a:endParaRPr lang="en-US"/>
              </a:p>
            </p:txBody>
          </p:sp>
          <p:sp>
            <p:nvSpPr>
              <p:cNvPr id="107049" name="Rectangle 1412"/>
              <p:cNvSpPr>
                <a:spLocks noChangeArrowheads="1"/>
              </p:cNvSpPr>
              <p:nvPr/>
            </p:nvSpPr>
            <p:spPr bwMode="auto">
              <a:xfrm>
                <a:off x="6110" y="1354"/>
                <a:ext cx="17" cy="5"/>
              </a:xfrm>
              <a:prstGeom prst="rect">
                <a:avLst/>
              </a:prstGeom>
              <a:solidFill>
                <a:srgbClr val="504A5D"/>
              </a:solidFill>
              <a:ln w="9525">
                <a:noFill/>
                <a:miter lim="800000"/>
                <a:headEnd/>
                <a:tailEnd/>
              </a:ln>
            </p:spPr>
            <p:txBody>
              <a:bodyPr/>
              <a:lstStyle/>
              <a:p>
                <a:endParaRPr lang="en-US"/>
              </a:p>
            </p:txBody>
          </p:sp>
          <p:sp>
            <p:nvSpPr>
              <p:cNvPr id="107050" name="Rectangle 1413"/>
              <p:cNvSpPr>
                <a:spLocks noChangeArrowheads="1"/>
              </p:cNvSpPr>
              <p:nvPr/>
            </p:nvSpPr>
            <p:spPr bwMode="auto">
              <a:xfrm>
                <a:off x="6110" y="1349"/>
                <a:ext cx="17" cy="7"/>
              </a:xfrm>
              <a:prstGeom prst="rect">
                <a:avLst/>
              </a:prstGeom>
              <a:solidFill>
                <a:srgbClr val="495A76"/>
              </a:solidFill>
              <a:ln w="9525">
                <a:noFill/>
                <a:miter lim="800000"/>
                <a:headEnd/>
                <a:tailEnd/>
              </a:ln>
            </p:spPr>
            <p:txBody>
              <a:bodyPr/>
              <a:lstStyle/>
              <a:p>
                <a:endParaRPr lang="en-US"/>
              </a:p>
            </p:txBody>
          </p:sp>
          <p:sp>
            <p:nvSpPr>
              <p:cNvPr id="107051" name="Rectangle 1414"/>
              <p:cNvSpPr>
                <a:spLocks noChangeArrowheads="1"/>
              </p:cNvSpPr>
              <p:nvPr/>
            </p:nvSpPr>
            <p:spPr bwMode="auto">
              <a:xfrm>
                <a:off x="6110" y="1347"/>
                <a:ext cx="17" cy="7"/>
              </a:xfrm>
              <a:prstGeom prst="rect">
                <a:avLst/>
              </a:prstGeom>
              <a:solidFill>
                <a:srgbClr val="296992"/>
              </a:solidFill>
              <a:ln w="9525">
                <a:noFill/>
                <a:miter lim="800000"/>
                <a:headEnd/>
                <a:tailEnd/>
              </a:ln>
            </p:spPr>
            <p:txBody>
              <a:bodyPr/>
              <a:lstStyle/>
              <a:p>
                <a:endParaRPr lang="en-US"/>
              </a:p>
            </p:txBody>
          </p:sp>
          <p:sp>
            <p:nvSpPr>
              <p:cNvPr id="107052" name="Rectangle 1415"/>
              <p:cNvSpPr>
                <a:spLocks noChangeArrowheads="1"/>
              </p:cNvSpPr>
              <p:nvPr/>
            </p:nvSpPr>
            <p:spPr bwMode="auto">
              <a:xfrm>
                <a:off x="6110" y="1344"/>
                <a:ext cx="17" cy="5"/>
              </a:xfrm>
              <a:prstGeom prst="rect">
                <a:avLst/>
              </a:prstGeom>
              <a:solidFill>
                <a:srgbClr val="0079B3"/>
              </a:solidFill>
              <a:ln w="9525">
                <a:noFill/>
                <a:miter lim="800000"/>
                <a:headEnd/>
                <a:tailEnd/>
              </a:ln>
            </p:spPr>
            <p:txBody>
              <a:bodyPr/>
              <a:lstStyle/>
              <a:p>
                <a:endParaRPr lang="en-US"/>
              </a:p>
            </p:txBody>
          </p:sp>
          <p:sp>
            <p:nvSpPr>
              <p:cNvPr id="107053" name="Rectangle 1416"/>
              <p:cNvSpPr>
                <a:spLocks noChangeArrowheads="1"/>
              </p:cNvSpPr>
              <p:nvPr/>
            </p:nvSpPr>
            <p:spPr bwMode="auto">
              <a:xfrm>
                <a:off x="6110" y="1342"/>
                <a:ext cx="17" cy="5"/>
              </a:xfrm>
              <a:prstGeom prst="rect">
                <a:avLst/>
              </a:prstGeom>
              <a:solidFill>
                <a:srgbClr val="0089E0"/>
              </a:solidFill>
              <a:ln w="9525">
                <a:noFill/>
                <a:miter lim="800000"/>
                <a:headEnd/>
                <a:tailEnd/>
              </a:ln>
            </p:spPr>
            <p:txBody>
              <a:bodyPr/>
              <a:lstStyle/>
              <a:p>
                <a:endParaRPr lang="en-US"/>
              </a:p>
            </p:txBody>
          </p:sp>
          <p:sp>
            <p:nvSpPr>
              <p:cNvPr id="107054" name="Rectangle 1417"/>
              <p:cNvSpPr>
                <a:spLocks noChangeArrowheads="1"/>
              </p:cNvSpPr>
              <p:nvPr/>
            </p:nvSpPr>
            <p:spPr bwMode="auto">
              <a:xfrm>
                <a:off x="6110" y="1344"/>
                <a:ext cx="17" cy="0"/>
              </a:xfrm>
              <a:prstGeom prst="rect">
                <a:avLst/>
              </a:prstGeom>
              <a:solidFill>
                <a:srgbClr val="0089E0"/>
              </a:solidFill>
              <a:ln w="9525">
                <a:noFill/>
                <a:miter lim="800000"/>
                <a:headEnd/>
                <a:tailEnd/>
              </a:ln>
            </p:spPr>
            <p:txBody>
              <a:bodyPr/>
              <a:lstStyle/>
              <a:p>
                <a:endParaRPr lang="en-US"/>
              </a:p>
            </p:txBody>
          </p:sp>
          <p:sp>
            <p:nvSpPr>
              <p:cNvPr id="107055" name="Oval 1418"/>
              <p:cNvSpPr>
                <a:spLocks noChangeArrowheads="1"/>
              </p:cNvSpPr>
              <p:nvPr/>
            </p:nvSpPr>
            <p:spPr bwMode="auto">
              <a:xfrm>
                <a:off x="6110" y="1344"/>
                <a:ext cx="17" cy="15"/>
              </a:xfrm>
              <a:prstGeom prst="ellipse">
                <a:avLst/>
              </a:prstGeom>
              <a:solidFill>
                <a:srgbClr val="FFFFFF"/>
              </a:solidFill>
              <a:ln w="0">
                <a:solidFill>
                  <a:srgbClr val="6576B3"/>
                </a:solidFill>
                <a:round/>
                <a:headEnd/>
                <a:tailEnd/>
              </a:ln>
            </p:spPr>
            <p:txBody>
              <a:bodyPr/>
              <a:lstStyle/>
              <a:p>
                <a:endParaRPr lang="en-US"/>
              </a:p>
            </p:txBody>
          </p:sp>
          <p:sp>
            <p:nvSpPr>
              <p:cNvPr id="107056" name="Line 1419"/>
              <p:cNvSpPr>
                <a:spLocks noChangeShapeType="1"/>
              </p:cNvSpPr>
              <p:nvPr/>
            </p:nvSpPr>
            <p:spPr bwMode="auto">
              <a:xfrm>
                <a:off x="6086" y="1349"/>
                <a:ext cx="27" cy="1"/>
              </a:xfrm>
              <a:prstGeom prst="line">
                <a:avLst/>
              </a:prstGeom>
              <a:noFill/>
              <a:ln w="0">
                <a:solidFill>
                  <a:srgbClr val="6576B3"/>
                </a:solidFill>
                <a:round/>
                <a:headEnd/>
                <a:tailEnd/>
              </a:ln>
            </p:spPr>
            <p:txBody>
              <a:bodyPr/>
              <a:lstStyle/>
              <a:p>
                <a:endParaRPr lang="fr-FR"/>
              </a:p>
            </p:txBody>
          </p:sp>
          <p:sp>
            <p:nvSpPr>
              <p:cNvPr id="107057" name="Line 1420"/>
              <p:cNvSpPr>
                <a:spLocks noChangeShapeType="1"/>
              </p:cNvSpPr>
              <p:nvPr/>
            </p:nvSpPr>
            <p:spPr bwMode="auto">
              <a:xfrm>
                <a:off x="6086" y="1351"/>
                <a:ext cx="27" cy="1"/>
              </a:xfrm>
              <a:prstGeom prst="line">
                <a:avLst/>
              </a:prstGeom>
              <a:noFill/>
              <a:ln w="0">
                <a:solidFill>
                  <a:srgbClr val="6576B3"/>
                </a:solidFill>
                <a:round/>
                <a:headEnd/>
                <a:tailEnd/>
              </a:ln>
            </p:spPr>
            <p:txBody>
              <a:bodyPr/>
              <a:lstStyle/>
              <a:p>
                <a:endParaRPr lang="fr-FR"/>
              </a:p>
            </p:txBody>
          </p:sp>
          <p:sp>
            <p:nvSpPr>
              <p:cNvPr id="107058" name="Rectangle 1421"/>
              <p:cNvSpPr>
                <a:spLocks noChangeArrowheads="1"/>
              </p:cNvSpPr>
              <p:nvPr/>
            </p:nvSpPr>
            <p:spPr bwMode="auto">
              <a:xfrm>
                <a:off x="6086" y="1502"/>
                <a:ext cx="27" cy="5"/>
              </a:xfrm>
              <a:prstGeom prst="rect">
                <a:avLst/>
              </a:prstGeom>
              <a:solidFill>
                <a:srgbClr val="504A5D"/>
              </a:solidFill>
              <a:ln w="0">
                <a:solidFill>
                  <a:srgbClr val="6576B3"/>
                </a:solidFill>
                <a:miter lim="800000"/>
                <a:headEnd/>
                <a:tailEnd/>
              </a:ln>
            </p:spPr>
            <p:txBody>
              <a:bodyPr/>
              <a:lstStyle/>
              <a:p>
                <a:endParaRPr lang="en-US"/>
              </a:p>
            </p:txBody>
          </p:sp>
          <p:sp>
            <p:nvSpPr>
              <p:cNvPr id="107059" name="Rectangle 1422"/>
              <p:cNvSpPr>
                <a:spLocks noChangeArrowheads="1"/>
              </p:cNvSpPr>
              <p:nvPr/>
            </p:nvSpPr>
            <p:spPr bwMode="auto">
              <a:xfrm>
                <a:off x="6110" y="1509"/>
                <a:ext cx="17" cy="2"/>
              </a:xfrm>
              <a:prstGeom prst="rect">
                <a:avLst/>
              </a:prstGeom>
              <a:solidFill>
                <a:srgbClr val="504A5D"/>
              </a:solidFill>
              <a:ln w="9525">
                <a:noFill/>
                <a:miter lim="800000"/>
                <a:headEnd/>
                <a:tailEnd/>
              </a:ln>
            </p:spPr>
            <p:txBody>
              <a:bodyPr/>
              <a:lstStyle/>
              <a:p>
                <a:endParaRPr lang="en-US"/>
              </a:p>
            </p:txBody>
          </p:sp>
          <p:sp>
            <p:nvSpPr>
              <p:cNvPr id="107060" name="Rectangle 1423"/>
              <p:cNvSpPr>
                <a:spLocks noChangeArrowheads="1"/>
              </p:cNvSpPr>
              <p:nvPr/>
            </p:nvSpPr>
            <p:spPr bwMode="auto">
              <a:xfrm>
                <a:off x="6110" y="1507"/>
                <a:ext cx="17" cy="4"/>
              </a:xfrm>
              <a:prstGeom prst="rect">
                <a:avLst/>
              </a:prstGeom>
              <a:solidFill>
                <a:srgbClr val="504A5D"/>
              </a:solidFill>
              <a:ln w="9525">
                <a:noFill/>
                <a:miter lim="800000"/>
                <a:headEnd/>
                <a:tailEnd/>
              </a:ln>
            </p:spPr>
            <p:txBody>
              <a:bodyPr/>
              <a:lstStyle/>
              <a:p>
                <a:endParaRPr lang="en-US"/>
              </a:p>
            </p:txBody>
          </p:sp>
          <p:sp>
            <p:nvSpPr>
              <p:cNvPr id="107061" name="Rectangle 1424"/>
              <p:cNvSpPr>
                <a:spLocks noChangeArrowheads="1"/>
              </p:cNvSpPr>
              <p:nvPr/>
            </p:nvSpPr>
            <p:spPr bwMode="auto">
              <a:xfrm>
                <a:off x="6110" y="1504"/>
                <a:ext cx="17" cy="5"/>
              </a:xfrm>
              <a:prstGeom prst="rect">
                <a:avLst/>
              </a:prstGeom>
              <a:solidFill>
                <a:srgbClr val="495A76"/>
              </a:solidFill>
              <a:ln w="9525">
                <a:noFill/>
                <a:miter lim="800000"/>
                <a:headEnd/>
                <a:tailEnd/>
              </a:ln>
            </p:spPr>
            <p:txBody>
              <a:bodyPr/>
              <a:lstStyle/>
              <a:p>
                <a:endParaRPr lang="en-US"/>
              </a:p>
            </p:txBody>
          </p:sp>
          <p:sp>
            <p:nvSpPr>
              <p:cNvPr id="107062" name="Rectangle 1425"/>
              <p:cNvSpPr>
                <a:spLocks noChangeArrowheads="1"/>
              </p:cNvSpPr>
              <p:nvPr/>
            </p:nvSpPr>
            <p:spPr bwMode="auto">
              <a:xfrm>
                <a:off x="6110" y="1502"/>
                <a:ext cx="17" cy="5"/>
              </a:xfrm>
              <a:prstGeom prst="rect">
                <a:avLst/>
              </a:prstGeom>
              <a:solidFill>
                <a:srgbClr val="296992"/>
              </a:solidFill>
              <a:ln w="9525">
                <a:noFill/>
                <a:miter lim="800000"/>
                <a:headEnd/>
                <a:tailEnd/>
              </a:ln>
            </p:spPr>
            <p:txBody>
              <a:bodyPr/>
              <a:lstStyle/>
              <a:p>
                <a:endParaRPr lang="en-US"/>
              </a:p>
            </p:txBody>
          </p:sp>
          <p:sp>
            <p:nvSpPr>
              <p:cNvPr id="107063" name="Rectangle 1426"/>
              <p:cNvSpPr>
                <a:spLocks noChangeArrowheads="1"/>
              </p:cNvSpPr>
              <p:nvPr/>
            </p:nvSpPr>
            <p:spPr bwMode="auto">
              <a:xfrm>
                <a:off x="6110" y="1497"/>
                <a:ext cx="17" cy="7"/>
              </a:xfrm>
              <a:prstGeom prst="rect">
                <a:avLst/>
              </a:prstGeom>
              <a:solidFill>
                <a:srgbClr val="0079B3"/>
              </a:solidFill>
              <a:ln w="9525">
                <a:noFill/>
                <a:miter lim="800000"/>
                <a:headEnd/>
                <a:tailEnd/>
              </a:ln>
            </p:spPr>
            <p:txBody>
              <a:bodyPr/>
              <a:lstStyle/>
              <a:p>
                <a:endParaRPr lang="en-US"/>
              </a:p>
            </p:txBody>
          </p:sp>
          <p:sp>
            <p:nvSpPr>
              <p:cNvPr id="107064" name="Rectangle 1427"/>
              <p:cNvSpPr>
                <a:spLocks noChangeArrowheads="1"/>
              </p:cNvSpPr>
              <p:nvPr/>
            </p:nvSpPr>
            <p:spPr bwMode="auto">
              <a:xfrm>
                <a:off x="6110" y="1494"/>
                <a:ext cx="17" cy="8"/>
              </a:xfrm>
              <a:prstGeom prst="rect">
                <a:avLst/>
              </a:prstGeom>
              <a:solidFill>
                <a:srgbClr val="0089E0"/>
              </a:solidFill>
              <a:ln w="9525">
                <a:noFill/>
                <a:miter lim="800000"/>
                <a:headEnd/>
                <a:tailEnd/>
              </a:ln>
            </p:spPr>
            <p:txBody>
              <a:bodyPr/>
              <a:lstStyle/>
              <a:p>
                <a:endParaRPr lang="en-US"/>
              </a:p>
            </p:txBody>
          </p:sp>
          <p:sp>
            <p:nvSpPr>
              <p:cNvPr id="107065" name="Rectangle 1428"/>
              <p:cNvSpPr>
                <a:spLocks noChangeArrowheads="1"/>
              </p:cNvSpPr>
              <p:nvPr/>
            </p:nvSpPr>
            <p:spPr bwMode="auto">
              <a:xfrm>
                <a:off x="6110" y="1497"/>
                <a:ext cx="17" cy="0"/>
              </a:xfrm>
              <a:prstGeom prst="rect">
                <a:avLst/>
              </a:prstGeom>
              <a:solidFill>
                <a:srgbClr val="0089E0"/>
              </a:solidFill>
              <a:ln w="9525">
                <a:noFill/>
                <a:miter lim="800000"/>
                <a:headEnd/>
                <a:tailEnd/>
              </a:ln>
            </p:spPr>
            <p:txBody>
              <a:bodyPr/>
              <a:lstStyle/>
              <a:p>
                <a:endParaRPr lang="en-US"/>
              </a:p>
            </p:txBody>
          </p:sp>
          <p:sp>
            <p:nvSpPr>
              <p:cNvPr id="107066" name="Oval 1429"/>
              <p:cNvSpPr>
                <a:spLocks noChangeArrowheads="1"/>
              </p:cNvSpPr>
              <p:nvPr/>
            </p:nvSpPr>
            <p:spPr bwMode="auto">
              <a:xfrm>
                <a:off x="6110" y="1497"/>
                <a:ext cx="17" cy="14"/>
              </a:xfrm>
              <a:prstGeom prst="ellipse">
                <a:avLst/>
              </a:prstGeom>
              <a:solidFill>
                <a:srgbClr val="FFFFFF"/>
              </a:solidFill>
              <a:ln w="0">
                <a:solidFill>
                  <a:srgbClr val="6576B3"/>
                </a:solidFill>
                <a:round/>
                <a:headEnd/>
                <a:tailEnd/>
              </a:ln>
            </p:spPr>
            <p:txBody>
              <a:bodyPr/>
              <a:lstStyle/>
              <a:p>
                <a:endParaRPr lang="en-US"/>
              </a:p>
            </p:txBody>
          </p:sp>
          <p:sp>
            <p:nvSpPr>
              <p:cNvPr id="107067" name="Line 1430"/>
              <p:cNvSpPr>
                <a:spLocks noChangeShapeType="1"/>
              </p:cNvSpPr>
              <p:nvPr/>
            </p:nvSpPr>
            <p:spPr bwMode="auto">
              <a:xfrm>
                <a:off x="6086" y="1502"/>
                <a:ext cx="27" cy="1"/>
              </a:xfrm>
              <a:prstGeom prst="line">
                <a:avLst/>
              </a:prstGeom>
              <a:noFill/>
              <a:ln w="0">
                <a:solidFill>
                  <a:srgbClr val="6576B3"/>
                </a:solidFill>
                <a:round/>
                <a:headEnd/>
                <a:tailEnd/>
              </a:ln>
            </p:spPr>
            <p:txBody>
              <a:bodyPr/>
              <a:lstStyle/>
              <a:p>
                <a:endParaRPr lang="fr-FR"/>
              </a:p>
            </p:txBody>
          </p:sp>
          <p:sp>
            <p:nvSpPr>
              <p:cNvPr id="107068" name="Line 1431"/>
              <p:cNvSpPr>
                <a:spLocks noChangeShapeType="1"/>
              </p:cNvSpPr>
              <p:nvPr/>
            </p:nvSpPr>
            <p:spPr bwMode="auto">
              <a:xfrm>
                <a:off x="6086" y="1507"/>
                <a:ext cx="27" cy="1"/>
              </a:xfrm>
              <a:prstGeom prst="line">
                <a:avLst/>
              </a:prstGeom>
              <a:noFill/>
              <a:ln w="0">
                <a:solidFill>
                  <a:srgbClr val="6576B3"/>
                </a:solidFill>
                <a:round/>
                <a:headEnd/>
                <a:tailEnd/>
              </a:ln>
            </p:spPr>
            <p:txBody>
              <a:bodyPr/>
              <a:lstStyle/>
              <a:p>
                <a:endParaRPr lang="fr-FR"/>
              </a:p>
            </p:txBody>
          </p:sp>
          <p:sp>
            <p:nvSpPr>
              <p:cNvPr id="107069" name="Freeform 1432"/>
              <p:cNvSpPr>
                <a:spLocks/>
              </p:cNvSpPr>
              <p:nvPr/>
            </p:nvSpPr>
            <p:spPr bwMode="auto">
              <a:xfrm>
                <a:off x="6078" y="1669"/>
                <a:ext cx="27" cy="17"/>
              </a:xfrm>
              <a:custGeom>
                <a:avLst/>
                <a:gdLst>
                  <a:gd name="T0" fmla="*/ 159 w 10"/>
                  <a:gd name="T1" fmla="*/ 0 h 7"/>
                  <a:gd name="T2" fmla="*/ 1436 w 10"/>
                  <a:gd name="T3" fmla="*/ 342 h 7"/>
                  <a:gd name="T4" fmla="*/ 1282 w 10"/>
                  <a:gd name="T5" fmla="*/ 590 h 7"/>
                  <a:gd name="T6" fmla="*/ 0 w 10"/>
                  <a:gd name="T7" fmla="*/ 170 h 7"/>
                  <a:gd name="T8" fmla="*/ 159 w 10"/>
                  <a:gd name="T9" fmla="*/ 0 h 7"/>
                  <a:gd name="T10" fmla="*/ 0 60000 65536"/>
                  <a:gd name="T11" fmla="*/ 0 60000 65536"/>
                  <a:gd name="T12" fmla="*/ 0 60000 65536"/>
                  <a:gd name="T13" fmla="*/ 0 60000 65536"/>
                  <a:gd name="T14" fmla="*/ 0 60000 65536"/>
                  <a:gd name="T15" fmla="*/ 0 w 10"/>
                  <a:gd name="T16" fmla="*/ 0 h 7"/>
                  <a:gd name="T17" fmla="*/ 10 w 10"/>
                  <a:gd name="T18" fmla="*/ 7 h 7"/>
                </a:gdLst>
                <a:ahLst/>
                <a:cxnLst>
                  <a:cxn ang="T10">
                    <a:pos x="T0" y="T1"/>
                  </a:cxn>
                  <a:cxn ang="T11">
                    <a:pos x="T2" y="T3"/>
                  </a:cxn>
                  <a:cxn ang="T12">
                    <a:pos x="T4" y="T5"/>
                  </a:cxn>
                  <a:cxn ang="T13">
                    <a:pos x="T6" y="T7"/>
                  </a:cxn>
                  <a:cxn ang="T14">
                    <a:pos x="T8" y="T9"/>
                  </a:cxn>
                </a:cxnLst>
                <a:rect l="T15" t="T16" r="T17" b="T18"/>
                <a:pathLst>
                  <a:path w="10" h="7">
                    <a:moveTo>
                      <a:pt x="1" y="0"/>
                    </a:moveTo>
                    <a:lnTo>
                      <a:pt x="10" y="4"/>
                    </a:lnTo>
                    <a:lnTo>
                      <a:pt x="9" y="7"/>
                    </a:lnTo>
                    <a:lnTo>
                      <a:pt x="0" y="2"/>
                    </a:lnTo>
                    <a:lnTo>
                      <a:pt x="1" y="0"/>
                    </a:lnTo>
                  </a:path>
                </a:pathLst>
              </a:custGeom>
              <a:solidFill>
                <a:srgbClr val="504A5D"/>
              </a:solidFill>
              <a:ln w="0">
                <a:solidFill>
                  <a:srgbClr val="6576B3"/>
                </a:solidFill>
                <a:round/>
                <a:headEnd/>
                <a:tailEnd/>
              </a:ln>
            </p:spPr>
            <p:txBody>
              <a:bodyPr/>
              <a:lstStyle/>
              <a:p>
                <a:endParaRPr lang="fr-FR"/>
              </a:p>
            </p:txBody>
          </p:sp>
          <p:sp>
            <p:nvSpPr>
              <p:cNvPr id="107070" name="Freeform 1433"/>
              <p:cNvSpPr>
                <a:spLocks/>
              </p:cNvSpPr>
              <p:nvPr/>
            </p:nvSpPr>
            <p:spPr bwMode="auto">
              <a:xfrm>
                <a:off x="6097" y="1684"/>
                <a:ext cx="16" cy="12"/>
              </a:xfrm>
              <a:custGeom>
                <a:avLst/>
                <a:gdLst>
                  <a:gd name="T0" fmla="*/ 13 w 16"/>
                  <a:gd name="T1" fmla="*/ 12 h 12"/>
                  <a:gd name="T2" fmla="*/ 0 w 16"/>
                  <a:gd name="T3" fmla="*/ 4 h 12"/>
                  <a:gd name="T4" fmla="*/ 2 w 16"/>
                  <a:gd name="T5" fmla="*/ 0 h 12"/>
                  <a:gd name="T6" fmla="*/ 16 w 16"/>
                  <a:gd name="T7" fmla="*/ 7 h 12"/>
                  <a:gd name="T8" fmla="*/ 13 w 16"/>
                  <a:gd name="T9" fmla="*/ 12 h 12"/>
                  <a:gd name="T10" fmla="*/ 0 60000 65536"/>
                  <a:gd name="T11" fmla="*/ 0 60000 65536"/>
                  <a:gd name="T12" fmla="*/ 0 60000 65536"/>
                  <a:gd name="T13" fmla="*/ 0 60000 65536"/>
                  <a:gd name="T14" fmla="*/ 0 60000 65536"/>
                  <a:gd name="T15" fmla="*/ 0 w 16"/>
                  <a:gd name="T16" fmla="*/ 0 h 12"/>
                  <a:gd name="T17" fmla="*/ 16 w 16"/>
                  <a:gd name="T18" fmla="*/ 12 h 12"/>
                </a:gdLst>
                <a:ahLst/>
                <a:cxnLst>
                  <a:cxn ang="T10">
                    <a:pos x="T0" y="T1"/>
                  </a:cxn>
                  <a:cxn ang="T11">
                    <a:pos x="T2" y="T3"/>
                  </a:cxn>
                  <a:cxn ang="T12">
                    <a:pos x="T4" y="T5"/>
                  </a:cxn>
                  <a:cxn ang="T13">
                    <a:pos x="T6" y="T7"/>
                  </a:cxn>
                  <a:cxn ang="T14">
                    <a:pos x="T8" y="T9"/>
                  </a:cxn>
                </a:cxnLst>
                <a:rect l="T15" t="T16" r="T17" b="T18"/>
                <a:pathLst>
                  <a:path w="16" h="12">
                    <a:moveTo>
                      <a:pt x="13" y="12"/>
                    </a:moveTo>
                    <a:lnTo>
                      <a:pt x="0" y="4"/>
                    </a:lnTo>
                    <a:lnTo>
                      <a:pt x="2" y="0"/>
                    </a:lnTo>
                    <a:lnTo>
                      <a:pt x="16" y="7"/>
                    </a:lnTo>
                    <a:lnTo>
                      <a:pt x="13" y="12"/>
                    </a:lnTo>
                    <a:close/>
                  </a:path>
                </a:pathLst>
              </a:custGeom>
              <a:solidFill>
                <a:srgbClr val="4F536A"/>
              </a:solidFill>
              <a:ln w="9525">
                <a:noFill/>
                <a:round/>
                <a:headEnd/>
                <a:tailEnd/>
              </a:ln>
            </p:spPr>
            <p:txBody>
              <a:bodyPr/>
              <a:lstStyle/>
              <a:p>
                <a:endParaRPr lang="fr-FR"/>
              </a:p>
            </p:txBody>
          </p:sp>
          <p:sp>
            <p:nvSpPr>
              <p:cNvPr id="107071" name="Freeform 1434"/>
              <p:cNvSpPr>
                <a:spLocks/>
              </p:cNvSpPr>
              <p:nvPr/>
            </p:nvSpPr>
            <p:spPr bwMode="auto">
              <a:xfrm>
                <a:off x="6097" y="1681"/>
                <a:ext cx="16" cy="12"/>
              </a:xfrm>
              <a:custGeom>
                <a:avLst/>
                <a:gdLst>
                  <a:gd name="T0" fmla="*/ 13 w 16"/>
                  <a:gd name="T1" fmla="*/ 12 h 12"/>
                  <a:gd name="T2" fmla="*/ 0 w 16"/>
                  <a:gd name="T3" fmla="*/ 5 h 12"/>
                  <a:gd name="T4" fmla="*/ 2 w 16"/>
                  <a:gd name="T5" fmla="*/ 0 h 12"/>
                  <a:gd name="T6" fmla="*/ 16 w 16"/>
                  <a:gd name="T7" fmla="*/ 7 h 12"/>
                  <a:gd name="T8" fmla="*/ 13 w 16"/>
                  <a:gd name="T9" fmla="*/ 12 h 12"/>
                  <a:gd name="T10" fmla="*/ 0 60000 65536"/>
                  <a:gd name="T11" fmla="*/ 0 60000 65536"/>
                  <a:gd name="T12" fmla="*/ 0 60000 65536"/>
                  <a:gd name="T13" fmla="*/ 0 60000 65536"/>
                  <a:gd name="T14" fmla="*/ 0 60000 65536"/>
                  <a:gd name="T15" fmla="*/ 0 w 16"/>
                  <a:gd name="T16" fmla="*/ 0 h 12"/>
                  <a:gd name="T17" fmla="*/ 16 w 16"/>
                  <a:gd name="T18" fmla="*/ 12 h 12"/>
                </a:gdLst>
                <a:ahLst/>
                <a:cxnLst>
                  <a:cxn ang="T10">
                    <a:pos x="T0" y="T1"/>
                  </a:cxn>
                  <a:cxn ang="T11">
                    <a:pos x="T2" y="T3"/>
                  </a:cxn>
                  <a:cxn ang="T12">
                    <a:pos x="T4" y="T5"/>
                  </a:cxn>
                  <a:cxn ang="T13">
                    <a:pos x="T6" y="T7"/>
                  </a:cxn>
                  <a:cxn ang="T14">
                    <a:pos x="T8" y="T9"/>
                  </a:cxn>
                </a:cxnLst>
                <a:rect l="T15" t="T16" r="T17" b="T18"/>
                <a:pathLst>
                  <a:path w="16" h="12">
                    <a:moveTo>
                      <a:pt x="13" y="12"/>
                    </a:moveTo>
                    <a:lnTo>
                      <a:pt x="0" y="5"/>
                    </a:lnTo>
                    <a:lnTo>
                      <a:pt x="2" y="0"/>
                    </a:lnTo>
                    <a:lnTo>
                      <a:pt x="16" y="7"/>
                    </a:lnTo>
                    <a:lnTo>
                      <a:pt x="13" y="12"/>
                    </a:lnTo>
                    <a:close/>
                  </a:path>
                </a:pathLst>
              </a:custGeom>
              <a:solidFill>
                <a:srgbClr val="475B79"/>
              </a:solidFill>
              <a:ln w="9525">
                <a:noFill/>
                <a:round/>
                <a:headEnd/>
                <a:tailEnd/>
              </a:ln>
            </p:spPr>
            <p:txBody>
              <a:bodyPr/>
              <a:lstStyle/>
              <a:p>
                <a:endParaRPr lang="fr-FR"/>
              </a:p>
            </p:txBody>
          </p:sp>
          <p:sp>
            <p:nvSpPr>
              <p:cNvPr id="107072" name="Freeform 1435"/>
              <p:cNvSpPr>
                <a:spLocks/>
              </p:cNvSpPr>
              <p:nvPr/>
            </p:nvSpPr>
            <p:spPr bwMode="auto">
              <a:xfrm>
                <a:off x="6099" y="1681"/>
                <a:ext cx="17" cy="10"/>
              </a:xfrm>
              <a:custGeom>
                <a:avLst/>
                <a:gdLst>
                  <a:gd name="T0" fmla="*/ 14 w 17"/>
                  <a:gd name="T1" fmla="*/ 10 h 10"/>
                  <a:gd name="T2" fmla="*/ 0 w 17"/>
                  <a:gd name="T3" fmla="*/ 3 h 10"/>
                  <a:gd name="T4" fmla="*/ 3 w 17"/>
                  <a:gd name="T5" fmla="*/ 0 h 10"/>
                  <a:gd name="T6" fmla="*/ 17 w 17"/>
                  <a:gd name="T7" fmla="*/ 5 h 10"/>
                  <a:gd name="T8" fmla="*/ 14 w 17"/>
                  <a:gd name="T9" fmla="*/ 1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4" y="10"/>
                    </a:moveTo>
                    <a:lnTo>
                      <a:pt x="0" y="3"/>
                    </a:lnTo>
                    <a:lnTo>
                      <a:pt x="3" y="0"/>
                    </a:lnTo>
                    <a:lnTo>
                      <a:pt x="17" y="5"/>
                    </a:lnTo>
                    <a:lnTo>
                      <a:pt x="14" y="10"/>
                    </a:lnTo>
                    <a:close/>
                  </a:path>
                </a:pathLst>
              </a:custGeom>
              <a:solidFill>
                <a:srgbClr val="3B668A"/>
              </a:solidFill>
              <a:ln w="9525">
                <a:noFill/>
                <a:round/>
                <a:headEnd/>
                <a:tailEnd/>
              </a:ln>
            </p:spPr>
            <p:txBody>
              <a:bodyPr/>
              <a:lstStyle/>
              <a:p>
                <a:endParaRPr lang="fr-FR"/>
              </a:p>
            </p:txBody>
          </p:sp>
          <p:sp>
            <p:nvSpPr>
              <p:cNvPr id="107073" name="Freeform 1436"/>
              <p:cNvSpPr>
                <a:spLocks/>
              </p:cNvSpPr>
              <p:nvPr/>
            </p:nvSpPr>
            <p:spPr bwMode="auto">
              <a:xfrm>
                <a:off x="6099" y="1679"/>
                <a:ext cx="17" cy="9"/>
              </a:xfrm>
              <a:custGeom>
                <a:avLst/>
                <a:gdLst>
                  <a:gd name="T0" fmla="*/ 14 w 17"/>
                  <a:gd name="T1" fmla="*/ 9 h 9"/>
                  <a:gd name="T2" fmla="*/ 0 w 17"/>
                  <a:gd name="T3" fmla="*/ 2 h 9"/>
                  <a:gd name="T4" fmla="*/ 3 w 17"/>
                  <a:gd name="T5" fmla="*/ 0 h 9"/>
                  <a:gd name="T6" fmla="*/ 17 w 17"/>
                  <a:gd name="T7" fmla="*/ 5 h 9"/>
                  <a:gd name="T8" fmla="*/ 14 w 17"/>
                  <a:gd name="T9" fmla="*/ 9 h 9"/>
                  <a:gd name="T10" fmla="*/ 0 60000 65536"/>
                  <a:gd name="T11" fmla="*/ 0 60000 65536"/>
                  <a:gd name="T12" fmla="*/ 0 60000 65536"/>
                  <a:gd name="T13" fmla="*/ 0 60000 65536"/>
                  <a:gd name="T14" fmla="*/ 0 60000 65536"/>
                  <a:gd name="T15" fmla="*/ 0 w 17"/>
                  <a:gd name="T16" fmla="*/ 0 h 9"/>
                  <a:gd name="T17" fmla="*/ 17 w 17"/>
                  <a:gd name="T18" fmla="*/ 9 h 9"/>
                </a:gdLst>
                <a:ahLst/>
                <a:cxnLst>
                  <a:cxn ang="T10">
                    <a:pos x="T0" y="T1"/>
                  </a:cxn>
                  <a:cxn ang="T11">
                    <a:pos x="T2" y="T3"/>
                  </a:cxn>
                  <a:cxn ang="T12">
                    <a:pos x="T4" y="T5"/>
                  </a:cxn>
                  <a:cxn ang="T13">
                    <a:pos x="T6" y="T7"/>
                  </a:cxn>
                  <a:cxn ang="T14">
                    <a:pos x="T8" y="T9"/>
                  </a:cxn>
                </a:cxnLst>
                <a:rect l="T15" t="T16" r="T17" b="T18"/>
                <a:pathLst>
                  <a:path w="17" h="9">
                    <a:moveTo>
                      <a:pt x="14" y="9"/>
                    </a:moveTo>
                    <a:lnTo>
                      <a:pt x="0" y="2"/>
                    </a:lnTo>
                    <a:lnTo>
                      <a:pt x="3" y="0"/>
                    </a:lnTo>
                    <a:lnTo>
                      <a:pt x="17" y="5"/>
                    </a:lnTo>
                    <a:lnTo>
                      <a:pt x="14" y="9"/>
                    </a:lnTo>
                    <a:close/>
                  </a:path>
                </a:pathLst>
              </a:custGeom>
              <a:solidFill>
                <a:srgbClr val="0D6E9A"/>
              </a:solidFill>
              <a:ln w="9525">
                <a:noFill/>
                <a:round/>
                <a:headEnd/>
                <a:tailEnd/>
              </a:ln>
            </p:spPr>
            <p:txBody>
              <a:bodyPr/>
              <a:lstStyle/>
              <a:p>
                <a:endParaRPr lang="fr-FR"/>
              </a:p>
            </p:txBody>
          </p:sp>
          <p:sp>
            <p:nvSpPr>
              <p:cNvPr id="107074" name="Freeform 1437"/>
              <p:cNvSpPr>
                <a:spLocks/>
              </p:cNvSpPr>
              <p:nvPr/>
            </p:nvSpPr>
            <p:spPr bwMode="auto">
              <a:xfrm>
                <a:off x="6102" y="1676"/>
                <a:ext cx="17" cy="10"/>
              </a:xfrm>
              <a:custGeom>
                <a:avLst/>
                <a:gdLst>
                  <a:gd name="T0" fmla="*/ 14 w 17"/>
                  <a:gd name="T1" fmla="*/ 10 h 10"/>
                  <a:gd name="T2" fmla="*/ 0 w 17"/>
                  <a:gd name="T3" fmla="*/ 5 h 10"/>
                  <a:gd name="T4" fmla="*/ 0 w 17"/>
                  <a:gd name="T5" fmla="*/ 0 h 10"/>
                  <a:gd name="T6" fmla="*/ 17 w 17"/>
                  <a:gd name="T7" fmla="*/ 5 h 10"/>
                  <a:gd name="T8" fmla="*/ 14 w 17"/>
                  <a:gd name="T9" fmla="*/ 1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4" y="10"/>
                    </a:moveTo>
                    <a:lnTo>
                      <a:pt x="0" y="5"/>
                    </a:lnTo>
                    <a:lnTo>
                      <a:pt x="0" y="0"/>
                    </a:lnTo>
                    <a:lnTo>
                      <a:pt x="17" y="5"/>
                    </a:lnTo>
                    <a:lnTo>
                      <a:pt x="14" y="10"/>
                    </a:lnTo>
                    <a:close/>
                  </a:path>
                </a:pathLst>
              </a:custGeom>
              <a:solidFill>
                <a:srgbClr val="0076AD"/>
              </a:solidFill>
              <a:ln w="9525">
                <a:noFill/>
                <a:round/>
                <a:headEnd/>
                <a:tailEnd/>
              </a:ln>
            </p:spPr>
            <p:txBody>
              <a:bodyPr/>
              <a:lstStyle/>
              <a:p>
                <a:endParaRPr lang="fr-FR"/>
              </a:p>
            </p:txBody>
          </p:sp>
          <p:sp>
            <p:nvSpPr>
              <p:cNvPr id="107075" name="Freeform 1438"/>
              <p:cNvSpPr>
                <a:spLocks/>
              </p:cNvSpPr>
              <p:nvPr/>
            </p:nvSpPr>
            <p:spPr bwMode="auto">
              <a:xfrm>
                <a:off x="6102" y="1674"/>
                <a:ext cx="17" cy="10"/>
              </a:xfrm>
              <a:custGeom>
                <a:avLst/>
                <a:gdLst>
                  <a:gd name="T0" fmla="*/ 14 w 17"/>
                  <a:gd name="T1" fmla="*/ 10 h 10"/>
                  <a:gd name="T2" fmla="*/ 0 w 17"/>
                  <a:gd name="T3" fmla="*/ 5 h 10"/>
                  <a:gd name="T4" fmla="*/ 3 w 17"/>
                  <a:gd name="T5" fmla="*/ 0 h 10"/>
                  <a:gd name="T6" fmla="*/ 17 w 17"/>
                  <a:gd name="T7" fmla="*/ 7 h 10"/>
                  <a:gd name="T8" fmla="*/ 14 w 17"/>
                  <a:gd name="T9" fmla="*/ 10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14" y="10"/>
                    </a:moveTo>
                    <a:lnTo>
                      <a:pt x="0" y="5"/>
                    </a:lnTo>
                    <a:lnTo>
                      <a:pt x="3" y="0"/>
                    </a:lnTo>
                    <a:lnTo>
                      <a:pt x="17" y="7"/>
                    </a:lnTo>
                    <a:lnTo>
                      <a:pt x="14" y="10"/>
                    </a:lnTo>
                    <a:close/>
                  </a:path>
                </a:pathLst>
              </a:custGeom>
              <a:solidFill>
                <a:srgbClr val="0082C8"/>
              </a:solidFill>
              <a:ln w="9525">
                <a:noFill/>
                <a:round/>
                <a:headEnd/>
                <a:tailEnd/>
              </a:ln>
            </p:spPr>
            <p:txBody>
              <a:bodyPr/>
              <a:lstStyle/>
              <a:p>
                <a:endParaRPr lang="fr-FR"/>
              </a:p>
            </p:txBody>
          </p:sp>
          <p:sp>
            <p:nvSpPr>
              <p:cNvPr id="107076" name="Freeform 1439"/>
              <p:cNvSpPr>
                <a:spLocks/>
              </p:cNvSpPr>
              <p:nvPr/>
            </p:nvSpPr>
            <p:spPr bwMode="auto">
              <a:xfrm>
                <a:off x="6097" y="1676"/>
                <a:ext cx="19" cy="17"/>
              </a:xfrm>
              <a:custGeom>
                <a:avLst/>
                <a:gdLst>
                  <a:gd name="T0" fmla="*/ 760 w 7"/>
                  <a:gd name="T1" fmla="*/ 70 h 7"/>
                  <a:gd name="T2" fmla="*/ 863 w 7"/>
                  <a:gd name="T3" fmla="*/ 413 h 7"/>
                  <a:gd name="T4" fmla="*/ 280 w 7"/>
                  <a:gd name="T5" fmla="*/ 512 h 7"/>
                  <a:gd name="T6" fmla="*/ 163 w 7"/>
                  <a:gd name="T7" fmla="*/ 170 h 7"/>
                  <a:gd name="T8" fmla="*/ 760 w 7"/>
                  <a:gd name="T9" fmla="*/ 7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5" y="1"/>
                    </a:moveTo>
                    <a:cubicBezTo>
                      <a:pt x="6" y="2"/>
                      <a:pt x="7" y="4"/>
                      <a:pt x="6" y="5"/>
                    </a:cubicBezTo>
                    <a:cubicBezTo>
                      <a:pt x="5" y="6"/>
                      <a:pt x="4" y="7"/>
                      <a:pt x="2" y="6"/>
                    </a:cubicBezTo>
                    <a:cubicBezTo>
                      <a:pt x="1" y="6"/>
                      <a:pt x="0" y="4"/>
                      <a:pt x="1" y="2"/>
                    </a:cubicBezTo>
                    <a:cubicBezTo>
                      <a:pt x="2" y="1"/>
                      <a:pt x="4" y="0"/>
                      <a:pt x="5" y="1"/>
                    </a:cubicBezTo>
                  </a:path>
                </a:pathLst>
              </a:custGeom>
              <a:noFill/>
              <a:ln w="0">
                <a:solidFill>
                  <a:srgbClr val="6576B3"/>
                </a:solidFill>
                <a:round/>
                <a:headEnd/>
                <a:tailEnd/>
              </a:ln>
            </p:spPr>
            <p:txBody>
              <a:bodyPr/>
              <a:lstStyle/>
              <a:p>
                <a:endParaRPr lang="fr-FR"/>
              </a:p>
            </p:txBody>
          </p:sp>
          <p:sp>
            <p:nvSpPr>
              <p:cNvPr id="107077" name="Line 1440"/>
              <p:cNvSpPr>
                <a:spLocks noChangeShapeType="1"/>
              </p:cNvSpPr>
              <p:nvPr/>
            </p:nvSpPr>
            <p:spPr bwMode="auto">
              <a:xfrm>
                <a:off x="6080" y="1671"/>
                <a:ext cx="25" cy="10"/>
              </a:xfrm>
              <a:prstGeom prst="line">
                <a:avLst/>
              </a:prstGeom>
              <a:noFill/>
              <a:ln w="0">
                <a:solidFill>
                  <a:srgbClr val="6576B3"/>
                </a:solidFill>
                <a:round/>
                <a:headEnd/>
                <a:tailEnd/>
              </a:ln>
            </p:spPr>
            <p:txBody>
              <a:bodyPr/>
              <a:lstStyle/>
              <a:p>
                <a:endParaRPr lang="fr-FR"/>
              </a:p>
            </p:txBody>
          </p:sp>
          <p:sp>
            <p:nvSpPr>
              <p:cNvPr id="107078" name="Line 1441"/>
              <p:cNvSpPr>
                <a:spLocks noChangeShapeType="1"/>
              </p:cNvSpPr>
              <p:nvPr/>
            </p:nvSpPr>
            <p:spPr bwMode="auto">
              <a:xfrm>
                <a:off x="6078" y="1674"/>
                <a:ext cx="24" cy="10"/>
              </a:xfrm>
              <a:prstGeom prst="line">
                <a:avLst/>
              </a:prstGeom>
              <a:noFill/>
              <a:ln w="0">
                <a:solidFill>
                  <a:srgbClr val="6576B3"/>
                </a:solidFill>
                <a:round/>
                <a:headEnd/>
                <a:tailEnd/>
              </a:ln>
            </p:spPr>
            <p:txBody>
              <a:bodyPr/>
              <a:lstStyle/>
              <a:p>
                <a:endParaRPr lang="fr-FR"/>
              </a:p>
            </p:txBody>
          </p:sp>
          <p:sp>
            <p:nvSpPr>
              <p:cNvPr id="107079" name="Freeform 1442"/>
              <p:cNvSpPr>
                <a:spLocks/>
              </p:cNvSpPr>
              <p:nvPr/>
            </p:nvSpPr>
            <p:spPr bwMode="auto">
              <a:xfrm>
                <a:off x="6089" y="1645"/>
                <a:ext cx="27" cy="12"/>
              </a:xfrm>
              <a:custGeom>
                <a:avLst/>
                <a:gdLst>
                  <a:gd name="T0" fmla="*/ 159 w 10"/>
                  <a:gd name="T1" fmla="*/ 0 h 5"/>
                  <a:gd name="T2" fmla="*/ 1436 w 10"/>
                  <a:gd name="T3" fmla="*/ 168 h 5"/>
                  <a:gd name="T4" fmla="*/ 1436 w 10"/>
                  <a:gd name="T5" fmla="*/ 403 h 5"/>
                  <a:gd name="T6" fmla="*/ 0 w 10"/>
                  <a:gd name="T7" fmla="*/ 235 h 5"/>
                  <a:gd name="T8" fmla="*/ 159 w 10"/>
                  <a:gd name="T9" fmla="*/ 0 h 5"/>
                  <a:gd name="T10" fmla="*/ 0 60000 65536"/>
                  <a:gd name="T11" fmla="*/ 0 60000 65536"/>
                  <a:gd name="T12" fmla="*/ 0 60000 65536"/>
                  <a:gd name="T13" fmla="*/ 0 60000 65536"/>
                  <a:gd name="T14" fmla="*/ 0 60000 65536"/>
                  <a:gd name="T15" fmla="*/ 0 w 10"/>
                  <a:gd name="T16" fmla="*/ 0 h 5"/>
                  <a:gd name="T17" fmla="*/ 10 w 10"/>
                  <a:gd name="T18" fmla="*/ 5 h 5"/>
                </a:gdLst>
                <a:ahLst/>
                <a:cxnLst>
                  <a:cxn ang="T10">
                    <a:pos x="T0" y="T1"/>
                  </a:cxn>
                  <a:cxn ang="T11">
                    <a:pos x="T2" y="T3"/>
                  </a:cxn>
                  <a:cxn ang="T12">
                    <a:pos x="T4" y="T5"/>
                  </a:cxn>
                  <a:cxn ang="T13">
                    <a:pos x="T6" y="T7"/>
                  </a:cxn>
                  <a:cxn ang="T14">
                    <a:pos x="T8" y="T9"/>
                  </a:cxn>
                </a:cxnLst>
                <a:rect l="T15" t="T16" r="T17" b="T18"/>
                <a:pathLst>
                  <a:path w="10" h="5">
                    <a:moveTo>
                      <a:pt x="1" y="0"/>
                    </a:moveTo>
                    <a:lnTo>
                      <a:pt x="10" y="2"/>
                    </a:lnTo>
                    <a:lnTo>
                      <a:pt x="10" y="5"/>
                    </a:lnTo>
                    <a:lnTo>
                      <a:pt x="0" y="3"/>
                    </a:lnTo>
                    <a:lnTo>
                      <a:pt x="1" y="0"/>
                    </a:lnTo>
                  </a:path>
                </a:pathLst>
              </a:custGeom>
              <a:solidFill>
                <a:srgbClr val="504A5D"/>
              </a:solidFill>
              <a:ln w="0">
                <a:solidFill>
                  <a:srgbClr val="6576B3"/>
                </a:solidFill>
                <a:round/>
                <a:headEnd/>
                <a:tailEnd/>
              </a:ln>
            </p:spPr>
            <p:txBody>
              <a:bodyPr/>
              <a:lstStyle/>
              <a:p>
                <a:endParaRPr lang="fr-FR"/>
              </a:p>
            </p:txBody>
          </p:sp>
          <p:sp>
            <p:nvSpPr>
              <p:cNvPr id="107080" name="Freeform 1443"/>
              <p:cNvSpPr>
                <a:spLocks/>
              </p:cNvSpPr>
              <p:nvPr/>
            </p:nvSpPr>
            <p:spPr bwMode="auto">
              <a:xfrm>
                <a:off x="6113" y="1655"/>
                <a:ext cx="16" cy="7"/>
              </a:xfrm>
              <a:custGeom>
                <a:avLst/>
                <a:gdLst>
                  <a:gd name="T0" fmla="*/ 14 w 16"/>
                  <a:gd name="T1" fmla="*/ 7 h 7"/>
                  <a:gd name="T2" fmla="*/ 0 w 16"/>
                  <a:gd name="T3" fmla="*/ 4 h 7"/>
                  <a:gd name="T4" fmla="*/ 0 w 16"/>
                  <a:gd name="T5" fmla="*/ 0 h 7"/>
                  <a:gd name="T6" fmla="*/ 16 w 16"/>
                  <a:gd name="T7" fmla="*/ 2 h 7"/>
                  <a:gd name="T8" fmla="*/ 14 w 16"/>
                  <a:gd name="T9" fmla="*/ 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14" y="7"/>
                    </a:moveTo>
                    <a:lnTo>
                      <a:pt x="0" y="4"/>
                    </a:lnTo>
                    <a:lnTo>
                      <a:pt x="0" y="0"/>
                    </a:lnTo>
                    <a:lnTo>
                      <a:pt x="16" y="2"/>
                    </a:lnTo>
                    <a:lnTo>
                      <a:pt x="14" y="7"/>
                    </a:lnTo>
                    <a:close/>
                  </a:path>
                </a:pathLst>
              </a:custGeom>
              <a:solidFill>
                <a:srgbClr val="504A5D"/>
              </a:solidFill>
              <a:ln w="9525">
                <a:noFill/>
                <a:round/>
                <a:headEnd/>
                <a:tailEnd/>
              </a:ln>
            </p:spPr>
            <p:txBody>
              <a:bodyPr/>
              <a:lstStyle/>
              <a:p>
                <a:endParaRPr lang="fr-FR"/>
              </a:p>
            </p:txBody>
          </p:sp>
          <p:sp>
            <p:nvSpPr>
              <p:cNvPr id="107081" name="Freeform 1444"/>
              <p:cNvSpPr>
                <a:spLocks/>
              </p:cNvSpPr>
              <p:nvPr/>
            </p:nvSpPr>
            <p:spPr bwMode="auto">
              <a:xfrm>
                <a:off x="6113" y="1652"/>
                <a:ext cx="16" cy="7"/>
              </a:xfrm>
              <a:custGeom>
                <a:avLst/>
                <a:gdLst>
                  <a:gd name="T0" fmla="*/ 14 w 16"/>
                  <a:gd name="T1" fmla="*/ 7 h 7"/>
                  <a:gd name="T2" fmla="*/ 0 w 16"/>
                  <a:gd name="T3" fmla="*/ 5 h 7"/>
                  <a:gd name="T4" fmla="*/ 0 w 16"/>
                  <a:gd name="T5" fmla="*/ 0 h 7"/>
                  <a:gd name="T6" fmla="*/ 16 w 16"/>
                  <a:gd name="T7" fmla="*/ 3 h 7"/>
                  <a:gd name="T8" fmla="*/ 14 w 16"/>
                  <a:gd name="T9" fmla="*/ 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14" y="7"/>
                    </a:moveTo>
                    <a:lnTo>
                      <a:pt x="0" y="5"/>
                    </a:lnTo>
                    <a:lnTo>
                      <a:pt x="0" y="0"/>
                    </a:lnTo>
                    <a:lnTo>
                      <a:pt x="16" y="3"/>
                    </a:lnTo>
                    <a:lnTo>
                      <a:pt x="14" y="7"/>
                    </a:lnTo>
                    <a:close/>
                  </a:path>
                </a:pathLst>
              </a:custGeom>
              <a:solidFill>
                <a:srgbClr val="4C5872"/>
              </a:solidFill>
              <a:ln w="9525">
                <a:noFill/>
                <a:round/>
                <a:headEnd/>
                <a:tailEnd/>
              </a:ln>
            </p:spPr>
            <p:txBody>
              <a:bodyPr/>
              <a:lstStyle/>
              <a:p>
                <a:endParaRPr lang="fr-FR"/>
              </a:p>
            </p:txBody>
          </p:sp>
          <p:sp>
            <p:nvSpPr>
              <p:cNvPr id="107082" name="Freeform 1445"/>
              <p:cNvSpPr>
                <a:spLocks/>
              </p:cNvSpPr>
              <p:nvPr/>
            </p:nvSpPr>
            <p:spPr bwMode="auto">
              <a:xfrm>
                <a:off x="6113" y="1650"/>
                <a:ext cx="16" cy="7"/>
              </a:xfrm>
              <a:custGeom>
                <a:avLst/>
                <a:gdLst>
                  <a:gd name="T0" fmla="*/ 16 w 16"/>
                  <a:gd name="T1" fmla="*/ 7 h 7"/>
                  <a:gd name="T2" fmla="*/ 0 w 16"/>
                  <a:gd name="T3" fmla="*/ 5 h 7"/>
                  <a:gd name="T4" fmla="*/ 0 w 16"/>
                  <a:gd name="T5" fmla="*/ 0 h 7"/>
                  <a:gd name="T6" fmla="*/ 16 w 16"/>
                  <a:gd name="T7" fmla="*/ 2 h 7"/>
                  <a:gd name="T8" fmla="*/ 16 w 16"/>
                  <a:gd name="T9" fmla="*/ 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16" y="7"/>
                    </a:moveTo>
                    <a:lnTo>
                      <a:pt x="0" y="5"/>
                    </a:lnTo>
                    <a:lnTo>
                      <a:pt x="0" y="0"/>
                    </a:lnTo>
                    <a:lnTo>
                      <a:pt x="16" y="2"/>
                    </a:lnTo>
                    <a:lnTo>
                      <a:pt x="16" y="7"/>
                    </a:lnTo>
                    <a:close/>
                  </a:path>
                </a:pathLst>
              </a:custGeom>
              <a:solidFill>
                <a:srgbClr val="3D6587"/>
              </a:solidFill>
              <a:ln w="9525">
                <a:noFill/>
                <a:round/>
                <a:headEnd/>
                <a:tailEnd/>
              </a:ln>
            </p:spPr>
            <p:txBody>
              <a:bodyPr/>
              <a:lstStyle/>
              <a:p>
                <a:endParaRPr lang="fr-FR"/>
              </a:p>
            </p:txBody>
          </p:sp>
          <p:sp>
            <p:nvSpPr>
              <p:cNvPr id="107083" name="Freeform 1446"/>
              <p:cNvSpPr>
                <a:spLocks/>
              </p:cNvSpPr>
              <p:nvPr/>
            </p:nvSpPr>
            <p:spPr bwMode="auto">
              <a:xfrm>
                <a:off x="6113" y="1647"/>
                <a:ext cx="16" cy="8"/>
              </a:xfrm>
              <a:custGeom>
                <a:avLst/>
                <a:gdLst>
                  <a:gd name="T0" fmla="*/ 16 w 16"/>
                  <a:gd name="T1" fmla="*/ 8 h 8"/>
                  <a:gd name="T2" fmla="*/ 0 w 16"/>
                  <a:gd name="T3" fmla="*/ 5 h 8"/>
                  <a:gd name="T4" fmla="*/ 0 w 16"/>
                  <a:gd name="T5" fmla="*/ 0 h 8"/>
                  <a:gd name="T6" fmla="*/ 16 w 16"/>
                  <a:gd name="T7" fmla="*/ 3 h 8"/>
                  <a:gd name="T8" fmla="*/ 16 w 16"/>
                  <a:gd name="T9" fmla="*/ 8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16" y="8"/>
                    </a:moveTo>
                    <a:lnTo>
                      <a:pt x="0" y="5"/>
                    </a:lnTo>
                    <a:lnTo>
                      <a:pt x="0" y="0"/>
                    </a:lnTo>
                    <a:lnTo>
                      <a:pt x="16" y="3"/>
                    </a:lnTo>
                    <a:lnTo>
                      <a:pt x="16" y="8"/>
                    </a:lnTo>
                    <a:close/>
                  </a:path>
                </a:pathLst>
              </a:custGeom>
              <a:solidFill>
                <a:srgbClr val="00709F"/>
              </a:solidFill>
              <a:ln w="9525">
                <a:noFill/>
                <a:round/>
                <a:headEnd/>
                <a:tailEnd/>
              </a:ln>
            </p:spPr>
            <p:txBody>
              <a:bodyPr/>
              <a:lstStyle/>
              <a:p>
                <a:endParaRPr lang="fr-FR"/>
              </a:p>
            </p:txBody>
          </p:sp>
          <p:sp>
            <p:nvSpPr>
              <p:cNvPr id="107084" name="Freeform 1447"/>
              <p:cNvSpPr>
                <a:spLocks/>
              </p:cNvSpPr>
              <p:nvPr/>
            </p:nvSpPr>
            <p:spPr bwMode="auto">
              <a:xfrm>
                <a:off x="6113" y="1645"/>
                <a:ext cx="16" cy="7"/>
              </a:xfrm>
              <a:custGeom>
                <a:avLst/>
                <a:gdLst>
                  <a:gd name="T0" fmla="*/ 16 w 16"/>
                  <a:gd name="T1" fmla="*/ 7 h 7"/>
                  <a:gd name="T2" fmla="*/ 0 w 16"/>
                  <a:gd name="T3" fmla="*/ 5 h 7"/>
                  <a:gd name="T4" fmla="*/ 0 w 16"/>
                  <a:gd name="T5" fmla="*/ 0 h 7"/>
                  <a:gd name="T6" fmla="*/ 16 w 16"/>
                  <a:gd name="T7" fmla="*/ 2 h 7"/>
                  <a:gd name="T8" fmla="*/ 16 w 16"/>
                  <a:gd name="T9" fmla="*/ 7 h 7"/>
                  <a:gd name="T10" fmla="*/ 0 60000 65536"/>
                  <a:gd name="T11" fmla="*/ 0 60000 65536"/>
                  <a:gd name="T12" fmla="*/ 0 60000 65536"/>
                  <a:gd name="T13" fmla="*/ 0 60000 65536"/>
                  <a:gd name="T14" fmla="*/ 0 60000 65536"/>
                  <a:gd name="T15" fmla="*/ 0 w 16"/>
                  <a:gd name="T16" fmla="*/ 0 h 7"/>
                  <a:gd name="T17" fmla="*/ 16 w 16"/>
                  <a:gd name="T18" fmla="*/ 7 h 7"/>
                </a:gdLst>
                <a:ahLst/>
                <a:cxnLst>
                  <a:cxn ang="T10">
                    <a:pos x="T0" y="T1"/>
                  </a:cxn>
                  <a:cxn ang="T11">
                    <a:pos x="T2" y="T3"/>
                  </a:cxn>
                  <a:cxn ang="T12">
                    <a:pos x="T4" y="T5"/>
                  </a:cxn>
                  <a:cxn ang="T13">
                    <a:pos x="T6" y="T7"/>
                  </a:cxn>
                  <a:cxn ang="T14">
                    <a:pos x="T8" y="T9"/>
                  </a:cxn>
                </a:cxnLst>
                <a:rect l="T15" t="T16" r="T17" b="T18"/>
                <a:pathLst>
                  <a:path w="16" h="7">
                    <a:moveTo>
                      <a:pt x="16" y="7"/>
                    </a:moveTo>
                    <a:lnTo>
                      <a:pt x="0" y="5"/>
                    </a:lnTo>
                    <a:lnTo>
                      <a:pt x="0" y="0"/>
                    </a:lnTo>
                    <a:lnTo>
                      <a:pt x="16" y="2"/>
                    </a:lnTo>
                    <a:lnTo>
                      <a:pt x="16" y="7"/>
                    </a:lnTo>
                    <a:close/>
                  </a:path>
                </a:pathLst>
              </a:custGeom>
              <a:solidFill>
                <a:srgbClr val="007DBD"/>
              </a:solidFill>
              <a:ln w="9525">
                <a:noFill/>
                <a:round/>
                <a:headEnd/>
                <a:tailEnd/>
              </a:ln>
            </p:spPr>
            <p:txBody>
              <a:bodyPr/>
              <a:lstStyle/>
              <a:p>
                <a:endParaRPr lang="fr-FR"/>
              </a:p>
            </p:txBody>
          </p:sp>
          <p:sp>
            <p:nvSpPr>
              <p:cNvPr id="107085" name="Freeform 1448"/>
              <p:cNvSpPr>
                <a:spLocks/>
              </p:cNvSpPr>
              <p:nvPr/>
            </p:nvSpPr>
            <p:spPr bwMode="auto">
              <a:xfrm>
                <a:off x="6113" y="1642"/>
                <a:ext cx="16" cy="8"/>
              </a:xfrm>
              <a:custGeom>
                <a:avLst/>
                <a:gdLst>
                  <a:gd name="T0" fmla="*/ 16 w 16"/>
                  <a:gd name="T1" fmla="*/ 8 h 8"/>
                  <a:gd name="T2" fmla="*/ 0 w 16"/>
                  <a:gd name="T3" fmla="*/ 5 h 8"/>
                  <a:gd name="T4" fmla="*/ 0 w 16"/>
                  <a:gd name="T5" fmla="*/ 0 h 8"/>
                  <a:gd name="T6" fmla="*/ 16 w 16"/>
                  <a:gd name="T7" fmla="*/ 3 h 8"/>
                  <a:gd name="T8" fmla="*/ 16 w 16"/>
                  <a:gd name="T9" fmla="*/ 8 h 8"/>
                  <a:gd name="T10" fmla="*/ 0 60000 65536"/>
                  <a:gd name="T11" fmla="*/ 0 60000 65536"/>
                  <a:gd name="T12" fmla="*/ 0 60000 65536"/>
                  <a:gd name="T13" fmla="*/ 0 60000 65536"/>
                  <a:gd name="T14" fmla="*/ 0 60000 65536"/>
                  <a:gd name="T15" fmla="*/ 0 w 16"/>
                  <a:gd name="T16" fmla="*/ 0 h 8"/>
                  <a:gd name="T17" fmla="*/ 16 w 16"/>
                  <a:gd name="T18" fmla="*/ 8 h 8"/>
                </a:gdLst>
                <a:ahLst/>
                <a:cxnLst>
                  <a:cxn ang="T10">
                    <a:pos x="T0" y="T1"/>
                  </a:cxn>
                  <a:cxn ang="T11">
                    <a:pos x="T2" y="T3"/>
                  </a:cxn>
                  <a:cxn ang="T12">
                    <a:pos x="T4" y="T5"/>
                  </a:cxn>
                  <a:cxn ang="T13">
                    <a:pos x="T6" y="T7"/>
                  </a:cxn>
                  <a:cxn ang="T14">
                    <a:pos x="T8" y="T9"/>
                  </a:cxn>
                </a:cxnLst>
                <a:rect l="T15" t="T16" r="T17" b="T18"/>
                <a:pathLst>
                  <a:path w="16" h="8">
                    <a:moveTo>
                      <a:pt x="16" y="8"/>
                    </a:moveTo>
                    <a:lnTo>
                      <a:pt x="0" y="5"/>
                    </a:lnTo>
                    <a:lnTo>
                      <a:pt x="0" y="0"/>
                    </a:lnTo>
                    <a:lnTo>
                      <a:pt x="16" y="3"/>
                    </a:lnTo>
                    <a:lnTo>
                      <a:pt x="16" y="8"/>
                    </a:lnTo>
                    <a:close/>
                  </a:path>
                </a:pathLst>
              </a:custGeom>
              <a:solidFill>
                <a:srgbClr val="0089E0"/>
              </a:solidFill>
              <a:ln w="9525">
                <a:noFill/>
                <a:round/>
                <a:headEnd/>
                <a:tailEnd/>
              </a:ln>
            </p:spPr>
            <p:txBody>
              <a:bodyPr/>
              <a:lstStyle/>
              <a:p>
                <a:endParaRPr lang="fr-FR"/>
              </a:p>
            </p:txBody>
          </p:sp>
          <p:sp>
            <p:nvSpPr>
              <p:cNvPr id="107086" name="Freeform 1449"/>
              <p:cNvSpPr>
                <a:spLocks/>
              </p:cNvSpPr>
              <p:nvPr/>
            </p:nvSpPr>
            <p:spPr bwMode="auto">
              <a:xfrm>
                <a:off x="6113" y="1645"/>
                <a:ext cx="16" cy="17"/>
              </a:xfrm>
              <a:custGeom>
                <a:avLst/>
                <a:gdLst>
                  <a:gd name="T0" fmla="*/ 397 w 6"/>
                  <a:gd name="T1" fmla="*/ 70 h 7"/>
                  <a:gd name="T2" fmla="*/ 819 w 6"/>
                  <a:gd name="T3" fmla="*/ 342 h 7"/>
                  <a:gd name="T4" fmla="*/ 248 w 6"/>
                  <a:gd name="T5" fmla="*/ 512 h 7"/>
                  <a:gd name="T6" fmla="*/ 0 w 6"/>
                  <a:gd name="T7" fmla="*/ 243 h 7"/>
                  <a:gd name="T8" fmla="*/ 397 w 6"/>
                  <a:gd name="T9" fmla="*/ 7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3" y="1"/>
                    </a:moveTo>
                    <a:cubicBezTo>
                      <a:pt x="5" y="1"/>
                      <a:pt x="6" y="2"/>
                      <a:pt x="6" y="4"/>
                    </a:cubicBezTo>
                    <a:cubicBezTo>
                      <a:pt x="5" y="5"/>
                      <a:pt x="4" y="7"/>
                      <a:pt x="2" y="6"/>
                    </a:cubicBezTo>
                    <a:cubicBezTo>
                      <a:pt x="1" y="6"/>
                      <a:pt x="0" y="5"/>
                      <a:pt x="0" y="3"/>
                    </a:cubicBezTo>
                    <a:cubicBezTo>
                      <a:pt x="0" y="2"/>
                      <a:pt x="2" y="0"/>
                      <a:pt x="3" y="1"/>
                    </a:cubicBezTo>
                  </a:path>
                </a:pathLst>
              </a:custGeom>
              <a:noFill/>
              <a:ln w="0">
                <a:solidFill>
                  <a:srgbClr val="6576B3"/>
                </a:solidFill>
                <a:round/>
                <a:headEnd/>
                <a:tailEnd/>
              </a:ln>
            </p:spPr>
            <p:txBody>
              <a:bodyPr/>
              <a:lstStyle/>
              <a:p>
                <a:endParaRPr lang="fr-FR"/>
              </a:p>
            </p:txBody>
          </p:sp>
          <p:sp>
            <p:nvSpPr>
              <p:cNvPr id="107087" name="Line 1450"/>
              <p:cNvSpPr>
                <a:spLocks noChangeShapeType="1"/>
              </p:cNvSpPr>
              <p:nvPr/>
            </p:nvSpPr>
            <p:spPr bwMode="auto">
              <a:xfrm>
                <a:off x="6089" y="1647"/>
                <a:ext cx="27" cy="3"/>
              </a:xfrm>
              <a:prstGeom prst="line">
                <a:avLst/>
              </a:prstGeom>
              <a:noFill/>
              <a:ln w="0">
                <a:solidFill>
                  <a:srgbClr val="6576B3"/>
                </a:solidFill>
                <a:round/>
                <a:headEnd/>
                <a:tailEnd/>
              </a:ln>
            </p:spPr>
            <p:txBody>
              <a:bodyPr/>
              <a:lstStyle/>
              <a:p>
                <a:endParaRPr lang="fr-FR"/>
              </a:p>
            </p:txBody>
          </p:sp>
          <p:sp>
            <p:nvSpPr>
              <p:cNvPr id="107088" name="Line 1451"/>
              <p:cNvSpPr>
                <a:spLocks noChangeShapeType="1"/>
              </p:cNvSpPr>
              <p:nvPr/>
            </p:nvSpPr>
            <p:spPr bwMode="auto">
              <a:xfrm>
                <a:off x="6089" y="1652"/>
                <a:ext cx="27" cy="3"/>
              </a:xfrm>
              <a:prstGeom prst="line">
                <a:avLst/>
              </a:prstGeom>
              <a:noFill/>
              <a:ln w="0">
                <a:solidFill>
                  <a:srgbClr val="6576B3"/>
                </a:solidFill>
                <a:round/>
                <a:headEnd/>
                <a:tailEnd/>
              </a:ln>
            </p:spPr>
            <p:txBody>
              <a:bodyPr/>
              <a:lstStyle/>
              <a:p>
                <a:endParaRPr lang="fr-FR"/>
              </a:p>
            </p:txBody>
          </p:sp>
          <p:sp>
            <p:nvSpPr>
              <p:cNvPr id="107089" name="Rectangle 1452"/>
              <p:cNvSpPr>
                <a:spLocks noChangeArrowheads="1"/>
              </p:cNvSpPr>
              <p:nvPr/>
            </p:nvSpPr>
            <p:spPr bwMode="auto">
              <a:xfrm>
                <a:off x="5999" y="1708"/>
                <a:ext cx="8" cy="24"/>
              </a:xfrm>
              <a:prstGeom prst="rect">
                <a:avLst/>
              </a:prstGeom>
              <a:solidFill>
                <a:srgbClr val="504A5D"/>
              </a:solidFill>
              <a:ln w="0">
                <a:solidFill>
                  <a:srgbClr val="6576B3"/>
                </a:solidFill>
                <a:miter lim="800000"/>
                <a:headEnd/>
                <a:tailEnd/>
              </a:ln>
            </p:spPr>
            <p:txBody>
              <a:bodyPr/>
              <a:lstStyle/>
              <a:p>
                <a:endParaRPr lang="en-US"/>
              </a:p>
            </p:txBody>
          </p:sp>
          <p:sp>
            <p:nvSpPr>
              <p:cNvPr id="107090" name="Rectangle 1453"/>
              <p:cNvSpPr>
                <a:spLocks noChangeArrowheads="1"/>
              </p:cNvSpPr>
              <p:nvPr/>
            </p:nvSpPr>
            <p:spPr bwMode="auto">
              <a:xfrm>
                <a:off x="5993" y="1730"/>
                <a:ext cx="3" cy="14"/>
              </a:xfrm>
              <a:prstGeom prst="rect">
                <a:avLst/>
              </a:prstGeom>
              <a:solidFill>
                <a:srgbClr val="504A5D"/>
              </a:solidFill>
              <a:ln w="9525">
                <a:noFill/>
                <a:miter lim="800000"/>
                <a:headEnd/>
                <a:tailEnd/>
              </a:ln>
            </p:spPr>
            <p:txBody>
              <a:bodyPr/>
              <a:lstStyle/>
              <a:p>
                <a:endParaRPr lang="en-US"/>
              </a:p>
            </p:txBody>
          </p:sp>
          <p:sp>
            <p:nvSpPr>
              <p:cNvPr id="107091" name="Rectangle 1454"/>
              <p:cNvSpPr>
                <a:spLocks noChangeArrowheads="1"/>
              </p:cNvSpPr>
              <p:nvPr/>
            </p:nvSpPr>
            <p:spPr bwMode="auto">
              <a:xfrm>
                <a:off x="5993" y="1730"/>
                <a:ext cx="6" cy="14"/>
              </a:xfrm>
              <a:prstGeom prst="rect">
                <a:avLst/>
              </a:prstGeom>
              <a:solidFill>
                <a:srgbClr val="504A5D"/>
              </a:solidFill>
              <a:ln w="9525">
                <a:noFill/>
                <a:miter lim="800000"/>
                <a:headEnd/>
                <a:tailEnd/>
              </a:ln>
            </p:spPr>
            <p:txBody>
              <a:bodyPr/>
              <a:lstStyle/>
              <a:p>
                <a:endParaRPr lang="en-US"/>
              </a:p>
            </p:txBody>
          </p:sp>
          <p:sp>
            <p:nvSpPr>
              <p:cNvPr id="107092" name="Rectangle 1455"/>
              <p:cNvSpPr>
                <a:spLocks noChangeArrowheads="1"/>
              </p:cNvSpPr>
              <p:nvPr/>
            </p:nvSpPr>
            <p:spPr bwMode="auto">
              <a:xfrm>
                <a:off x="5996" y="1730"/>
                <a:ext cx="5" cy="14"/>
              </a:xfrm>
              <a:prstGeom prst="rect">
                <a:avLst/>
              </a:prstGeom>
              <a:solidFill>
                <a:srgbClr val="4C5872"/>
              </a:solidFill>
              <a:ln w="9525">
                <a:noFill/>
                <a:miter lim="800000"/>
                <a:headEnd/>
                <a:tailEnd/>
              </a:ln>
            </p:spPr>
            <p:txBody>
              <a:bodyPr/>
              <a:lstStyle/>
              <a:p>
                <a:endParaRPr lang="en-US"/>
              </a:p>
            </p:txBody>
          </p:sp>
          <p:sp>
            <p:nvSpPr>
              <p:cNvPr id="107093" name="Rectangle 1456"/>
              <p:cNvSpPr>
                <a:spLocks noChangeArrowheads="1"/>
              </p:cNvSpPr>
              <p:nvPr/>
            </p:nvSpPr>
            <p:spPr bwMode="auto">
              <a:xfrm>
                <a:off x="5999" y="1730"/>
                <a:ext cx="5" cy="14"/>
              </a:xfrm>
              <a:prstGeom prst="rect">
                <a:avLst/>
              </a:prstGeom>
              <a:solidFill>
                <a:srgbClr val="3D6587"/>
              </a:solidFill>
              <a:ln w="9525">
                <a:noFill/>
                <a:miter lim="800000"/>
                <a:headEnd/>
                <a:tailEnd/>
              </a:ln>
            </p:spPr>
            <p:txBody>
              <a:bodyPr/>
              <a:lstStyle/>
              <a:p>
                <a:endParaRPr lang="en-US"/>
              </a:p>
            </p:txBody>
          </p:sp>
          <p:sp>
            <p:nvSpPr>
              <p:cNvPr id="107094" name="Rectangle 1457"/>
              <p:cNvSpPr>
                <a:spLocks noChangeArrowheads="1"/>
              </p:cNvSpPr>
              <p:nvPr/>
            </p:nvSpPr>
            <p:spPr bwMode="auto">
              <a:xfrm>
                <a:off x="6001" y="1730"/>
                <a:ext cx="6" cy="14"/>
              </a:xfrm>
              <a:prstGeom prst="rect">
                <a:avLst/>
              </a:prstGeom>
              <a:solidFill>
                <a:srgbClr val="00709F"/>
              </a:solidFill>
              <a:ln w="9525">
                <a:noFill/>
                <a:miter lim="800000"/>
                <a:headEnd/>
                <a:tailEnd/>
              </a:ln>
            </p:spPr>
            <p:txBody>
              <a:bodyPr/>
              <a:lstStyle/>
              <a:p>
                <a:endParaRPr lang="en-US"/>
              </a:p>
            </p:txBody>
          </p:sp>
          <p:sp>
            <p:nvSpPr>
              <p:cNvPr id="107095" name="Rectangle 1458"/>
              <p:cNvSpPr>
                <a:spLocks noChangeArrowheads="1"/>
              </p:cNvSpPr>
              <p:nvPr/>
            </p:nvSpPr>
            <p:spPr bwMode="auto">
              <a:xfrm>
                <a:off x="6004" y="1730"/>
                <a:ext cx="6" cy="14"/>
              </a:xfrm>
              <a:prstGeom prst="rect">
                <a:avLst/>
              </a:prstGeom>
              <a:solidFill>
                <a:srgbClr val="007DBD"/>
              </a:solidFill>
              <a:ln w="9525">
                <a:noFill/>
                <a:miter lim="800000"/>
                <a:headEnd/>
                <a:tailEnd/>
              </a:ln>
            </p:spPr>
            <p:txBody>
              <a:bodyPr/>
              <a:lstStyle/>
              <a:p>
                <a:endParaRPr lang="en-US"/>
              </a:p>
            </p:txBody>
          </p:sp>
          <p:sp>
            <p:nvSpPr>
              <p:cNvPr id="107096" name="Rectangle 1459"/>
              <p:cNvSpPr>
                <a:spLocks noChangeArrowheads="1"/>
              </p:cNvSpPr>
              <p:nvPr/>
            </p:nvSpPr>
            <p:spPr bwMode="auto">
              <a:xfrm>
                <a:off x="6007" y="1730"/>
                <a:ext cx="5" cy="14"/>
              </a:xfrm>
              <a:prstGeom prst="rect">
                <a:avLst/>
              </a:prstGeom>
              <a:solidFill>
                <a:srgbClr val="0089E0"/>
              </a:solidFill>
              <a:ln w="9525">
                <a:noFill/>
                <a:miter lim="800000"/>
                <a:headEnd/>
                <a:tailEnd/>
              </a:ln>
            </p:spPr>
            <p:txBody>
              <a:bodyPr/>
              <a:lstStyle/>
              <a:p>
                <a:endParaRPr lang="en-US"/>
              </a:p>
            </p:txBody>
          </p:sp>
          <p:sp>
            <p:nvSpPr>
              <p:cNvPr id="107097" name="Rectangle 1460"/>
              <p:cNvSpPr>
                <a:spLocks noChangeArrowheads="1"/>
              </p:cNvSpPr>
              <p:nvPr/>
            </p:nvSpPr>
            <p:spPr bwMode="auto">
              <a:xfrm>
                <a:off x="6010" y="1730"/>
                <a:ext cx="0" cy="14"/>
              </a:xfrm>
              <a:prstGeom prst="rect">
                <a:avLst/>
              </a:prstGeom>
              <a:solidFill>
                <a:srgbClr val="0089E0"/>
              </a:solidFill>
              <a:ln w="9525">
                <a:noFill/>
                <a:miter lim="800000"/>
                <a:headEnd/>
                <a:tailEnd/>
              </a:ln>
            </p:spPr>
            <p:txBody>
              <a:bodyPr/>
              <a:lstStyle/>
              <a:p>
                <a:endParaRPr lang="en-US"/>
              </a:p>
            </p:txBody>
          </p:sp>
          <p:sp>
            <p:nvSpPr>
              <p:cNvPr id="107098" name="Oval 1461"/>
              <p:cNvSpPr>
                <a:spLocks noChangeArrowheads="1"/>
              </p:cNvSpPr>
              <p:nvPr/>
            </p:nvSpPr>
            <p:spPr bwMode="auto">
              <a:xfrm>
                <a:off x="5993" y="1730"/>
                <a:ext cx="17" cy="14"/>
              </a:xfrm>
              <a:prstGeom prst="ellipse">
                <a:avLst/>
              </a:prstGeom>
              <a:solidFill>
                <a:srgbClr val="FFFFFF"/>
              </a:solidFill>
              <a:ln w="0">
                <a:solidFill>
                  <a:srgbClr val="6576B3"/>
                </a:solidFill>
                <a:round/>
                <a:headEnd/>
                <a:tailEnd/>
              </a:ln>
            </p:spPr>
            <p:txBody>
              <a:bodyPr/>
              <a:lstStyle/>
              <a:p>
                <a:endParaRPr lang="en-US"/>
              </a:p>
            </p:txBody>
          </p:sp>
          <p:sp>
            <p:nvSpPr>
              <p:cNvPr id="107099" name="Line 1462"/>
              <p:cNvSpPr>
                <a:spLocks noChangeShapeType="1"/>
              </p:cNvSpPr>
              <p:nvPr/>
            </p:nvSpPr>
            <p:spPr bwMode="auto">
              <a:xfrm>
                <a:off x="6004" y="1708"/>
                <a:ext cx="1" cy="24"/>
              </a:xfrm>
              <a:prstGeom prst="line">
                <a:avLst/>
              </a:prstGeom>
              <a:noFill/>
              <a:ln w="0">
                <a:solidFill>
                  <a:srgbClr val="6576B3"/>
                </a:solidFill>
                <a:round/>
                <a:headEnd/>
                <a:tailEnd/>
              </a:ln>
            </p:spPr>
            <p:txBody>
              <a:bodyPr/>
              <a:lstStyle/>
              <a:p>
                <a:endParaRPr lang="fr-FR"/>
              </a:p>
            </p:txBody>
          </p:sp>
          <p:sp>
            <p:nvSpPr>
              <p:cNvPr id="107100" name="Line 1463"/>
              <p:cNvSpPr>
                <a:spLocks noChangeShapeType="1"/>
              </p:cNvSpPr>
              <p:nvPr/>
            </p:nvSpPr>
            <p:spPr bwMode="auto">
              <a:xfrm>
                <a:off x="6001" y="1708"/>
                <a:ext cx="1" cy="24"/>
              </a:xfrm>
              <a:prstGeom prst="line">
                <a:avLst/>
              </a:prstGeom>
              <a:noFill/>
              <a:ln w="0">
                <a:solidFill>
                  <a:srgbClr val="6576B3"/>
                </a:solidFill>
                <a:round/>
                <a:headEnd/>
                <a:tailEnd/>
              </a:ln>
            </p:spPr>
            <p:txBody>
              <a:bodyPr/>
              <a:lstStyle/>
              <a:p>
                <a:endParaRPr lang="fr-FR"/>
              </a:p>
            </p:txBody>
          </p:sp>
          <p:sp>
            <p:nvSpPr>
              <p:cNvPr id="107101" name="Freeform 1464"/>
              <p:cNvSpPr>
                <a:spLocks/>
              </p:cNvSpPr>
              <p:nvPr/>
            </p:nvSpPr>
            <p:spPr bwMode="auto">
              <a:xfrm>
                <a:off x="6053" y="1691"/>
                <a:ext cx="19" cy="24"/>
              </a:xfrm>
              <a:custGeom>
                <a:avLst/>
                <a:gdLst>
                  <a:gd name="T0" fmla="*/ 442 w 7"/>
                  <a:gd name="T1" fmla="*/ 0 h 10"/>
                  <a:gd name="T2" fmla="*/ 1040 w 7"/>
                  <a:gd name="T3" fmla="*/ 732 h 10"/>
                  <a:gd name="T4" fmla="*/ 597 w 7"/>
                  <a:gd name="T5" fmla="*/ 802 h 10"/>
                  <a:gd name="T6" fmla="*/ 0 w 7"/>
                  <a:gd name="T7" fmla="*/ 70 h 10"/>
                  <a:gd name="T8" fmla="*/ 442 w 7"/>
                  <a:gd name="T9" fmla="*/ 0 h 10"/>
                  <a:gd name="T10" fmla="*/ 0 60000 65536"/>
                  <a:gd name="T11" fmla="*/ 0 60000 65536"/>
                  <a:gd name="T12" fmla="*/ 0 60000 65536"/>
                  <a:gd name="T13" fmla="*/ 0 60000 65536"/>
                  <a:gd name="T14" fmla="*/ 0 60000 65536"/>
                  <a:gd name="T15" fmla="*/ 0 w 7"/>
                  <a:gd name="T16" fmla="*/ 0 h 10"/>
                  <a:gd name="T17" fmla="*/ 7 w 7"/>
                  <a:gd name="T18" fmla="*/ 10 h 10"/>
                </a:gdLst>
                <a:ahLst/>
                <a:cxnLst>
                  <a:cxn ang="T10">
                    <a:pos x="T0" y="T1"/>
                  </a:cxn>
                  <a:cxn ang="T11">
                    <a:pos x="T2" y="T3"/>
                  </a:cxn>
                  <a:cxn ang="T12">
                    <a:pos x="T4" y="T5"/>
                  </a:cxn>
                  <a:cxn ang="T13">
                    <a:pos x="T6" y="T7"/>
                  </a:cxn>
                  <a:cxn ang="T14">
                    <a:pos x="T8" y="T9"/>
                  </a:cxn>
                </a:cxnLst>
                <a:rect l="T15" t="T16" r="T17" b="T18"/>
                <a:pathLst>
                  <a:path w="7" h="10">
                    <a:moveTo>
                      <a:pt x="3" y="0"/>
                    </a:moveTo>
                    <a:lnTo>
                      <a:pt x="7" y="9"/>
                    </a:lnTo>
                    <a:lnTo>
                      <a:pt x="4" y="10"/>
                    </a:lnTo>
                    <a:lnTo>
                      <a:pt x="0" y="1"/>
                    </a:lnTo>
                    <a:lnTo>
                      <a:pt x="3" y="0"/>
                    </a:lnTo>
                  </a:path>
                </a:pathLst>
              </a:custGeom>
              <a:solidFill>
                <a:srgbClr val="504A5D"/>
              </a:solidFill>
              <a:ln w="0">
                <a:solidFill>
                  <a:srgbClr val="6576B3"/>
                </a:solidFill>
                <a:round/>
                <a:headEnd/>
                <a:tailEnd/>
              </a:ln>
            </p:spPr>
            <p:txBody>
              <a:bodyPr/>
              <a:lstStyle/>
              <a:p>
                <a:endParaRPr lang="fr-FR"/>
              </a:p>
            </p:txBody>
          </p:sp>
          <p:sp>
            <p:nvSpPr>
              <p:cNvPr id="107102" name="Freeform 1465"/>
              <p:cNvSpPr>
                <a:spLocks/>
              </p:cNvSpPr>
              <p:nvPr/>
            </p:nvSpPr>
            <p:spPr bwMode="auto">
              <a:xfrm>
                <a:off x="6056" y="1715"/>
                <a:ext cx="13" cy="15"/>
              </a:xfrm>
              <a:custGeom>
                <a:avLst/>
                <a:gdLst>
                  <a:gd name="T0" fmla="*/ 8 w 13"/>
                  <a:gd name="T1" fmla="*/ 15 h 15"/>
                  <a:gd name="T2" fmla="*/ 0 w 13"/>
                  <a:gd name="T3" fmla="*/ 0 h 15"/>
                  <a:gd name="T4" fmla="*/ 5 w 13"/>
                  <a:gd name="T5" fmla="*/ 0 h 15"/>
                  <a:gd name="T6" fmla="*/ 13 w 13"/>
                  <a:gd name="T7" fmla="*/ 12 h 15"/>
                  <a:gd name="T8" fmla="*/ 8 w 13"/>
                  <a:gd name="T9" fmla="*/ 15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8" y="15"/>
                    </a:moveTo>
                    <a:lnTo>
                      <a:pt x="0" y="0"/>
                    </a:lnTo>
                    <a:lnTo>
                      <a:pt x="5" y="0"/>
                    </a:lnTo>
                    <a:lnTo>
                      <a:pt x="13" y="12"/>
                    </a:lnTo>
                    <a:lnTo>
                      <a:pt x="8" y="15"/>
                    </a:lnTo>
                    <a:close/>
                  </a:path>
                </a:pathLst>
              </a:custGeom>
              <a:solidFill>
                <a:srgbClr val="504A5D"/>
              </a:solidFill>
              <a:ln w="9525">
                <a:noFill/>
                <a:round/>
                <a:headEnd/>
                <a:tailEnd/>
              </a:ln>
            </p:spPr>
            <p:txBody>
              <a:bodyPr/>
              <a:lstStyle/>
              <a:p>
                <a:endParaRPr lang="fr-FR"/>
              </a:p>
            </p:txBody>
          </p:sp>
          <p:sp>
            <p:nvSpPr>
              <p:cNvPr id="107103" name="Freeform 1466"/>
              <p:cNvSpPr>
                <a:spLocks/>
              </p:cNvSpPr>
              <p:nvPr/>
            </p:nvSpPr>
            <p:spPr bwMode="auto">
              <a:xfrm>
                <a:off x="6059" y="1713"/>
                <a:ext cx="13" cy="14"/>
              </a:xfrm>
              <a:custGeom>
                <a:avLst/>
                <a:gdLst>
                  <a:gd name="T0" fmla="*/ 8 w 13"/>
                  <a:gd name="T1" fmla="*/ 14 h 14"/>
                  <a:gd name="T2" fmla="*/ 0 w 13"/>
                  <a:gd name="T3" fmla="*/ 2 h 14"/>
                  <a:gd name="T4" fmla="*/ 5 w 13"/>
                  <a:gd name="T5" fmla="*/ 0 h 14"/>
                  <a:gd name="T6" fmla="*/ 13 w 13"/>
                  <a:gd name="T7" fmla="*/ 14 h 14"/>
                  <a:gd name="T8" fmla="*/ 8 w 13"/>
                  <a:gd name="T9" fmla="*/ 14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8" y="14"/>
                    </a:moveTo>
                    <a:lnTo>
                      <a:pt x="0" y="2"/>
                    </a:lnTo>
                    <a:lnTo>
                      <a:pt x="5" y="0"/>
                    </a:lnTo>
                    <a:lnTo>
                      <a:pt x="13" y="14"/>
                    </a:lnTo>
                    <a:lnTo>
                      <a:pt x="8" y="14"/>
                    </a:lnTo>
                    <a:close/>
                  </a:path>
                </a:pathLst>
              </a:custGeom>
              <a:solidFill>
                <a:srgbClr val="4E556D"/>
              </a:solidFill>
              <a:ln w="9525">
                <a:noFill/>
                <a:round/>
                <a:headEnd/>
                <a:tailEnd/>
              </a:ln>
            </p:spPr>
            <p:txBody>
              <a:bodyPr/>
              <a:lstStyle/>
              <a:p>
                <a:endParaRPr lang="fr-FR"/>
              </a:p>
            </p:txBody>
          </p:sp>
          <p:sp>
            <p:nvSpPr>
              <p:cNvPr id="107104" name="Freeform 1467"/>
              <p:cNvSpPr>
                <a:spLocks/>
              </p:cNvSpPr>
              <p:nvPr/>
            </p:nvSpPr>
            <p:spPr bwMode="auto">
              <a:xfrm>
                <a:off x="6061" y="1713"/>
                <a:ext cx="14" cy="14"/>
              </a:xfrm>
              <a:custGeom>
                <a:avLst/>
                <a:gdLst>
                  <a:gd name="T0" fmla="*/ 8 w 14"/>
                  <a:gd name="T1" fmla="*/ 14 h 14"/>
                  <a:gd name="T2" fmla="*/ 0 w 14"/>
                  <a:gd name="T3" fmla="*/ 2 h 14"/>
                  <a:gd name="T4" fmla="*/ 6 w 14"/>
                  <a:gd name="T5" fmla="*/ 0 h 14"/>
                  <a:gd name="T6" fmla="*/ 14 w 14"/>
                  <a:gd name="T7" fmla="*/ 12 h 14"/>
                  <a:gd name="T8" fmla="*/ 8 w 14"/>
                  <a:gd name="T9" fmla="*/ 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4"/>
                    </a:moveTo>
                    <a:lnTo>
                      <a:pt x="0" y="2"/>
                    </a:lnTo>
                    <a:lnTo>
                      <a:pt x="6" y="0"/>
                    </a:lnTo>
                    <a:lnTo>
                      <a:pt x="14" y="12"/>
                    </a:lnTo>
                    <a:lnTo>
                      <a:pt x="8" y="14"/>
                    </a:lnTo>
                    <a:close/>
                  </a:path>
                </a:pathLst>
              </a:custGeom>
              <a:solidFill>
                <a:srgbClr val="435F80"/>
              </a:solidFill>
              <a:ln w="9525">
                <a:noFill/>
                <a:round/>
                <a:headEnd/>
                <a:tailEnd/>
              </a:ln>
            </p:spPr>
            <p:txBody>
              <a:bodyPr/>
              <a:lstStyle/>
              <a:p>
                <a:endParaRPr lang="fr-FR"/>
              </a:p>
            </p:txBody>
          </p:sp>
          <p:sp>
            <p:nvSpPr>
              <p:cNvPr id="107105" name="Freeform 1468"/>
              <p:cNvSpPr>
                <a:spLocks/>
              </p:cNvSpPr>
              <p:nvPr/>
            </p:nvSpPr>
            <p:spPr bwMode="auto">
              <a:xfrm>
                <a:off x="6064" y="1710"/>
                <a:ext cx="14" cy="17"/>
              </a:xfrm>
              <a:custGeom>
                <a:avLst/>
                <a:gdLst>
                  <a:gd name="T0" fmla="*/ 8 w 14"/>
                  <a:gd name="T1" fmla="*/ 17 h 17"/>
                  <a:gd name="T2" fmla="*/ 0 w 14"/>
                  <a:gd name="T3" fmla="*/ 3 h 17"/>
                  <a:gd name="T4" fmla="*/ 5 w 14"/>
                  <a:gd name="T5" fmla="*/ 0 h 17"/>
                  <a:gd name="T6" fmla="*/ 14 w 14"/>
                  <a:gd name="T7" fmla="*/ 15 h 17"/>
                  <a:gd name="T8" fmla="*/ 8 w 14"/>
                  <a:gd name="T9" fmla="*/ 17 h 17"/>
                  <a:gd name="T10" fmla="*/ 0 60000 65536"/>
                  <a:gd name="T11" fmla="*/ 0 60000 65536"/>
                  <a:gd name="T12" fmla="*/ 0 60000 65536"/>
                  <a:gd name="T13" fmla="*/ 0 60000 65536"/>
                  <a:gd name="T14" fmla="*/ 0 60000 65536"/>
                  <a:gd name="T15" fmla="*/ 0 w 14"/>
                  <a:gd name="T16" fmla="*/ 0 h 17"/>
                  <a:gd name="T17" fmla="*/ 14 w 14"/>
                  <a:gd name="T18" fmla="*/ 17 h 17"/>
                </a:gdLst>
                <a:ahLst/>
                <a:cxnLst>
                  <a:cxn ang="T10">
                    <a:pos x="T0" y="T1"/>
                  </a:cxn>
                  <a:cxn ang="T11">
                    <a:pos x="T2" y="T3"/>
                  </a:cxn>
                  <a:cxn ang="T12">
                    <a:pos x="T4" y="T5"/>
                  </a:cxn>
                  <a:cxn ang="T13">
                    <a:pos x="T6" y="T7"/>
                  </a:cxn>
                  <a:cxn ang="T14">
                    <a:pos x="T8" y="T9"/>
                  </a:cxn>
                </a:cxnLst>
                <a:rect l="T15" t="T16" r="T17" b="T18"/>
                <a:pathLst>
                  <a:path w="14" h="17">
                    <a:moveTo>
                      <a:pt x="8" y="17"/>
                    </a:moveTo>
                    <a:lnTo>
                      <a:pt x="0" y="3"/>
                    </a:lnTo>
                    <a:lnTo>
                      <a:pt x="5" y="0"/>
                    </a:lnTo>
                    <a:lnTo>
                      <a:pt x="14" y="15"/>
                    </a:lnTo>
                    <a:lnTo>
                      <a:pt x="8" y="17"/>
                    </a:lnTo>
                    <a:close/>
                  </a:path>
                </a:pathLst>
              </a:custGeom>
              <a:solidFill>
                <a:srgbClr val="296992"/>
              </a:solidFill>
              <a:ln w="9525">
                <a:noFill/>
                <a:round/>
                <a:headEnd/>
                <a:tailEnd/>
              </a:ln>
            </p:spPr>
            <p:txBody>
              <a:bodyPr/>
              <a:lstStyle/>
              <a:p>
                <a:endParaRPr lang="fr-FR"/>
              </a:p>
            </p:txBody>
          </p:sp>
          <p:sp>
            <p:nvSpPr>
              <p:cNvPr id="107106" name="Freeform 1469"/>
              <p:cNvSpPr>
                <a:spLocks/>
              </p:cNvSpPr>
              <p:nvPr/>
            </p:nvSpPr>
            <p:spPr bwMode="auto">
              <a:xfrm>
                <a:off x="6067" y="1710"/>
                <a:ext cx="13" cy="15"/>
              </a:xfrm>
              <a:custGeom>
                <a:avLst/>
                <a:gdLst>
                  <a:gd name="T0" fmla="*/ 8 w 13"/>
                  <a:gd name="T1" fmla="*/ 15 h 15"/>
                  <a:gd name="T2" fmla="*/ 0 w 13"/>
                  <a:gd name="T3" fmla="*/ 3 h 15"/>
                  <a:gd name="T4" fmla="*/ 5 w 13"/>
                  <a:gd name="T5" fmla="*/ 0 h 15"/>
                  <a:gd name="T6" fmla="*/ 13 w 13"/>
                  <a:gd name="T7" fmla="*/ 12 h 15"/>
                  <a:gd name="T8" fmla="*/ 8 w 13"/>
                  <a:gd name="T9" fmla="*/ 15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8" y="15"/>
                    </a:moveTo>
                    <a:lnTo>
                      <a:pt x="0" y="3"/>
                    </a:lnTo>
                    <a:lnTo>
                      <a:pt x="5" y="0"/>
                    </a:lnTo>
                    <a:lnTo>
                      <a:pt x="13" y="12"/>
                    </a:lnTo>
                    <a:lnTo>
                      <a:pt x="8" y="15"/>
                    </a:lnTo>
                    <a:close/>
                  </a:path>
                </a:pathLst>
              </a:custGeom>
              <a:solidFill>
                <a:srgbClr val="0074A7"/>
              </a:solidFill>
              <a:ln w="9525">
                <a:noFill/>
                <a:round/>
                <a:headEnd/>
                <a:tailEnd/>
              </a:ln>
            </p:spPr>
            <p:txBody>
              <a:bodyPr/>
              <a:lstStyle/>
              <a:p>
                <a:endParaRPr lang="fr-FR"/>
              </a:p>
            </p:txBody>
          </p:sp>
          <p:sp>
            <p:nvSpPr>
              <p:cNvPr id="107107" name="Freeform 1470"/>
              <p:cNvSpPr>
                <a:spLocks/>
              </p:cNvSpPr>
              <p:nvPr/>
            </p:nvSpPr>
            <p:spPr bwMode="auto">
              <a:xfrm>
                <a:off x="6069" y="1708"/>
                <a:ext cx="14" cy="17"/>
              </a:xfrm>
              <a:custGeom>
                <a:avLst/>
                <a:gdLst>
                  <a:gd name="T0" fmla="*/ 9 w 14"/>
                  <a:gd name="T1" fmla="*/ 17 h 17"/>
                  <a:gd name="T2" fmla="*/ 0 w 14"/>
                  <a:gd name="T3" fmla="*/ 2 h 17"/>
                  <a:gd name="T4" fmla="*/ 6 w 14"/>
                  <a:gd name="T5" fmla="*/ 0 h 17"/>
                  <a:gd name="T6" fmla="*/ 14 w 14"/>
                  <a:gd name="T7" fmla="*/ 14 h 17"/>
                  <a:gd name="T8" fmla="*/ 9 w 14"/>
                  <a:gd name="T9" fmla="*/ 17 h 17"/>
                  <a:gd name="T10" fmla="*/ 0 60000 65536"/>
                  <a:gd name="T11" fmla="*/ 0 60000 65536"/>
                  <a:gd name="T12" fmla="*/ 0 60000 65536"/>
                  <a:gd name="T13" fmla="*/ 0 60000 65536"/>
                  <a:gd name="T14" fmla="*/ 0 60000 65536"/>
                  <a:gd name="T15" fmla="*/ 0 w 14"/>
                  <a:gd name="T16" fmla="*/ 0 h 17"/>
                  <a:gd name="T17" fmla="*/ 14 w 14"/>
                  <a:gd name="T18" fmla="*/ 17 h 17"/>
                </a:gdLst>
                <a:ahLst/>
                <a:cxnLst>
                  <a:cxn ang="T10">
                    <a:pos x="T0" y="T1"/>
                  </a:cxn>
                  <a:cxn ang="T11">
                    <a:pos x="T2" y="T3"/>
                  </a:cxn>
                  <a:cxn ang="T12">
                    <a:pos x="T4" y="T5"/>
                  </a:cxn>
                  <a:cxn ang="T13">
                    <a:pos x="T6" y="T7"/>
                  </a:cxn>
                  <a:cxn ang="T14">
                    <a:pos x="T8" y="T9"/>
                  </a:cxn>
                </a:cxnLst>
                <a:rect l="T15" t="T16" r="T17" b="T18"/>
                <a:pathLst>
                  <a:path w="14" h="17">
                    <a:moveTo>
                      <a:pt x="9" y="17"/>
                    </a:moveTo>
                    <a:lnTo>
                      <a:pt x="0" y="2"/>
                    </a:lnTo>
                    <a:lnTo>
                      <a:pt x="6" y="0"/>
                    </a:lnTo>
                    <a:lnTo>
                      <a:pt x="14" y="14"/>
                    </a:lnTo>
                    <a:lnTo>
                      <a:pt x="9" y="17"/>
                    </a:lnTo>
                    <a:close/>
                  </a:path>
                </a:pathLst>
              </a:custGeom>
              <a:solidFill>
                <a:srgbClr val="0080C3"/>
              </a:solidFill>
              <a:ln w="9525">
                <a:noFill/>
                <a:round/>
                <a:headEnd/>
                <a:tailEnd/>
              </a:ln>
            </p:spPr>
            <p:txBody>
              <a:bodyPr/>
              <a:lstStyle/>
              <a:p>
                <a:endParaRPr lang="fr-FR"/>
              </a:p>
            </p:txBody>
          </p:sp>
          <p:sp>
            <p:nvSpPr>
              <p:cNvPr id="107108" name="Freeform 1471"/>
              <p:cNvSpPr>
                <a:spLocks/>
              </p:cNvSpPr>
              <p:nvPr/>
            </p:nvSpPr>
            <p:spPr bwMode="auto">
              <a:xfrm>
                <a:off x="6072" y="1708"/>
                <a:ext cx="14" cy="14"/>
              </a:xfrm>
              <a:custGeom>
                <a:avLst/>
                <a:gdLst>
                  <a:gd name="T0" fmla="*/ 8 w 14"/>
                  <a:gd name="T1" fmla="*/ 14 h 14"/>
                  <a:gd name="T2" fmla="*/ 0 w 14"/>
                  <a:gd name="T3" fmla="*/ 2 h 14"/>
                  <a:gd name="T4" fmla="*/ 6 w 14"/>
                  <a:gd name="T5" fmla="*/ 0 h 14"/>
                  <a:gd name="T6" fmla="*/ 14 w 14"/>
                  <a:gd name="T7" fmla="*/ 12 h 14"/>
                  <a:gd name="T8" fmla="*/ 8 w 14"/>
                  <a:gd name="T9" fmla="*/ 14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4"/>
                    </a:moveTo>
                    <a:lnTo>
                      <a:pt x="0" y="2"/>
                    </a:lnTo>
                    <a:lnTo>
                      <a:pt x="6" y="0"/>
                    </a:lnTo>
                    <a:lnTo>
                      <a:pt x="14" y="12"/>
                    </a:lnTo>
                    <a:lnTo>
                      <a:pt x="8" y="14"/>
                    </a:lnTo>
                    <a:close/>
                  </a:path>
                </a:pathLst>
              </a:custGeom>
              <a:solidFill>
                <a:srgbClr val="0089E0"/>
              </a:solidFill>
              <a:ln w="9525">
                <a:noFill/>
                <a:round/>
                <a:headEnd/>
                <a:tailEnd/>
              </a:ln>
            </p:spPr>
            <p:txBody>
              <a:bodyPr/>
              <a:lstStyle/>
              <a:p>
                <a:endParaRPr lang="fr-FR"/>
              </a:p>
            </p:txBody>
          </p:sp>
          <p:sp>
            <p:nvSpPr>
              <p:cNvPr id="107109" name="Freeform 1472"/>
              <p:cNvSpPr>
                <a:spLocks/>
              </p:cNvSpPr>
              <p:nvPr/>
            </p:nvSpPr>
            <p:spPr bwMode="auto">
              <a:xfrm>
                <a:off x="6061" y="1710"/>
                <a:ext cx="17" cy="17"/>
              </a:xfrm>
              <a:custGeom>
                <a:avLst/>
                <a:gdLst>
                  <a:gd name="T0" fmla="*/ 1091 w 6"/>
                  <a:gd name="T1" fmla="*/ 170 h 7"/>
                  <a:gd name="T2" fmla="*/ 705 w 6"/>
                  <a:gd name="T3" fmla="*/ 512 h 7"/>
                  <a:gd name="T4" fmla="*/ 0 w 6"/>
                  <a:gd name="T5" fmla="*/ 413 h 7"/>
                  <a:gd name="T6" fmla="*/ 385 w 6"/>
                  <a:gd name="T7" fmla="*/ 70 h 7"/>
                  <a:gd name="T8" fmla="*/ 1091 w 6"/>
                  <a:gd name="T9" fmla="*/ 170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2"/>
                    </a:moveTo>
                    <a:cubicBezTo>
                      <a:pt x="6" y="4"/>
                      <a:pt x="6" y="6"/>
                      <a:pt x="4" y="6"/>
                    </a:cubicBezTo>
                    <a:cubicBezTo>
                      <a:pt x="3" y="7"/>
                      <a:pt x="1" y="6"/>
                      <a:pt x="0" y="5"/>
                    </a:cubicBezTo>
                    <a:cubicBezTo>
                      <a:pt x="0" y="3"/>
                      <a:pt x="0" y="2"/>
                      <a:pt x="2" y="1"/>
                    </a:cubicBezTo>
                    <a:cubicBezTo>
                      <a:pt x="3" y="0"/>
                      <a:pt x="5" y="1"/>
                      <a:pt x="6" y="2"/>
                    </a:cubicBezTo>
                  </a:path>
                </a:pathLst>
              </a:custGeom>
              <a:noFill/>
              <a:ln w="0">
                <a:solidFill>
                  <a:srgbClr val="6576B3"/>
                </a:solidFill>
                <a:round/>
                <a:headEnd/>
                <a:tailEnd/>
              </a:ln>
            </p:spPr>
            <p:txBody>
              <a:bodyPr/>
              <a:lstStyle/>
              <a:p>
                <a:endParaRPr lang="fr-FR"/>
              </a:p>
            </p:txBody>
          </p:sp>
          <p:sp>
            <p:nvSpPr>
              <p:cNvPr id="107110" name="Line 1473"/>
              <p:cNvSpPr>
                <a:spLocks noChangeShapeType="1"/>
              </p:cNvSpPr>
              <p:nvPr/>
            </p:nvSpPr>
            <p:spPr bwMode="auto">
              <a:xfrm>
                <a:off x="6059" y="1693"/>
                <a:ext cx="10" cy="22"/>
              </a:xfrm>
              <a:prstGeom prst="line">
                <a:avLst/>
              </a:prstGeom>
              <a:noFill/>
              <a:ln w="0">
                <a:solidFill>
                  <a:srgbClr val="6576B3"/>
                </a:solidFill>
                <a:round/>
                <a:headEnd/>
                <a:tailEnd/>
              </a:ln>
            </p:spPr>
            <p:txBody>
              <a:bodyPr/>
              <a:lstStyle/>
              <a:p>
                <a:endParaRPr lang="fr-FR"/>
              </a:p>
            </p:txBody>
          </p:sp>
          <p:sp>
            <p:nvSpPr>
              <p:cNvPr id="107111" name="Line 1474"/>
              <p:cNvSpPr>
                <a:spLocks noChangeShapeType="1"/>
              </p:cNvSpPr>
              <p:nvPr/>
            </p:nvSpPr>
            <p:spPr bwMode="auto">
              <a:xfrm>
                <a:off x="6056" y="1693"/>
                <a:ext cx="11" cy="22"/>
              </a:xfrm>
              <a:prstGeom prst="line">
                <a:avLst/>
              </a:prstGeom>
              <a:noFill/>
              <a:ln w="0">
                <a:solidFill>
                  <a:srgbClr val="6576B3"/>
                </a:solidFill>
                <a:round/>
                <a:headEnd/>
                <a:tailEnd/>
              </a:ln>
            </p:spPr>
            <p:txBody>
              <a:bodyPr/>
              <a:lstStyle/>
              <a:p>
                <a:endParaRPr lang="fr-FR"/>
              </a:p>
            </p:txBody>
          </p:sp>
          <p:sp>
            <p:nvSpPr>
              <p:cNvPr id="107112" name="Freeform 1475"/>
              <p:cNvSpPr>
                <a:spLocks/>
              </p:cNvSpPr>
              <p:nvPr/>
            </p:nvSpPr>
            <p:spPr bwMode="auto">
              <a:xfrm>
                <a:off x="6029" y="1708"/>
                <a:ext cx="10" cy="24"/>
              </a:xfrm>
              <a:custGeom>
                <a:avLst/>
                <a:gdLst>
                  <a:gd name="T0" fmla="*/ 262 w 4"/>
                  <a:gd name="T1" fmla="*/ 0 h 10"/>
                  <a:gd name="T2" fmla="*/ 387 w 4"/>
                  <a:gd name="T3" fmla="*/ 802 h 10"/>
                  <a:gd name="T4" fmla="*/ 105 w 4"/>
                  <a:gd name="T5" fmla="*/ 802 h 10"/>
                  <a:gd name="T6" fmla="*/ 0 w 4"/>
                  <a:gd name="T7" fmla="*/ 0 h 10"/>
                  <a:gd name="T8" fmla="*/ 262 w 4"/>
                  <a:gd name="T9" fmla="*/ 0 h 10"/>
                  <a:gd name="T10" fmla="*/ 0 60000 65536"/>
                  <a:gd name="T11" fmla="*/ 0 60000 65536"/>
                  <a:gd name="T12" fmla="*/ 0 60000 65536"/>
                  <a:gd name="T13" fmla="*/ 0 60000 65536"/>
                  <a:gd name="T14" fmla="*/ 0 60000 65536"/>
                  <a:gd name="T15" fmla="*/ 0 w 4"/>
                  <a:gd name="T16" fmla="*/ 0 h 10"/>
                  <a:gd name="T17" fmla="*/ 4 w 4"/>
                  <a:gd name="T18" fmla="*/ 10 h 10"/>
                </a:gdLst>
                <a:ahLst/>
                <a:cxnLst>
                  <a:cxn ang="T10">
                    <a:pos x="T0" y="T1"/>
                  </a:cxn>
                  <a:cxn ang="T11">
                    <a:pos x="T2" y="T3"/>
                  </a:cxn>
                  <a:cxn ang="T12">
                    <a:pos x="T4" y="T5"/>
                  </a:cxn>
                  <a:cxn ang="T13">
                    <a:pos x="T6" y="T7"/>
                  </a:cxn>
                  <a:cxn ang="T14">
                    <a:pos x="T8" y="T9"/>
                  </a:cxn>
                </a:cxnLst>
                <a:rect l="T15" t="T16" r="T17" b="T18"/>
                <a:pathLst>
                  <a:path w="4" h="10">
                    <a:moveTo>
                      <a:pt x="3" y="0"/>
                    </a:moveTo>
                    <a:lnTo>
                      <a:pt x="4" y="10"/>
                    </a:lnTo>
                    <a:lnTo>
                      <a:pt x="1" y="10"/>
                    </a:lnTo>
                    <a:lnTo>
                      <a:pt x="0" y="0"/>
                    </a:lnTo>
                    <a:lnTo>
                      <a:pt x="3" y="0"/>
                    </a:lnTo>
                  </a:path>
                </a:pathLst>
              </a:custGeom>
              <a:solidFill>
                <a:srgbClr val="504A5D"/>
              </a:solidFill>
              <a:ln w="0">
                <a:solidFill>
                  <a:srgbClr val="6576B3"/>
                </a:solidFill>
                <a:round/>
                <a:headEnd/>
                <a:tailEnd/>
              </a:ln>
            </p:spPr>
            <p:txBody>
              <a:bodyPr/>
              <a:lstStyle/>
              <a:p>
                <a:endParaRPr lang="fr-FR"/>
              </a:p>
            </p:txBody>
          </p:sp>
          <p:sp>
            <p:nvSpPr>
              <p:cNvPr id="107113" name="Rectangle 1476"/>
              <p:cNvSpPr>
                <a:spLocks noChangeArrowheads="1"/>
              </p:cNvSpPr>
              <p:nvPr/>
            </p:nvSpPr>
            <p:spPr bwMode="auto">
              <a:xfrm>
                <a:off x="6026" y="1730"/>
                <a:ext cx="5" cy="14"/>
              </a:xfrm>
              <a:prstGeom prst="rect">
                <a:avLst/>
              </a:prstGeom>
              <a:solidFill>
                <a:srgbClr val="504A5D"/>
              </a:solidFill>
              <a:ln w="9525">
                <a:noFill/>
                <a:miter lim="800000"/>
                <a:headEnd/>
                <a:tailEnd/>
              </a:ln>
            </p:spPr>
            <p:txBody>
              <a:bodyPr/>
              <a:lstStyle/>
              <a:p>
                <a:endParaRPr lang="en-US"/>
              </a:p>
            </p:txBody>
          </p:sp>
          <p:sp>
            <p:nvSpPr>
              <p:cNvPr id="107114" name="Rectangle 1477"/>
              <p:cNvSpPr>
                <a:spLocks noChangeArrowheads="1"/>
              </p:cNvSpPr>
              <p:nvPr/>
            </p:nvSpPr>
            <p:spPr bwMode="auto">
              <a:xfrm>
                <a:off x="6029" y="1730"/>
                <a:ext cx="5" cy="14"/>
              </a:xfrm>
              <a:prstGeom prst="rect">
                <a:avLst/>
              </a:prstGeom>
              <a:solidFill>
                <a:srgbClr val="4C5872"/>
              </a:solidFill>
              <a:ln w="9525">
                <a:noFill/>
                <a:miter lim="800000"/>
                <a:headEnd/>
                <a:tailEnd/>
              </a:ln>
            </p:spPr>
            <p:txBody>
              <a:bodyPr/>
              <a:lstStyle/>
              <a:p>
                <a:endParaRPr lang="en-US"/>
              </a:p>
            </p:txBody>
          </p:sp>
          <p:sp>
            <p:nvSpPr>
              <p:cNvPr id="107115" name="Rectangle 1478"/>
              <p:cNvSpPr>
                <a:spLocks noChangeArrowheads="1"/>
              </p:cNvSpPr>
              <p:nvPr/>
            </p:nvSpPr>
            <p:spPr bwMode="auto">
              <a:xfrm>
                <a:off x="6031" y="1730"/>
                <a:ext cx="6" cy="14"/>
              </a:xfrm>
              <a:prstGeom prst="rect">
                <a:avLst/>
              </a:prstGeom>
              <a:solidFill>
                <a:srgbClr val="3D6587"/>
              </a:solidFill>
              <a:ln w="9525">
                <a:noFill/>
                <a:miter lim="800000"/>
                <a:headEnd/>
                <a:tailEnd/>
              </a:ln>
            </p:spPr>
            <p:txBody>
              <a:bodyPr/>
              <a:lstStyle/>
              <a:p>
                <a:endParaRPr lang="en-US"/>
              </a:p>
            </p:txBody>
          </p:sp>
          <p:sp>
            <p:nvSpPr>
              <p:cNvPr id="107116" name="Freeform 1479"/>
              <p:cNvSpPr>
                <a:spLocks/>
              </p:cNvSpPr>
              <p:nvPr/>
            </p:nvSpPr>
            <p:spPr bwMode="auto">
              <a:xfrm>
                <a:off x="6034" y="1730"/>
                <a:ext cx="5" cy="14"/>
              </a:xfrm>
              <a:custGeom>
                <a:avLst/>
                <a:gdLst>
                  <a:gd name="T0" fmla="*/ 0 w 5"/>
                  <a:gd name="T1" fmla="*/ 14 h 14"/>
                  <a:gd name="T2" fmla="*/ 0 w 5"/>
                  <a:gd name="T3" fmla="*/ 0 h 14"/>
                  <a:gd name="T4" fmla="*/ 5 w 5"/>
                  <a:gd name="T5" fmla="*/ 0 h 14"/>
                  <a:gd name="T6" fmla="*/ 5 w 5"/>
                  <a:gd name="T7" fmla="*/ 12 h 14"/>
                  <a:gd name="T8" fmla="*/ 0 w 5"/>
                  <a:gd name="T9" fmla="*/ 14 h 14"/>
                  <a:gd name="T10" fmla="*/ 0 60000 65536"/>
                  <a:gd name="T11" fmla="*/ 0 60000 65536"/>
                  <a:gd name="T12" fmla="*/ 0 60000 65536"/>
                  <a:gd name="T13" fmla="*/ 0 60000 65536"/>
                  <a:gd name="T14" fmla="*/ 0 60000 65536"/>
                  <a:gd name="T15" fmla="*/ 0 w 5"/>
                  <a:gd name="T16" fmla="*/ 0 h 14"/>
                  <a:gd name="T17" fmla="*/ 5 w 5"/>
                  <a:gd name="T18" fmla="*/ 14 h 14"/>
                </a:gdLst>
                <a:ahLst/>
                <a:cxnLst>
                  <a:cxn ang="T10">
                    <a:pos x="T0" y="T1"/>
                  </a:cxn>
                  <a:cxn ang="T11">
                    <a:pos x="T2" y="T3"/>
                  </a:cxn>
                  <a:cxn ang="T12">
                    <a:pos x="T4" y="T5"/>
                  </a:cxn>
                  <a:cxn ang="T13">
                    <a:pos x="T6" y="T7"/>
                  </a:cxn>
                  <a:cxn ang="T14">
                    <a:pos x="T8" y="T9"/>
                  </a:cxn>
                </a:cxnLst>
                <a:rect l="T15" t="T16" r="T17" b="T18"/>
                <a:pathLst>
                  <a:path w="5" h="14">
                    <a:moveTo>
                      <a:pt x="0" y="14"/>
                    </a:moveTo>
                    <a:lnTo>
                      <a:pt x="0" y="0"/>
                    </a:lnTo>
                    <a:lnTo>
                      <a:pt x="5" y="0"/>
                    </a:lnTo>
                    <a:lnTo>
                      <a:pt x="5" y="12"/>
                    </a:lnTo>
                    <a:lnTo>
                      <a:pt x="0" y="14"/>
                    </a:lnTo>
                    <a:close/>
                  </a:path>
                </a:pathLst>
              </a:custGeom>
              <a:solidFill>
                <a:srgbClr val="00709F"/>
              </a:solidFill>
              <a:ln w="9525">
                <a:noFill/>
                <a:round/>
                <a:headEnd/>
                <a:tailEnd/>
              </a:ln>
            </p:spPr>
            <p:txBody>
              <a:bodyPr/>
              <a:lstStyle/>
              <a:p>
                <a:endParaRPr lang="fr-FR"/>
              </a:p>
            </p:txBody>
          </p:sp>
          <p:sp>
            <p:nvSpPr>
              <p:cNvPr id="107117" name="Freeform 1480"/>
              <p:cNvSpPr>
                <a:spLocks/>
              </p:cNvSpPr>
              <p:nvPr/>
            </p:nvSpPr>
            <p:spPr bwMode="auto">
              <a:xfrm>
                <a:off x="6037" y="1730"/>
                <a:ext cx="5" cy="14"/>
              </a:xfrm>
              <a:custGeom>
                <a:avLst/>
                <a:gdLst>
                  <a:gd name="T0" fmla="*/ 0 w 5"/>
                  <a:gd name="T1" fmla="*/ 14 h 14"/>
                  <a:gd name="T2" fmla="*/ 0 w 5"/>
                  <a:gd name="T3" fmla="*/ 0 h 14"/>
                  <a:gd name="T4" fmla="*/ 5 w 5"/>
                  <a:gd name="T5" fmla="*/ 0 h 14"/>
                  <a:gd name="T6" fmla="*/ 5 w 5"/>
                  <a:gd name="T7" fmla="*/ 12 h 14"/>
                  <a:gd name="T8" fmla="*/ 0 w 5"/>
                  <a:gd name="T9" fmla="*/ 14 h 14"/>
                  <a:gd name="T10" fmla="*/ 0 60000 65536"/>
                  <a:gd name="T11" fmla="*/ 0 60000 65536"/>
                  <a:gd name="T12" fmla="*/ 0 60000 65536"/>
                  <a:gd name="T13" fmla="*/ 0 60000 65536"/>
                  <a:gd name="T14" fmla="*/ 0 60000 65536"/>
                  <a:gd name="T15" fmla="*/ 0 w 5"/>
                  <a:gd name="T16" fmla="*/ 0 h 14"/>
                  <a:gd name="T17" fmla="*/ 5 w 5"/>
                  <a:gd name="T18" fmla="*/ 14 h 14"/>
                </a:gdLst>
                <a:ahLst/>
                <a:cxnLst>
                  <a:cxn ang="T10">
                    <a:pos x="T0" y="T1"/>
                  </a:cxn>
                  <a:cxn ang="T11">
                    <a:pos x="T2" y="T3"/>
                  </a:cxn>
                  <a:cxn ang="T12">
                    <a:pos x="T4" y="T5"/>
                  </a:cxn>
                  <a:cxn ang="T13">
                    <a:pos x="T6" y="T7"/>
                  </a:cxn>
                  <a:cxn ang="T14">
                    <a:pos x="T8" y="T9"/>
                  </a:cxn>
                </a:cxnLst>
                <a:rect l="T15" t="T16" r="T17" b="T18"/>
                <a:pathLst>
                  <a:path w="5" h="14">
                    <a:moveTo>
                      <a:pt x="0" y="14"/>
                    </a:moveTo>
                    <a:lnTo>
                      <a:pt x="0" y="0"/>
                    </a:lnTo>
                    <a:lnTo>
                      <a:pt x="5" y="0"/>
                    </a:lnTo>
                    <a:lnTo>
                      <a:pt x="5" y="12"/>
                    </a:lnTo>
                    <a:lnTo>
                      <a:pt x="0" y="14"/>
                    </a:lnTo>
                    <a:close/>
                  </a:path>
                </a:pathLst>
              </a:custGeom>
              <a:solidFill>
                <a:srgbClr val="007DBD"/>
              </a:solidFill>
              <a:ln w="9525">
                <a:noFill/>
                <a:round/>
                <a:headEnd/>
                <a:tailEnd/>
              </a:ln>
            </p:spPr>
            <p:txBody>
              <a:bodyPr/>
              <a:lstStyle/>
              <a:p>
                <a:endParaRPr lang="fr-FR"/>
              </a:p>
            </p:txBody>
          </p:sp>
          <p:sp>
            <p:nvSpPr>
              <p:cNvPr id="107118" name="Freeform 1481"/>
              <p:cNvSpPr>
                <a:spLocks/>
              </p:cNvSpPr>
              <p:nvPr/>
            </p:nvSpPr>
            <p:spPr bwMode="auto">
              <a:xfrm>
                <a:off x="6039" y="1727"/>
                <a:ext cx="6" cy="15"/>
              </a:xfrm>
              <a:custGeom>
                <a:avLst/>
                <a:gdLst>
                  <a:gd name="T0" fmla="*/ 0 w 6"/>
                  <a:gd name="T1" fmla="*/ 15 h 15"/>
                  <a:gd name="T2" fmla="*/ 0 w 6"/>
                  <a:gd name="T3" fmla="*/ 3 h 15"/>
                  <a:gd name="T4" fmla="*/ 6 w 6"/>
                  <a:gd name="T5" fmla="*/ 0 h 15"/>
                  <a:gd name="T6" fmla="*/ 6 w 6"/>
                  <a:gd name="T7" fmla="*/ 15 h 15"/>
                  <a:gd name="T8" fmla="*/ 0 w 6"/>
                  <a:gd name="T9" fmla="*/ 15 h 15"/>
                  <a:gd name="T10" fmla="*/ 0 60000 65536"/>
                  <a:gd name="T11" fmla="*/ 0 60000 65536"/>
                  <a:gd name="T12" fmla="*/ 0 60000 65536"/>
                  <a:gd name="T13" fmla="*/ 0 60000 65536"/>
                  <a:gd name="T14" fmla="*/ 0 60000 65536"/>
                  <a:gd name="T15" fmla="*/ 0 w 6"/>
                  <a:gd name="T16" fmla="*/ 0 h 15"/>
                  <a:gd name="T17" fmla="*/ 6 w 6"/>
                  <a:gd name="T18" fmla="*/ 15 h 15"/>
                </a:gdLst>
                <a:ahLst/>
                <a:cxnLst>
                  <a:cxn ang="T10">
                    <a:pos x="T0" y="T1"/>
                  </a:cxn>
                  <a:cxn ang="T11">
                    <a:pos x="T2" y="T3"/>
                  </a:cxn>
                  <a:cxn ang="T12">
                    <a:pos x="T4" y="T5"/>
                  </a:cxn>
                  <a:cxn ang="T13">
                    <a:pos x="T6" y="T7"/>
                  </a:cxn>
                  <a:cxn ang="T14">
                    <a:pos x="T8" y="T9"/>
                  </a:cxn>
                </a:cxnLst>
                <a:rect l="T15" t="T16" r="T17" b="T18"/>
                <a:pathLst>
                  <a:path w="6" h="15">
                    <a:moveTo>
                      <a:pt x="0" y="15"/>
                    </a:moveTo>
                    <a:lnTo>
                      <a:pt x="0" y="3"/>
                    </a:lnTo>
                    <a:lnTo>
                      <a:pt x="6" y="0"/>
                    </a:lnTo>
                    <a:lnTo>
                      <a:pt x="6" y="15"/>
                    </a:lnTo>
                    <a:lnTo>
                      <a:pt x="0" y="15"/>
                    </a:lnTo>
                    <a:close/>
                  </a:path>
                </a:pathLst>
              </a:custGeom>
              <a:solidFill>
                <a:srgbClr val="0089E0"/>
              </a:solidFill>
              <a:ln w="9525">
                <a:noFill/>
                <a:round/>
                <a:headEnd/>
                <a:tailEnd/>
              </a:ln>
            </p:spPr>
            <p:txBody>
              <a:bodyPr/>
              <a:lstStyle/>
              <a:p>
                <a:endParaRPr lang="fr-FR"/>
              </a:p>
            </p:txBody>
          </p:sp>
          <p:sp>
            <p:nvSpPr>
              <p:cNvPr id="107119" name="Freeform 1482"/>
              <p:cNvSpPr>
                <a:spLocks/>
              </p:cNvSpPr>
              <p:nvPr/>
            </p:nvSpPr>
            <p:spPr bwMode="auto">
              <a:xfrm>
                <a:off x="6026" y="1730"/>
                <a:ext cx="16" cy="14"/>
              </a:xfrm>
              <a:custGeom>
                <a:avLst/>
                <a:gdLst>
                  <a:gd name="T0" fmla="*/ 819 w 6"/>
                  <a:gd name="T1" fmla="*/ 152 h 6"/>
                  <a:gd name="T2" fmla="*/ 397 w 6"/>
                  <a:gd name="T3" fmla="*/ 420 h 6"/>
                  <a:gd name="T4" fmla="*/ 0 w 6"/>
                  <a:gd name="T5" fmla="*/ 201 h 6"/>
                  <a:gd name="T6" fmla="*/ 397 w 6"/>
                  <a:gd name="T7" fmla="*/ 0 h 6"/>
                  <a:gd name="T8" fmla="*/ 819 w 6"/>
                  <a:gd name="T9" fmla="*/ 152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6" y="2"/>
                    </a:moveTo>
                    <a:cubicBezTo>
                      <a:pt x="6" y="4"/>
                      <a:pt x="5" y="5"/>
                      <a:pt x="3" y="6"/>
                    </a:cubicBezTo>
                    <a:cubicBezTo>
                      <a:pt x="2" y="6"/>
                      <a:pt x="0" y="5"/>
                      <a:pt x="0" y="3"/>
                    </a:cubicBezTo>
                    <a:cubicBezTo>
                      <a:pt x="0" y="1"/>
                      <a:pt x="1" y="0"/>
                      <a:pt x="3" y="0"/>
                    </a:cubicBezTo>
                    <a:cubicBezTo>
                      <a:pt x="4" y="0"/>
                      <a:pt x="6" y="1"/>
                      <a:pt x="6" y="2"/>
                    </a:cubicBezTo>
                  </a:path>
                </a:pathLst>
              </a:custGeom>
              <a:noFill/>
              <a:ln w="0">
                <a:solidFill>
                  <a:srgbClr val="6576B3"/>
                </a:solidFill>
                <a:round/>
                <a:headEnd/>
                <a:tailEnd/>
              </a:ln>
            </p:spPr>
            <p:txBody>
              <a:bodyPr/>
              <a:lstStyle/>
              <a:p>
                <a:endParaRPr lang="fr-FR"/>
              </a:p>
            </p:txBody>
          </p:sp>
          <p:sp>
            <p:nvSpPr>
              <p:cNvPr id="107120" name="Line 1483"/>
              <p:cNvSpPr>
                <a:spLocks noChangeShapeType="1"/>
              </p:cNvSpPr>
              <p:nvPr/>
            </p:nvSpPr>
            <p:spPr bwMode="auto">
              <a:xfrm>
                <a:off x="6034" y="1708"/>
                <a:ext cx="3" cy="24"/>
              </a:xfrm>
              <a:prstGeom prst="line">
                <a:avLst/>
              </a:prstGeom>
              <a:noFill/>
              <a:ln w="0">
                <a:solidFill>
                  <a:srgbClr val="6576B3"/>
                </a:solidFill>
                <a:round/>
                <a:headEnd/>
                <a:tailEnd/>
              </a:ln>
            </p:spPr>
            <p:txBody>
              <a:bodyPr/>
              <a:lstStyle/>
              <a:p>
                <a:endParaRPr lang="fr-FR"/>
              </a:p>
            </p:txBody>
          </p:sp>
          <p:sp>
            <p:nvSpPr>
              <p:cNvPr id="107121" name="Line 1484"/>
              <p:cNvSpPr>
                <a:spLocks noChangeShapeType="1"/>
              </p:cNvSpPr>
              <p:nvPr/>
            </p:nvSpPr>
            <p:spPr bwMode="auto">
              <a:xfrm>
                <a:off x="6031" y="1708"/>
                <a:ext cx="3" cy="24"/>
              </a:xfrm>
              <a:prstGeom prst="line">
                <a:avLst/>
              </a:prstGeom>
              <a:noFill/>
              <a:ln w="0">
                <a:solidFill>
                  <a:srgbClr val="6576B3"/>
                </a:solidFill>
                <a:round/>
                <a:headEnd/>
                <a:tailEnd/>
              </a:ln>
            </p:spPr>
            <p:txBody>
              <a:bodyPr/>
              <a:lstStyle/>
              <a:p>
                <a:endParaRPr lang="fr-FR"/>
              </a:p>
            </p:txBody>
          </p:sp>
          <p:sp>
            <p:nvSpPr>
              <p:cNvPr id="107122" name="Freeform 1485"/>
              <p:cNvSpPr>
                <a:spLocks/>
              </p:cNvSpPr>
              <p:nvPr/>
            </p:nvSpPr>
            <p:spPr bwMode="auto">
              <a:xfrm>
                <a:off x="5963" y="1696"/>
                <a:ext cx="17" cy="26"/>
              </a:xfrm>
              <a:custGeom>
                <a:avLst/>
                <a:gdLst>
                  <a:gd name="T0" fmla="*/ 1091 w 6"/>
                  <a:gd name="T1" fmla="*/ 156 h 11"/>
                  <a:gd name="T2" fmla="*/ 385 w 6"/>
                  <a:gd name="T3" fmla="*/ 804 h 11"/>
                  <a:gd name="T4" fmla="*/ 0 w 6"/>
                  <a:gd name="T5" fmla="*/ 659 h 11"/>
                  <a:gd name="T6" fmla="*/ 705 w 6"/>
                  <a:gd name="T7" fmla="*/ 0 h 11"/>
                  <a:gd name="T8" fmla="*/ 1091 w 6"/>
                  <a:gd name="T9" fmla="*/ 156 h 11"/>
                  <a:gd name="T10" fmla="*/ 0 60000 65536"/>
                  <a:gd name="T11" fmla="*/ 0 60000 65536"/>
                  <a:gd name="T12" fmla="*/ 0 60000 65536"/>
                  <a:gd name="T13" fmla="*/ 0 60000 65536"/>
                  <a:gd name="T14" fmla="*/ 0 60000 65536"/>
                  <a:gd name="T15" fmla="*/ 0 w 6"/>
                  <a:gd name="T16" fmla="*/ 0 h 11"/>
                  <a:gd name="T17" fmla="*/ 6 w 6"/>
                  <a:gd name="T18" fmla="*/ 11 h 11"/>
                </a:gdLst>
                <a:ahLst/>
                <a:cxnLst>
                  <a:cxn ang="T10">
                    <a:pos x="T0" y="T1"/>
                  </a:cxn>
                  <a:cxn ang="T11">
                    <a:pos x="T2" y="T3"/>
                  </a:cxn>
                  <a:cxn ang="T12">
                    <a:pos x="T4" y="T5"/>
                  </a:cxn>
                  <a:cxn ang="T13">
                    <a:pos x="T6" y="T7"/>
                  </a:cxn>
                  <a:cxn ang="T14">
                    <a:pos x="T8" y="T9"/>
                  </a:cxn>
                </a:cxnLst>
                <a:rect l="T15" t="T16" r="T17" b="T18"/>
                <a:pathLst>
                  <a:path w="6" h="11">
                    <a:moveTo>
                      <a:pt x="6" y="2"/>
                    </a:moveTo>
                    <a:lnTo>
                      <a:pt x="2" y="11"/>
                    </a:lnTo>
                    <a:lnTo>
                      <a:pt x="0" y="9"/>
                    </a:lnTo>
                    <a:lnTo>
                      <a:pt x="4" y="0"/>
                    </a:lnTo>
                    <a:lnTo>
                      <a:pt x="6" y="2"/>
                    </a:lnTo>
                  </a:path>
                </a:pathLst>
              </a:custGeom>
              <a:solidFill>
                <a:srgbClr val="504A5D"/>
              </a:solidFill>
              <a:ln w="0">
                <a:solidFill>
                  <a:srgbClr val="6576B3"/>
                </a:solidFill>
                <a:round/>
                <a:headEnd/>
                <a:tailEnd/>
              </a:ln>
            </p:spPr>
            <p:txBody>
              <a:bodyPr/>
              <a:lstStyle/>
              <a:p>
                <a:endParaRPr lang="fr-FR"/>
              </a:p>
            </p:txBody>
          </p:sp>
          <p:sp>
            <p:nvSpPr>
              <p:cNvPr id="107123" name="Freeform 1486"/>
              <p:cNvSpPr>
                <a:spLocks/>
              </p:cNvSpPr>
              <p:nvPr/>
            </p:nvSpPr>
            <p:spPr bwMode="auto">
              <a:xfrm>
                <a:off x="5950" y="1713"/>
                <a:ext cx="13" cy="14"/>
              </a:xfrm>
              <a:custGeom>
                <a:avLst/>
                <a:gdLst>
                  <a:gd name="T0" fmla="*/ 0 w 13"/>
                  <a:gd name="T1" fmla="*/ 12 h 14"/>
                  <a:gd name="T2" fmla="*/ 8 w 13"/>
                  <a:gd name="T3" fmla="*/ 0 h 14"/>
                  <a:gd name="T4" fmla="*/ 13 w 13"/>
                  <a:gd name="T5" fmla="*/ 2 h 14"/>
                  <a:gd name="T6" fmla="*/ 5 w 13"/>
                  <a:gd name="T7" fmla="*/ 14 h 14"/>
                  <a:gd name="T8" fmla="*/ 0 w 13"/>
                  <a:gd name="T9" fmla="*/ 12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12"/>
                    </a:moveTo>
                    <a:lnTo>
                      <a:pt x="8" y="0"/>
                    </a:lnTo>
                    <a:lnTo>
                      <a:pt x="13" y="2"/>
                    </a:lnTo>
                    <a:lnTo>
                      <a:pt x="5" y="14"/>
                    </a:lnTo>
                    <a:lnTo>
                      <a:pt x="0" y="12"/>
                    </a:lnTo>
                    <a:close/>
                  </a:path>
                </a:pathLst>
              </a:custGeom>
              <a:solidFill>
                <a:srgbClr val="504A5D"/>
              </a:solidFill>
              <a:ln w="9525">
                <a:noFill/>
                <a:round/>
                <a:headEnd/>
                <a:tailEnd/>
              </a:ln>
            </p:spPr>
            <p:txBody>
              <a:bodyPr/>
              <a:lstStyle/>
              <a:p>
                <a:endParaRPr lang="fr-FR"/>
              </a:p>
            </p:txBody>
          </p:sp>
          <p:sp>
            <p:nvSpPr>
              <p:cNvPr id="107124" name="Freeform 1487"/>
              <p:cNvSpPr>
                <a:spLocks/>
              </p:cNvSpPr>
              <p:nvPr/>
            </p:nvSpPr>
            <p:spPr bwMode="auto">
              <a:xfrm>
                <a:off x="5952" y="1715"/>
                <a:ext cx="11" cy="15"/>
              </a:xfrm>
              <a:custGeom>
                <a:avLst/>
                <a:gdLst>
                  <a:gd name="T0" fmla="*/ 0 w 11"/>
                  <a:gd name="T1" fmla="*/ 12 h 15"/>
                  <a:gd name="T2" fmla="*/ 8 w 11"/>
                  <a:gd name="T3" fmla="*/ 0 h 15"/>
                  <a:gd name="T4" fmla="*/ 11 w 11"/>
                  <a:gd name="T5" fmla="*/ 0 h 15"/>
                  <a:gd name="T6" fmla="*/ 6 w 11"/>
                  <a:gd name="T7" fmla="*/ 15 h 15"/>
                  <a:gd name="T8" fmla="*/ 0 w 11"/>
                  <a:gd name="T9" fmla="*/ 12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12"/>
                    </a:moveTo>
                    <a:lnTo>
                      <a:pt x="8" y="0"/>
                    </a:lnTo>
                    <a:lnTo>
                      <a:pt x="11" y="0"/>
                    </a:lnTo>
                    <a:lnTo>
                      <a:pt x="6" y="15"/>
                    </a:lnTo>
                    <a:lnTo>
                      <a:pt x="0" y="12"/>
                    </a:lnTo>
                    <a:close/>
                  </a:path>
                </a:pathLst>
              </a:custGeom>
              <a:solidFill>
                <a:srgbClr val="4F536A"/>
              </a:solidFill>
              <a:ln w="9525">
                <a:noFill/>
                <a:round/>
                <a:headEnd/>
                <a:tailEnd/>
              </a:ln>
            </p:spPr>
            <p:txBody>
              <a:bodyPr/>
              <a:lstStyle/>
              <a:p>
                <a:endParaRPr lang="fr-FR"/>
              </a:p>
            </p:txBody>
          </p:sp>
          <p:sp>
            <p:nvSpPr>
              <p:cNvPr id="107125" name="Freeform 1488"/>
              <p:cNvSpPr>
                <a:spLocks/>
              </p:cNvSpPr>
              <p:nvPr/>
            </p:nvSpPr>
            <p:spPr bwMode="auto">
              <a:xfrm>
                <a:off x="5955" y="1715"/>
                <a:ext cx="11" cy="15"/>
              </a:xfrm>
              <a:custGeom>
                <a:avLst/>
                <a:gdLst>
                  <a:gd name="T0" fmla="*/ 0 w 11"/>
                  <a:gd name="T1" fmla="*/ 12 h 15"/>
                  <a:gd name="T2" fmla="*/ 8 w 11"/>
                  <a:gd name="T3" fmla="*/ 0 h 15"/>
                  <a:gd name="T4" fmla="*/ 11 w 11"/>
                  <a:gd name="T5" fmla="*/ 3 h 15"/>
                  <a:gd name="T6" fmla="*/ 5 w 11"/>
                  <a:gd name="T7" fmla="*/ 15 h 15"/>
                  <a:gd name="T8" fmla="*/ 0 w 11"/>
                  <a:gd name="T9" fmla="*/ 12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12"/>
                    </a:moveTo>
                    <a:lnTo>
                      <a:pt x="8" y="0"/>
                    </a:lnTo>
                    <a:lnTo>
                      <a:pt x="11" y="3"/>
                    </a:lnTo>
                    <a:lnTo>
                      <a:pt x="5" y="15"/>
                    </a:lnTo>
                    <a:lnTo>
                      <a:pt x="0" y="12"/>
                    </a:lnTo>
                    <a:close/>
                  </a:path>
                </a:pathLst>
              </a:custGeom>
              <a:solidFill>
                <a:srgbClr val="475B79"/>
              </a:solidFill>
              <a:ln w="9525">
                <a:noFill/>
                <a:round/>
                <a:headEnd/>
                <a:tailEnd/>
              </a:ln>
            </p:spPr>
            <p:txBody>
              <a:bodyPr/>
              <a:lstStyle/>
              <a:p>
                <a:endParaRPr lang="fr-FR"/>
              </a:p>
            </p:txBody>
          </p:sp>
          <p:sp>
            <p:nvSpPr>
              <p:cNvPr id="107126" name="Freeform 1489"/>
              <p:cNvSpPr>
                <a:spLocks/>
              </p:cNvSpPr>
              <p:nvPr/>
            </p:nvSpPr>
            <p:spPr bwMode="auto">
              <a:xfrm>
                <a:off x="5958" y="1715"/>
                <a:ext cx="11" cy="15"/>
              </a:xfrm>
              <a:custGeom>
                <a:avLst/>
                <a:gdLst>
                  <a:gd name="T0" fmla="*/ 0 w 11"/>
                  <a:gd name="T1" fmla="*/ 15 h 15"/>
                  <a:gd name="T2" fmla="*/ 5 w 11"/>
                  <a:gd name="T3" fmla="*/ 0 h 15"/>
                  <a:gd name="T4" fmla="*/ 11 w 11"/>
                  <a:gd name="T5" fmla="*/ 3 h 15"/>
                  <a:gd name="T6" fmla="*/ 5 w 11"/>
                  <a:gd name="T7" fmla="*/ 15 h 15"/>
                  <a:gd name="T8" fmla="*/ 0 w 11"/>
                  <a:gd name="T9" fmla="*/ 15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15"/>
                    </a:moveTo>
                    <a:lnTo>
                      <a:pt x="5" y="0"/>
                    </a:lnTo>
                    <a:lnTo>
                      <a:pt x="11" y="3"/>
                    </a:lnTo>
                    <a:lnTo>
                      <a:pt x="5" y="15"/>
                    </a:lnTo>
                    <a:lnTo>
                      <a:pt x="0" y="15"/>
                    </a:lnTo>
                    <a:close/>
                  </a:path>
                </a:pathLst>
              </a:custGeom>
              <a:solidFill>
                <a:srgbClr val="3B668A"/>
              </a:solidFill>
              <a:ln w="9525">
                <a:noFill/>
                <a:round/>
                <a:headEnd/>
                <a:tailEnd/>
              </a:ln>
            </p:spPr>
            <p:txBody>
              <a:bodyPr/>
              <a:lstStyle/>
              <a:p>
                <a:endParaRPr lang="fr-FR"/>
              </a:p>
            </p:txBody>
          </p:sp>
          <p:sp>
            <p:nvSpPr>
              <p:cNvPr id="107127" name="Freeform 1490"/>
              <p:cNvSpPr>
                <a:spLocks/>
              </p:cNvSpPr>
              <p:nvPr/>
            </p:nvSpPr>
            <p:spPr bwMode="auto">
              <a:xfrm>
                <a:off x="5960" y="1718"/>
                <a:ext cx="11" cy="14"/>
              </a:xfrm>
              <a:custGeom>
                <a:avLst/>
                <a:gdLst>
                  <a:gd name="T0" fmla="*/ 0 w 11"/>
                  <a:gd name="T1" fmla="*/ 12 h 14"/>
                  <a:gd name="T2" fmla="*/ 6 w 11"/>
                  <a:gd name="T3" fmla="*/ 0 h 14"/>
                  <a:gd name="T4" fmla="*/ 11 w 11"/>
                  <a:gd name="T5" fmla="*/ 2 h 14"/>
                  <a:gd name="T6" fmla="*/ 6 w 11"/>
                  <a:gd name="T7" fmla="*/ 14 h 14"/>
                  <a:gd name="T8" fmla="*/ 0 w 11"/>
                  <a:gd name="T9" fmla="*/ 12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12"/>
                    </a:moveTo>
                    <a:lnTo>
                      <a:pt x="6" y="0"/>
                    </a:lnTo>
                    <a:lnTo>
                      <a:pt x="11" y="2"/>
                    </a:lnTo>
                    <a:lnTo>
                      <a:pt x="6" y="14"/>
                    </a:lnTo>
                    <a:lnTo>
                      <a:pt x="0" y="12"/>
                    </a:lnTo>
                    <a:close/>
                  </a:path>
                </a:pathLst>
              </a:custGeom>
              <a:solidFill>
                <a:srgbClr val="0D6E9A"/>
              </a:solidFill>
              <a:ln w="9525">
                <a:noFill/>
                <a:round/>
                <a:headEnd/>
                <a:tailEnd/>
              </a:ln>
            </p:spPr>
            <p:txBody>
              <a:bodyPr/>
              <a:lstStyle/>
              <a:p>
                <a:endParaRPr lang="fr-FR"/>
              </a:p>
            </p:txBody>
          </p:sp>
          <p:sp>
            <p:nvSpPr>
              <p:cNvPr id="107128" name="Freeform 1491"/>
              <p:cNvSpPr>
                <a:spLocks/>
              </p:cNvSpPr>
              <p:nvPr/>
            </p:nvSpPr>
            <p:spPr bwMode="auto">
              <a:xfrm>
                <a:off x="5963" y="1718"/>
                <a:ext cx="11" cy="14"/>
              </a:xfrm>
              <a:custGeom>
                <a:avLst/>
                <a:gdLst>
                  <a:gd name="T0" fmla="*/ 0 w 11"/>
                  <a:gd name="T1" fmla="*/ 12 h 14"/>
                  <a:gd name="T2" fmla="*/ 6 w 11"/>
                  <a:gd name="T3" fmla="*/ 0 h 14"/>
                  <a:gd name="T4" fmla="*/ 11 w 11"/>
                  <a:gd name="T5" fmla="*/ 2 h 14"/>
                  <a:gd name="T6" fmla="*/ 3 w 11"/>
                  <a:gd name="T7" fmla="*/ 14 h 14"/>
                  <a:gd name="T8" fmla="*/ 0 w 11"/>
                  <a:gd name="T9" fmla="*/ 12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12"/>
                    </a:moveTo>
                    <a:lnTo>
                      <a:pt x="6" y="0"/>
                    </a:lnTo>
                    <a:lnTo>
                      <a:pt x="11" y="2"/>
                    </a:lnTo>
                    <a:lnTo>
                      <a:pt x="3" y="14"/>
                    </a:lnTo>
                    <a:lnTo>
                      <a:pt x="0" y="12"/>
                    </a:lnTo>
                    <a:close/>
                  </a:path>
                </a:pathLst>
              </a:custGeom>
              <a:solidFill>
                <a:srgbClr val="0076AD"/>
              </a:solidFill>
              <a:ln w="9525">
                <a:noFill/>
                <a:round/>
                <a:headEnd/>
                <a:tailEnd/>
              </a:ln>
            </p:spPr>
            <p:txBody>
              <a:bodyPr/>
              <a:lstStyle/>
              <a:p>
                <a:endParaRPr lang="fr-FR"/>
              </a:p>
            </p:txBody>
          </p:sp>
          <p:sp>
            <p:nvSpPr>
              <p:cNvPr id="107129" name="Freeform 1492"/>
              <p:cNvSpPr>
                <a:spLocks/>
              </p:cNvSpPr>
              <p:nvPr/>
            </p:nvSpPr>
            <p:spPr bwMode="auto">
              <a:xfrm>
                <a:off x="5966" y="1720"/>
                <a:ext cx="11" cy="15"/>
              </a:xfrm>
              <a:custGeom>
                <a:avLst/>
                <a:gdLst>
                  <a:gd name="T0" fmla="*/ 0 w 11"/>
                  <a:gd name="T1" fmla="*/ 12 h 15"/>
                  <a:gd name="T2" fmla="*/ 5 w 11"/>
                  <a:gd name="T3" fmla="*/ 0 h 15"/>
                  <a:gd name="T4" fmla="*/ 11 w 11"/>
                  <a:gd name="T5" fmla="*/ 0 h 15"/>
                  <a:gd name="T6" fmla="*/ 3 w 11"/>
                  <a:gd name="T7" fmla="*/ 15 h 15"/>
                  <a:gd name="T8" fmla="*/ 0 w 11"/>
                  <a:gd name="T9" fmla="*/ 12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0" y="12"/>
                    </a:moveTo>
                    <a:lnTo>
                      <a:pt x="5" y="0"/>
                    </a:lnTo>
                    <a:lnTo>
                      <a:pt x="11" y="0"/>
                    </a:lnTo>
                    <a:lnTo>
                      <a:pt x="3" y="15"/>
                    </a:lnTo>
                    <a:lnTo>
                      <a:pt x="0" y="12"/>
                    </a:lnTo>
                    <a:close/>
                  </a:path>
                </a:pathLst>
              </a:custGeom>
              <a:solidFill>
                <a:srgbClr val="0082C8"/>
              </a:solidFill>
              <a:ln w="9525">
                <a:noFill/>
                <a:round/>
                <a:headEnd/>
                <a:tailEnd/>
              </a:ln>
            </p:spPr>
            <p:txBody>
              <a:bodyPr/>
              <a:lstStyle/>
              <a:p>
                <a:endParaRPr lang="fr-FR"/>
              </a:p>
            </p:txBody>
          </p:sp>
          <p:sp>
            <p:nvSpPr>
              <p:cNvPr id="107130" name="Freeform 1493"/>
              <p:cNvSpPr>
                <a:spLocks/>
              </p:cNvSpPr>
              <p:nvPr/>
            </p:nvSpPr>
            <p:spPr bwMode="auto">
              <a:xfrm>
                <a:off x="5966" y="1720"/>
                <a:ext cx="14" cy="15"/>
              </a:xfrm>
              <a:custGeom>
                <a:avLst/>
                <a:gdLst>
                  <a:gd name="T0" fmla="*/ 0 w 14"/>
                  <a:gd name="T1" fmla="*/ 12 h 15"/>
                  <a:gd name="T2" fmla="*/ 8 w 14"/>
                  <a:gd name="T3" fmla="*/ 0 h 15"/>
                  <a:gd name="T4" fmla="*/ 14 w 14"/>
                  <a:gd name="T5" fmla="*/ 2 h 15"/>
                  <a:gd name="T6" fmla="*/ 5 w 14"/>
                  <a:gd name="T7" fmla="*/ 15 h 15"/>
                  <a:gd name="T8" fmla="*/ 0 w 14"/>
                  <a:gd name="T9" fmla="*/ 1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0" y="12"/>
                    </a:moveTo>
                    <a:lnTo>
                      <a:pt x="8" y="0"/>
                    </a:lnTo>
                    <a:lnTo>
                      <a:pt x="14" y="2"/>
                    </a:lnTo>
                    <a:lnTo>
                      <a:pt x="5" y="15"/>
                    </a:lnTo>
                    <a:lnTo>
                      <a:pt x="0" y="12"/>
                    </a:lnTo>
                    <a:close/>
                  </a:path>
                </a:pathLst>
              </a:custGeom>
              <a:solidFill>
                <a:srgbClr val="0089E0"/>
              </a:solidFill>
              <a:ln w="9525">
                <a:noFill/>
                <a:round/>
                <a:headEnd/>
                <a:tailEnd/>
              </a:ln>
            </p:spPr>
            <p:txBody>
              <a:bodyPr/>
              <a:lstStyle/>
              <a:p>
                <a:endParaRPr lang="fr-FR"/>
              </a:p>
            </p:txBody>
          </p:sp>
          <p:sp>
            <p:nvSpPr>
              <p:cNvPr id="107131" name="Freeform 1494"/>
              <p:cNvSpPr>
                <a:spLocks/>
              </p:cNvSpPr>
              <p:nvPr/>
            </p:nvSpPr>
            <p:spPr bwMode="auto">
              <a:xfrm>
                <a:off x="5955" y="1715"/>
                <a:ext cx="16" cy="17"/>
              </a:xfrm>
              <a:custGeom>
                <a:avLst/>
                <a:gdLst>
                  <a:gd name="T0" fmla="*/ 819 w 6"/>
                  <a:gd name="T1" fmla="*/ 413 h 7"/>
                  <a:gd name="T2" fmla="*/ 248 w 6"/>
                  <a:gd name="T3" fmla="*/ 512 h 7"/>
                  <a:gd name="T4" fmla="*/ 0 w 6"/>
                  <a:gd name="T5" fmla="*/ 170 h 7"/>
                  <a:gd name="T6" fmla="*/ 547 w 6"/>
                  <a:gd name="T7" fmla="*/ 70 h 7"/>
                  <a:gd name="T8" fmla="*/ 819 w 6"/>
                  <a:gd name="T9" fmla="*/ 413 h 7"/>
                  <a:gd name="T10" fmla="*/ 0 60000 65536"/>
                  <a:gd name="T11" fmla="*/ 0 60000 65536"/>
                  <a:gd name="T12" fmla="*/ 0 60000 65536"/>
                  <a:gd name="T13" fmla="*/ 0 60000 65536"/>
                  <a:gd name="T14" fmla="*/ 0 60000 65536"/>
                  <a:gd name="T15" fmla="*/ 0 w 6"/>
                  <a:gd name="T16" fmla="*/ 0 h 7"/>
                  <a:gd name="T17" fmla="*/ 6 w 6"/>
                  <a:gd name="T18" fmla="*/ 7 h 7"/>
                </a:gdLst>
                <a:ahLst/>
                <a:cxnLst>
                  <a:cxn ang="T10">
                    <a:pos x="T0" y="T1"/>
                  </a:cxn>
                  <a:cxn ang="T11">
                    <a:pos x="T2" y="T3"/>
                  </a:cxn>
                  <a:cxn ang="T12">
                    <a:pos x="T4" y="T5"/>
                  </a:cxn>
                  <a:cxn ang="T13">
                    <a:pos x="T6" y="T7"/>
                  </a:cxn>
                  <a:cxn ang="T14">
                    <a:pos x="T8" y="T9"/>
                  </a:cxn>
                </a:cxnLst>
                <a:rect l="T15" t="T16" r="T17" b="T18"/>
                <a:pathLst>
                  <a:path w="6" h="7">
                    <a:moveTo>
                      <a:pt x="6" y="5"/>
                    </a:moveTo>
                    <a:cubicBezTo>
                      <a:pt x="5" y="6"/>
                      <a:pt x="3" y="7"/>
                      <a:pt x="2" y="6"/>
                    </a:cubicBezTo>
                    <a:cubicBezTo>
                      <a:pt x="0" y="5"/>
                      <a:pt x="0" y="4"/>
                      <a:pt x="0" y="2"/>
                    </a:cubicBezTo>
                    <a:cubicBezTo>
                      <a:pt x="1" y="1"/>
                      <a:pt x="3" y="0"/>
                      <a:pt x="4" y="1"/>
                    </a:cubicBezTo>
                    <a:cubicBezTo>
                      <a:pt x="6" y="1"/>
                      <a:pt x="6" y="3"/>
                      <a:pt x="6" y="5"/>
                    </a:cubicBezTo>
                  </a:path>
                </a:pathLst>
              </a:custGeom>
              <a:noFill/>
              <a:ln w="0">
                <a:solidFill>
                  <a:srgbClr val="6576B3"/>
                </a:solidFill>
                <a:round/>
                <a:headEnd/>
                <a:tailEnd/>
              </a:ln>
            </p:spPr>
            <p:txBody>
              <a:bodyPr/>
              <a:lstStyle/>
              <a:p>
                <a:endParaRPr lang="fr-FR"/>
              </a:p>
            </p:txBody>
          </p:sp>
          <p:sp>
            <p:nvSpPr>
              <p:cNvPr id="107132" name="Line 1495"/>
              <p:cNvSpPr>
                <a:spLocks noChangeShapeType="1"/>
              </p:cNvSpPr>
              <p:nvPr/>
            </p:nvSpPr>
            <p:spPr bwMode="auto">
              <a:xfrm flipH="1">
                <a:off x="5969" y="1698"/>
                <a:ext cx="11" cy="22"/>
              </a:xfrm>
              <a:prstGeom prst="line">
                <a:avLst/>
              </a:prstGeom>
              <a:noFill/>
              <a:ln w="0">
                <a:solidFill>
                  <a:srgbClr val="6576B3"/>
                </a:solidFill>
                <a:round/>
                <a:headEnd/>
                <a:tailEnd/>
              </a:ln>
            </p:spPr>
            <p:txBody>
              <a:bodyPr/>
              <a:lstStyle/>
              <a:p>
                <a:endParaRPr lang="fr-FR"/>
              </a:p>
            </p:txBody>
          </p:sp>
          <p:sp>
            <p:nvSpPr>
              <p:cNvPr id="107133" name="Line 1496"/>
              <p:cNvSpPr>
                <a:spLocks noChangeShapeType="1"/>
              </p:cNvSpPr>
              <p:nvPr/>
            </p:nvSpPr>
            <p:spPr bwMode="auto">
              <a:xfrm flipH="1">
                <a:off x="5966" y="1698"/>
                <a:ext cx="11" cy="22"/>
              </a:xfrm>
              <a:prstGeom prst="line">
                <a:avLst/>
              </a:prstGeom>
              <a:noFill/>
              <a:ln w="0">
                <a:solidFill>
                  <a:srgbClr val="6576B3"/>
                </a:solidFill>
                <a:round/>
                <a:headEnd/>
                <a:tailEnd/>
              </a:ln>
            </p:spPr>
            <p:txBody>
              <a:bodyPr/>
              <a:lstStyle/>
              <a:p>
                <a:endParaRPr lang="fr-FR"/>
              </a:p>
            </p:txBody>
          </p:sp>
          <p:sp>
            <p:nvSpPr>
              <p:cNvPr id="107134" name="Freeform 1497"/>
              <p:cNvSpPr>
                <a:spLocks/>
              </p:cNvSpPr>
              <p:nvPr/>
            </p:nvSpPr>
            <p:spPr bwMode="auto">
              <a:xfrm>
                <a:off x="5930" y="1674"/>
                <a:ext cx="25" cy="22"/>
              </a:xfrm>
              <a:custGeom>
                <a:avLst/>
                <a:gdLst>
                  <a:gd name="T0" fmla="*/ 1481 w 9"/>
                  <a:gd name="T1" fmla="*/ 174 h 9"/>
                  <a:gd name="T2" fmla="*/ 364 w 9"/>
                  <a:gd name="T3" fmla="*/ 790 h 9"/>
                  <a:gd name="T4" fmla="*/ 0 w 9"/>
                  <a:gd name="T5" fmla="*/ 616 h 9"/>
                  <a:gd name="T6" fmla="*/ 1133 w 9"/>
                  <a:gd name="T7" fmla="*/ 0 h 9"/>
                  <a:gd name="T8" fmla="*/ 1481 w 9"/>
                  <a:gd name="T9" fmla="*/ 174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9" y="2"/>
                    </a:moveTo>
                    <a:lnTo>
                      <a:pt x="2" y="9"/>
                    </a:lnTo>
                    <a:lnTo>
                      <a:pt x="0" y="7"/>
                    </a:lnTo>
                    <a:lnTo>
                      <a:pt x="7" y="0"/>
                    </a:lnTo>
                    <a:lnTo>
                      <a:pt x="9" y="2"/>
                    </a:lnTo>
                  </a:path>
                </a:pathLst>
              </a:custGeom>
              <a:solidFill>
                <a:srgbClr val="504A5D"/>
              </a:solidFill>
              <a:ln w="0">
                <a:solidFill>
                  <a:srgbClr val="6576B3"/>
                </a:solidFill>
                <a:round/>
                <a:headEnd/>
                <a:tailEnd/>
              </a:ln>
            </p:spPr>
            <p:txBody>
              <a:bodyPr/>
              <a:lstStyle/>
              <a:p>
                <a:endParaRPr lang="fr-FR"/>
              </a:p>
            </p:txBody>
          </p:sp>
          <p:sp>
            <p:nvSpPr>
              <p:cNvPr id="107135" name="Freeform 1498"/>
              <p:cNvSpPr>
                <a:spLocks/>
              </p:cNvSpPr>
              <p:nvPr/>
            </p:nvSpPr>
            <p:spPr bwMode="auto">
              <a:xfrm>
                <a:off x="5920" y="1684"/>
                <a:ext cx="13" cy="14"/>
              </a:xfrm>
              <a:custGeom>
                <a:avLst/>
                <a:gdLst>
                  <a:gd name="T0" fmla="*/ 0 w 13"/>
                  <a:gd name="T1" fmla="*/ 12 h 14"/>
                  <a:gd name="T2" fmla="*/ 10 w 13"/>
                  <a:gd name="T3" fmla="*/ 0 h 14"/>
                  <a:gd name="T4" fmla="*/ 13 w 13"/>
                  <a:gd name="T5" fmla="*/ 4 h 14"/>
                  <a:gd name="T6" fmla="*/ 2 w 13"/>
                  <a:gd name="T7" fmla="*/ 14 h 14"/>
                  <a:gd name="T8" fmla="*/ 0 w 13"/>
                  <a:gd name="T9" fmla="*/ 12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12"/>
                    </a:moveTo>
                    <a:lnTo>
                      <a:pt x="10" y="0"/>
                    </a:lnTo>
                    <a:lnTo>
                      <a:pt x="13" y="4"/>
                    </a:lnTo>
                    <a:lnTo>
                      <a:pt x="2" y="14"/>
                    </a:lnTo>
                    <a:lnTo>
                      <a:pt x="0" y="12"/>
                    </a:lnTo>
                    <a:close/>
                  </a:path>
                </a:pathLst>
              </a:custGeom>
              <a:solidFill>
                <a:srgbClr val="4F536A"/>
              </a:solidFill>
              <a:ln w="9525">
                <a:noFill/>
                <a:round/>
                <a:headEnd/>
                <a:tailEnd/>
              </a:ln>
            </p:spPr>
            <p:txBody>
              <a:bodyPr/>
              <a:lstStyle/>
              <a:p>
                <a:endParaRPr lang="fr-FR"/>
              </a:p>
            </p:txBody>
          </p:sp>
          <p:sp>
            <p:nvSpPr>
              <p:cNvPr id="107136" name="Freeform 1499"/>
              <p:cNvSpPr>
                <a:spLocks/>
              </p:cNvSpPr>
              <p:nvPr/>
            </p:nvSpPr>
            <p:spPr bwMode="auto">
              <a:xfrm>
                <a:off x="5920" y="1686"/>
                <a:ext cx="16" cy="15"/>
              </a:xfrm>
              <a:custGeom>
                <a:avLst/>
                <a:gdLst>
                  <a:gd name="T0" fmla="*/ 0 w 16"/>
                  <a:gd name="T1" fmla="*/ 10 h 15"/>
                  <a:gd name="T2" fmla="*/ 10 w 16"/>
                  <a:gd name="T3" fmla="*/ 0 h 15"/>
                  <a:gd name="T4" fmla="*/ 16 w 16"/>
                  <a:gd name="T5" fmla="*/ 5 h 15"/>
                  <a:gd name="T6" fmla="*/ 5 w 16"/>
                  <a:gd name="T7" fmla="*/ 15 h 15"/>
                  <a:gd name="T8" fmla="*/ 0 w 16"/>
                  <a:gd name="T9" fmla="*/ 1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0"/>
                    </a:moveTo>
                    <a:lnTo>
                      <a:pt x="10" y="0"/>
                    </a:lnTo>
                    <a:lnTo>
                      <a:pt x="16" y="5"/>
                    </a:lnTo>
                    <a:lnTo>
                      <a:pt x="5" y="15"/>
                    </a:lnTo>
                    <a:lnTo>
                      <a:pt x="0" y="10"/>
                    </a:lnTo>
                    <a:close/>
                  </a:path>
                </a:pathLst>
              </a:custGeom>
              <a:solidFill>
                <a:srgbClr val="475B79"/>
              </a:solidFill>
              <a:ln w="9525">
                <a:noFill/>
                <a:round/>
                <a:headEnd/>
                <a:tailEnd/>
              </a:ln>
            </p:spPr>
            <p:txBody>
              <a:bodyPr/>
              <a:lstStyle/>
              <a:p>
                <a:endParaRPr lang="fr-FR"/>
              </a:p>
            </p:txBody>
          </p:sp>
          <p:sp>
            <p:nvSpPr>
              <p:cNvPr id="107137" name="Freeform 1500"/>
              <p:cNvSpPr>
                <a:spLocks/>
              </p:cNvSpPr>
              <p:nvPr/>
            </p:nvSpPr>
            <p:spPr bwMode="auto">
              <a:xfrm>
                <a:off x="5922" y="1688"/>
                <a:ext cx="17" cy="15"/>
              </a:xfrm>
              <a:custGeom>
                <a:avLst/>
                <a:gdLst>
                  <a:gd name="T0" fmla="*/ 0 w 17"/>
                  <a:gd name="T1" fmla="*/ 10 h 15"/>
                  <a:gd name="T2" fmla="*/ 11 w 17"/>
                  <a:gd name="T3" fmla="*/ 0 h 15"/>
                  <a:gd name="T4" fmla="*/ 17 w 17"/>
                  <a:gd name="T5" fmla="*/ 3 h 15"/>
                  <a:gd name="T6" fmla="*/ 3 w 17"/>
                  <a:gd name="T7" fmla="*/ 15 h 15"/>
                  <a:gd name="T8" fmla="*/ 0 w 17"/>
                  <a:gd name="T9" fmla="*/ 10 h 15"/>
                  <a:gd name="T10" fmla="*/ 0 60000 65536"/>
                  <a:gd name="T11" fmla="*/ 0 60000 65536"/>
                  <a:gd name="T12" fmla="*/ 0 60000 65536"/>
                  <a:gd name="T13" fmla="*/ 0 60000 65536"/>
                  <a:gd name="T14" fmla="*/ 0 60000 65536"/>
                  <a:gd name="T15" fmla="*/ 0 w 17"/>
                  <a:gd name="T16" fmla="*/ 0 h 15"/>
                  <a:gd name="T17" fmla="*/ 17 w 17"/>
                  <a:gd name="T18" fmla="*/ 15 h 15"/>
                </a:gdLst>
                <a:ahLst/>
                <a:cxnLst>
                  <a:cxn ang="T10">
                    <a:pos x="T0" y="T1"/>
                  </a:cxn>
                  <a:cxn ang="T11">
                    <a:pos x="T2" y="T3"/>
                  </a:cxn>
                  <a:cxn ang="T12">
                    <a:pos x="T4" y="T5"/>
                  </a:cxn>
                  <a:cxn ang="T13">
                    <a:pos x="T6" y="T7"/>
                  </a:cxn>
                  <a:cxn ang="T14">
                    <a:pos x="T8" y="T9"/>
                  </a:cxn>
                </a:cxnLst>
                <a:rect l="T15" t="T16" r="T17" b="T18"/>
                <a:pathLst>
                  <a:path w="17" h="15">
                    <a:moveTo>
                      <a:pt x="0" y="10"/>
                    </a:moveTo>
                    <a:lnTo>
                      <a:pt x="11" y="0"/>
                    </a:lnTo>
                    <a:lnTo>
                      <a:pt x="17" y="3"/>
                    </a:lnTo>
                    <a:lnTo>
                      <a:pt x="3" y="15"/>
                    </a:lnTo>
                    <a:lnTo>
                      <a:pt x="0" y="10"/>
                    </a:lnTo>
                    <a:close/>
                  </a:path>
                </a:pathLst>
              </a:custGeom>
              <a:solidFill>
                <a:srgbClr val="3B668A"/>
              </a:solidFill>
              <a:ln w="9525">
                <a:noFill/>
                <a:round/>
                <a:headEnd/>
                <a:tailEnd/>
              </a:ln>
            </p:spPr>
            <p:txBody>
              <a:bodyPr/>
              <a:lstStyle/>
              <a:p>
                <a:endParaRPr lang="fr-FR"/>
              </a:p>
            </p:txBody>
          </p:sp>
          <p:sp>
            <p:nvSpPr>
              <p:cNvPr id="107138" name="Freeform 1501"/>
              <p:cNvSpPr>
                <a:spLocks/>
              </p:cNvSpPr>
              <p:nvPr/>
            </p:nvSpPr>
            <p:spPr bwMode="auto">
              <a:xfrm>
                <a:off x="5925" y="1691"/>
                <a:ext cx="14" cy="12"/>
              </a:xfrm>
              <a:custGeom>
                <a:avLst/>
                <a:gdLst>
                  <a:gd name="T0" fmla="*/ 0 w 14"/>
                  <a:gd name="T1" fmla="*/ 10 h 12"/>
                  <a:gd name="T2" fmla="*/ 11 w 14"/>
                  <a:gd name="T3" fmla="*/ 0 h 12"/>
                  <a:gd name="T4" fmla="*/ 14 w 14"/>
                  <a:gd name="T5" fmla="*/ 2 h 12"/>
                  <a:gd name="T6" fmla="*/ 3 w 14"/>
                  <a:gd name="T7" fmla="*/ 12 h 12"/>
                  <a:gd name="T8" fmla="*/ 0 w 14"/>
                  <a:gd name="T9" fmla="*/ 10 h 12"/>
                  <a:gd name="T10" fmla="*/ 0 60000 65536"/>
                  <a:gd name="T11" fmla="*/ 0 60000 65536"/>
                  <a:gd name="T12" fmla="*/ 0 60000 65536"/>
                  <a:gd name="T13" fmla="*/ 0 60000 65536"/>
                  <a:gd name="T14" fmla="*/ 0 60000 65536"/>
                  <a:gd name="T15" fmla="*/ 0 w 14"/>
                  <a:gd name="T16" fmla="*/ 0 h 12"/>
                  <a:gd name="T17" fmla="*/ 14 w 14"/>
                  <a:gd name="T18" fmla="*/ 12 h 12"/>
                </a:gdLst>
                <a:ahLst/>
                <a:cxnLst>
                  <a:cxn ang="T10">
                    <a:pos x="T0" y="T1"/>
                  </a:cxn>
                  <a:cxn ang="T11">
                    <a:pos x="T2" y="T3"/>
                  </a:cxn>
                  <a:cxn ang="T12">
                    <a:pos x="T4" y="T5"/>
                  </a:cxn>
                  <a:cxn ang="T13">
                    <a:pos x="T6" y="T7"/>
                  </a:cxn>
                  <a:cxn ang="T14">
                    <a:pos x="T8" y="T9"/>
                  </a:cxn>
                </a:cxnLst>
                <a:rect l="T15" t="T16" r="T17" b="T18"/>
                <a:pathLst>
                  <a:path w="14" h="12">
                    <a:moveTo>
                      <a:pt x="0" y="10"/>
                    </a:moveTo>
                    <a:lnTo>
                      <a:pt x="11" y="0"/>
                    </a:lnTo>
                    <a:lnTo>
                      <a:pt x="14" y="2"/>
                    </a:lnTo>
                    <a:lnTo>
                      <a:pt x="3" y="12"/>
                    </a:lnTo>
                    <a:lnTo>
                      <a:pt x="0" y="10"/>
                    </a:lnTo>
                    <a:close/>
                  </a:path>
                </a:pathLst>
              </a:custGeom>
              <a:solidFill>
                <a:srgbClr val="0D6E9A"/>
              </a:solidFill>
              <a:ln w="9525">
                <a:noFill/>
                <a:round/>
                <a:headEnd/>
                <a:tailEnd/>
              </a:ln>
            </p:spPr>
            <p:txBody>
              <a:bodyPr/>
              <a:lstStyle/>
              <a:p>
                <a:endParaRPr lang="fr-FR"/>
              </a:p>
            </p:txBody>
          </p:sp>
          <p:sp>
            <p:nvSpPr>
              <p:cNvPr id="107139" name="Freeform 1502"/>
              <p:cNvSpPr>
                <a:spLocks/>
              </p:cNvSpPr>
              <p:nvPr/>
            </p:nvSpPr>
            <p:spPr bwMode="auto">
              <a:xfrm>
                <a:off x="5925" y="1691"/>
                <a:ext cx="16" cy="14"/>
              </a:xfrm>
              <a:custGeom>
                <a:avLst/>
                <a:gdLst>
                  <a:gd name="T0" fmla="*/ 0 w 16"/>
                  <a:gd name="T1" fmla="*/ 12 h 14"/>
                  <a:gd name="T2" fmla="*/ 14 w 16"/>
                  <a:gd name="T3" fmla="*/ 0 h 14"/>
                  <a:gd name="T4" fmla="*/ 16 w 16"/>
                  <a:gd name="T5" fmla="*/ 5 h 14"/>
                  <a:gd name="T6" fmla="*/ 5 w 16"/>
                  <a:gd name="T7" fmla="*/ 14 h 14"/>
                  <a:gd name="T8" fmla="*/ 0 w 16"/>
                  <a:gd name="T9" fmla="*/ 12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0" y="12"/>
                    </a:moveTo>
                    <a:lnTo>
                      <a:pt x="14" y="0"/>
                    </a:lnTo>
                    <a:lnTo>
                      <a:pt x="16" y="5"/>
                    </a:lnTo>
                    <a:lnTo>
                      <a:pt x="5" y="14"/>
                    </a:lnTo>
                    <a:lnTo>
                      <a:pt x="0" y="12"/>
                    </a:lnTo>
                    <a:close/>
                  </a:path>
                </a:pathLst>
              </a:custGeom>
              <a:solidFill>
                <a:srgbClr val="0076AD"/>
              </a:solidFill>
              <a:ln w="9525">
                <a:noFill/>
                <a:round/>
                <a:headEnd/>
                <a:tailEnd/>
              </a:ln>
            </p:spPr>
            <p:txBody>
              <a:bodyPr/>
              <a:lstStyle/>
              <a:p>
                <a:endParaRPr lang="fr-FR"/>
              </a:p>
            </p:txBody>
          </p:sp>
          <p:sp>
            <p:nvSpPr>
              <p:cNvPr id="107140" name="Freeform 1503"/>
              <p:cNvSpPr>
                <a:spLocks/>
              </p:cNvSpPr>
              <p:nvPr/>
            </p:nvSpPr>
            <p:spPr bwMode="auto">
              <a:xfrm>
                <a:off x="5928" y="1693"/>
                <a:ext cx="16" cy="15"/>
              </a:xfrm>
              <a:custGeom>
                <a:avLst/>
                <a:gdLst>
                  <a:gd name="T0" fmla="*/ 0 w 16"/>
                  <a:gd name="T1" fmla="*/ 10 h 15"/>
                  <a:gd name="T2" fmla="*/ 11 w 16"/>
                  <a:gd name="T3" fmla="*/ 0 h 15"/>
                  <a:gd name="T4" fmla="*/ 16 w 16"/>
                  <a:gd name="T5" fmla="*/ 5 h 15"/>
                  <a:gd name="T6" fmla="*/ 5 w 16"/>
                  <a:gd name="T7" fmla="*/ 15 h 15"/>
                  <a:gd name="T8" fmla="*/ 0 w 16"/>
                  <a:gd name="T9" fmla="*/ 1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0" y="10"/>
                    </a:moveTo>
                    <a:lnTo>
                      <a:pt x="11" y="0"/>
                    </a:lnTo>
                    <a:lnTo>
                      <a:pt x="16" y="5"/>
                    </a:lnTo>
                    <a:lnTo>
                      <a:pt x="5" y="15"/>
                    </a:lnTo>
                    <a:lnTo>
                      <a:pt x="0" y="10"/>
                    </a:lnTo>
                    <a:close/>
                  </a:path>
                </a:pathLst>
              </a:custGeom>
              <a:solidFill>
                <a:srgbClr val="0082C8"/>
              </a:solidFill>
              <a:ln w="9525">
                <a:noFill/>
                <a:round/>
                <a:headEnd/>
                <a:tailEnd/>
              </a:ln>
            </p:spPr>
            <p:txBody>
              <a:bodyPr/>
              <a:lstStyle/>
              <a:p>
                <a:endParaRPr lang="fr-FR"/>
              </a:p>
            </p:txBody>
          </p:sp>
          <p:sp>
            <p:nvSpPr>
              <p:cNvPr id="107141" name="Freeform 1504"/>
              <p:cNvSpPr>
                <a:spLocks/>
              </p:cNvSpPr>
              <p:nvPr/>
            </p:nvSpPr>
            <p:spPr bwMode="auto">
              <a:xfrm>
                <a:off x="5922" y="1688"/>
                <a:ext cx="17" cy="15"/>
              </a:xfrm>
              <a:custGeom>
                <a:avLst/>
                <a:gdLst>
                  <a:gd name="T0" fmla="*/ 907 w 6"/>
                  <a:gd name="T1" fmla="*/ 500 h 6"/>
                  <a:gd name="T2" fmla="*/ 210 w 6"/>
                  <a:gd name="T3" fmla="*/ 500 h 6"/>
                  <a:gd name="T4" fmla="*/ 210 w 6"/>
                  <a:gd name="T5" fmla="*/ 125 h 6"/>
                  <a:gd name="T6" fmla="*/ 907 w 6"/>
                  <a:gd name="T7" fmla="*/ 125 h 6"/>
                  <a:gd name="T8" fmla="*/ 907 w 6"/>
                  <a:gd name="T9" fmla="*/ 500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5" y="5"/>
                    </a:moveTo>
                    <a:cubicBezTo>
                      <a:pt x="4" y="6"/>
                      <a:pt x="2" y="6"/>
                      <a:pt x="1" y="5"/>
                    </a:cubicBezTo>
                    <a:cubicBezTo>
                      <a:pt x="0" y="4"/>
                      <a:pt x="0" y="2"/>
                      <a:pt x="1" y="1"/>
                    </a:cubicBezTo>
                    <a:cubicBezTo>
                      <a:pt x="2" y="0"/>
                      <a:pt x="4" y="0"/>
                      <a:pt x="5" y="1"/>
                    </a:cubicBezTo>
                    <a:cubicBezTo>
                      <a:pt x="6" y="2"/>
                      <a:pt x="6" y="4"/>
                      <a:pt x="5" y="5"/>
                    </a:cubicBezTo>
                  </a:path>
                </a:pathLst>
              </a:custGeom>
              <a:noFill/>
              <a:ln w="0">
                <a:solidFill>
                  <a:srgbClr val="6576B3"/>
                </a:solidFill>
                <a:round/>
                <a:headEnd/>
                <a:tailEnd/>
              </a:ln>
            </p:spPr>
            <p:txBody>
              <a:bodyPr/>
              <a:lstStyle/>
              <a:p>
                <a:endParaRPr lang="fr-FR"/>
              </a:p>
            </p:txBody>
          </p:sp>
          <p:sp>
            <p:nvSpPr>
              <p:cNvPr id="107142" name="Line 1505"/>
              <p:cNvSpPr>
                <a:spLocks noChangeShapeType="1"/>
              </p:cNvSpPr>
              <p:nvPr/>
            </p:nvSpPr>
            <p:spPr bwMode="auto">
              <a:xfrm flipH="1">
                <a:off x="5936" y="1676"/>
                <a:ext cx="19" cy="17"/>
              </a:xfrm>
              <a:prstGeom prst="line">
                <a:avLst/>
              </a:prstGeom>
              <a:noFill/>
              <a:ln w="0">
                <a:solidFill>
                  <a:srgbClr val="6576B3"/>
                </a:solidFill>
                <a:round/>
                <a:headEnd/>
                <a:tailEnd/>
              </a:ln>
            </p:spPr>
            <p:txBody>
              <a:bodyPr/>
              <a:lstStyle/>
              <a:p>
                <a:endParaRPr lang="fr-FR"/>
              </a:p>
            </p:txBody>
          </p:sp>
          <p:sp>
            <p:nvSpPr>
              <p:cNvPr id="107143" name="Line 1506"/>
              <p:cNvSpPr>
                <a:spLocks noChangeShapeType="1"/>
              </p:cNvSpPr>
              <p:nvPr/>
            </p:nvSpPr>
            <p:spPr bwMode="auto">
              <a:xfrm flipH="1">
                <a:off x="5933" y="1674"/>
                <a:ext cx="19" cy="17"/>
              </a:xfrm>
              <a:prstGeom prst="line">
                <a:avLst/>
              </a:prstGeom>
              <a:noFill/>
              <a:ln w="0">
                <a:solidFill>
                  <a:srgbClr val="6576B3"/>
                </a:solidFill>
                <a:round/>
                <a:headEnd/>
                <a:tailEnd/>
              </a:ln>
            </p:spPr>
            <p:txBody>
              <a:bodyPr/>
              <a:lstStyle/>
              <a:p>
                <a:endParaRPr lang="fr-FR"/>
              </a:p>
            </p:txBody>
          </p:sp>
          <p:sp>
            <p:nvSpPr>
              <p:cNvPr id="107144" name="Freeform 1507"/>
              <p:cNvSpPr>
                <a:spLocks/>
              </p:cNvSpPr>
              <p:nvPr/>
            </p:nvSpPr>
            <p:spPr bwMode="auto">
              <a:xfrm>
                <a:off x="5909" y="1657"/>
                <a:ext cx="30" cy="14"/>
              </a:xfrm>
              <a:custGeom>
                <a:avLst/>
                <a:gdLst>
                  <a:gd name="T0" fmla="*/ 1666 w 11"/>
                  <a:gd name="T1" fmla="*/ 152 h 6"/>
                  <a:gd name="T2" fmla="*/ 164 w 11"/>
                  <a:gd name="T3" fmla="*/ 420 h 6"/>
                  <a:gd name="T4" fmla="*/ 0 w 11"/>
                  <a:gd name="T5" fmla="*/ 201 h 6"/>
                  <a:gd name="T6" fmla="*/ 1503 w 11"/>
                  <a:gd name="T7" fmla="*/ 0 h 6"/>
                  <a:gd name="T8" fmla="*/ 1666 w 11"/>
                  <a:gd name="T9" fmla="*/ 152 h 6"/>
                  <a:gd name="T10" fmla="*/ 0 60000 65536"/>
                  <a:gd name="T11" fmla="*/ 0 60000 65536"/>
                  <a:gd name="T12" fmla="*/ 0 60000 65536"/>
                  <a:gd name="T13" fmla="*/ 0 60000 65536"/>
                  <a:gd name="T14" fmla="*/ 0 60000 65536"/>
                  <a:gd name="T15" fmla="*/ 0 w 11"/>
                  <a:gd name="T16" fmla="*/ 0 h 6"/>
                  <a:gd name="T17" fmla="*/ 11 w 11"/>
                  <a:gd name="T18" fmla="*/ 6 h 6"/>
                </a:gdLst>
                <a:ahLst/>
                <a:cxnLst>
                  <a:cxn ang="T10">
                    <a:pos x="T0" y="T1"/>
                  </a:cxn>
                  <a:cxn ang="T11">
                    <a:pos x="T2" y="T3"/>
                  </a:cxn>
                  <a:cxn ang="T12">
                    <a:pos x="T4" y="T5"/>
                  </a:cxn>
                  <a:cxn ang="T13">
                    <a:pos x="T6" y="T7"/>
                  </a:cxn>
                  <a:cxn ang="T14">
                    <a:pos x="T8" y="T9"/>
                  </a:cxn>
                </a:cxnLst>
                <a:rect l="T15" t="T16" r="T17" b="T18"/>
                <a:pathLst>
                  <a:path w="11" h="6">
                    <a:moveTo>
                      <a:pt x="11" y="2"/>
                    </a:moveTo>
                    <a:lnTo>
                      <a:pt x="1" y="6"/>
                    </a:lnTo>
                    <a:lnTo>
                      <a:pt x="0" y="3"/>
                    </a:lnTo>
                    <a:lnTo>
                      <a:pt x="10" y="0"/>
                    </a:lnTo>
                    <a:lnTo>
                      <a:pt x="11" y="2"/>
                    </a:lnTo>
                  </a:path>
                </a:pathLst>
              </a:custGeom>
              <a:solidFill>
                <a:srgbClr val="504A5D"/>
              </a:solidFill>
              <a:ln w="0">
                <a:solidFill>
                  <a:srgbClr val="6576B3"/>
                </a:solidFill>
                <a:round/>
                <a:headEnd/>
                <a:tailEnd/>
              </a:ln>
            </p:spPr>
            <p:txBody>
              <a:bodyPr/>
              <a:lstStyle/>
              <a:p>
                <a:endParaRPr lang="fr-FR"/>
              </a:p>
            </p:txBody>
          </p:sp>
          <p:sp>
            <p:nvSpPr>
              <p:cNvPr id="107145" name="Freeform 1508"/>
              <p:cNvSpPr>
                <a:spLocks/>
              </p:cNvSpPr>
              <p:nvPr/>
            </p:nvSpPr>
            <p:spPr bwMode="auto">
              <a:xfrm>
                <a:off x="5895" y="1657"/>
                <a:ext cx="16" cy="10"/>
              </a:xfrm>
              <a:custGeom>
                <a:avLst/>
                <a:gdLst>
                  <a:gd name="T0" fmla="*/ 0 w 16"/>
                  <a:gd name="T1" fmla="*/ 5 h 10"/>
                  <a:gd name="T2" fmla="*/ 16 w 16"/>
                  <a:gd name="T3" fmla="*/ 0 h 10"/>
                  <a:gd name="T4" fmla="*/ 16 w 16"/>
                  <a:gd name="T5" fmla="*/ 5 h 10"/>
                  <a:gd name="T6" fmla="*/ 3 w 16"/>
                  <a:gd name="T7" fmla="*/ 10 h 10"/>
                  <a:gd name="T8" fmla="*/ 0 w 16"/>
                  <a:gd name="T9" fmla="*/ 5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0" y="5"/>
                    </a:moveTo>
                    <a:lnTo>
                      <a:pt x="16" y="0"/>
                    </a:lnTo>
                    <a:lnTo>
                      <a:pt x="16" y="5"/>
                    </a:lnTo>
                    <a:lnTo>
                      <a:pt x="3" y="10"/>
                    </a:lnTo>
                    <a:lnTo>
                      <a:pt x="0" y="5"/>
                    </a:lnTo>
                    <a:close/>
                  </a:path>
                </a:pathLst>
              </a:custGeom>
              <a:solidFill>
                <a:srgbClr val="504A5D"/>
              </a:solidFill>
              <a:ln w="9525">
                <a:noFill/>
                <a:round/>
                <a:headEnd/>
                <a:tailEnd/>
              </a:ln>
            </p:spPr>
            <p:txBody>
              <a:bodyPr/>
              <a:lstStyle/>
              <a:p>
                <a:endParaRPr lang="fr-FR"/>
              </a:p>
            </p:txBody>
          </p:sp>
          <p:sp>
            <p:nvSpPr>
              <p:cNvPr id="107146" name="Freeform 1509"/>
              <p:cNvSpPr>
                <a:spLocks/>
              </p:cNvSpPr>
              <p:nvPr/>
            </p:nvSpPr>
            <p:spPr bwMode="auto">
              <a:xfrm>
                <a:off x="5898" y="1659"/>
                <a:ext cx="16" cy="10"/>
              </a:xfrm>
              <a:custGeom>
                <a:avLst/>
                <a:gdLst>
                  <a:gd name="T0" fmla="*/ 0 w 16"/>
                  <a:gd name="T1" fmla="*/ 5 h 10"/>
                  <a:gd name="T2" fmla="*/ 13 w 16"/>
                  <a:gd name="T3" fmla="*/ 0 h 10"/>
                  <a:gd name="T4" fmla="*/ 16 w 16"/>
                  <a:gd name="T5" fmla="*/ 5 h 10"/>
                  <a:gd name="T6" fmla="*/ 0 w 16"/>
                  <a:gd name="T7" fmla="*/ 10 h 10"/>
                  <a:gd name="T8" fmla="*/ 0 w 16"/>
                  <a:gd name="T9" fmla="*/ 5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0" y="5"/>
                    </a:moveTo>
                    <a:lnTo>
                      <a:pt x="13" y="0"/>
                    </a:lnTo>
                    <a:lnTo>
                      <a:pt x="16" y="5"/>
                    </a:lnTo>
                    <a:lnTo>
                      <a:pt x="0" y="10"/>
                    </a:lnTo>
                    <a:lnTo>
                      <a:pt x="0" y="5"/>
                    </a:lnTo>
                    <a:close/>
                  </a:path>
                </a:pathLst>
              </a:custGeom>
              <a:solidFill>
                <a:srgbClr val="4E556D"/>
              </a:solidFill>
              <a:ln w="9525">
                <a:noFill/>
                <a:round/>
                <a:headEnd/>
                <a:tailEnd/>
              </a:ln>
            </p:spPr>
            <p:txBody>
              <a:bodyPr/>
              <a:lstStyle/>
              <a:p>
                <a:endParaRPr lang="fr-FR"/>
              </a:p>
            </p:txBody>
          </p:sp>
          <p:sp>
            <p:nvSpPr>
              <p:cNvPr id="107147" name="Freeform 1510"/>
              <p:cNvSpPr>
                <a:spLocks/>
              </p:cNvSpPr>
              <p:nvPr/>
            </p:nvSpPr>
            <p:spPr bwMode="auto">
              <a:xfrm>
                <a:off x="5898" y="1662"/>
                <a:ext cx="16" cy="9"/>
              </a:xfrm>
              <a:custGeom>
                <a:avLst/>
                <a:gdLst>
                  <a:gd name="T0" fmla="*/ 0 w 16"/>
                  <a:gd name="T1" fmla="*/ 5 h 9"/>
                  <a:gd name="T2" fmla="*/ 13 w 16"/>
                  <a:gd name="T3" fmla="*/ 0 h 9"/>
                  <a:gd name="T4" fmla="*/ 16 w 16"/>
                  <a:gd name="T5" fmla="*/ 5 h 9"/>
                  <a:gd name="T6" fmla="*/ 2 w 16"/>
                  <a:gd name="T7" fmla="*/ 9 h 9"/>
                  <a:gd name="T8" fmla="*/ 0 w 16"/>
                  <a:gd name="T9" fmla="*/ 5 h 9"/>
                  <a:gd name="T10" fmla="*/ 0 60000 65536"/>
                  <a:gd name="T11" fmla="*/ 0 60000 65536"/>
                  <a:gd name="T12" fmla="*/ 0 60000 65536"/>
                  <a:gd name="T13" fmla="*/ 0 60000 65536"/>
                  <a:gd name="T14" fmla="*/ 0 60000 65536"/>
                  <a:gd name="T15" fmla="*/ 0 w 16"/>
                  <a:gd name="T16" fmla="*/ 0 h 9"/>
                  <a:gd name="T17" fmla="*/ 16 w 16"/>
                  <a:gd name="T18" fmla="*/ 9 h 9"/>
                </a:gdLst>
                <a:ahLst/>
                <a:cxnLst>
                  <a:cxn ang="T10">
                    <a:pos x="T0" y="T1"/>
                  </a:cxn>
                  <a:cxn ang="T11">
                    <a:pos x="T2" y="T3"/>
                  </a:cxn>
                  <a:cxn ang="T12">
                    <a:pos x="T4" y="T5"/>
                  </a:cxn>
                  <a:cxn ang="T13">
                    <a:pos x="T6" y="T7"/>
                  </a:cxn>
                  <a:cxn ang="T14">
                    <a:pos x="T8" y="T9"/>
                  </a:cxn>
                </a:cxnLst>
                <a:rect l="T15" t="T16" r="T17" b="T18"/>
                <a:pathLst>
                  <a:path w="16" h="9">
                    <a:moveTo>
                      <a:pt x="0" y="5"/>
                    </a:moveTo>
                    <a:lnTo>
                      <a:pt x="13" y="0"/>
                    </a:lnTo>
                    <a:lnTo>
                      <a:pt x="16" y="5"/>
                    </a:lnTo>
                    <a:lnTo>
                      <a:pt x="2" y="9"/>
                    </a:lnTo>
                    <a:lnTo>
                      <a:pt x="0" y="5"/>
                    </a:lnTo>
                    <a:close/>
                  </a:path>
                </a:pathLst>
              </a:custGeom>
              <a:solidFill>
                <a:srgbClr val="435F80"/>
              </a:solidFill>
              <a:ln w="9525">
                <a:noFill/>
                <a:round/>
                <a:headEnd/>
                <a:tailEnd/>
              </a:ln>
            </p:spPr>
            <p:txBody>
              <a:bodyPr/>
              <a:lstStyle/>
              <a:p>
                <a:endParaRPr lang="fr-FR"/>
              </a:p>
            </p:txBody>
          </p:sp>
          <p:sp>
            <p:nvSpPr>
              <p:cNvPr id="107148" name="Freeform 1511"/>
              <p:cNvSpPr>
                <a:spLocks/>
              </p:cNvSpPr>
              <p:nvPr/>
            </p:nvSpPr>
            <p:spPr bwMode="auto">
              <a:xfrm>
                <a:off x="5898" y="1664"/>
                <a:ext cx="16" cy="10"/>
              </a:xfrm>
              <a:custGeom>
                <a:avLst/>
                <a:gdLst>
                  <a:gd name="T0" fmla="*/ 0 w 16"/>
                  <a:gd name="T1" fmla="*/ 5 h 10"/>
                  <a:gd name="T2" fmla="*/ 16 w 16"/>
                  <a:gd name="T3" fmla="*/ 0 h 10"/>
                  <a:gd name="T4" fmla="*/ 16 w 16"/>
                  <a:gd name="T5" fmla="*/ 5 h 10"/>
                  <a:gd name="T6" fmla="*/ 2 w 16"/>
                  <a:gd name="T7" fmla="*/ 10 h 10"/>
                  <a:gd name="T8" fmla="*/ 0 w 16"/>
                  <a:gd name="T9" fmla="*/ 5 h 10"/>
                  <a:gd name="T10" fmla="*/ 0 60000 65536"/>
                  <a:gd name="T11" fmla="*/ 0 60000 65536"/>
                  <a:gd name="T12" fmla="*/ 0 60000 65536"/>
                  <a:gd name="T13" fmla="*/ 0 60000 65536"/>
                  <a:gd name="T14" fmla="*/ 0 60000 65536"/>
                  <a:gd name="T15" fmla="*/ 0 w 16"/>
                  <a:gd name="T16" fmla="*/ 0 h 10"/>
                  <a:gd name="T17" fmla="*/ 16 w 16"/>
                  <a:gd name="T18" fmla="*/ 10 h 10"/>
                </a:gdLst>
                <a:ahLst/>
                <a:cxnLst>
                  <a:cxn ang="T10">
                    <a:pos x="T0" y="T1"/>
                  </a:cxn>
                  <a:cxn ang="T11">
                    <a:pos x="T2" y="T3"/>
                  </a:cxn>
                  <a:cxn ang="T12">
                    <a:pos x="T4" y="T5"/>
                  </a:cxn>
                  <a:cxn ang="T13">
                    <a:pos x="T6" y="T7"/>
                  </a:cxn>
                  <a:cxn ang="T14">
                    <a:pos x="T8" y="T9"/>
                  </a:cxn>
                </a:cxnLst>
                <a:rect l="T15" t="T16" r="T17" b="T18"/>
                <a:pathLst>
                  <a:path w="16" h="10">
                    <a:moveTo>
                      <a:pt x="0" y="5"/>
                    </a:moveTo>
                    <a:lnTo>
                      <a:pt x="16" y="0"/>
                    </a:lnTo>
                    <a:lnTo>
                      <a:pt x="16" y="5"/>
                    </a:lnTo>
                    <a:lnTo>
                      <a:pt x="2" y="10"/>
                    </a:lnTo>
                    <a:lnTo>
                      <a:pt x="0" y="5"/>
                    </a:lnTo>
                    <a:close/>
                  </a:path>
                </a:pathLst>
              </a:custGeom>
              <a:solidFill>
                <a:srgbClr val="296992"/>
              </a:solidFill>
              <a:ln w="9525">
                <a:noFill/>
                <a:round/>
                <a:headEnd/>
                <a:tailEnd/>
              </a:ln>
            </p:spPr>
            <p:txBody>
              <a:bodyPr/>
              <a:lstStyle/>
              <a:p>
                <a:endParaRPr lang="fr-FR"/>
              </a:p>
            </p:txBody>
          </p:sp>
          <p:sp>
            <p:nvSpPr>
              <p:cNvPr id="107149" name="Freeform 1512"/>
              <p:cNvSpPr>
                <a:spLocks/>
              </p:cNvSpPr>
              <p:nvPr/>
            </p:nvSpPr>
            <p:spPr bwMode="auto">
              <a:xfrm>
                <a:off x="5900" y="1667"/>
                <a:ext cx="17" cy="9"/>
              </a:xfrm>
              <a:custGeom>
                <a:avLst/>
                <a:gdLst>
                  <a:gd name="T0" fmla="*/ 0 w 17"/>
                  <a:gd name="T1" fmla="*/ 4 h 9"/>
                  <a:gd name="T2" fmla="*/ 14 w 17"/>
                  <a:gd name="T3" fmla="*/ 0 h 9"/>
                  <a:gd name="T4" fmla="*/ 17 w 17"/>
                  <a:gd name="T5" fmla="*/ 4 h 9"/>
                  <a:gd name="T6" fmla="*/ 0 w 17"/>
                  <a:gd name="T7" fmla="*/ 9 h 9"/>
                  <a:gd name="T8" fmla="*/ 0 w 17"/>
                  <a:gd name="T9" fmla="*/ 4 h 9"/>
                  <a:gd name="T10" fmla="*/ 0 60000 65536"/>
                  <a:gd name="T11" fmla="*/ 0 60000 65536"/>
                  <a:gd name="T12" fmla="*/ 0 60000 65536"/>
                  <a:gd name="T13" fmla="*/ 0 60000 65536"/>
                  <a:gd name="T14" fmla="*/ 0 60000 65536"/>
                  <a:gd name="T15" fmla="*/ 0 w 17"/>
                  <a:gd name="T16" fmla="*/ 0 h 9"/>
                  <a:gd name="T17" fmla="*/ 17 w 17"/>
                  <a:gd name="T18" fmla="*/ 9 h 9"/>
                </a:gdLst>
                <a:ahLst/>
                <a:cxnLst>
                  <a:cxn ang="T10">
                    <a:pos x="T0" y="T1"/>
                  </a:cxn>
                  <a:cxn ang="T11">
                    <a:pos x="T2" y="T3"/>
                  </a:cxn>
                  <a:cxn ang="T12">
                    <a:pos x="T4" y="T5"/>
                  </a:cxn>
                  <a:cxn ang="T13">
                    <a:pos x="T6" y="T7"/>
                  </a:cxn>
                  <a:cxn ang="T14">
                    <a:pos x="T8" y="T9"/>
                  </a:cxn>
                </a:cxnLst>
                <a:rect l="T15" t="T16" r="T17" b="T18"/>
                <a:pathLst>
                  <a:path w="17" h="9">
                    <a:moveTo>
                      <a:pt x="0" y="4"/>
                    </a:moveTo>
                    <a:lnTo>
                      <a:pt x="14" y="0"/>
                    </a:lnTo>
                    <a:lnTo>
                      <a:pt x="17" y="4"/>
                    </a:lnTo>
                    <a:lnTo>
                      <a:pt x="0" y="9"/>
                    </a:lnTo>
                    <a:lnTo>
                      <a:pt x="0" y="4"/>
                    </a:lnTo>
                    <a:close/>
                  </a:path>
                </a:pathLst>
              </a:custGeom>
              <a:solidFill>
                <a:srgbClr val="0074A7"/>
              </a:solidFill>
              <a:ln w="9525">
                <a:noFill/>
                <a:round/>
                <a:headEnd/>
                <a:tailEnd/>
              </a:ln>
            </p:spPr>
            <p:txBody>
              <a:bodyPr/>
              <a:lstStyle/>
              <a:p>
                <a:endParaRPr lang="fr-FR"/>
              </a:p>
            </p:txBody>
          </p:sp>
          <p:sp>
            <p:nvSpPr>
              <p:cNvPr id="107150" name="Freeform 1513"/>
              <p:cNvSpPr>
                <a:spLocks/>
              </p:cNvSpPr>
              <p:nvPr/>
            </p:nvSpPr>
            <p:spPr bwMode="auto">
              <a:xfrm>
                <a:off x="5900" y="1669"/>
                <a:ext cx="17" cy="10"/>
              </a:xfrm>
              <a:custGeom>
                <a:avLst/>
                <a:gdLst>
                  <a:gd name="T0" fmla="*/ 0 w 17"/>
                  <a:gd name="T1" fmla="*/ 5 h 10"/>
                  <a:gd name="T2" fmla="*/ 14 w 17"/>
                  <a:gd name="T3" fmla="*/ 0 h 10"/>
                  <a:gd name="T4" fmla="*/ 17 w 17"/>
                  <a:gd name="T5" fmla="*/ 5 h 10"/>
                  <a:gd name="T6" fmla="*/ 3 w 17"/>
                  <a:gd name="T7" fmla="*/ 10 h 10"/>
                  <a:gd name="T8" fmla="*/ 0 w 17"/>
                  <a:gd name="T9" fmla="*/ 5 h 10"/>
                  <a:gd name="T10" fmla="*/ 0 60000 65536"/>
                  <a:gd name="T11" fmla="*/ 0 60000 65536"/>
                  <a:gd name="T12" fmla="*/ 0 60000 65536"/>
                  <a:gd name="T13" fmla="*/ 0 60000 65536"/>
                  <a:gd name="T14" fmla="*/ 0 60000 65536"/>
                  <a:gd name="T15" fmla="*/ 0 w 17"/>
                  <a:gd name="T16" fmla="*/ 0 h 10"/>
                  <a:gd name="T17" fmla="*/ 17 w 17"/>
                  <a:gd name="T18" fmla="*/ 10 h 10"/>
                </a:gdLst>
                <a:ahLst/>
                <a:cxnLst>
                  <a:cxn ang="T10">
                    <a:pos x="T0" y="T1"/>
                  </a:cxn>
                  <a:cxn ang="T11">
                    <a:pos x="T2" y="T3"/>
                  </a:cxn>
                  <a:cxn ang="T12">
                    <a:pos x="T4" y="T5"/>
                  </a:cxn>
                  <a:cxn ang="T13">
                    <a:pos x="T6" y="T7"/>
                  </a:cxn>
                  <a:cxn ang="T14">
                    <a:pos x="T8" y="T9"/>
                  </a:cxn>
                </a:cxnLst>
                <a:rect l="T15" t="T16" r="T17" b="T18"/>
                <a:pathLst>
                  <a:path w="17" h="10">
                    <a:moveTo>
                      <a:pt x="0" y="5"/>
                    </a:moveTo>
                    <a:lnTo>
                      <a:pt x="14" y="0"/>
                    </a:lnTo>
                    <a:lnTo>
                      <a:pt x="17" y="5"/>
                    </a:lnTo>
                    <a:lnTo>
                      <a:pt x="3" y="10"/>
                    </a:lnTo>
                    <a:lnTo>
                      <a:pt x="0" y="5"/>
                    </a:lnTo>
                    <a:close/>
                  </a:path>
                </a:pathLst>
              </a:custGeom>
              <a:solidFill>
                <a:srgbClr val="0080C3"/>
              </a:solidFill>
              <a:ln w="9525">
                <a:noFill/>
                <a:round/>
                <a:headEnd/>
                <a:tailEnd/>
              </a:ln>
            </p:spPr>
            <p:txBody>
              <a:bodyPr/>
              <a:lstStyle/>
              <a:p>
                <a:endParaRPr lang="fr-FR"/>
              </a:p>
            </p:txBody>
          </p:sp>
          <p:sp>
            <p:nvSpPr>
              <p:cNvPr id="107151" name="Freeform 1514"/>
              <p:cNvSpPr>
                <a:spLocks/>
              </p:cNvSpPr>
              <p:nvPr/>
            </p:nvSpPr>
            <p:spPr bwMode="auto">
              <a:xfrm>
                <a:off x="5900" y="1671"/>
                <a:ext cx="20" cy="10"/>
              </a:xfrm>
              <a:custGeom>
                <a:avLst/>
                <a:gdLst>
                  <a:gd name="T0" fmla="*/ 0 w 20"/>
                  <a:gd name="T1" fmla="*/ 5 h 10"/>
                  <a:gd name="T2" fmla="*/ 17 w 20"/>
                  <a:gd name="T3" fmla="*/ 0 h 10"/>
                  <a:gd name="T4" fmla="*/ 20 w 20"/>
                  <a:gd name="T5" fmla="*/ 5 h 10"/>
                  <a:gd name="T6" fmla="*/ 3 w 20"/>
                  <a:gd name="T7" fmla="*/ 10 h 10"/>
                  <a:gd name="T8" fmla="*/ 0 w 20"/>
                  <a:gd name="T9" fmla="*/ 5 h 10"/>
                  <a:gd name="T10" fmla="*/ 0 60000 65536"/>
                  <a:gd name="T11" fmla="*/ 0 60000 65536"/>
                  <a:gd name="T12" fmla="*/ 0 60000 65536"/>
                  <a:gd name="T13" fmla="*/ 0 60000 65536"/>
                  <a:gd name="T14" fmla="*/ 0 60000 65536"/>
                  <a:gd name="T15" fmla="*/ 0 w 20"/>
                  <a:gd name="T16" fmla="*/ 0 h 10"/>
                  <a:gd name="T17" fmla="*/ 20 w 20"/>
                  <a:gd name="T18" fmla="*/ 10 h 10"/>
                </a:gdLst>
                <a:ahLst/>
                <a:cxnLst>
                  <a:cxn ang="T10">
                    <a:pos x="T0" y="T1"/>
                  </a:cxn>
                  <a:cxn ang="T11">
                    <a:pos x="T2" y="T3"/>
                  </a:cxn>
                  <a:cxn ang="T12">
                    <a:pos x="T4" y="T5"/>
                  </a:cxn>
                  <a:cxn ang="T13">
                    <a:pos x="T6" y="T7"/>
                  </a:cxn>
                  <a:cxn ang="T14">
                    <a:pos x="T8" y="T9"/>
                  </a:cxn>
                </a:cxnLst>
                <a:rect l="T15" t="T16" r="T17" b="T18"/>
                <a:pathLst>
                  <a:path w="20" h="10">
                    <a:moveTo>
                      <a:pt x="0" y="5"/>
                    </a:moveTo>
                    <a:lnTo>
                      <a:pt x="17" y="0"/>
                    </a:lnTo>
                    <a:lnTo>
                      <a:pt x="20" y="5"/>
                    </a:lnTo>
                    <a:lnTo>
                      <a:pt x="3" y="10"/>
                    </a:lnTo>
                    <a:lnTo>
                      <a:pt x="0" y="5"/>
                    </a:lnTo>
                    <a:close/>
                  </a:path>
                </a:pathLst>
              </a:custGeom>
              <a:solidFill>
                <a:srgbClr val="0089E0"/>
              </a:solidFill>
              <a:ln w="9525">
                <a:noFill/>
                <a:round/>
                <a:headEnd/>
                <a:tailEnd/>
              </a:ln>
            </p:spPr>
            <p:txBody>
              <a:bodyPr/>
              <a:lstStyle/>
              <a:p>
                <a:endParaRPr lang="fr-FR"/>
              </a:p>
            </p:txBody>
          </p:sp>
          <p:sp>
            <p:nvSpPr>
              <p:cNvPr id="107152" name="Freeform 1515"/>
              <p:cNvSpPr>
                <a:spLocks/>
              </p:cNvSpPr>
              <p:nvPr/>
            </p:nvSpPr>
            <p:spPr bwMode="auto">
              <a:xfrm>
                <a:off x="5898" y="1662"/>
                <a:ext cx="16" cy="14"/>
              </a:xfrm>
              <a:custGeom>
                <a:avLst/>
                <a:gdLst>
                  <a:gd name="T0" fmla="*/ 547 w 6"/>
                  <a:gd name="T1" fmla="*/ 420 h 6"/>
                  <a:gd name="T2" fmla="*/ 149 w 6"/>
                  <a:gd name="T3" fmla="*/ 266 h 6"/>
                  <a:gd name="T4" fmla="*/ 248 w 6"/>
                  <a:gd name="T5" fmla="*/ 0 h 6"/>
                  <a:gd name="T6" fmla="*/ 819 w 6"/>
                  <a:gd name="T7" fmla="*/ 152 h 6"/>
                  <a:gd name="T8" fmla="*/ 547 w 6"/>
                  <a:gd name="T9" fmla="*/ 420 h 6"/>
                  <a:gd name="T10" fmla="*/ 0 60000 65536"/>
                  <a:gd name="T11" fmla="*/ 0 60000 65536"/>
                  <a:gd name="T12" fmla="*/ 0 60000 65536"/>
                  <a:gd name="T13" fmla="*/ 0 60000 65536"/>
                  <a:gd name="T14" fmla="*/ 0 60000 65536"/>
                  <a:gd name="T15" fmla="*/ 0 w 6"/>
                  <a:gd name="T16" fmla="*/ 0 h 6"/>
                  <a:gd name="T17" fmla="*/ 6 w 6"/>
                  <a:gd name="T18" fmla="*/ 6 h 6"/>
                </a:gdLst>
                <a:ahLst/>
                <a:cxnLst>
                  <a:cxn ang="T10">
                    <a:pos x="T0" y="T1"/>
                  </a:cxn>
                  <a:cxn ang="T11">
                    <a:pos x="T2" y="T3"/>
                  </a:cxn>
                  <a:cxn ang="T12">
                    <a:pos x="T4" y="T5"/>
                  </a:cxn>
                  <a:cxn ang="T13">
                    <a:pos x="T6" y="T7"/>
                  </a:cxn>
                  <a:cxn ang="T14">
                    <a:pos x="T8" y="T9"/>
                  </a:cxn>
                </a:cxnLst>
                <a:rect l="T15" t="T16" r="T17" b="T18"/>
                <a:pathLst>
                  <a:path w="6" h="6">
                    <a:moveTo>
                      <a:pt x="4" y="6"/>
                    </a:moveTo>
                    <a:cubicBezTo>
                      <a:pt x="3" y="6"/>
                      <a:pt x="1" y="5"/>
                      <a:pt x="1" y="4"/>
                    </a:cubicBezTo>
                    <a:cubicBezTo>
                      <a:pt x="0" y="2"/>
                      <a:pt x="1" y="1"/>
                      <a:pt x="2" y="0"/>
                    </a:cubicBezTo>
                    <a:cubicBezTo>
                      <a:pt x="4" y="0"/>
                      <a:pt x="5" y="0"/>
                      <a:pt x="6" y="2"/>
                    </a:cubicBezTo>
                    <a:cubicBezTo>
                      <a:pt x="6" y="3"/>
                      <a:pt x="6" y="5"/>
                      <a:pt x="4" y="6"/>
                    </a:cubicBezTo>
                  </a:path>
                </a:pathLst>
              </a:custGeom>
              <a:noFill/>
              <a:ln w="0">
                <a:solidFill>
                  <a:srgbClr val="6576B3"/>
                </a:solidFill>
                <a:round/>
                <a:headEnd/>
                <a:tailEnd/>
              </a:ln>
            </p:spPr>
            <p:txBody>
              <a:bodyPr/>
              <a:lstStyle/>
              <a:p>
                <a:endParaRPr lang="fr-FR"/>
              </a:p>
            </p:txBody>
          </p:sp>
          <p:sp>
            <p:nvSpPr>
              <p:cNvPr id="107153" name="Line 1516"/>
              <p:cNvSpPr>
                <a:spLocks noChangeShapeType="1"/>
              </p:cNvSpPr>
              <p:nvPr/>
            </p:nvSpPr>
            <p:spPr bwMode="auto">
              <a:xfrm flipH="1">
                <a:off x="5911" y="1662"/>
                <a:ext cx="25" cy="7"/>
              </a:xfrm>
              <a:prstGeom prst="line">
                <a:avLst/>
              </a:prstGeom>
              <a:noFill/>
              <a:ln w="0">
                <a:solidFill>
                  <a:srgbClr val="6576B3"/>
                </a:solidFill>
                <a:round/>
                <a:headEnd/>
                <a:tailEnd/>
              </a:ln>
            </p:spPr>
            <p:txBody>
              <a:bodyPr/>
              <a:lstStyle/>
              <a:p>
                <a:endParaRPr lang="fr-FR"/>
              </a:p>
            </p:txBody>
          </p:sp>
          <p:sp>
            <p:nvSpPr>
              <p:cNvPr id="107154" name="Line 1517"/>
              <p:cNvSpPr>
                <a:spLocks noChangeShapeType="1"/>
              </p:cNvSpPr>
              <p:nvPr/>
            </p:nvSpPr>
            <p:spPr bwMode="auto">
              <a:xfrm flipH="1">
                <a:off x="5911" y="1659"/>
                <a:ext cx="25" cy="8"/>
              </a:xfrm>
              <a:prstGeom prst="line">
                <a:avLst/>
              </a:prstGeom>
              <a:noFill/>
              <a:ln w="0">
                <a:solidFill>
                  <a:srgbClr val="6576B3"/>
                </a:solidFill>
                <a:round/>
                <a:headEnd/>
                <a:tailEnd/>
              </a:ln>
            </p:spPr>
            <p:txBody>
              <a:bodyPr/>
              <a:lstStyle/>
              <a:p>
                <a:endParaRPr lang="fr-FR"/>
              </a:p>
            </p:txBody>
          </p:sp>
          <p:sp>
            <p:nvSpPr>
              <p:cNvPr id="107155" name="Freeform 1518"/>
              <p:cNvSpPr>
                <a:spLocks/>
              </p:cNvSpPr>
              <p:nvPr/>
            </p:nvSpPr>
            <p:spPr bwMode="auto">
              <a:xfrm>
                <a:off x="6045" y="714"/>
                <a:ext cx="19" cy="26"/>
              </a:xfrm>
              <a:custGeom>
                <a:avLst/>
                <a:gdLst>
                  <a:gd name="T0" fmla="*/ 0 w 7"/>
                  <a:gd name="T1" fmla="*/ 659 h 11"/>
                  <a:gd name="T2" fmla="*/ 597 w 7"/>
                  <a:gd name="T3" fmla="*/ 0 h 11"/>
                  <a:gd name="T4" fmla="*/ 1040 w 7"/>
                  <a:gd name="T5" fmla="*/ 156 h 11"/>
                  <a:gd name="T6" fmla="*/ 442 w 7"/>
                  <a:gd name="T7" fmla="*/ 804 h 11"/>
                  <a:gd name="T8" fmla="*/ 0 w 7"/>
                  <a:gd name="T9" fmla="*/ 659 h 11"/>
                  <a:gd name="T10" fmla="*/ 0 60000 65536"/>
                  <a:gd name="T11" fmla="*/ 0 60000 65536"/>
                  <a:gd name="T12" fmla="*/ 0 60000 65536"/>
                  <a:gd name="T13" fmla="*/ 0 60000 65536"/>
                  <a:gd name="T14" fmla="*/ 0 60000 65536"/>
                  <a:gd name="T15" fmla="*/ 0 w 7"/>
                  <a:gd name="T16" fmla="*/ 0 h 11"/>
                  <a:gd name="T17" fmla="*/ 7 w 7"/>
                  <a:gd name="T18" fmla="*/ 11 h 11"/>
                </a:gdLst>
                <a:ahLst/>
                <a:cxnLst>
                  <a:cxn ang="T10">
                    <a:pos x="T0" y="T1"/>
                  </a:cxn>
                  <a:cxn ang="T11">
                    <a:pos x="T2" y="T3"/>
                  </a:cxn>
                  <a:cxn ang="T12">
                    <a:pos x="T4" y="T5"/>
                  </a:cxn>
                  <a:cxn ang="T13">
                    <a:pos x="T6" y="T7"/>
                  </a:cxn>
                  <a:cxn ang="T14">
                    <a:pos x="T8" y="T9"/>
                  </a:cxn>
                </a:cxnLst>
                <a:rect l="T15" t="T16" r="T17" b="T18"/>
                <a:pathLst>
                  <a:path w="7" h="11">
                    <a:moveTo>
                      <a:pt x="0" y="9"/>
                    </a:moveTo>
                    <a:lnTo>
                      <a:pt x="4" y="0"/>
                    </a:lnTo>
                    <a:lnTo>
                      <a:pt x="7" y="2"/>
                    </a:lnTo>
                    <a:lnTo>
                      <a:pt x="3" y="11"/>
                    </a:lnTo>
                    <a:lnTo>
                      <a:pt x="0" y="9"/>
                    </a:lnTo>
                  </a:path>
                </a:pathLst>
              </a:custGeom>
              <a:solidFill>
                <a:srgbClr val="504A5D"/>
              </a:solidFill>
              <a:ln w="0">
                <a:solidFill>
                  <a:srgbClr val="6576B3"/>
                </a:solidFill>
                <a:round/>
                <a:headEnd/>
                <a:tailEnd/>
              </a:ln>
            </p:spPr>
            <p:txBody>
              <a:bodyPr/>
              <a:lstStyle/>
              <a:p>
                <a:endParaRPr lang="fr-FR"/>
              </a:p>
            </p:txBody>
          </p:sp>
          <p:sp>
            <p:nvSpPr>
              <p:cNvPr id="107156" name="Freeform 1519"/>
              <p:cNvSpPr>
                <a:spLocks/>
              </p:cNvSpPr>
              <p:nvPr/>
            </p:nvSpPr>
            <p:spPr bwMode="auto">
              <a:xfrm>
                <a:off x="6064" y="709"/>
                <a:ext cx="11" cy="14"/>
              </a:xfrm>
              <a:custGeom>
                <a:avLst/>
                <a:gdLst>
                  <a:gd name="T0" fmla="*/ 11 w 11"/>
                  <a:gd name="T1" fmla="*/ 0 h 14"/>
                  <a:gd name="T2" fmla="*/ 5 w 11"/>
                  <a:gd name="T3" fmla="*/ 14 h 14"/>
                  <a:gd name="T4" fmla="*/ 0 w 11"/>
                  <a:gd name="T5" fmla="*/ 12 h 14"/>
                  <a:gd name="T6" fmla="*/ 5 w 11"/>
                  <a:gd name="T7" fmla="*/ 0 h 14"/>
                  <a:gd name="T8" fmla="*/ 11 w 11"/>
                  <a:gd name="T9" fmla="*/ 0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11" y="0"/>
                    </a:moveTo>
                    <a:lnTo>
                      <a:pt x="5" y="14"/>
                    </a:lnTo>
                    <a:lnTo>
                      <a:pt x="0" y="12"/>
                    </a:lnTo>
                    <a:lnTo>
                      <a:pt x="5" y="0"/>
                    </a:lnTo>
                    <a:lnTo>
                      <a:pt x="11" y="0"/>
                    </a:lnTo>
                    <a:close/>
                  </a:path>
                </a:pathLst>
              </a:custGeom>
              <a:solidFill>
                <a:srgbClr val="504A5D"/>
              </a:solidFill>
              <a:ln w="9525">
                <a:noFill/>
                <a:round/>
                <a:headEnd/>
                <a:tailEnd/>
              </a:ln>
            </p:spPr>
            <p:txBody>
              <a:bodyPr/>
              <a:lstStyle/>
              <a:p>
                <a:endParaRPr lang="fr-FR"/>
              </a:p>
            </p:txBody>
          </p:sp>
          <p:sp>
            <p:nvSpPr>
              <p:cNvPr id="107157" name="Freeform 1520"/>
              <p:cNvSpPr>
                <a:spLocks/>
              </p:cNvSpPr>
              <p:nvPr/>
            </p:nvSpPr>
            <p:spPr bwMode="auto">
              <a:xfrm>
                <a:off x="6061" y="706"/>
                <a:ext cx="11" cy="15"/>
              </a:xfrm>
              <a:custGeom>
                <a:avLst/>
                <a:gdLst>
                  <a:gd name="T0" fmla="*/ 11 w 11"/>
                  <a:gd name="T1" fmla="*/ 3 h 15"/>
                  <a:gd name="T2" fmla="*/ 6 w 11"/>
                  <a:gd name="T3" fmla="*/ 15 h 15"/>
                  <a:gd name="T4" fmla="*/ 0 w 11"/>
                  <a:gd name="T5" fmla="*/ 13 h 15"/>
                  <a:gd name="T6" fmla="*/ 6 w 11"/>
                  <a:gd name="T7" fmla="*/ 0 h 15"/>
                  <a:gd name="T8" fmla="*/ 11 w 11"/>
                  <a:gd name="T9" fmla="*/ 3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11" y="3"/>
                    </a:moveTo>
                    <a:lnTo>
                      <a:pt x="6" y="15"/>
                    </a:lnTo>
                    <a:lnTo>
                      <a:pt x="0" y="13"/>
                    </a:lnTo>
                    <a:lnTo>
                      <a:pt x="6" y="0"/>
                    </a:lnTo>
                    <a:lnTo>
                      <a:pt x="11" y="3"/>
                    </a:lnTo>
                    <a:close/>
                  </a:path>
                </a:pathLst>
              </a:custGeom>
              <a:solidFill>
                <a:srgbClr val="4E556D"/>
              </a:solidFill>
              <a:ln w="9525">
                <a:noFill/>
                <a:round/>
                <a:headEnd/>
                <a:tailEnd/>
              </a:ln>
            </p:spPr>
            <p:txBody>
              <a:bodyPr/>
              <a:lstStyle/>
              <a:p>
                <a:endParaRPr lang="fr-FR"/>
              </a:p>
            </p:txBody>
          </p:sp>
          <p:sp>
            <p:nvSpPr>
              <p:cNvPr id="107158" name="Freeform 1521"/>
              <p:cNvSpPr>
                <a:spLocks/>
              </p:cNvSpPr>
              <p:nvPr/>
            </p:nvSpPr>
            <p:spPr bwMode="auto">
              <a:xfrm>
                <a:off x="6059" y="706"/>
                <a:ext cx="10" cy="15"/>
              </a:xfrm>
              <a:custGeom>
                <a:avLst/>
                <a:gdLst>
                  <a:gd name="T0" fmla="*/ 10 w 10"/>
                  <a:gd name="T1" fmla="*/ 3 h 15"/>
                  <a:gd name="T2" fmla="*/ 5 w 10"/>
                  <a:gd name="T3" fmla="*/ 15 h 15"/>
                  <a:gd name="T4" fmla="*/ 0 w 10"/>
                  <a:gd name="T5" fmla="*/ 13 h 15"/>
                  <a:gd name="T6" fmla="*/ 5 w 10"/>
                  <a:gd name="T7" fmla="*/ 0 h 15"/>
                  <a:gd name="T8" fmla="*/ 10 w 10"/>
                  <a:gd name="T9" fmla="*/ 3 h 15"/>
                  <a:gd name="T10" fmla="*/ 0 60000 65536"/>
                  <a:gd name="T11" fmla="*/ 0 60000 65536"/>
                  <a:gd name="T12" fmla="*/ 0 60000 65536"/>
                  <a:gd name="T13" fmla="*/ 0 60000 65536"/>
                  <a:gd name="T14" fmla="*/ 0 60000 65536"/>
                  <a:gd name="T15" fmla="*/ 0 w 10"/>
                  <a:gd name="T16" fmla="*/ 0 h 15"/>
                  <a:gd name="T17" fmla="*/ 10 w 10"/>
                  <a:gd name="T18" fmla="*/ 15 h 15"/>
                </a:gdLst>
                <a:ahLst/>
                <a:cxnLst>
                  <a:cxn ang="T10">
                    <a:pos x="T0" y="T1"/>
                  </a:cxn>
                  <a:cxn ang="T11">
                    <a:pos x="T2" y="T3"/>
                  </a:cxn>
                  <a:cxn ang="T12">
                    <a:pos x="T4" y="T5"/>
                  </a:cxn>
                  <a:cxn ang="T13">
                    <a:pos x="T6" y="T7"/>
                  </a:cxn>
                  <a:cxn ang="T14">
                    <a:pos x="T8" y="T9"/>
                  </a:cxn>
                </a:cxnLst>
                <a:rect l="T15" t="T16" r="T17" b="T18"/>
                <a:pathLst>
                  <a:path w="10" h="15">
                    <a:moveTo>
                      <a:pt x="10" y="3"/>
                    </a:moveTo>
                    <a:lnTo>
                      <a:pt x="5" y="15"/>
                    </a:lnTo>
                    <a:lnTo>
                      <a:pt x="0" y="13"/>
                    </a:lnTo>
                    <a:lnTo>
                      <a:pt x="5" y="0"/>
                    </a:lnTo>
                    <a:lnTo>
                      <a:pt x="10" y="3"/>
                    </a:lnTo>
                    <a:close/>
                  </a:path>
                </a:pathLst>
              </a:custGeom>
              <a:solidFill>
                <a:srgbClr val="435F80"/>
              </a:solidFill>
              <a:ln w="9525">
                <a:noFill/>
                <a:round/>
                <a:headEnd/>
                <a:tailEnd/>
              </a:ln>
            </p:spPr>
            <p:txBody>
              <a:bodyPr/>
              <a:lstStyle/>
              <a:p>
                <a:endParaRPr lang="fr-FR"/>
              </a:p>
            </p:txBody>
          </p:sp>
          <p:sp>
            <p:nvSpPr>
              <p:cNvPr id="107159" name="Freeform 1522"/>
              <p:cNvSpPr>
                <a:spLocks/>
              </p:cNvSpPr>
              <p:nvPr/>
            </p:nvSpPr>
            <p:spPr bwMode="auto">
              <a:xfrm>
                <a:off x="6056" y="704"/>
                <a:ext cx="11" cy="15"/>
              </a:xfrm>
              <a:custGeom>
                <a:avLst/>
                <a:gdLst>
                  <a:gd name="T0" fmla="*/ 11 w 11"/>
                  <a:gd name="T1" fmla="*/ 2 h 15"/>
                  <a:gd name="T2" fmla="*/ 5 w 11"/>
                  <a:gd name="T3" fmla="*/ 15 h 15"/>
                  <a:gd name="T4" fmla="*/ 0 w 11"/>
                  <a:gd name="T5" fmla="*/ 12 h 15"/>
                  <a:gd name="T6" fmla="*/ 5 w 11"/>
                  <a:gd name="T7" fmla="*/ 0 h 15"/>
                  <a:gd name="T8" fmla="*/ 11 w 11"/>
                  <a:gd name="T9" fmla="*/ 2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11" y="2"/>
                    </a:moveTo>
                    <a:lnTo>
                      <a:pt x="5" y="15"/>
                    </a:lnTo>
                    <a:lnTo>
                      <a:pt x="0" y="12"/>
                    </a:lnTo>
                    <a:lnTo>
                      <a:pt x="5" y="0"/>
                    </a:lnTo>
                    <a:lnTo>
                      <a:pt x="11" y="2"/>
                    </a:lnTo>
                    <a:close/>
                  </a:path>
                </a:pathLst>
              </a:custGeom>
              <a:solidFill>
                <a:srgbClr val="296992"/>
              </a:solidFill>
              <a:ln w="9525">
                <a:noFill/>
                <a:round/>
                <a:headEnd/>
                <a:tailEnd/>
              </a:ln>
            </p:spPr>
            <p:txBody>
              <a:bodyPr/>
              <a:lstStyle/>
              <a:p>
                <a:endParaRPr lang="fr-FR"/>
              </a:p>
            </p:txBody>
          </p:sp>
          <p:sp>
            <p:nvSpPr>
              <p:cNvPr id="107160" name="Freeform 1523"/>
              <p:cNvSpPr>
                <a:spLocks/>
              </p:cNvSpPr>
              <p:nvPr/>
            </p:nvSpPr>
            <p:spPr bwMode="auto">
              <a:xfrm>
                <a:off x="6053" y="704"/>
                <a:ext cx="11" cy="15"/>
              </a:xfrm>
              <a:custGeom>
                <a:avLst/>
                <a:gdLst>
                  <a:gd name="T0" fmla="*/ 11 w 11"/>
                  <a:gd name="T1" fmla="*/ 2 h 15"/>
                  <a:gd name="T2" fmla="*/ 6 w 11"/>
                  <a:gd name="T3" fmla="*/ 15 h 15"/>
                  <a:gd name="T4" fmla="*/ 0 w 11"/>
                  <a:gd name="T5" fmla="*/ 12 h 15"/>
                  <a:gd name="T6" fmla="*/ 6 w 11"/>
                  <a:gd name="T7" fmla="*/ 0 h 15"/>
                  <a:gd name="T8" fmla="*/ 11 w 11"/>
                  <a:gd name="T9" fmla="*/ 2 h 15"/>
                  <a:gd name="T10" fmla="*/ 0 60000 65536"/>
                  <a:gd name="T11" fmla="*/ 0 60000 65536"/>
                  <a:gd name="T12" fmla="*/ 0 60000 65536"/>
                  <a:gd name="T13" fmla="*/ 0 60000 65536"/>
                  <a:gd name="T14" fmla="*/ 0 60000 65536"/>
                  <a:gd name="T15" fmla="*/ 0 w 11"/>
                  <a:gd name="T16" fmla="*/ 0 h 15"/>
                  <a:gd name="T17" fmla="*/ 11 w 11"/>
                  <a:gd name="T18" fmla="*/ 15 h 15"/>
                </a:gdLst>
                <a:ahLst/>
                <a:cxnLst>
                  <a:cxn ang="T10">
                    <a:pos x="T0" y="T1"/>
                  </a:cxn>
                  <a:cxn ang="T11">
                    <a:pos x="T2" y="T3"/>
                  </a:cxn>
                  <a:cxn ang="T12">
                    <a:pos x="T4" y="T5"/>
                  </a:cxn>
                  <a:cxn ang="T13">
                    <a:pos x="T6" y="T7"/>
                  </a:cxn>
                  <a:cxn ang="T14">
                    <a:pos x="T8" y="T9"/>
                  </a:cxn>
                </a:cxnLst>
                <a:rect l="T15" t="T16" r="T17" b="T18"/>
                <a:pathLst>
                  <a:path w="11" h="15">
                    <a:moveTo>
                      <a:pt x="11" y="2"/>
                    </a:moveTo>
                    <a:lnTo>
                      <a:pt x="6" y="15"/>
                    </a:lnTo>
                    <a:lnTo>
                      <a:pt x="0" y="12"/>
                    </a:lnTo>
                    <a:lnTo>
                      <a:pt x="6" y="0"/>
                    </a:lnTo>
                    <a:lnTo>
                      <a:pt x="11" y="2"/>
                    </a:lnTo>
                    <a:close/>
                  </a:path>
                </a:pathLst>
              </a:custGeom>
              <a:solidFill>
                <a:srgbClr val="0074A7"/>
              </a:solidFill>
              <a:ln w="9525">
                <a:noFill/>
                <a:round/>
                <a:headEnd/>
                <a:tailEnd/>
              </a:ln>
            </p:spPr>
            <p:txBody>
              <a:bodyPr/>
              <a:lstStyle/>
              <a:p>
                <a:endParaRPr lang="fr-FR"/>
              </a:p>
            </p:txBody>
          </p:sp>
          <p:sp>
            <p:nvSpPr>
              <p:cNvPr id="107161" name="Freeform 1524"/>
              <p:cNvSpPr>
                <a:spLocks/>
              </p:cNvSpPr>
              <p:nvPr/>
            </p:nvSpPr>
            <p:spPr bwMode="auto">
              <a:xfrm>
                <a:off x="6050" y="702"/>
                <a:ext cx="11" cy="14"/>
              </a:xfrm>
              <a:custGeom>
                <a:avLst/>
                <a:gdLst>
                  <a:gd name="T0" fmla="*/ 11 w 11"/>
                  <a:gd name="T1" fmla="*/ 2 h 14"/>
                  <a:gd name="T2" fmla="*/ 6 w 11"/>
                  <a:gd name="T3" fmla="*/ 14 h 14"/>
                  <a:gd name="T4" fmla="*/ 0 w 11"/>
                  <a:gd name="T5" fmla="*/ 14 h 14"/>
                  <a:gd name="T6" fmla="*/ 6 w 11"/>
                  <a:gd name="T7" fmla="*/ 0 h 14"/>
                  <a:gd name="T8" fmla="*/ 11 w 11"/>
                  <a:gd name="T9" fmla="*/ 2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11" y="2"/>
                    </a:moveTo>
                    <a:lnTo>
                      <a:pt x="6" y="14"/>
                    </a:lnTo>
                    <a:lnTo>
                      <a:pt x="0" y="14"/>
                    </a:lnTo>
                    <a:lnTo>
                      <a:pt x="6" y="0"/>
                    </a:lnTo>
                    <a:lnTo>
                      <a:pt x="11" y="2"/>
                    </a:lnTo>
                    <a:close/>
                  </a:path>
                </a:pathLst>
              </a:custGeom>
              <a:solidFill>
                <a:srgbClr val="0080C3"/>
              </a:solidFill>
              <a:ln w="9525">
                <a:noFill/>
                <a:round/>
                <a:headEnd/>
                <a:tailEnd/>
              </a:ln>
            </p:spPr>
            <p:txBody>
              <a:bodyPr/>
              <a:lstStyle/>
              <a:p>
                <a:endParaRPr lang="fr-FR"/>
              </a:p>
            </p:txBody>
          </p:sp>
          <p:sp>
            <p:nvSpPr>
              <p:cNvPr id="107162" name="Freeform 1525"/>
              <p:cNvSpPr>
                <a:spLocks/>
              </p:cNvSpPr>
              <p:nvPr/>
            </p:nvSpPr>
            <p:spPr bwMode="auto">
              <a:xfrm>
                <a:off x="6048" y="702"/>
                <a:ext cx="11" cy="14"/>
              </a:xfrm>
              <a:custGeom>
                <a:avLst/>
                <a:gdLst>
                  <a:gd name="T0" fmla="*/ 11 w 11"/>
                  <a:gd name="T1" fmla="*/ 2 h 14"/>
                  <a:gd name="T2" fmla="*/ 5 w 11"/>
                  <a:gd name="T3" fmla="*/ 14 h 14"/>
                  <a:gd name="T4" fmla="*/ 0 w 11"/>
                  <a:gd name="T5" fmla="*/ 12 h 14"/>
                  <a:gd name="T6" fmla="*/ 5 w 11"/>
                  <a:gd name="T7" fmla="*/ 0 h 14"/>
                  <a:gd name="T8" fmla="*/ 11 w 11"/>
                  <a:gd name="T9" fmla="*/ 2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11" y="2"/>
                    </a:moveTo>
                    <a:lnTo>
                      <a:pt x="5" y="14"/>
                    </a:lnTo>
                    <a:lnTo>
                      <a:pt x="0" y="12"/>
                    </a:lnTo>
                    <a:lnTo>
                      <a:pt x="5" y="0"/>
                    </a:lnTo>
                    <a:lnTo>
                      <a:pt x="11" y="2"/>
                    </a:lnTo>
                    <a:close/>
                  </a:path>
                </a:pathLst>
              </a:custGeom>
              <a:solidFill>
                <a:srgbClr val="0089E0"/>
              </a:solidFill>
              <a:ln w="9525">
                <a:noFill/>
                <a:round/>
                <a:headEnd/>
                <a:tailEnd/>
              </a:ln>
            </p:spPr>
            <p:txBody>
              <a:bodyPr/>
              <a:lstStyle/>
              <a:p>
                <a:endParaRPr lang="fr-FR"/>
              </a:p>
            </p:txBody>
          </p:sp>
          <p:sp>
            <p:nvSpPr>
              <p:cNvPr id="107163" name="Freeform 1526"/>
              <p:cNvSpPr>
                <a:spLocks/>
              </p:cNvSpPr>
              <p:nvPr/>
            </p:nvSpPr>
            <p:spPr bwMode="auto">
              <a:xfrm>
                <a:off x="6053" y="704"/>
                <a:ext cx="19" cy="17"/>
              </a:xfrm>
              <a:custGeom>
                <a:avLst/>
                <a:gdLst>
                  <a:gd name="T0" fmla="*/ 163 w 7"/>
                  <a:gd name="T1" fmla="*/ 170 h 7"/>
                  <a:gd name="T2" fmla="*/ 760 w 7"/>
                  <a:gd name="T3" fmla="*/ 70 h 7"/>
                  <a:gd name="T4" fmla="*/ 863 w 7"/>
                  <a:gd name="T5" fmla="*/ 413 h 7"/>
                  <a:gd name="T6" fmla="*/ 442 w 7"/>
                  <a:gd name="T7" fmla="*/ 512 h 7"/>
                  <a:gd name="T8" fmla="*/ 163 w 7"/>
                  <a:gd name="T9" fmla="*/ 17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1" y="2"/>
                    </a:moveTo>
                    <a:cubicBezTo>
                      <a:pt x="2" y="1"/>
                      <a:pt x="3" y="0"/>
                      <a:pt x="5" y="1"/>
                    </a:cubicBezTo>
                    <a:cubicBezTo>
                      <a:pt x="6" y="2"/>
                      <a:pt x="7" y="3"/>
                      <a:pt x="6" y="5"/>
                    </a:cubicBezTo>
                    <a:cubicBezTo>
                      <a:pt x="6" y="6"/>
                      <a:pt x="4" y="7"/>
                      <a:pt x="3" y="6"/>
                    </a:cubicBezTo>
                    <a:cubicBezTo>
                      <a:pt x="1" y="5"/>
                      <a:pt x="0" y="4"/>
                      <a:pt x="1" y="2"/>
                    </a:cubicBezTo>
                  </a:path>
                </a:pathLst>
              </a:custGeom>
              <a:noFill/>
              <a:ln w="0">
                <a:solidFill>
                  <a:srgbClr val="6576B3"/>
                </a:solidFill>
                <a:round/>
                <a:headEnd/>
                <a:tailEnd/>
              </a:ln>
            </p:spPr>
            <p:txBody>
              <a:bodyPr/>
              <a:lstStyle/>
              <a:p>
                <a:endParaRPr lang="fr-FR"/>
              </a:p>
            </p:txBody>
          </p:sp>
          <p:sp>
            <p:nvSpPr>
              <p:cNvPr id="107164" name="Line 1527"/>
              <p:cNvSpPr>
                <a:spLocks noChangeShapeType="1"/>
              </p:cNvSpPr>
              <p:nvPr/>
            </p:nvSpPr>
            <p:spPr bwMode="auto">
              <a:xfrm flipV="1">
                <a:off x="6048" y="716"/>
                <a:ext cx="11" cy="22"/>
              </a:xfrm>
              <a:prstGeom prst="line">
                <a:avLst/>
              </a:prstGeom>
              <a:noFill/>
              <a:ln w="0">
                <a:solidFill>
                  <a:srgbClr val="6576B3"/>
                </a:solidFill>
                <a:round/>
                <a:headEnd/>
                <a:tailEnd/>
              </a:ln>
            </p:spPr>
            <p:txBody>
              <a:bodyPr/>
              <a:lstStyle/>
              <a:p>
                <a:endParaRPr lang="fr-FR"/>
              </a:p>
            </p:txBody>
          </p:sp>
          <p:sp>
            <p:nvSpPr>
              <p:cNvPr id="107165" name="Line 1528"/>
              <p:cNvSpPr>
                <a:spLocks noChangeShapeType="1"/>
              </p:cNvSpPr>
              <p:nvPr/>
            </p:nvSpPr>
            <p:spPr bwMode="auto">
              <a:xfrm flipV="1">
                <a:off x="6050" y="716"/>
                <a:ext cx="11" cy="22"/>
              </a:xfrm>
              <a:prstGeom prst="line">
                <a:avLst/>
              </a:prstGeom>
              <a:noFill/>
              <a:ln w="0">
                <a:solidFill>
                  <a:srgbClr val="6576B3"/>
                </a:solidFill>
                <a:round/>
                <a:headEnd/>
                <a:tailEnd/>
              </a:ln>
            </p:spPr>
            <p:txBody>
              <a:bodyPr/>
              <a:lstStyle/>
              <a:p>
                <a:endParaRPr lang="fr-FR"/>
              </a:p>
            </p:txBody>
          </p:sp>
          <p:sp>
            <p:nvSpPr>
              <p:cNvPr id="107166" name="Rectangle 1529"/>
              <p:cNvSpPr>
                <a:spLocks noChangeArrowheads="1"/>
              </p:cNvSpPr>
              <p:nvPr/>
            </p:nvSpPr>
            <p:spPr bwMode="auto">
              <a:xfrm>
                <a:off x="6086" y="813"/>
                <a:ext cx="27" cy="5"/>
              </a:xfrm>
              <a:prstGeom prst="rect">
                <a:avLst/>
              </a:prstGeom>
              <a:solidFill>
                <a:srgbClr val="504A5D"/>
              </a:solidFill>
              <a:ln w="0">
                <a:solidFill>
                  <a:srgbClr val="6576B3"/>
                </a:solidFill>
                <a:miter lim="800000"/>
                <a:headEnd/>
                <a:tailEnd/>
              </a:ln>
            </p:spPr>
            <p:txBody>
              <a:bodyPr/>
              <a:lstStyle/>
              <a:p>
                <a:endParaRPr lang="en-US"/>
              </a:p>
            </p:txBody>
          </p:sp>
          <p:sp>
            <p:nvSpPr>
              <p:cNvPr id="107167" name="Rectangle 1530"/>
              <p:cNvSpPr>
                <a:spLocks noChangeArrowheads="1"/>
              </p:cNvSpPr>
              <p:nvPr/>
            </p:nvSpPr>
            <p:spPr bwMode="auto">
              <a:xfrm>
                <a:off x="6110" y="820"/>
                <a:ext cx="17" cy="3"/>
              </a:xfrm>
              <a:prstGeom prst="rect">
                <a:avLst/>
              </a:prstGeom>
              <a:solidFill>
                <a:srgbClr val="504A5D"/>
              </a:solidFill>
              <a:ln w="9525">
                <a:noFill/>
                <a:miter lim="800000"/>
                <a:headEnd/>
                <a:tailEnd/>
              </a:ln>
            </p:spPr>
            <p:txBody>
              <a:bodyPr/>
              <a:lstStyle/>
              <a:p>
                <a:endParaRPr lang="en-US"/>
              </a:p>
            </p:txBody>
          </p:sp>
          <p:sp>
            <p:nvSpPr>
              <p:cNvPr id="107168" name="Rectangle 1531"/>
              <p:cNvSpPr>
                <a:spLocks noChangeArrowheads="1"/>
              </p:cNvSpPr>
              <p:nvPr/>
            </p:nvSpPr>
            <p:spPr bwMode="auto">
              <a:xfrm>
                <a:off x="6110" y="818"/>
                <a:ext cx="17" cy="5"/>
              </a:xfrm>
              <a:prstGeom prst="rect">
                <a:avLst/>
              </a:prstGeom>
              <a:solidFill>
                <a:srgbClr val="504A5D"/>
              </a:solidFill>
              <a:ln w="9525">
                <a:noFill/>
                <a:miter lim="800000"/>
                <a:headEnd/>
                <a:tailEnd/>
              </a:ln>
            </p:spPr>
            <p:txBody>
              <a:bodyPr/>
              <a:lstStyle/>
              <a:p>
                <a:endParaRPr lang="en-US"/>
              </a:p>
            </p:txBody>
          </p:sp>
          <p:sp>
            <p:nvSpPr>
              <p:cNvPr id="107169" name="Rectangle 1532"/>
              <p:cNvSpPr>
                <a:spLocks noChangeArrowheads="1"/>
              </p:cNvSpPr>
              <p:nvPr/>
            </p:nvSpPr>
            <p:spPr bwMode="auto">
              <a:xfrm>
                <a:off x="6110" y="816"/>
                <a:ext cx="17" cy="4"/>
              </a:xfrm>
              <a:prstGeom prst="rect">
                <a:avLst/>
              </a:prstGeom>
              <a:solidFill>
                <a:srgbClr val="495A76"/>
              </a:solidFill>
              <a:ln w="9525">
                <a:noFill/>
                <a:miter lim="800000"/>
                <a:headEnd/>
                <a:tailEnd/>
              </a:ln>
            </p:spPr>
            <p:txBody>
              <a:bodyPr/>
              <a:lstStyle/>
              <a:p>
                <a:endParaRPr lang="en-US"/>
              </a:p>
            </p:txBody>
          </p:sp>
          <p:sp>
            <p:nvSpPr>
              <p:cNvPr id="107170" name="Rectangle 1533"/>
              <p:cNvSpPr>
                <a:spLocks noChangeArrowheads="1"/>
              </p:cNvSpPr>
              <p:nvPr/>
            </p:nvSpPr>
            <p:spPr bwMode="auto">
              <a:xfrm>
                <a:off x="6110" y="813"/>
                <a:ext cx="17" cy="5"/>
              </a:xfrm>
              <a:prstGeom prst="rect">
                <a:avLst/>
              </a:prstGeom>
              <a:solidFill>
                <a:srgbClr val="296992"/>
              </a:solidFill>
              <a:ln w="9525">
                <a:noFill/>
                <a:miter lim="800000"/>
                <a:headEnd/>
                <a:tailEnd/>
              </a:ln>
            </p:spPr>
            <p:txBody>
              <a:bodyPr/>
              <a:lstStyle/>
              <a:p>
                <a:endParaRPr lang="en-US"/>
              </a:p>
            </p:txBody>
          </p:sp>
          <p:sp>
            <p:nvSpPr>
              <p:cNvPr id="107171" name="Rectangle 1534"/>
              <p:cNvSpPr>
                <a:spLocks noChangeArrowheads="1"/>
              </p:cNvSpPr>
              <p:nvPr/>
            </p:nvSpPr>
            <p:spPr bwMode="auto">
              <a:xfrm>
                <a:off x="6110" y="808"/>
                <a:ext cx="17" cy="8"/>
              </a:xfrm>
              <a:prstGeom prst="rect">
                <a:avLst/>
              </a:prstGeom>
              <a:solidFill>
                <a:srgbClr val="0079B3"/>
              </a:solidFill>
              <a:ln w="9525">
                <a:noFill/>
                <a:miter lim="800000"/>
                <a:headEnd/>
                <a:tailEnd/>
              </a:ln>
            </p:spPr>
            <p:txBody>
              <a:bodyPr/>
              <a:lstStyle/>
              <a:p>
                <a:endParaRPr lang="en-US"/>
              </a:p>
            </p:txBody>
          </p:sp>
          <p:sp>
            <p:nvSpPr>
              <p:cNvPr id="107172" name="Rectangle 1535"/>
              <p:cNvSpPr>
                <a:spLocks noChangeArrowheads="1"/>
              </p:cNvSpPr>
              <p:nvPr/>
            </p:nvSpPr>
            <p:spPr bwMode="auto">
              <a:xfrm>
                <a:off x="6110" y="806"/>
                <a:ext cx="17" cy="7"/>
              </a:xfrm>
              <a:prstGeom prst="rect">
                <a:avLst/>
              </a:prstGeom>
              <a:solidFill>
                <a:srgbClr val="0089E0"/>
              </a:solidFill>
              <a:ln w="9525">
                <a:noFill/>
                <a:miter lim="800000"/>
                <a:headEnd/>
                <a:tailEnd/>
              </a:ln>
            </p:spPr>
            <p:txBody>
              <a:bodyPr/>
              <a:lstStyle/>
              <a:p>
                <a:endParaRPr lang="en-US"/>
              </a:p>
            </p:txBody>
          </p:sp>
          <p:sp>
            <p:nvSpPr>
              <p:cNvPr id="107173" name="Rectangle 1536"/>
              <p:cNvSpPr>
                <a:spLocks noChangeArrowheads="1"/>
              </p:cNvSpPr>
              <p:nvPr/>
            </p:nvSpPr>
            <p:spPr bwMode="auto">
              <a:xfrm>
                <a:off x="6110" y="808"/>
                <a:ext cx="17" cy="0"/>
              </a:xfrm>
              <a:prstGeom prst="rect">
                <a:avLst/>
              </a:prstGeom>
              <a:solidFill>
                <a:srgbClr val="0089E0"/>
              </a:solidFill>
              <a:ln w="9525">
                <a:noFill/>
                <a:miter lim="800000"/>
                <a:headEnd/>
                <a:tailEnd/>
              </a:ln>
            </p:spPr>
            <p:txBody>
              <a:bodyPr/>
              <a:lstStyle/>
              <a:p>
                <a:endParaRPr lang="en-US"/>
              </a:p>
            </p:txBody>
          </p:sp>
          <p:sp>
            <p:nvSpPr>
              <p:cNvPr id="107174" name="Oval 1537"/>
              <p:cNvSpPr>
                <a:spLocks noChangeArrowheads="1"/>
              </p:cNvSpPr>
              <p:nvPr/>
            </p:nvSpPr>
            <p:spPr bwMode="auto">
              <a:xfrm>
                <a:off x="6110" y="808"/>
                <a:ext cx="17" cy="15"/>
              </a:xfrm>
              <a:prstGeom prst="ellipse">
                <a:avLst/>
              </a:prstGeom>
              <a:solidFill>
                <a:srgbClr val="FFFFFF"/>
              </a:solidFill>
              <a:ln w="0">
                <a:solidFill>
                  <a:srgbClr val="6576B3"/>
                </a:solidFill>
                <a:round/>
                <a:headEnd/>
                <a:tailEnd/>
              </a:ln>
            </p:spPr>
            <p:txBody>
              <a:bodyPr/>
              <a:lstStyle/>
              <a:p>
                <a:endParaRPr lang="en-US"/>
              </a:p>
            </p:txBody>
          </p:sp>
          <p:sp>
            <p:nvSpPr>
              <p:cNvPr id="107175" name="Line 1538"/>
              <p:cNvSpPr>
                <a:spLocks noChangeShapeType="1"/>
              </p:cNvSpPr>
              <p:nvPr/>
            </p:nvSpPr>
            <p:spPr bwMode="auto">
              <a:xfrm>
                <a:off x="6086" y="813"/>
                <a:ext cx="27" cy="1"/>
              </a:xfrm>
              <a:prstGeom prst="line">
                <a:avLst/>
              </a:prstGeom>
              <a:noFill/>
              <a:ln w="0">
                <a:solidFill>
                  <a:srgbClr val="6576B3"/>
                </a:solidFill>
                <a:round/>
                <a:headEnd/>
                <a:tailEnd/>
              </a:ln>
            </p:spPr>
            <p:txBody>
              <a:bodyPr/>
              <a:lstStyle/>
              <a:p>
                <a:endParaRPr lang="fr-FR"/>
              </a:p>
            </p:txBody>
          </p:sp>
          <p:sp>
            <p:nvSpPr>
              <p:cNvPr id="107176" name="Line 1539"/>
              <p:cNvSpPr>
                <a:spLocks noChangeShapeType="1"/>
              </p:cNvSpPr>
              <p:nvPr/>
            </p:nvSpPr>
            <p:spPr bwMode="auto">
              <a:xfrm>
                <a:off x="6086" y="818"/>
                <a:ext cx="27" cy="1"/>
              </a:xfrm>
              <a:prstGeom prst="line">
                <a:avLst/>
              </a:prstGeom>
              <a:noFill/>
              <a:ln w="0">
                <a:solidFill>
                  <a:srgbClr val="6576B3"/>
                </a:solidFill>
                <a:round/>
                <a:headEnd/>
                <a:tailEnd/>
              </a:ln>
            </p:spPr>
            <p:txBody>
              <a:bodyPr/>
              <a:lstStyle/>
              <a:p>
                <a:endParaRPr lang="fr-FR"/>
              </a:p>
            </p:txBody>
          </p:sp>
          <p:sp>
            <p:nvSpPr>
              <p:cNvPr id="107177" name="Rectangle 1540"/>
              <p:cNvSpPr>
                <a:spLocks noChangeArrowheads="1"/>
              </p:cNvSpPr>
              <p:nvPr/>
            </p:nvSpPr>
            <p:spPr bwMode="auto">
              <a:xfrm>
                <a:off x="6086" y="980"/>
                <a:ext cx="27" cy="8"/>
              </a:xfrm>
              <a:prstGeom prst="rect">
                <a:avLst/>
              </a:prstGeom>
              <a:solidFill>
                <a:srgbClr val="504A5D"/>
              </a:solidFill>
              <a:ln w="0">
                <a:solidFill>
                  <a:srgbClr val="6576B3"/>
                </a:solidFill>
                <a:miter lim="800000"/>
                <a:headEnd/>
                <a:tailEnd/>
              </a:ln>
            </p:spPr>
            <p:txBody>
              <a:bodyPr/>
              <a:lstStyle/>
              <a:p>
                <a:endParaRPr lang="en-US"/>
              </a:p>
            </p:txBody>
          </p:sp>
          <p:sp>
            <p:nvSpPr>
              <p:cNvPr id="107178" name="Rectangle 1541"/>
              <p:cNvSpPr>
                <a:spLocks noChangeArrowheads="1"/>
              </p:cNvSpPr>
              <p:nvPr/>
            </p:nvSpPr>
            <p:spPr bwMode="auto">
              <a:xfrm>
                <a:off x="6110" y="990"/>
                <a:ext cx="17" cy="3"/>
              </a:xfrm>
              <a:prstGeom prst="rect">
                <a:avLst/>
              </a:prstGeom>
              <a:solidFill>
                <a:srgbClr val="504A5D"/>
              </a:solidFill>
              <a:ln w="9525">
                <a:noFill/>
                <a:miter lim="800000"/>
                <a:headEnd/>
                <a:tailEnd/>
              </a:ln>
            </p:spPr>
            <p:txBody>
              <a:bodyPr/>
              <a:lstStyle/>
              <a:p>
                <a:endParaRPr lang="en-US"/>
              </a:p>
            </p:txBody>
          </p:sp>
          <p:sp>
            <p:nvSpPr>
              <p:cNvPr id="107179" name="Rectangle 1542"/>
              <p:cNvSpPr>
                <a:spLocks noChangeArrowheads="1"/>
              </p:cNvSpPr>
              <p:nvPr/>
            </p:nvSpPr>
            <p:spPr bwMode="auto">
              <a:xfrm>
                <a:off x="6110" y="988"/>
                <a:ext cx="17" cy="5"/>
              </a:xfrm>
              <a:prstGeom prst="rect">
                <a:avLst/>
              </a:prstGeom>
              <a:solidFill>
                <a:srgbClr val="504A5D"/>
              </a:solidFill>
              <a:ln w="9525">
                <a:noFill/>
                <a:miter lim="800000"/>
                <a:headEnd/>
                <a:tailEnd/>
              </a:ln>
            </p:spPr>
            <p:txBody>
              <a:bodyPr/>
              <a:lstStyle/>
              <a:p>
                <a:endParaRPr lang="en-US"/>
              </a:p>
            </p:txBody>
          </p:sp>
          <p:sp>
            <p:nvSpPr>
              <p:cNvPr id="107180" name="Rectangle 1543"/>
              <p:cNvSpPr>
                <a:spLocks noChangeArrowheads="1"/>
              </p:cNvSpPr>
              <p:nvPr/>
            </p:nvSpPr>
            <p:spPr bwMode="auto">
              <a:xfrm>
                <a:off x="6110" y="985"/>
                <a:ext cx="17" cy="5"/>
              </a:xfrm>
              <a:prstGeom prst="rect">
                <a:avLst/>
              </a:prstGeom>
              <a:solidFill>
                <a:srgbClr val="495A76"/>
              </a:solidFill>
              <a:ln w="9525">
                <a:noFill/>
                <a:miter lim="800000"/>
                <a:headEnd/>
                <a:tailEnd/>
              </a:ln>
            </p:spPr>
            <p:txBody>
              <a:bodyPr/>
              <a:lstStyle/>
              <a:p>
                <a:endParaRPr lang="en-US"/>
              </a:p>
            </p:txBody>
          </p:sp>
          <p:sp>
            <p:nvSpPr>
              <p:cNvPr id="107181" name="Rectangle 1544"/>
              <p:cNvSpPr>
                <a:spLocks noChangeArrowheads="1"/>
              </p:cNvSpPr>
              <p:nvPr/>
            </p:nvSpPr>
            <p:spPr bwMode="auto">
              <a:xfrm>
                <a:off x="6110" y="980"/>
                <a:ext cx="17" cy="8"/>
              </a:xfrm>
              <a:prstGeom prst="rect">
                <a:avLst/>
              </a:prstGeom>
              <a:solidFill>
                <a:srgbClr val="296992"/>
              </a:solidFill>
              <a:ln w="9525">
                <a:noFill/>
                <a:miter lim="800000"/>
                <a:headEnd/>
                <a:tailEnd/>
              </a:ln>
            </p:spPr>
            <p:txBody>
              <a:bodyPr/>
              <a:lstStyle/>
              <a:p>
                <a:endParaRPr lang="en-US"/>
              </a:p>
            </p:txBody>
          </p:sp>
          <p:sp>
            <p:nvSpPr>
              <p:cNvPr id="107182" name="Rectangle 1545"/>
              <p:cNvSpPr>
                <a:spLocks noChangeArrowheads="1"/>
              </p:cNvSpPr>
              <p:nvPr/>
            </p:nvSpPr>
            <p:spPr bwMode="auto">
              <a:xfrm>
                <a:off x="6110" y="978"/>
                <a:ext cx="17" cy="7"/>
              </a:xfrm>
              <a:prstGeom prst="rect">
                <a:avLst/>
              </a:prstGeom>
              <a:solidFill>
                <a:srgbClr val="0079B3"/>
              </a:solidFill>
              <a:ln w="9525">
                <a:noFill/>
                <a:miter lim="800000"/>
                <a:headEnd/>
                <a:tailEnd/>
              </a:ln>
            </p:spPr>
            <p:txBody>
              <a:bodyPr/>
              <a:lstStyle/>
              <a:p>
                <a:endParaRPr lang="en-US"/>
              </a:p>
            </p:txBody>
          </p:sp>
          <p:sp>
            <p:nvSpPr>
              <p:cNvPr id="107183" name="Rectangle 1546"/>
              <p:cNvSpPr>
                <a:spLocks noChangeArrowheads="1"/>
              </p:cNvSpPr>
              <p:nvPr/>
            </p:nvSpPr>
            <p:spPr bwMode="auto">
              <a:xfrm>
                <a:off x="6110" y="976"/>
                <a:ext cx="17" cy="4"/>
              </a:xfrm>
              <a:prstGeom prst="rect">
                <a:avLst/>
              </a:prstGeom>
              <a:solidFill>
                <a:srgbClr val="0089E0"/>
              </a:solidFill>
              <a:ln w="9525">
                <a:noFill/>
                <a:miter lim="800000"/>
                <a:headEnd/>
                <a:tailEnd/>
              </a:ln>
            </p:spPr>
            <p:txBody>
              <a:bodyPr/>
              <a:lstStyle/>
              <a:p>
                <a:endParaRPr lang="en-US"/>
              </a:p>
            </p:txBody>
          </p:sp>
          <p:sp>
            <p:nvSpPr>
              <p:cNvPr id="107184" name="Rectangle 1547"/>
              <p:cNvSpPr>
                <a:spLocks noChangeArrowheads="1"/>
              </p:cNvSpPr>
              <p:nvPr/>
            </p:nvSpPr>
            <p:spPr bwMode="auto">
              <a:xfrm>
                <a:off x="6110" y="978"/>
                <a:ext cx="17" cy="0"/>
              </a:xfrm>
              <a:prstGeom prst="rect">
                <a:avLst/>
              </a:prstGeom>
              <a:solidFill>
                <a:srgbClr val="0089E0"/>
              </a:solidFill>
              <a:ln w="9525">
                <a:noFill/>
                <a:miter lim="800000"/>
                <a:headEnd/>
                <a:tailEnd/>
              </a:ln>
            </p:spPr>
            <p:txBody>
              <a:bodyPr/>
              <a:lstStyle/>
              <a:p>
                <a:endParaRPr lang="en-US"/>
              </a:p>
            </p:txBody>
          </p:sp>
          <p:sp>
            <p:nvSpPr>
              <p:cNvPr id="107185" name="Oval 1548"/>
              <p:cNvSpPr>
                <a:spLocks noChangeArrowheads="1"/>
              </p:cNvSpPr>
              <p:nvPr/>
            </p:nvSpPr>
            <p:spPr bwMode="auto">
              <a:xfrm>
                <a:off x="6110" y="978"/>
                <a:ext cx="17" cy="15"/>
              </a:xfrm>
              <a:prstGeom prst="ellipse">
                <a:avLst/>
              </a:prstGeom>
              <a:solidFill>
                <a:srgbClr val="FFFFFF"/>
              </a:solidFill>
              <a:ln w="0">
                <a:solidFill>
                  <a:srgbClr val="6576B3"/>
                </a:solidFill>
                <a:round/>
                <a:headEnd/>
                <a:tailEnd/>
              </a:ln>
            </p:spPr>
            <p:txBody>
              <a:bodyPr/>
              <a:lstStyle/>
              <a:p>
                <a:endParaRPr lang="en-US"/>
              </a:p>
            </p:txBody>
          </p:sp>
          <p:sp>
            <p:nvSpPr>
              <p:cNvPr id="107186" name="Line 1549"/>
              <p:cNvSpPr>
                <a:spLocks noChangeShapeType="1"/>
              </p:cNvSpPr>
              <p:nvPr/>
            </p:nvSpPr>
            <p:spPr bwMode="auto">
              <a:xfrm>
                <a:off x="6086" y="983"/>
                <a:ext cx="27" cy="1"/>
              </a:xfrm>
              <a:prstGeom prst="line">
                <a:avLst/>
              </a:prstGeom>
              <a:noFill/>
              <a:ln w="0">
                <a:solidFill>
                  <a:srgbClr val="6576B3"/>
                </a:solidFill>
                <a:round/>
                <a:headEnd/>
                <a:tailEnd/>
              </a:ln>
            </p:spPr>
            <p:txBody>
              <a:bodyPr/>
              <a:lstStyle/>
              <a:p>
                <a:endParaRPr lang="fr-FR"/>
              </a:p>
            </p:txBody>
          </p:sp>
          <p:sp>
            <p:nvSpPr>
              <p:cNvPr id="107187" name="Line 1550"/>
              <p:cNvSpPr>
                <a:spLocks noChangeShapeType="1"/>
              </p:cNvSpPr>
              <p:nvPr/>
            </p:nvSpPr>
            <p:spPr bwMode="auto">
              <a:xfrm>
                <a:off x="6086" y="985"/>
                <a:ext cx="27" cy="1"/>
              </a:xfrm>
              <a:prstGeom prst="line">
                <a:avLst/>
              </a:prstGeom>
              <a:noFill/>
              <a:ln w="0">
                <a:solidFill>
                  <a:srgbClr val="6576B3"/>
                </a:solidFill>
                <a:round/>
                <a:headEnd/>
                <a:tailEnd/>
              </a:ln>
            </p:spPr>
            <p:txBody>
              <a:bodyPr/>
              <a:lstStyle/>
              <a:p>
                <a:endParaRPr lang="fr-FR"/>
              </a:p>
            </p:txBody>
          </p:sp>
          <p:sp>
            <p:nvSpPr>
              <p:cNvPr id="107188" name="Rectangle 1551"/>
              <p:cNvSpPr>
                <a:spLocks noChangeArrowheads="1"/>
              </p:cNvSpPr>
              <p:nvPr/>
            </p:nvSpPr>
            <p:spPr bwMode="auto">
              <a:xfrm>
                <a:off x="6086" y="1000"/>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189" name="Rectangle 1552"/>
              <p:cNvSpPr>
                <a:spLocks noChangeArrowheads="1"/>
              </p:cNvSpPr>
              <p:nvPr/>
            </p:nvSpPr>
            <p:spPr bwMode="auto">
              <a:xfrm>
                <a:off x="6110" y="1010"/>
                <a:ext cx="17" cy="2"/>
              </a:xfrm>
              <a:prstGeom prst="rect">
                <a:avLst/>
              </a:prstGeom>
              <a:solidFill>
                <a:srgbClr val="504A5D"/>
              </a:solidFill>
              <a:ln w="9525">
                <a:noFill/>
                <a:miter lim="800000"/>
                <a:headEnd/>
                <a:tailEnd/>
              </a:ln>
            </p:spPr>
            <p:txBody>
              <a:bodyPr/>
              <a:lstStyle/>
              <a:p>
                <a:endParaRPr lang="en-US"/>
              </a:p>
            </p:txBody>
          </p:sp>
          <p:sp>
            <p:nvSpPr>
              <p:cNvPr id="107190" name="Rectangle 1553"/>
              <p:cNvSpPr>
                <a:spLocks noChangeArrowheads="1"/>
              </p:cNvSpPr>
              <p:nvPr/>
            </p:nvSpPr>
            <p:spPr bwMode="auto">
              <a:xfrm>
                <a:off x="6110" y="1007"/>
                <a:ext cx="17" cy="5"/>
              </a:xfrm>
              <a:prstGeom prst="rect">
                <a:avLst/>
              </a:prstGeom>
              <a:solidFill>
                <a:srgbClr val="504A5D"/>
              </a:solidFill>
              <a:ln w="9525">
                <a:noFill/>
                <a:miter lim="800000"/>
                <a:headEnd/>
                <a:tailEnd/>
              </a:ln>
            </p:spPr>
            <p:txBody>
              <a:bodyPr/>
              <a:lstStyle/>
              <a:p>
                <a:endParaRPr lang="en-US"/>
              </a:p>
            </p:txBody>
          </p:sp>
          <p:sp>
            <p:nvSpPr>
              <p:cNvPr id="107191" name="Rectangle 1554"/>
              <p:cNvSpPr>
                <a:spLocks noChangeArrowheads="1"/>
              </p:cNvSpPr>
              <p:nvPr/>
            </p:nvSpPr>
            <p:spPr bwMode="auto">
              <a:xfrm>
                <a:off x="6110" y="1005"/>
                <a:ext cx="17" cy="5"/>
              </a:xfrm>
              <a:prstGeom prst="rect">
                <a:avLst/>
              </a:prstGeom>
              <a:solidFill>
                <a:srgbClr val="495A76"/>
              </a:solidFill>
              <a:ln w="9525">
                <a:noFill/>
                <a:miter lim="800000"/>
                <a:headEnd/>
                <a:tailEnd/>
              </a:ln>
            </p:spPr>
            <p:txBody>
              <a:bodyPr/>
              <a:lstStyle/>
              <a:p>
                <a:endParaRPr lang="en-US"/>
              </a:p>
            </p:txBody>
          </p:sp>
          <p:sp>
            <p:nvSpPr>
              <p:cNvPr id="107192" name="Rectangle 1555"/>
              <p:cNvSpPr>
                <a:spLocks noChangeArrowheads="1"/>
              </p:cNvSpPr>
              <p:nvPr/>
            </p:nvSpPr>
            <p:spPr bwMode="auto">
              <a:xfrm>
                <a:off x="6110" y="1002"/>
                <a:ext cx="17" cy="5"/>
              </a:xfrm>
              <a:prstGeom prst="rect">
                <a:avLst/>
              </a:prstGeom>
              <a:solidFill>
                <a:srgbClr val="296992"/>
              </a:solidFill>
              <a:ln w="9525">
                <a:noFill/>
                <a:miter lim="800000"/>
                <a:headEnd/>
                <a:tailEnd/>
              </a:ln>
            </p:spPr>
            <p:txBody>
              <a:bodyPr/>
              <a:lstStyle/>
              <a:p>
                <a:endParaRPr lang="en-US"/>
              </a:p>
            </p:txBody>
          </p:sp>
          <p:sp>
            <p:nvSpPr>
              <p:cNvPr id="107193" name="Rectangle 1556"/>
              <p:cNvSpPr>
                <a:spLocks noChangeArrowheads="1"/>
              </p:cNvSpPr>
              <p:nvPr/>
            </p:nvSpPr>
            <p:spPr bwMode="auto">
              <a:xfrm>
                <a:off x="6110" y="997"/>
                <a:ext cx="17" cy="8"/>
              </a:xfrm>
              <a:prstGeom prst="rect">
                <a:avLst/>
              </a:prstGeom>
              <a:solidFill>
                <a:srgbClr val="0079B3"/>
              </a:solidFill>
              <a:ln w="9525">
                <a:noFill/>
                <a:miter lim="800000"/>
                <a:headEnd/>
                <a:tailEnd/>
              </a:ln>
            </p:spPr>
            <p:txBody>
              <a:bodyPr/>
              <a:lstStyle/>
              <a:p>
                <a:endParaRPr lang="en-US"/>
              </a:p>
            </p:txBody>
          </p:sp>
          <p:sp>
            <p:nvSpPr>
              <p:cNvPr id="107194" name="Rectangle 1557"/>
              <p:cNvSpPr>
                <a:spLocks noChangeArrowheads="1"/>
              </p:cNvSpPr>
              <p:nvPr/>
            </p:nvSpPr>
            <p:spPr bwMode="auto">
              <a:xfrm>
                <a:off x="6110" y="995"/>
                <a:ext cx="17" cy="7"/>
              </a:xfrm>
              <a:prstGeom prst="rect">
                <a:avLst/>
              </a:prstGeom>
              <a:solidFill>
                <a:srgbClr val="0089E0"/>
              </a:solidFill>
              <a:ln w="9525">
                <a:noFill/>
                <a:miter lim="800000"/>
                <a:headEnd/>
                <a:tailEnd/>
              </a:ln>
            </p:spPr>
            <p:txBody>
              <a:bodyPr/>
              <a:lstStyle/>
              <a:p>
                <a:endParaRPr lang="en-US"/>
              </a:p>
            </p:txBody>
          </p:sp>
          <p:sp>
            <p:nvSpPr>
              <p:cNvPr id="107195" name="Rectangle 1558"/>
              <p:cNvSpPr>
                <a:spLocks noChangeArrowheads="1"/>
              </p:cNvSpPr>
              <p:nvPr/>
            </p:nvSpPr>
            <p:spPr bwMode="auto">
              <a:xfrm>
                <a:off x="6110" y="997"/>
                <a:ext cx="17" cy="0"/>
              </a:xfrm>
              <a:prstGeom prst="rect">
                <a:avLst/>
              </a:prstGeom>
              <a:solidFill>
                <a:srgbClr val="0089E0"/>
              </a:solidFill>
              <a:ln w="9525">
                <a:noFill/>
                <a:miter lim="800000"/>
                <a:headEnd/>
                <a:tailEnd/>
              </a:ln>
            </p:spPr>
            <p:txBody>
              <a:bodyPr/>
              <a:lstStyle/>
              <a:p>
                <a:endParaRPr lang="en-US"/>
              </a:p>
            </p:txBody>
          </p:sp>
          <p:sp>
            <p:nvSpPr>
              <p:cNvPr id="107196" name="Oval 1559"/>
              <p:cNvSpPr>
                <a:spLocks noChangeArrowheads="1"/>
              </p:cNvSpPr>
              <p:nvPr/>
            </p:nvSpPr>
            <p:spPr bwMode="auto">
              <a:xfrm>
                <a:off x="6110" y="997"/>
                <a:ext cx="17" cy="15"/>
              </a:xfrm>
              <a:prstGeom prst="ellipse">
                <a:avLst/>
              </a:prstGeom>
              <a:solidFill>
                <a:srgbClr val="FFFFFF"/>
              </a:solidFill>
              <a:ln w="0">
                <a:solidFill>
                  <a:srgbClr val="6576B3"/>
                </a:solidFill>
                <a:round/>
                <a:headEnd/>
                <a:tailEnd/>
              </a:ln>
            </p:spPr>
            <p:txBody>
              <a:bodyPr/>
              <a:lstStyle/>
              <a:p>
                <a:endParaRPr lang="en-US"/>
              </a:p>
            </p:txBody>
          </p:sp>
          <p:sp>
            <p:nvSpPr>
              <p:cNvPr id="107197" name="Line 1560"/>
              <p:cNvSpPr>
                <a:spLocks noChangeShapeType="1"/>
              </p:cNvSpPr>
              <p:nvPr/>
            </p:nvSpPr>
            <p:spPr bwMode="auto">
              <a:xfrm>
                <a:off x="6086" y="1002"/>
                <a:ext cx="27" cy="1"/>
              </a:xfrm>
              <a:prstGeom prst="line">
                <a:avLst/>
              </a:prstGeom>
              <a:noFill/>
              <a:ln w="0">
                <a:solidFill>
                  <a:srgbClr val="6576B3"/>
                </a:solidFill>
                <a:round/>
                <a:headEnd/>
                <a:tailEnd/>
              </a:ln>
            </p:spPr>
            <p:txBody>
              <a:bodyPr/>
              <a:lstStyle/>
              <a:p>
                <a:endParaRPr lang="fr-FR"/>
              </a:p>
            </p:txBody>
          </p:sp>
          <p:sp>
            <p:nvSpPr>
              <p:cNvPr id="107198" name="Line 1561"/>
              <p:cNvSpPr>
                <a:spLocks noChangeShapeType="1"/>
              </p:cNvSpPr>
              <p:nvPr/>
            </p:nvSpPr>
            <p:spPr bwMode="auto">
              <a:xfrm>
                <a:off x="6086" y="1007"/>
                <a:ext cx="27" cy="1"/>
              </a:xfrm>
              <a:prstGeom prst="line">
                <a:avLst/>
              </a:prstGeom>
              <a:noFill/>
              <a:ln w="0">
                <a:solidFill>
                  <a:srgbClr val="6576B3"/>
                </a:solidFill>
                <a:round/>
                <a:headEnd/>
                <a:tailEnd/>
              </a:ln>
            </p:spPr>
            <p:txBody>
              <a:bodyPr/>
              <a:lstStyle/>
              <a:p>
                <a:endParaRPr lang="fr-FR"/>
              </a:p>
            </p:txBody>
          </p:sp>
          <p:sp>
            <p:nvSpPr>
              <p:cNvPr id="107199" name="Rectangle 1562"/>
              <p:cNvSpPr>
                <a:spLocks noChangeArrowheads="1"/>
              </p:cNvSpPr>
              <p:nvPr/>
            </p:nvSpPr>
            <p:spPr bwMode="auto">
              <a:xfrm>
                <a:off x="6086" y="104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7200" name="Rectangle 1563"/>
              <p:cNvSpPr>
                <a:spLocks noChangeArrowheads="1"/>
              </p:cNvSpPr>
              <p:nvPr/>
            </p:nvSpPr>
            <p:spPr bwMode="auto">
              <a:xfrm>
                <a:off x="6110" y="1056"/>
                <a:ext cx="17" cy="2"/>
              </a:xfrm>
              <a:prstGeom prst="rect">
                <a:avLst/>
              </a:prstGeom>
              <a:solidFill>
                <a:srgbClr val="504A5D"/>
              </a:solidFill>
              <a:ln w="9525">
                <a:noFill/>
                <a:miter lim="800000"/>
                <a:headEnd/>
                <a:tailEnd/>
              </a:ln>
            </p:spPr>
            <p:txBody>
              <a:bodyPr/>
              <a:lstStyle/>
              <a:p>
                <a:endParaRPr lang="en-US"/>
              </a:p>
            </p:txBody>
          </p:sp>
          <p:sp>
            <p:nvSpPr>
              <p:cNvPr id="107201" name="Rectangle 1564"/>
              <p:cNvSpPr>
                <a:spLocks noChangeArrowheads="1"/>
              </p:cNvSpPr>
              <p:nvPr/>
            </p:nvSpPr>
            <p:spPr bwMode="auto">
              <a:xfrm>
                <a:off x="6110" y="1053"/>
                <a:ext cx="17" cy="5"/>
              </a:xfrm>
              <a:prstGeom prst="rect">
                <a:avLst/>
              </a:prstGeom>
              <a:solidFill>
                <a:srgbClr val="504A5D"/>
              </a:solidFill>
              <a:ln w="9525">
                <a:noFill/>
                <a:miter lim="800000"/>
                <a:headEnd/>
                <a:tailEnd/>
              </a:ln>
            </p:spPr>
            <p:txBody>
              <a:bodyPr/>
              <a:lstStyle/>
              <a:p>
                <a:endParaRPr lang="en-US"/>
              </a:p>
            </p:txBody>
          </p:sp>
          <p:sp>
            <p:nvSpPr>
              <p:cNvPr id="107202" name="Rectangle 1565"/>
              <p:cNvSpPr>
                <a:spLocks noChangeArrowheads="1"/>
              </p:cNvSpPr>
              <p:nvPr/>
            </p:nvSpPr>
            <p:spPr bwMode="auto">
              <a:xfrm>
                <a:off x="6110" y="1051"/>
                <a:ext cx="17" cy="5"/>
              </a:xfrm>
              <a:prstGeom prst="rect">
                <a:avLst/>
              </a:prstGeom>
              <a:solidFill>
                <a:srgbClr val="495A76"/>
              </a:solidFill>
              <a:ln w="9525">
                <a:noFill/>
                <a:miter lim="800000"/>
                <a:headEnd/>
                <a:tailEnd/>
              </a:ln>
            </p:spPr>
            <p:txBody>
              <a:bodyPr/>
              <a:lstStyle/>
              <a:p>
                <a:endParaRPr lang="en-US"/>
              </a:p>
            </p:txBody>
          </p:sp>
          <p:sp>
            <p:nvSpPr>
              <p:cNvPr id="107203" name="Rectangle 1566"/>
              <p:cNvSpPr>
                <a:spLocks noChangeArrowheads="1"/>
              </p:cNvSpPr>
              <p:nvPr/>
            </p:nvSpPr>
            <p:spPr bwMode="auto">
              <a:xfrm>
                <a:off x="6110" y="1046"/>
                <a:ext cx="17" cy="7"/>
              </a:xfrm>
              <a:prstGeom prst="rect">
                <a:avLst/>
              </a:prstGeom>
              <a:solidFill>
                <a:srgbClr val="296992"/>
              </a:solidFill>
              <a:ln w="9525">
                <a:noFill/>
                <a:miter lim="800000"/>
                <a:headEnd/>
                <a:tailEnd/>
              </a:ln>
            </p:spPr>
            <p:txBody>
              <a:bodyPr/>
              <a:lstStyle/>
              <a:p>
                <a:endParaRPr lang="en-US"/>
              </a:p>
            </p:txBody>
          </p:sp>
          <p:sp>
            <p:nvSpPr>
              <p:cNvPr id="107204" name="Rectangle 1567"/>
              <p:cNvSpPr>
                <a:spLocks noChangeArrowheads="1"/>
              </p:cNvSpPr>
              <p:nvPr/>
            </p:nvSpPr>
            <p:spPr bwMode="auto">
              <a:xfrm>
                <a:off x="6110" y="1043"/>
                <a:ext cx="17" cy="8"/>
              </a:xfrm>
              <a:prstGeom prst="rect">
                <a:avLst/>
              </a:prstGeom>
              <a:solidFill>
                <a:srgbClr val="0079B3"/>
              </a:solidFill>
              <a:ln w="9525">
                <a:noFill/>
                <a:miter lim="800000"/>
                <a:headEnd/>
                <a:tailEnd/>
              </a:ln>
            </p:spPr>
            <p:txBody>
              <a:bodyPr/>
              <a:lstStyle/>
              <a:p>
                <a:endParaRPr lang="en-US"/>
              </a:p>
            </p:txBody>
          </p:sp>
          <p:sp>
            <p:nvSpPr>
              <p:cNvPr id="107205" name="Rectangle 1568"/>
              <p:cNvSpPr>
                <a:spLocks noChangeArrowheads="1"/>
              </p:cNvSpPr>
              <p:nvPr/>
            </p:nvSpPr>
            <p:spPr bwMode="auto">
              <a:xfrm>
                <a:off x="6110" y="1041"/>
                <a:ext cx="17" cy="5"/>
              </a:xfrm>
              <a:prstGeom prst="rect">
                <a:avLst/>
              </a:prstGeom>
              <a:solidFill>
                <a:srgbClr val="0089E0"/>
              </a:solidFill>
              <a:ln w="9525">
                <a:noFill/>
                <a:miter lim="800000"/>
                <a:headEnd/>
                <a:tailEnd/>
              </a:ln>
            </p:spPr>
            <p:txBody>
              <a:bodyPr/>
              <a:lstStyle/>
              <a:p>
                <a:endParaRPr lang="en-US"/>
              </a:p>
            </p:txBody>
          </p:sp>
          <p:sp>
            <p:nvSpPr>
              <p:cNvPr id="107206" name="Rectangle 1569"/>
              <p:cNvSpPr>
                <a:spLocks noChangeArrowheads="1"/>
              </p:cNvSpPr>
              <p:nvPr/>
            </p:nvSpPr>
            <p:spPr bwMode="auto">
              <a:xfrm>
                <a:off x="6110" y="1043"/>
                <a:ext cx="17" cy="0"/>
              </a:xfrm>
              <a:prstGeom prst="rect">
                <a:avLst/>
              </a:prstGeom>
              <a:solidFill>
                <a:srgbClr val="0089E0"/>
              </a:solidFill>
              <a:ln w="9525">
                <a:noFill/>
                <a:miter lim="800000"/>
                <a:headEnd/>
                <a:tailEnd/>
              </a:ln>
            </p:spPr>
            <p:txBody>
              <a:bodyPr/>
              <a:lstStyle/>
              <a:p>
                <a:endParaRPr lang="en-US"/>
              </a:p>
            </p:txBody>
          </p:sp>
        </p:grpSp>
        <p:grpSp>
          <p:nvGrpSpPr>
            <p:cNvPr id="106565" name="Group 1570"/>
            <p:cNvGrpSpPr>
              <a:grpSpLocks/>
            </p:cNvGrpSpPr>
            <p:nvPr/>
          </p:nvGrpSpPr>
          <p:grpSpPr bwMode="auto">
            <a:xfrm>
              <a:off x="5903" y="1043"/>
              <a:ext cx="224" cy="401"/>
              <a:chOff x="5903" y="1043"/>
              <a:chExt cx="224" cy="401"/>
            </a:xfrm>
          </p:grpSpPr>
          <p:sp>
            <p:nvSpPr>
              <p:cNvPr id="106807" name="Oval 1571"/>
              <p:cNvSpPr>
                <a:spLocks noChangeArrowheads="1"/>
              </p:cNvSpPr>
              <p:nvPr/>
            </p:nvSpPr>
            <p:spPr bwMode="auto">
              <a:xfrm>
                <a:off x="6110" y="1043"/>
                <a:ext cx="17" cy="15"/>
              </a:xfrm>
              <a:prstGeom prst="ellipse">
                <a:avLst/>
              </a:prstGeom>
              <a:solidFill>
                <a:srgbClr val="FFFFFF"/>
              </a:solidFill>
              <a:ln w="0">
                <a:solidFill>
                  <a:srgbClr val="6576B3"/>
                </a:solidFill>
                <a:round/>
                <a:headEnd/>
                <a:tailEnd/>
              </a:ln>
            </p:spPr>
            <p:txBody>
              <a:bodyPr/>
              <a:lstStyle/>
              <a:p>
                <a:endParaRPr lang="en-US"/>
              </a:p>
            </p:txBody>
          </p:sp>
          <p:sp>
            <p:nvSpPr>
              <p:cNvPr id="106808" name="Line 1572"/>
              <p:cNvSpPr>
                <a:spLocks noChangeShapeType="1"/>
              </p:cNvSpPr>
              <p:nvPr/>
            </p:nvSpPr>
            <p:spPr bwMode="auto">
              <a:xfrm>
                <a:off x="6086" y="1048"/>
                <a:ext cx="27" cy="1"/>
              </a:xfrm>
              <a:prstGeom prst="line">
                <a:avLst/>
              </a:prstGeom>
              <a:noFill/>
              <a:ln w="0">
                <a:solidFill>
                  <a:srgbClr val="6576B3"/>
                </a:solidFill>
                <a:round/>
                <a:headEnd/>
                <a:tailEnd/>
              </a:ln>
            </p:spPr>
            <p:txBody>
              <a:bodyPr/>
              <a:lstStyle/>
              <a:p>
                <a:endParaRPr lang="fr-FR"/>
              </a:p>
            </p:txBody>
          </p:sp>
          <p:sp>
            <p:nvSpPr>
              <p:cNvPr id="106809" name="Line 1573"/>
              <p:cNvSpPr>
                <a:spLocks noChangeShapeType="1"/>
              </p:cNvSpPr>
              <p:nvPr/>
            </p:nvSpPr>
            <p:spPr bwMode="auto">
              <a:xfrm>
                <a:off x="6086" y="1053"/>
                <a:ext cx="27" cy="1"/>
              </a:xfrm>
              <a:prstGeom prst="line">
                <a:avLst/>
              </a:prstGeom>
              <a:noFill/>
              <a:ln w="0">
                <a:solidFill>
                  <a:srgbClr val="6576B3"/>
                </a:solidFill>
                <a:round/>
                <a:headEnd/>
                <a:tailEnd/>
              </a:ln>
            </p:spPr>
            <p:txBody>
              <a:bodyPr/>
              <a:lstStyle/>
              <a:p>
                <a:endParaRPr lang="fr-FR"/>
              </a:p>
            </p:txBody>
          </p:sp>
          <p:sp>
            <p:nvSpPr>
              <p:cNvPr id="106810" name="Rectangle 1574"/>
              <p:cNvSpPr>
                <a:spLocks noChangeArrowheads="1"/>
              </p:cNvSpPr>
              <p:nvPr/>
            </p:nvSpPr>
            <p:spPr bwMode="auto">
              <a:xfrm>
                <a:off x="6086" y="1073"/>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11" name="Rectangle 1575"/>
              <p:cNvSpPr>
                <a:spLocks noChangeArrowheads="1"/>
              </p:cNvSpPr>
              <p:nvPr/>
            </p:nvSpPr>
            <p:spPr bwMode="auto">
              <a:xfrm>
                <a:off x="6110" y="1080"/>
                <a:ext cx="17" cy="2"/>
              </a:xfrm>
              <a:prstGeom prst="rect">
                <a:avLst/>
              </a:prstGeom>
              <a:solidFill>
                <a:srgbClr val="504A5D"/>
              </a:solidFill>
              <a:ln w="9525">
                <a:noFill/>
                <a:miter lim="800000"/>
                <a:headEnd/>
                <a:tailEnd/>
              </a:ln>
            </p:spPr>
            <p:txBody>
              <a:bodyPr/>
              <a:lstStyle/>
              <a:p>
                <a:endParaRPr lang="en-US"/>
              </a:p>
            </p:txBody>
          </p:sp>
          <p:sp>
            <p:nvSpPr>
              <p:cNvPr id="106812" name="Rectangle 1576"/>
              <p:cNvSpPr>
                <a:spLocks noChangeArrowheads="1"/>
              </p:cNvSpPr>
              <p:nvPr/>
            </p:nvSpPr>
            <p:spPr bwMode="auto">
              <a:xfrm>
                <a:off x="6110" y="1077"/>
                <a:ext cx="17" cy="5"/>
              </a:xfrm>
              <a:prstGeom prst="rect">
                <a:avLst/>
              </a:prstGeom>
              <a:solidFill>
                <a:srgbClr val="504A5D"/>
              </a:solidFill>
              <a:ln w="9525">
                <a:noFill/>
                <a:miter lim="800000"/>
                <a:headEnd/>
                <a:tailEnd/>
              </a:ln>
            </p:spPr>
            <p:txBody>
              <a:bodyPr/>
              <a:lstStyle/>
              <a:p>
                <a:endParaRPr lang="en-US"/>
              </a:p>
            </p:txBody>
          </p:sp>
          <p:sp>
            <p:nvSpPr>
              <p:cNvPr id="106813" name="Rectangle 1577"/>
              <p:cNvSpPr>
                <a:spLocks noChangeArrowheads="1"/>
              </p:cNvSpPr>
              <p:nvPr/>
            </p:nvSpPr>
            <p:spPr bwMode="auto">
              <a:xfrm>
                <a:off x="6110" y="1075"/>
                <a:ext cx="17" cy="5"/>
              </a:xfrm>
              <a:prstGeom prst="rect">
                <a:avLst/>
              </a:prstGeom>
              <a:solidFill>
                <a:srgbClr val="495A76"/>
              </a:solidFill>
              <a:ln w="9525">
                <a:noFill/>
                <a:miter lim="800000"/>
                <a:headEnd/>
                <a:tailEnd/>
              </a:ln>
            </p:spPr>
            <p:txBody>
              <a:bodyPr/>
              <a:lstStyle/>
              <a:p>
                <a:endParaRPr lang="en-US"/>
              </a:p>
            </p:txBody>
          </p:sp>
          <p:sp>
            <p:nvSpPr>
              <p:cNvPr id="106814" name="Rectangle 1578"/>
              <p:cNvSpPr>
                <a:spLocks noChangeArrowheads="1"/>
              </p:cNvSpPr>
              <p:nvPr/>
            </p:nvSpPr>
            <p:spPr bwMode="auto">
              <a:xfrm>
                <a:off x="6110" y="1073"/>
                <a:ext cx="17" cy="4"/>
              </a:xfrm>
              <a:prstGeom prst="rect">
                <a:avLst/>
              </a:prstGeom>
              <a:solidFill>
                <a:srgbClr val="296992"/>
              </a:solidFill>
              <a:ln w="9525">
                <a:noFill/>
                <a:miter lim="800000"/>
                <a:headEnd/>
                <a:tailEnd/>
              </a:ln>
            </p:spPr>
            <p:txBody>
              <a:bodyPr/>
              <a:lstStyle/>
              <a:p>
                <a:endParaRPr lang="en-US"/>
              </a:p>
            </p:txBody>
          </p:sp>
          <p:sp>
            <p:nvSpPr>
              <p:cNvPr id="106815" name="Rectangle 1579"/>
              <p:cNvSpPr>
                <a:spLocks noChangeArrowheads="1"/>
              </p:cNvSpPr>
              <p:nvPr/>
            </p:nvSpPr>
            <p:spPr bwMode="auto">
              <a:xfrm>
                <a:off x="6110" y="1068"/>
                <a:ext cx="17" cy="7"/>
              </a:xfrm>
              <a:prstGeom prst="rect">
                <a:avLst/>
              </a:prstGeom>
              <a:solidFill>
                <a:srgbClr val="0079B3"/>
              </a:solidFill>
              <a:ln w="9525">
                <a:noFill/>
                <a:miter lim="800000"/>
                <a:headEnd/>
                <a:tailEnd/>
              </a:ln>
            </p:spPr>
            <p:txBody>
              <a:bodyPr/>
              <a:lstStyle/>
              <a:p>
                <a:endParaRPr lang="en-US"/>
              </a:p>
            </p:txBody>
          </p:sp>
          <p:sp>
            <p:nvSpPr>
              <p:cNvPr id="106816" name="Rectangle 1580"/>
              <p:cNvSpPr>
                <a:spLocks noChangeArrowheads="1"/>
              </p:cNvSpPr>
              <p:nvPr/>
            </p:nvSpPr>
            <p:spPr bwMode="auto">
              <a:xfrm>
                <a:off x="6110" y="1065"/>
                <a:ext cx="17" cy="8"/>
              </a:xfrm>
              <a:prstGeom prst="rect">
                <a:avLst/>
              </a:prstGeom>
              <a:solidFill>
                <a:srgbClr val="0089E0"/>
              </a:solidFill>
              <a:ln w="9525">
                <a:noFill/>
                <a:miter lim="800000"/>
                <a:headEnd/>
                <a:tailEnd/>
              </a:ln>
            </p:spPr>
            <p:txBody>
              <a:bodyPr/>
              <a:lstStyle/>
              <a:p>
                <a:endParaRPr lang="en-US"/>
              </a:p>
            </p:txBody>
          </p:sp>
          <p:sp>
            <p:nvSpPr>
              <p:cNvPr id="106817" name="Rectangle 1581"/>
              <p:cNvSpPr>
                <a:spLocks noChangeArrowheads="1"/>
              </p:cNvSpPr>
              <p:nvPr/>
            </p:nvSpPr>
            <p:spPr bwMode="auto">
              <a:xfrm>
                <a:off x="6110" y="1068"/>
                <a:ext cx="17" cy="0"/>
              </a:xfrm>
              <a:prstGeom prst="rect">
                <a:avLst/>
              </a:prstGeom>
              <a:solidFill>
                <a:srgbClr val="0089E0"/>
              </a:solidFill>
              <a:ln w="9525">
                <a:noFill/>
                <a:miter lim="800000"/>
                <a:headEnd/>
                <a:tailEnd/>
              </a:ln>
            </p:spPr>
            <p:txBody>
              <a:bodyPr/>
              <a:lstStyle/>
              <a:p>
                <a:endParaRPr lang="en-US"/>
              </a:p>
            </p:txBody>
          </p:sp>
          <p:sp>
            <p:nvSpPr>
              <p:cNvPr id="106818" name="Oval 1582"/>
              <p:cNvSpPr>
                <a:spLocks noChangeArrowheads="1"/>
              </p:cNvSpPr>
              <p:nvPr/>
            </p:nvSpPr>
            <p:spPr bwMode="auto">
              <a:xfrm>
                <a:off x="6110" y="1068"/>
                <a:ext cx="17" cy="14"/>
              </a:xfrm>
              <a:prstGeom prst="ellipse">
                <a:avLst/>
              </a:prstGeom>
              <a:solidFill>
                <a:srgbClr val="FFFFFF"/>
              </a:solidFill>
              <a:ln w="0">
                <a:solidFill>
                  <a:srgbClr val="6576B3"/>
                </a:solidFill>
                <a:round/>
                <a:headEnd/>
                <a:tailEnd/>
              </a:ln>
            </p:spPr>
            <p:txBody>
              <a:bodyPr/>
              <a:lstStyle/>
              <a:p>
                <a:endParaRPr lang="en-US"/>
              </a:p>
            </p:txBody>
          </p:sp>
          <p:sp>
            <p:nvSpPr>
              <p:cNvPr id="106819" name="Line 1583"/>
              <p:cNvSpPr>
                <a:spLocks noChangeShapeType="1"/>
              </p:cNvSpPr>
              <p:nvPr/>
            </p:nvSpPr>
            <p:spPr bwMode="auto">
              <a:xfrm>
                <a:off x="6086" y="1073"/>
                <a:ext cx="27" cy="1"/>
              </a:xfrm>
              <a:prstGeom prst="line">
                <a:avLst/>
              </a:prstGeom>
              <a:noFill/>
              <a:ln w="0">
                <a:solidFill>
                  <a:srgbClr val="6576B3"/>
                </a:solidFill>
                <a:round/>
                <a:headEnd/>
                <a:tailEnd/>
              </a:ln>
            </p:spPr>
            <p:txBody>
              <a:bodyPr/>
              <a:lstStyle/>
              <a:p>
                <a:endParaRPr lang="fr-FR"/>
              </a:p>
            </p:txBody>
          </p:sp>
          <p:sp>
            <p:nvSpPr>
              <p:cNvPr id="106820" name="Line 1584"/>
              <p:cNvSpPr>
                <a:spLocks noChangeShapeType="1"/>
              </p:cNvSpPr>
              <p:nvPr/>
            </p:nvSpPr>
            <p:spPr bwMode="auto">
              <a:xfrm>
                <a:off x="6086" y="1077"/>
                <a:ext cx="27" cy="1"/>
              </a:xfrm>
              <a:prstGeom prst="line">
                <a:avLst/>
              </a:prstGeom>
              <a:noFill/>
              <a:ln w="0">
                <a:solidFill>
                  <a:srgbClr val="6576B3"/>
                </a:solidFill>
                <a:round/>
                <a:headEnd/>
                <a:tailEnd/>
              </a:ln>
            </p:spPr>
            <p:txBody>
              <a:bodyPr/>
              <a:lstStyle/>
              <a:p>
                <a:endParaRPr lang="fr-FR"/>
              </a:p>
            </p:txBody>
          </p:sp>
          <p:sp>
            <p:nvSpPr>
              <p:cNvPr id="106821" name="Rectangle 1585"/>
              <p:cNvSpPr>
                <a:spLocks noChangeArrowheads="1"/>
              </p:cNvSpPr>
              <p:nvPr/>
            </p:nvSpPr>
            <p:spPr bwMode="auto">
              <a:xfrm>
                <a:off x="5917" y="109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22" name="Rectangle 1586"/>
              <p:cNvSpPr>
                <a:spLocks noChangeArrowheads="1"/>
              </p:cNvSpPr>
              <p:nvPr/>
            </p:nvSpPr>
            <p:spPr bwMode="auto">
              <a:xfrm>
                <a:off x="5903" y="1102"/>
                <a:ext cx="17" cy="2"/>
              </a:xfrm>
              <a:prstGeom prst="rect">
                <a:avLst/>
              </a:prstGeom>
              <a:solidFill>
                <a:srgbClr val="504A5D"/>
              </a:solidFill>
              <a:ln w="9525">
                <a:noFill/>
                <a:miter lim="800000"/>
                <a:headEnd/>
                <a:tailEnd/>
              </a:ln>
            </p:spPr>
            <p:txBody>
              <a:bodyPr/>
              <a:lstStyle/>
              <a:p>
                <a:endParaRPr lang="en-US"/>
              </a:p>
            </p:txBody>
          </p:sp>
          <p:sp>
            <p:nvSpPr>
              <p:cNvPr id="106823" name="Rectangle 1587"/>
              <p:cNvSpPr>
                <a:spLocks noChangeArrowheads="1"/>
              </p:cNvSpPr>
              <p:nvPr/>
            </p:nvSpPr>
            <p:spPr bwMode="auto">
              <a:xfrm>
                <a:off x="5903" y="1099"/>
                <a:ext cx="17" cy="5"/>
              </a:xfrm>
              <a:prstGeom prst="rect">
                <a:avLst/>
              </a:prstGeom>
              <a:solidFill>
                <a:srgbClr val="504A5D"/>
              </a:solidFill>
              <a:ln w="9525">
                <a:noFill/>
                <a:miter lim="800000"/>
                <a:headEnd/>
                <a:tailEnd/>
              </a:ln>
            </p:spPr>
            <p:txBody>
              <a:bodyPr/>
              <a:lstStyle/>
              <a:p>
                <a:endParaRPr lang="en-US"/>
              </a:p>
            </p:txBody>
          </p:sp>
          <p:sp>
            <p:nvSpPr>
              <p:cNvPr id="106824" name="Rectangle 1588"/>
              <p:cNvSpPr>
                <a:spLocks noChangeArrowheads="1"/>
              </p:cNvSpPr>
              <p:nvPr/>
            </p:nvSpPr>
            <p:spPr bwMode="auto">
              <a:xfrm>
                <a:off x="5903" y="1097"/>
                <a:ext cx="17" cy="5"/>
              </a:xfrm>
              <a:prstGeom prst="rect">
                <a:avLst/>
              </a:prstGeom>
              <a:solidFill>
                <a:srgbClr val="495A76"/>
              </a:solidFill>
              <a:ln w="9525">
                <a:noFill/>
                <a:miter lim="800000"/>
                <a:headEnd/>
                <a:tailEnd/>
              </a:ln>
            </p:spPr>
            <p:txBody>
              <a:bodyPr/>
              <a:lstStyle/>
              <a:p>
                <a:endParaRPr lang="en-US"/>
              </a:p>
            </p:txBody>
          </p:sp>
          <p:sp>
            <p:nvSpPr>
              <p:cNvPr id="106825" name="Rectangle 1589"/>
              <p:cNvSpPr>
                <a:spLocks noChangeArrowheads="1"/>
              </p:cNvSpPr>
              <p:nvPr/>
            </p:nvSpPr>
            <p:spPr bwMode="auto">
              <a:xfrm>
                <a:off x="5903" y="1092"/>
                <a:ext cx="17" cy="7"/>
              </a:xfrm>
              <a:prstGeom prst="rect">
                <a:avLst/>
              </a:prstGeom>
              <a:solidFill>
                <a:srgbClr val="296992"/>
              </a:solidFill>
              <a:ln w="9525">
                <a:noFill/>
                <a:miter lim="800000"/>
                <a:headEnd/>
                <a:tailEnd/>
              </a:ln>
            </p:spPr>
            <p:txBody>
              <a:bodyPr/>
              <a:lstStyle/>
              <a:p>
                <a:endParaRPr lang="en-US"/>
              </a:p>
            </p:txBody>
          </p:sp>
          <p:sp>
            <p:nvSpPr>
              <p:cNvPr id="106826" name="Rectangle 1590"/>
              <p:cNvSpPr>
                <a:spLocks noChangeArrowheads="1"/>
              </p:cNvSpPr>
              <p:nvPr/>
            </p:nvSpPr>
            <p:spPr bwMode="auto">
              <a:xfrm>
                <a:off x="5903" y="1090"/>
                <a:ext cx="17" cy="7"/>
              </a:xfrm>
              <a:prstGeom prst="rect">
                <a:avLst/>
              </a:prstGeom>
              <a:solidFill>
                <a:srgbClr val="0079B3"/>
              </a:solidFill>
              <a:ln w="9525">
                <a:noFill/>
                <a:miter lim="800000"/>
                <a:headEnd/>
                <a:tailEnd/>
              </a:ln>
            </p:spPr>
            <p:txBody>
              <a:bodyPr/>
              <a:lstStyle/>
              <a:p>
                <a:endParaRPr lang="en-US"/>
              </a:p>
            </p:txBody>
          </p:sp>
          <p:sp>
            <p:nvSpPr>
              <p:cNvPr id="106827" name="Rectangle 1591"/>
              <p:cNvSpPr>
                <a:spLocks noChangeArrowheads="1"/>
              </p:cNvSpPr>
              <p:nvPr/>
            </p:nvSpPr>
            <p:spPr bwMode="auto">
              <a:xfrm>
                <a:off x="5903" y="1087"/>
                <a:ext cx="17" cy="5"/>
              </a:xfrm>
              <a:prstGeom prst="rect">
                <a:avLst/>
              </a:prstGeom>
              <a:solidFill>
                <a:srgbClr val="0089E0"/>
              </a:solidFill>
              <a:ln w="9525">
                <a:noFill/>
                <a:miter lim="800000"/>
                <a:headEnd/>
                <a:tailEnd/>
              </a:ln>
            </p:spPr>
            <p:txBody>
              <a:bodyPr/>
              <a:lstStyle/>
              <a:p>
                <a:endParaRPr lang="en-US"/>
              </a:p>
            </p:txBody>
          </p:sp>
          <p:sp>
            <p:nvSpPr>
              <p:cNvPr id="106828" name="Rectangle 1592"/>
              <p:cNvSpPr>
                <a:spLocks noChangeArrowheads="1"/>
              </p:cNvSpPr>
              <p:nvPr/>
            </p:nvSpPr>
            <p:spPr bwMode="auto">
              <a:xfrm>
                <a:off x="5903" y="1090"/>
                <a:ext cx="17" cy="0"/>
              </a:xfrm>
              <a:prstGeom prst="rect">
                <a:avLst/>
              </a:prstGeom>
              <a:solidFill>
                <a:srgbClr val="0089E0"/>
              </a:solidFill>
              <a:ln w="9525">
                <a:noFill/>
                <a:miter lim="800000"/>
                <a:headEnd/>
                <a:tailEnd/>
              </a:ln>
            </p:spPr>
            <p:txBody>
              <a:bodyPr/>
              <a:lstStyle/>
              <a:p>
                <a:endParaRPr lang="en-US"/>
              </a:p>
            </p:txBody>
          </p:sp>
          <p:sp>
            <p:nvSpPr>
              <p:cNvPr id="106829" name="Oval 1593"/>
              <p:cNvSpPr>
                <a:spLocks noChangeArrowheads="1"/>
              </p:cNvSpPr>
              <p:nvPr/>
            </p:nvSpPr>
            <p:spPr bwMode="auto">
              <a:xfrm>
                <a:off x="5903" y="1090"/>
                <a:ext cx="17" cy="14"/>
              </a:xfrm>
              <a:prstGeom prst="ellipse">
                <a:avLst/>
              </a:prstGeom>
              <a:solidFill>
                <a:srgbClr val="FFFFFF"/>
              </a:solidFill>
              <a:ln w="0">
                <a:solidFill>
                  <a:srgbClr val="6576B3"/>
                </a:solidFill>
                <a:round/>
                <a:headEnd/>
                <a:tailEnd/>
              </a:ln>
            </p:spPr>
            <p:txBody>
              <a:bodyPr/>
              <a:lstStyle/>
              <a:p>
                <a:endParaRPr lang="en-US"/>
              </a:p>
            </p:txBody>
          </p:sp>
          <p:sp>
            <p:nvSpPr>
              <p:cNvPr id="106830" name="Line 1594"/>
              <p:cNvSpPr>
                <a:spLocks noChangeShapeType="1"/>
              </p:cNvSpPr>
              <p:nvPr/>
            </p:nvSpPr>
            <p:spPr bwMode="auto">
              <a:xfrm flipH="1">
                <a:off x="5917" y="1094"/>
                <a:ext cx="27" cy="1"/>
              </a:xfrm>
              <a:prstGeom prst="line">
                <a:avLst/>
              </a:prstGeom>
              <a:noFill/>
              <a:ln w="0">
                <a:solidFill>
                  <a:srgbClr val="6576B3"/>
                </a:solidFill>
                <a:round/>
                <a:headEnd/>
                <a:tailEnd/>
              </a:ln>
            </p:spPr>
            <p:txBody>
              <a:bodyPr/>
              <a:lstStyle/>
              <a:p>
                <a:endParaRPr lang="fr-FR"/>
              </a:p>
            </p:txBody>
          </p:sp>
          <p:sp>
            <p:nvSpPr>
              <p:cNvPr id="106831" name="Line 1595"/>
              <p:cNvSpPr>
                <a:spLocks noChangeShapeType="1"/>
              </p:cNvSpPr>
              <p:nvPr/>
            </p:nvSpPr>
            <p:spPr bwMode="auto">
              <a:xfrm flipH="1">
                <a:off x="5917" y="1097"/>
                <a:ext cx="27" cy="1"/>
              </a:xfrm>
              <a:prstGeom prst="line">
                <a:avLst/>
              </a:prstGeom>
              <a:noFill/>
              <a:ln w="0">
                <a:solidFill>
                  <a:srgbClr val="6576B3"/>
                </a:solidFill>
                <a:round/>
                <a:headEnd/>
                <a:tailEnd/>
              </a:ln>
            </p:spPr>
            <p:txBody>
              <a:bodyPr/>
              <a:lstStyle/>
              <a:p>
                <a:endParaRPr lang="fr-FR"/>
              </a:p>
            </p:txBody>
          </p:sp>
          <p:sp>
            <p:nvSpPr>
              <p:cNvPr id="106832" name="Rectangle 1596"/>
              <p:cNvSpPr>
                <a:spLocks noChangeArrowheads="1"/>
              </p:cNvSpPr>
              <p:nvPr/>
            </p:nvSpPr>
            <p:spPr bwMode="auto">
              <a:xfrm>
                <a:off x="5917" y="1157"/>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833" name="Rectangle 1597"/>
              <p:cNvSpPr>
                <a:spLocks noChangeArrowheads="1"/>
              </p:cNvSpPr>
              <p:nvPr/>
            </p:nvSpPr>
            <p:spPr bwMode="auto">
              <a:xfrm>
                <a:off x="5903" y="1165"/>
                <a:ext cx="17" cy="5"/>
              </a:xfrm>
              <a:prstGeom prst="rect">
                <a:avLst/>
              </a:prstGeom>
              <a:solidFill>
                <a:srgbClr val="504A5D"/>
              </a:solidFill>
              <a:ln w="9525">
                <a:noFill/>
                <a:miter lim="800000"/>
                <a:headEnd/>
                <a:tailEnd/>
              </a:ln>
            </p:spPr>
            <p:txBody>
              <a:bodyPr/>
              <a:lstStyle/>
              <a:p>
                <a:endParaRPr lang="en-US"/>
              </a:p>
            </p:txBody>
          </p:sp>
          <p:sp>
            <p:nvSpPr>
              <p:cNvPr id="106834" name="Rectangle 1598"/>
              <p:cNvSpPr>
                <a:spLocks noChangeArrowheads="1"/>
              </p:cNvSpPr>
              <p:nvPr/>
            </p:nvSpPr>
            <p:spPr bwMode="auto">
              <a:xfrm>
                <a:off x="5903" y="1162"/>
                <a:ext cx="17" cy="8"/>
              </a:xfrm>
              <a:prstGeom prst="rect">
                <a:avLst/>
              </a:prstGeom>
              <a:solidFill>
                <a:srgbClr val="504A5D"/>
              </a:solidFill>
              <a:ln w="9525">
                <a:noFill/>
                <a:miter lim="800000"/>
                <a:headEnd/>
                <a:tailEnd/>
              </a:ln>
            </p:spPr>
            <p:txBody>
              <a:bodyPr/>
              <a:lstStyle/>
              <a:p>
                <a:endParaRPr lang="en-US"/>
              </a:p>
            </p:txBody>
          </p:sp>
          <p:sp>
            <p:nvSpPr>
              <p:cNvPr id="106835" name="Rectangle 1599"/>
              <p:cNvSpPr>
                <a:spLocks noChangeArrowheads="1"/>
              </p:cNvSpPr>
              <p:nvPr/>
            </p:nvSpPr>
            <p:spPr bwMode="auto">
              <a:xfrm>
                <a:off x="5903" y="1160"/>
                <a:ext cx="17" cy="5"/>
              </a:xfrm>
              <a:prstGeom prst="rect">
                <a:avLst/>
              </a:prstGeom>
              <a:solidFill>
                <a:srgbClr val="495A76"/>
              </a:solidFill>
              <a:ln w="9525">
                <a:noFill/>
                <a:miter lim="800000"/>
                <a:headEnd/>
                <a:tailEnd/>
              </a:ln>
            </p:spPr>
            <p:txBody>
              <a:bodyPr/>
              <a:lstStyle/>
              <a:p>
                <a:endParaRPr lang="en-US"/>
              </a:p>
            </p:txBody>
          </p:sp>
          <p:sp>
            <p:nvSpPr>
              <p:cNvPr id="106836" name="Rectangle 1600"/>
              <p:cNvSpPr>
                <a:spLocks noChangeArrowheads="1"/>
              </p:cNvSpPr>
              <p:nvPr/>
            </p:nvSpPr>
            <p:spPr bwMode="auto">
              <a:xfrm>
                <a:off x="5903" y="1157"/>
                <a:ext cx="17" cy="5"/>
              </a:xfrm>
              <a:prstGeom prst="rect">
                <a:avLst/>
              </a:prstGeom>
              <a:solidFill>
                <a:srgbClr val="296992"/>
              </a:solidFill>
              <a:ln w="9525">
                <a:noFill/>
                <a:miter lim="800000"/>
                <a:headEnd/>
                <a:tailEnd/>
              </a:ln>
            </p:spPr>
            <p:txBody>
              <a:bodyPr/>
              <a:lstStyle/>
              <a:p>
                <a:endParaRPr lang="en-US"/>
              </a:p>
            </p:txBody>
          </p:sp>
          <p:sp>
            <p:nvSpPr>
              <p:cNvPr id="106837" name="Rectangle 1601"/>
              <p:cNvSpPr>
                <a:spLocks noChangeArrowheads="1"/>
              </p:cNvSpPr>
              <p:nvPr/>
            </p:nvSpPr>
            <p:spPr bwMode="auto">
              <a:xfrm>
                <a:off x="5903" y="1155"/>
                <a:ext cx="17" cy="5"/>
              </a:xfrm>
              <a:prstGeom prst="rect">
                <a:avLst/>
              </a:prstGeom>
              <a:solidFill>
                <a:srgbClr val="0079B3"/>
              </a:solidFill>
              <a:ln w="9525">
                <a:noFill/>
                <a:miter lim="800000"/>
                <a:headEnd/>
                <a:tailEnd/>
              </a:ln>
            </p:spPr>
            <p:txBody>
              <a:bodyPr/>
              <a:lstStyle/>
              <a:p>
                <a:endParaRPr lang="en-US"/>
              </a:p>
            </p:txBody>
          </p:sp>
          <p:sp>
            <p:nvSpPr>
              <p:cNvPr id="106838" name="Rectangle 1602"/>
              <p:cNvSpPr>
                <a:spLocks noChangeArrowheads="1"/>
              </p:cNvSpPr>
              <p:nvPr/>
            </p:nvSpPr>
            <p:spPr bwMode="auto">
              <a:xfrm>
                <a:off x="5903" y="1153"/>
                <a:ext cx="17" cy="4"/>
              </a:xfrm>
              <a:prstGeom prst="rect">
                <a:avLst/>
              </a:prstGeom>
              <a:solidFill>
                <a:srgbClr val="0089E0"/>
              </a:solidFill>
              <a:ln w="9525">
                <a:noFill/>
                <a:miter lim="800000"/>
                <a:headEnd/>
                <a:tailEnd/>
              </a:ln>
            </p:spPr>
            <p:txBody>
              <a:bodyPr/>
              <a:lstStyle/>
              <a:p>
                <a:endParaRPr lang="en-US"/>
              </a:p>
            </p:txBody>
          </p:sp>
          <p:sp>
            <p:nvSpPr>
              <p:cNvPr id="106839" name="Rectangle 1603"/>
              <p:cNvSpPr>
                <a:spLocks noChangeArrowheads="1"/>
              </p:cNvSpPr>
              <p:nvPr/>
            </p:nvSpPr>
            <p:spPr bwMode="auto">
              <a:xfrm>
                <a:off x="5903" y="1155"/>
                <a:ext cx="17" cy="0"/>
              </a:xfrm>
              <a:prstGeom prst="rect">
                <a:avLst/>
              </a:prstGeom>
              <a:solidFill>
                <a:srgbClr val="0089E0"/>
              </a:solidFill>
              <a:ln w="9525">
                <a:noFill/>
                <a:miter lim="800000"/>
                <a:headEnd/>
                <a:tailEnd/>
              </a:ln>
            </p:spPr>
            <p:txBody>
              <a:bodyPr/>
              <a:lstStyle/>
              <a:p>
                <a:endParaRPr lang="en-US"/>
              </a:p>
            </p:txBody>
          </p:sp>
          <p:sp>
            <p:nvSpPr>
              <p:cNvPr id="106840" name="Oval 1604"/>
              <p:cNvSpPr>
                <a:spLocks noChangeArrowheads="1"/>
              </p:cNvSpPr>
              <p:nvPr/>
            </p:nvSpPr>
            <p:spPr bwMode="auto">
              <a:xfrm>
                <a:off x="5903" y="1155"/>
                <a:ext cx="17" cy="15"/>
              </a:xfrm>
              <a:prstGeom prst="ellipse">
                <a:avLst/>
              </a:prstGeom>
              <a:solidFill>
                <a:srgbClr val="FFFFFF"/>
              </a:solidFill>
              <a:ln w="0">
                <a:solidFill>
                  <a:srgbClr val="6576B3"/>
                </a:solidFill>
                <a:round/>
                <a:headEnd/>
                <a:tailEnd/>
              </a:ln>
            </p:spPr>
            <p:txBody>
              <a:bodyPr/>
              <a:lstStyle/>
              <a:p>
                <a:endParaRPr lang="en-US"/>
              </a:p>
            </p:txBody>
          </p:sp>
          <p:sp>
            <p:nvSpPr>
              <p:cNvPr id="106841" name="Line 1605"/>
              <p:cNvSpPr>
                <a:spLocks noChangeShapeType="1"/>
              </p:cNvSpPr>
              <p:nvPr/>
            </p:nvSpPr>
            <p:spPr bwMode="auto">
              <a:xfrm flipH="1">
                <a:off x="5917" y="1160"/>
                <a:ext cx="27" cy="1"/>
              </a:xfrm>
              <a:prstGeom prst="line">
                <a:avLst/>
              </a:prstGeom>
              <a:noFill/>
              <a:ln w="0">
                <a:solidFill>
                  <a:srgbClr val="6576B3"/>
                </a:solidFill>
                <a:round/>
                <a:headEnd/>
                <a:tailEnd/>
              </a:ln>
            </p:spPr>
            <p:txBody>
              <a:bodyPr/>
              <a:lstStyle/>
              <a:p>
                <a:endParaRPr lang="fr-FR"/>
              </a:p>
            </p:txBody>
          </p:sp>
          <p:sp>
            <p:nvSpPr>
              <p:cNvPr id="106842" name="Line 1606"/>
              <p:cNvSpPr>
                <a:spLocks noChangeShapeType="1"/>
              </p:cNvSpPr>
              <p:nvPr/>
            </p:nvSpPr>
            <p:spPr bwMode="auto">
              <a:xfrm flipH="1">
                <a:off x="5917" y="1162"/>
                <a:ext cx="27" cy="1"/>
              </a:xfrm>
              <a:prstGeom prst="line">
                <a:avLst/>
              </a:prstGeom>
              <a:noFill/>
              <a:ln w="0">
                <a:solidFill>
                  <a:srgbClr val="6576B3"/>
                </a:solidFill>
                <a:round/>
                <a:headEnd/>
                <a:tailEnd/>
              </a:ln>
            </p:spPr>
            <p:txBody>
              <a:bodyPr/>
              <a:lstStyle/>
              <a:p>
                <a:endParaRPr lang="fr-FR"/>
              </a:p>
            </p:txBody>
          </p:sp>
          <p:sp>
            <p:nvSpPr>
              <p:cNvPr id="106843" name="Rectangle 1607"/>
              <p:cNvSpPr>
                <a:spLocks noChangeArrowheads="1"/>
              </p:cNvSpPr>
              <p:nvPr/>
            </p:nvSpPr>
            <p:spPr bwMode="auto">
              <a:xfrm>
                <a:off x="5917" y="111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44" name="Rectangle 1608"/>
              <p:cNvSpPr>
                <a:spLocks noChangeArrowheads="1"/>
              </p:cNvSpPr>
              <p:nvPr/>
            </p:nvSpPr>
            <p:spPr bwMode="auto">
              <a:xfrm>
                <a:off x="5903" y="1126"/>
                <a:ext cx="17" cy="2"/>
              </a:xfrm>
              <a:prstGeom prst="rect">
                <a:avLst/>
              </a:prstGeom>
              <a:solidFill>
                <a:srgbClr val="504A5D"/>
              </a:solidFill>
              <a:ln w="9525">
                <a:noFill/>
                <a:miter lim="800000"/>
                <a:headEnd/>
                <a:tailEnd/>
              </a:ln>
            </p:spPr>
            <p:txBody>
              <a:bodyPr/>
              <a:lstStyle/>
              <a:p>
                <a:endParaRPr lang="en-US"/>
              </a:p>
            </p:txBody>
          </p:sp>
          <p:sp>
            <p:nvSpPr>
              <p:cNvPr id="106845" name="Rectangle 1609"/>
              <p:cNvSpPr>
                <a:spLocks noChangeArrowheads="1"/>
              </p:cNvSpPr>
              <p:nvPr/>
            </p:nvSpPr>
            <p:spPr bwMode="auto">
              <a:xfrm>
                <a:off x="5903" y="1123"/>
                <a:ext cx="17" cy="5"/>
              </a:xfrm>
              <a:prstGeom prst="rect">
                <a:avLst/>
              </a:prstGeom>
              <a:solidFill>
                <a:srgbClr val="504A5D"/>
              </a:solidFill>
              <a:ln w="9525">
                <a:noFill/>
                <a:miter lim="800000"/>
                <a:headEnd/>
                <a:tailEnd/>
              </a:ln>
            </p:spPr>
            <p:txBody>
              <a:bodyPr/>
              <a:lstStyle/>
              <a:p>
                <a:endParaRPr lang="en-US"/>
              </a:p>
            </p:txBody>
          </p:sp>
          <p:sp>
            <p:nvSpPr>
              <p:cNvPr id="106846" name="Rectangle 1610"/>
              <p:cNvSpPr>
                <a:spLocks noChangeArrowheads="1"/>
              </p:cNvSpPr>
              <p:nvPr/>
            </p:nvSpPr>
            <p:spPr bwMode="auto">
              <a:xfrm>
                <a:off x="5903" y="1121"/>
                <a:ext cx="17" cy="5"/>
              </a:xfrm>
              <a:prstGeom prst="rect">
                <a:avLst/>
              </a:prstGeom>
              <a:solidFill>
                <a:srgbClr val="495A76"/>
              </a:solidFill>
              <a:ln w="9525">
                <a:noFill/>
                <a:miter lim="800000"/>
                <a:headEnd/>
                <a:tailEnd/>
              </a:ln>
            </p:spPr>
            <p:txBody>
              <a:bodyPr/>
              <a:lstStyle/>
              <a:p>
                <a:endParaRPr lang="en-US"/>
              </a:p>
            </p:txBody>
          </p:sp>
          <p:sp>
            <p:nvSpPr>
              <p:cNvPr id="106847" name="Rectangle 1611"/>
              <p:cNvSpPr>
                <a:spLocks noChangeArrowheads="1"/>
              </p:cNvSpPr>
              <p:nvPr/>
            </p:nvSpPr>
            <p:spPr bwMode="auto">
              <a:xfrm>
                <a:off x="5903" y="1116"/>
                <a:ext cx="17" cy="7"/>
              </a:xfrm>
              <a:prstGeom prst="rect">
                <a:avLst/>
              </a:prstGeom>
              <a:solidFill>
                <a:srgbClr val="296992"/>
              </a:solidFill>
              <a:ln w="9525">
                <a:noFill/>
                <a:miter lim="800000"/>
                <a:headEnd/>
                <a:tailEnd/>
              </a:ln>
            </p:spPr>
            <p:txBody>
              <a:bodyPr/>
              <a:lstStyle/>
              <a:p>
                <a:endParaRPr lang="en-US"/>
              </a:p>
            </p:txBody>
          </p:sp>
          <p:sp>
            <p:nvSpPr>
              <p:cNvPr id="106848" name="Rectangle 1612"/>
              <p:cNvSpPr>
                <a:spLocks noChangeArrowheads="1"/>
              </p:cNvSpPr>
              <p:nvPr/>
            </p:nvSpPr>
            <p:spPr bwMode="auto">
              <a:xfrm>
                <a:off x="5903" y="1114"/>
                <a:ext cx="17" cy="7"/>
              </a:xfrm>
              <a:prstGeom prst="rect">
                <a:avLst/>
              </a:prstGeom>
              <a:solidFill>
                <a:srgbClr val="0079B3"/>
              </a:solidFill>
              <a:ln w="9525">
                <a:noFill/>
                <a:miter lim="800000"/>
                <a:headEnd/>
                <a:tailEnd/>
              </a:ln>
            </p:spPr>
            <p:txBody>
              <a:bodyPr/>
              <a:lstStyle/>
              <a:p>
                <a:endParaRPr lang="en-US"/>
              </a:p>
            </p:txBody>
          </p:sp>
          <p:sp>
            <p:nvSpPr>
              <p:cNvPr id="106849" name="Rectangle 1613"/>
              <p:cNvSpPr>
                <a:spLocks noChangeArrowheads="1"/>
              </p:cNvSpPr>
              <p:nvPr/>
            </p:nvSpPr>
            <p:spPr bwMode="auto">
              <a:xfrm>
                <a:off x="5903" y="1111"/>
                <a:ext cx="17" cy="5"/>
              </a:xfrm>
              <a:prstGeom prst="rect">
                <a:avLst/>
              </a:prstGeom>
              <a:solidFill>
                <a:srgbClr val="0089E0"/>
              </a:solidFill>
              <a:ln w="9525">
                <a:noFill/>
                <a:miter lim="800000"/>
                <a:headEnd/>
                <a:tailEnd/>
              </a:ln>
            </p:spPr>
            <p:txBody>
              <a:bodyPr/>
              <a:lstStyle/>
              <a:p>
                <a:endParaRPr lang="en-US"/>
              </a:p>
            </p:txBody>
          </p:sp>
          <p:sp>
            <p:nvSpPr>
              <p:cNvPr id="106850" name="Rectangle 1614"/>
              <p:cNvSpPr>
                <a:spLocks noChangeArrowheads="1"/>
              </p:cNvSpPr>
              <p:nvPr/>
            </p:nvSpPr>
            <p:spPr bwMode="auto">
              <a:xfrm>
                <a:off x="5903" y="1114"/>
                <a:ext cx="17" cy="0"/>
              </a:xfrm>
              <a:prstGeom prst="rect">
                <a:avLst/>
              </a:prstGeom>
              <a:solidFill>
                <a:srgbClr val="0089E0"/>
              </a:solidFill>
              <a:ln w="9525">
                <a:noFill/>
                <a:miter lim="800000"/>
                <a:headEnd/>
                <a:tailEnd/>
              </a:ln>
            </p:spPr>
            <p:txBody>
              <a:bodyPr/>
              <a:lstStyle/>
              <a:p>
                <a:endParaRPr lang="en-US"/>
              </a:p>
            </p:txBody>
          </p:sp>
          <p:sp>
            <p:nvSpPr>
              <p:cNvPr id="106851" name="Oval 1615"/>
              <p:cNvSpPr>
                <a:spLocks noChangeArrowheads="1"/>
              </p:cNvSpPr>
              <p:nvPr/>
            </p:nvSpPr>
            <p:spPr bwMode="auto">
              <a:xfrm>
                <a:off x="5903" y="1114"/>
                <a:ext cx="17" cy="14"/>
              </a:xfrm>
              <a:prstGeom prst="ellipse">
                <a:avLst/>
              </a:prstGeom>
              <a:solidFill>
                <a:srgbClr val="FFFFFF"/>
              </a:solidFill>
              <a:ln w="0">
                <a:solidFill>
                  <a:srgbClr val="6576B3"/>
                </a:solidFill>
                <a:round/>
                <a:headEnd/>
                <a:tailEnd/>
              </a:ln>
            </p:spPr>
            <p:txBody>
              <a:bodyPr/>
              <a:lstStyle/>
              <a:p>
                <a:endParaRPr lang="en-US"/>
              </a:p>
            </p:txBody>
          </p:sp>
          <p:sp>
            <p:nvSpPr>
              <p:cNvPr id="106852" name="Line 1616"/>
              <p:cNvSpPr>
                <a:spLocks noChangeShapeType="1"/>
              </p:cNvSpPr>
              <p:nvPr/>
            </p:nvSpPr>
            <p:spPr bwMode="auto">
              <a:xfrm flipH="1">
                <a:off x="5917" y="1119"/>
                <a:ext cx="27" cy="1"/>
              </a:xfrm>
              <a:prstGeom prst="line">
                <a:avLst/>
              </a:prstGeom>
              <a:noFill/>
              <a:ln w="0">
                <a:solidFill>
                  <a:srgbClr val="6576B3"/>
                </a:solidFill>
                <a:round/>
                <a:headEnd/>
                <a:tailEnd/>
              </a:ln>
            </p:spPr>
            <p:txBody>
              <a:bodyPr/>
              <a:lstStyle/>
              <a:p>
                <a:endParaRPr lang="fr-FR"/>
              </a:p>
            </p:txBody>
          </p:sp>
          <p:sp>
            <p:nvSpPr>
              <p:cNvPr id="106853" name="Line 1617"/>
              <p:cNvSpPr>
                <a:spLocks noChangeShapeType="1"/>
              </p:cNvSpPr>
              <p:nvPr/>
            </p:nvSpPr>
            <p:spPr bwMode="auto">
              <a:xfrm flipH="1">
                <a:off x="5917" y="1121"/>
                <a:ext cx="27" cy="1"/>
              </a:xfrm>
              <a:prstGeom prst="line">
                <a:avLst/>
              </a:prstGeom>
              <a:noFill/>
              <a:ln w="0">
                <a:solidFill>
                  <a:srgbClr val="6576B3"/>
                </a:solidFill>
                <a:round/>
                <a:headEnd/>
                <a:tailEnd/>
              </a:ln>
            </p:spPr>
            <p:txBody>
              <a:bodyPr/>
              <a:lstStyle/>
              <a:p>
                <a:endParaRPr lang="fr-FR"/>
              </a:p>
            </p:txBody>
          </p:sp>
          <p:sp>
            <p:nvSpPr>
              <p:cNvPr id="106854" name="Rectangle 1618"/>
              <p:cNvSpPr>
                <a:spLocks noChangeArrowheads="1"/>
              </p:cNvSpPr>
              <p:nvPr/>
            </p:nvSpPr>
            <p:spPr bwMode="auto">
              <a:xfrm>
                <a:off x="5917" y="1138"/>
                <a:ext cx="27" cy="5"/>
              </a:xfrm>
              <a:prstGeom prst="rect">
                <a:avLst/>
              </a:prstGeom>
              <a:solidFill>
                <a:srgbClr val="504A5D"/>
              </a:solidFill>
              <a:ln w="0">
                <a:solidFill>
                  <a:srgbClr val="6576B3"/>
                </a:solidFill>
                <a:miter lim="800000"/>
                <a:headEnd/>
                <a:tailEnd/>
              </a:ln>
            </p:spPr>
            <p:txBody>
              <a:bodyPr/>
              <a:lstStyle/>
              <a:p>
                <a:endParaRPr lang="en-US"/>
              </a:p>
            </p:txBody>
          </p:sp>
          <p:sp>
            <p:nvSpPr>
              <p:cNvPr id="106855" name="Rectangle 1619"/>
              <p:cNvSpPr>
                <a:spLocks noChangeArrowheads="1"/>
              </p:cNvSpPr>
              <p:nvPr/>
            </p:nvSpPr>
            <p:spPr bwMode="auto">
              <a:xfrm>
                <a:off x="5903" y="1145"/>
                <a:ext cx="17" cy="3"/>
              </a:xfrm>
              <a:prstGeom prst="rect">
                <a:avLst/>
              </a:prstGeom>
              <a:solidFill>
                <a:srgbClr val="504A5D"/>
              </a:solidFill>
              <a:ln w="9525">
                <a:noFill/>
                <a:miter lim="800000"/>
                <a:headEnd/>
                <a:tailEnd/>
              </a:ln>
            </p:spPr>
            <p:txBody>
              <a:bodyPr/>
              <a:lstStyle/>
              <a:p>
                <a:endParaRPr lang="en-US"/>
              </a:p>
            </p:txBody>
          </p:sp>
          <p:sp>
            <p:nvSpPr>
              <p:cNvPr id="106856" name="Rectangle 1620"/>
              <p:cNvSpPr>
                <a:spLocks noChangeArrowheads="1"/>
              </p:cNvSpPr>
              <p:nvPr/>
            </p:nvSpPr>
            <p:spPr bwMode="auto">
              <a:xfrm>
                <a:off x="5903" y="1143"/>
                <a:ext cx="17" cy="5"/>
              </a:xfrm>
              <a:prstGeom prst="rect">
                <a:avLst/>
              </a:prstGeom>
              <a:solidFill>
                <a:srgbClr val="504A5D"/>
              </a:solidFill>
              <a:ln w="9525">
                <a:noFill/>
                <a:miter lim="800000"/>
                <a:headEnd/>
                <a:tailEnd/>
              </a:ln>
            </p:spPr>
            <p:txBody>
              <a:bodyPr/>
              <a:lstStyle/>
              <a:p>
                <a:endParaRPr lang="en-US"/>
              </a:p>
            </p:txBody>
          </p:sp>
          <p:sp>
            <p:nvSpPr>
              <p:cNvPr id="106857" name="Rectangle 1621"/>
              <p:cNvSpPr>
                <a:spLocks noChangeArrowheads="1"/>
              </p:cNvSpPr>
              <p:nvPr/>
            </p:nvSpPr>
            <p:spPr bwMode="auto">
              <a:xfrm>
                <a:off x="5903" y="1140"/>
                <a:ext cx="17" cy="5"/>
              </a:xfrm>
              <a:prstGeom prst="rect">
                <a:avLst/>
              </a:prstGeom>
              <a:solidFill>
                <a:srgbClr val="495A76"/>
              </a:solidFill>
              <a:ln w="9525">
                <a:noFill/>
                <a:miter lim="800000"/>
                <a:headEnd/>
                <a:tailEnd/>
              </a:ln>
            </p:spPr>
            <p:txBody>
              <a:bodyPr/>
              <a:lstStyle/>
              <a:p>
                <a:endParaRPr lang="en-US"/>
              </a:p>
            </p:txBody>
          </p:sp>
          <p:sp>
            <p:nvSpPr>
              <p:cNvPr id="106858" name="Rectangle 1622"/>
              <p:cNvSpPr>
                <a:spLocks noChangeArrowheads="1"/>
              </p:cNvSpPr>
              <p:nvPr/>
            </p:nvSpPr>
            <p:spPr bwMode="auto">
              <a:xfrm>
                <a:off x="5903" y="1138"/>
                <a:ext cx="17" cy="5"/>
              </a:xfrm>
              <a:prstGeom prst="rect">
                <a:avLst/>
              </a:prstGeom>
              <a:solidFill>
                <a:srgbClr val="296992"/>
              </a:solidFill>
              <a:ln w="9525">
                <a:noFill/>
                <a:miter lim="800000"/>
                <a:headEnd/>
                <a:tailEnd/>
              </a:ln>
            </p:spPr>
            <p:txBody>
              <a:bodyPr/>
              <a:lstStyle/>
              <a:p>
                <a:endParaRPr lang="en-US"/>
              </a:p>
            </p:txBody>
          </p:sp>
          <p:sp>
            <p:nvSpPr>
              <p:cNvPr id="106859" name="Rectangle 1623"/>
              <p:cNvSpPr>
                <a:spLocks noChangeArrowheads="1"/>
              </p:cNvSpPr>
              <p:nvPr/>
            </p:nvSpPr>
            <p:spPr bwMode="auto">
              <a:xfrm>
                <a:off x="5903" y="1133"/>
                <a:ext cx="17" cy="7"/>
              </a:xfrm>
              <a:prstGeom prst="rect">
                <a:avLst/>
              </a:prstGeom>
              <a:solidFill>
                <a:srgbClr val="0079B3"/>
              </a:solidFill>
              <a:ln w="9525">
                <a:noFill/>
                <a:miter lim="800000"/>
                <a:headEnd/>
                <a:tailEnd/>
              </a:ln>
            </p:spPr>
            <p:txBody>
              <a:bodyPr/>
              <a:lstStyle/>
              <a:p>
                <a:endParaRPr lang="en-US"/>
              </a:p>
            </p:txBody>
          </p:sp>
          <p:sp>
            <p:nvSpPr>
              <p:cNvPr id="106860" name="Rectangle 1624"/>
              <p:cNvSpPr>
                <a:spLocks noChangeArrowheads="1"/>
              </p:cNvSpPr>
              <p:nvPr/>
            </p:nvSpPr>
            <p:spPr bwMode="auto">
              <a:xfrm>
                <a:off x="5903" y="1131"/>
                <a:ext cx="17" cy="7"/>
              </a:xfrm>
              <a:prstGeom prst="rect">
                <a:avLst/>
              </a:prstGeom>
              <a:solidFill>
                <a:srgbClr val="0089E0"/>
              </a:solidFill>
              <a:ln w="9525">
                <a:noFill/>
                <a:miter lim="800000"/>
                <a:headEnd/>
                <a:tailEnd/>
              </a:ln>
            </p:spPr>
            <p:txBody>
              <a:bodyPr/>
              <a:lstStyle/>
              <a:p>
                <a:endParaRPr lang="en-US"/>
              </a:p>
            </p:txBody>
          </p:sp>
          <p:sp>
            <p:nvSpPr>
              <p:cNvPr id="106861" name="Rectangle 1625"/>
              <p:cNvSpPr>
                <a:spLocks noChangeArrowheads="1"/>
              </p:cNvSpPr>
              <p:nvPr/>
            </p:nvSpPr>
            <p:spPr bwMode="auto">
              <a:xfrm>
                <a:off x="5903" y="1133"/>
                <a:ext cx="17" cy="0"/>
              </a:xfrm>
              <a:prstGeom prst="rect">
                <a:avLst/>
              </a:prstGeom>
              <a:solidFill>
                <a:srgbClr val="0089E0"/>
              </a:solidFill>
              <a:ln w="9525">
                <a:noFill/>
                <a:miter lim="800000"/>
                <a:headEnd/>
                <a:tailEnd/>
              </a:ln>
            </p:spPr>
            <p:txBody>
              <a:bodyPr/>
              <a:lstStyle/>
              <a:p>
                <a:endParaRPr lang="en-US"/>
              </a:p>
            </p:txBody>
          </p:sp>
          <p:sp>
            <p:nvSpPr>
              <p:cNvPr id="106862" name="Oval 1626"/>
              <p:cNvSpPr>
                <a:spLocks noChangeArrowheads="1"/>
              </p:cNvSpPr>
              <p:nvPr/>
            </p:nvSpPr>
            <p:spPr bwMode="auto">
              <a:xfrm>
                <a:off x="5903" y="1133"/>
                <a:ext cx="17" cy="15"/>
              </a:xfrm>
              <a:prstGeom prst="ellipse">
                <a:avLst/>
              </a:prstGeom>
              <a:solidFill>
                <a:srgbClr val="FFFFFF"/>
              </a:solidFill>
              <a:ln w="0">
                <a:solidFill>
                  <a:srgbClr val="6576B3"/>
                </a:solidFill>
                <a:round/>
                <a:headEnd/>
                <a:tailEnd/>
              </a:ln>
            </p:spPr>
            <p:txBody>
              <a:bodyPr/>
              <a:lstStyle/>
              <a:p>
                <a:endParaRPr lang="en-US"/>
              </a:p>
            </p:txBody>
          </p:sp>
          <p:sp>
            <p:nvSpPr>
              <p:cNvPr id="106863" name="Line 1627"/>
              <p:cNvSpPr>
                <a:spLocks noChangeShapeType="1"/>
              </p:cNvSpPr>
              <p:nvPr/>
            </p:nvSpPr>
            <p:spPr bwMode="auto">
              <a:xfrm flipH="1">
                <a:off x="5917" y="1138"/>
                <a:ext cx="27" cy="1"/>
              </a:xfrm>
              <a:prstGeom prst="line">
                <a:avLst/>
              </a:prstGeom>
              <a:noFill/>
              <a:ln w="0">
                <a:solidFill>
                  <a:srgbClr val="6576B3"/>
                </a:solidFill>
                <a:round/>
                <a:headEnd/>
                <a:tailEnd/>
              </a:ln>
            </p:spPr>
            <p:txBody>
              <a:bodyPr/>
              <a:lstStyle/>
              <a:p>
                <a:endParaRPr lang="fr-FR"/>
              </a:p>
            </p:txBody>
          </p:sp>
          <p:sp>
            <p:nvSpPr>
              <p:cNvPr id="106864" name="Line 1628"/>
              <p:cNvSpPr>
                <a:spLocks noChangeShapeType="1"/>
              </p:cNvSpPr>
              <p:nvPr/>
            </p:nvSpPr>
            <p:spPr bwMode="auto">
              <a:xfrm flipH="1">
                <a:off x="5917" y="1143"/>
                <a:ext cx="27" cy="1"/>
              </a:xfrm>
              <a:prstGeom prst="line">
                <a:avLst/>
              </a:prstGeom>
              <a:noFill/>
              <a:ln w="0">
                <a:solidFill>
                  <a:srgbClr val="6576B3"/>
                </a:solidFill>
                <a:round/>
                <a:headEnd/>
                <a:tailEnd/>
              </a:ln>
            </p:spPr>
            <p:txBody>
              <a:bodyPr/>
              <a:lstStyle/>
              <a:p>
                <a:endParaRPr lang="fr-FR"/>
              </a:p>
            </p:txBody>
          </p:sp>
          <p:sp>
            <p:nvSpPr>
              <p:cNvPr id="106865" name="Rectangle 1629"/>
              <p:cNvSpPr>
                <a:spLocks noChangeArrowheads="1"/>
              </p:cNvSpPr>
              <p:nvPr/>
            </p:nvSpPr>
            <p:spPr bwMode="auto">
              <a:xfrm>
                <a:off x="5917" y="1174"/>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866" name="Rectangle 1630"/>
              <p:cNvSpPr>
                <a:spLocks noChangeArrowheads="1"/>
              </p:cNvSpPr>
              <p:nvPr/>
            </p:nvSpPr>
            <p:spPr bwMode="auto">
              <a:xfrm>
                <a:off x="5903" y="1184"/>
                <a:ext cx="17" cy="3"/>
              </a:xfrm>
              <a:prstGeom prst="rect">
                <a:avLst/>
              </a:prstGeom>
              <a:solidFill>
                <a:srgbClr val="504A5D"/>
              </a:solidFill>
              <a:ln w="9525">
                <a:noFill/>
                <a:miter lim="800000"/>
                <a:headEnd/>
                <a:tailEnd/>
              </a:ln>
            </p:spPr>
            <p:txBody>
              <a:bodyPr/>
              <a:lstStyle/>
              <a:p>
                <a:endParaRPr lang="en-US"/>
              </a:p>
            </p:txBody>
          </p:sp>
          <p:sp>
            <p:nvSpPr>
              <p:cNvPr id="106867" name="Rectangle 1631"/>
              <p:cNvSpPr>
                <a:spLocks noChangeArrowheads="1"/>
              </p:cNvSpPr>
              <p:nvPr/>
            </p:nvSpPr>
            <p:spPr bwMode="auto">
              <a:xfrm>
                <a:off x="5903" y="1179"/>
                <a:ext cx="17" cy="8"/>
              </a:xfrm>
              <a:prstGeom prst="rect">
                <a:avLst/>
              </a:prstGeom>
              <a:solidFill>
                <a:srgbClr val="504A5D"/>
              </a:solidFill>
              <a:ln w="9525">
                <a:noFill/>
                <a:miter lim="800000"/>
                <a:headEnd/>
                <a:tailEnd/>
              </a:ln>
            </p:spPr>
            <p:txBody>
              <a:bodyPr/>
              <a:lstStyle/>
              <a:p>
                <a:endParaRPr lang="en-US"/>
              </a:p>
            </p:txBody>
          </p:sp>
          <p:sp>
            <p:nvSpPr>
              <p:cNvPr id="106868" name="Rectangle 1632"/>
              <p:cNvSpPr>
                <a:spLocks noChangeArrowheads="1"/>
              </p:cNvSpPr>
              <p:nvPr/>
            </p:nvSpPr>
            <p:spPr bwMode="auto">
              <a:xfrm>
                <a:off x="5903" y="1177"/>
                <a:ext cx="17" cy="7"/>
              </a:xfrm>
              <a:prstGeom prst="rect">
                <a:avLst/>
              </a:prstGeom>
              <a:solidFill>
                <a:srgbClr val="495A76"/>
              </a:solidFill>
              <a:ln w="9525">
                <a:noFill/>
                <a:miter lim="800000"/>
                <a:headEnd/>
                <a:tailEnd/>
              </a:ln>
            </p:spPr>
            <p:txBody>
              <a:bodyPr/>
              <a:lstStyle/>
              <a:p>
                <a:endParaRPr lang="en-US"/>
              </a:p>
            </p:txBody>
          </p:sp>
          <p:sp>
            <p:nvSpPr>
              <p:cNvPr id="106869" name="Rectangle 1633"/>
              <p:cNvSpPr>
                <a:spLocks noChangeArrowheads="1"/>
              </p:cNvSpPr>
              <p:nvPr/>
            </p:nvSpPr>
            <p:spPr bwMode="auto">
              <a:xfrm>
                <a:off x="5903" y="1174"/>
                <a:ext cx="17" cy="5"/>
              </a:xfrm>
              <a:prstGeom prst="rect">
                <a:avLst/>
              </a:prstGeom>
              <a:solidFill>
                <a:srgbClr val="296992"/>
              </a:solidFill>
              <a:ln w="9525">
                <a:noFill/>
                <a:miter lim="800000"/>
                <a:headEnd/>
                <a:tailEnd/>
              </a:ln>
            </p:spPr>
            <p:txBody>
              <a:bodyPr/>
              <a:lstStyle/>
              <a:p>
                <a:endParaRPr lang="en-US"/>
              </a:p>
            </p:txBody>
          </p:sp>
          <p:sp>
            <p:nvSpPr>
              <p:cNvPr id="106870" name="Rectangle 1634"/>
              <p:cNvSpPr>
                <a:spLocks noChangeArrowheads="1"/>
              </p:cNvSpPr>
              <p:nvPr/>
            </p:nvSpPr>
            <p:spPr bwMode="auto">
              <a:xfrm>
                <a:off x="5903" y="1172"/>
                <a:ext cx="17" cy="5"/>
              </a:xfrm>
              <a:prstGeom prst="rect">
                <a:avLst/>
              </a:prstGeom>
              <a:solidFill>
                <a:srgbClr val="0079B3"/>
              </a:solidFill>
              <a:ln w="9525">
                <a:noFill/>
                <a:miter lim="800000"/>
                <a:headEnd/>
                <a:tailEnd/>
              </a:ln>
            </p:spPr>
            <p:txBody>
              <a:bodyPr/>
              <a:lstStyle/>
              <a:p>
                <a:endParaRPr lang="en-US"/>
              </a:p>
            </p:txBody>
          </p:sp>
          <p:sp>
            <p:nvSpPr>
              <p:cNvPr id="106871" name="Rectangle 1635"/>
              <p:cNvSpPr>
                <a:spLocks noChangeArrowheads="1"/>
              </p:cNvSpPr>
              <p:nvPr/>
            </p:nvSpPr>
            <p:spPr bwMode="auto">
              <a:xfrm>
                <a:off x="5903" y="1170"/>
                <a:ext cx="17" cy="4"/>
              </a:xfrm>
              <a:prstGeom prst="rect">
                <a:avLst/>
              </a:prstGeom>
              <a:solidFill>
                <a:srgbClr val="0089E0"/>
              </a:solidFill>
              <a:ln w="9525">
                <a:noFill/>
                <a:miter lim="800000"/>
                <a:headEnd/>
                <a:tailEnd/>
              </a:ln>
            </p:spPr>
            <p:txBody>
              <a:bodyPr/>
              <a:lstStyle/>
              <a:p>
                <a:endParaRPr lang="en-US"/>
              </a:p>
            </p:txBody>
          </p:sp>
          <p:sp>
            <p:nvSpPr>
              <p:cNvPr id="106872" name="Rectangle 1636"/>
              <p:cNvSpPr>
                <a:spLocks noChangeArrowheads="1"/>
              </p:cNvSpPr>
              <p:nvPr/>
            </p:nvSpPr>
            <p:spPr bwMode="auto">
              <a:xfrm>
                <a:off x="5903" y="1172"/>
                <a:ext cx="17" cy="0"/>
              </a:xfrm>
              <a:prstGeom prst="rect">
                <a:avLst/>
              </a:prstGeom>
              <a:solidFill>
                <a:srgbClr val="0089E0"/>
              </a:solidFill>
              <a:ln w="9525">
                <a:noFill/>
                <a:miter lim="800000"/>
                <a:headEnd/>
                <a:tailEnd/>
              </a:ln>
            </p:spPr>
            <p:txBody>
              <a:bodyPr/>
              <a:lstStyle/>
              <a:p>
                <a:endParaRPr lang="en-US"/>
              </a:p>
            </p:txBody>
          </p:sp>
          <p:sp>
            <p:nvSpPr>
              <p:cNvPr id="106873" name="Oval 1637"/>
              <p:cNvSpPr>
                <a:spLocks noChangeArrowheads="1"/>
              </p:cNvSpPr>
              <p:nvPr/>
            </p:nvSpPr>
            <p:spPr bwMode="auto">
              <a:xfrm>
                <a:off x="5903" y="1172"/>
                <a:ext cx="17" cy="15"/>
              </a:xfrm>
              <a:prstGeom prst="ellipse">
                <a:avLst/>
              </a:prstGeom>
              <a:solidFill>
                <a:srgbClr val="FFFFFF"/>
              </a:solidFill>
              <a:ln w="0">
                <a:solidFill>
                  <a:srgbClr val="6576B3"/>
                </a:solidFill>
                <a:round/>
                <a:headEnd/>
                <a:tailEnd/>
              </a:ln>
            </p:spPr>
            <p:txBody>
              <a:bodyPr/>
              <a:lstStyle/>
              <a:p>
                <a:endParaRPr lang="en-US"/>
              </a:p>
            </p:txBody>
          </p:sp>
          <p:sp>
            <p:nvSpPr>
              <p:cNvPr id="106874" name="Line 1638"/>
              <p:cNvSpPr>
                <a:spLocks noChangeShapeType="1"/>
              </p:cNvSpPr>
              <p:nvPr/>
            </p:nvSpPr>
            <p:spPr bwMode="auto">
              <a:xfrm flipH="1">
                <a:off x="5917" y="1177"/>
                <a:ext cx="27" cy="1"/>
              </a:xfrm>
              <a:prstGeom prst="line">
                <a:avLst/>
              </a:prstGeom>
              <a:noFill/>
              <a:ln w="0">
                <a:solidFill>
                  <a:srgbClr val="6576B3"/>
                </a:solidFill>
                <a:round/>
                <a:headEnd/>
                <a:tailEnd/>
              </a:ln>
            </p:spPr>
            <p:txBody>
              <a:bodyPr/>
              <a:lstStyle/>
              <a:p>
                <a:endParaRPr lang="fr-FR"/>
              </a:p>
            </p:txBody>
          </p:sp>
          <p:sp>
            <p:nvSpPr>
              <p:cNvPr id="106875" name="Line 1639"/>
              <p:cNvSpPr>
                <a:spLocks noChangeShapeType="1"/>
              </p:cNvSpPr>
              <p:nvPr/>
            </p:nvSpPr>
            <p:spPr bwMode="auto">
              <a:xfrm flipH="1">
                <a:off x="5917" y="1179"/>
                <a:ext cx="27" cy="1"/>
              </a:xfrm>
              <a:prstGeom prst="line">
                <a:avLst/>
              </a:prstGeom>
              <a:noFill/>
              <a:ln w="0">
                <a:solidFill>
                  <a:srgbClr val="6576B3"/>
                </a:solidFill>
                <a:round/>
                <a:headEnd/>
                <a:tailEnd/>
              </a:ln>
            </p:spPr>
            <p:txBody>
              <a:bodyPr/>
              <a:lstStyle/>
              <a:p>
                <a:endParaRPr lang="fr-FR"/>
              </a:p>
            </p:txBody>
          </p:sp>
          <p:sp>
            <p:nvSpPr>
              <p:cNvPr id="106876" name="Rectangle 1640"/>
              <p:cNvSpPr>
                <a:spLocks noChangeArrowheads="1"/>
              </p:cNvSpPr>
              <p:nvPr/>
            </p:nvSpPr>
            <p:spPr bwMode="auto">
              <a:xfrm>
                <a:off x="5917" y="1240"/>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77" name="Rectangle 1641"/>
              <p:cNvSpPr>
                <a:spLocks noChangeArrowheads="1"/>
              </p:cNvSpPr>
              <p:nvPr/>
            </p:nvSpPr>
            <p:spPr bwMode="auto">
              <a:xfrm>
                <a:off x="5903" y="1247"/>
                <a:ext cx="17" cy="3"/>
              </a:xfrm>
              <a:prstGeom prst="rect">
                <a:avLst/>
              </a:prstGeom>
              <a:solidFill>
                <a:srgbClr val="504A5D"/>
              </a:solidFill>
              <a:ln w="9525">
                <a:noFill/>
                <a:miter lim="800000"/>
                <a:headEnd/>
                <a:tailEnd/>
              </a:ln>
            </p:spPr>
            <p:txBody>
              <a:bodyPr/>
              <a:lstStyle/>
              <a:p>
                <a:endParaRPr lang="en-US"/>
              </a:p>
            </p:txBody>
          </p:sp>
          <p:sp>
            <p:nvSpPr>
              <p:cNvPr id="106878" name="Rectangle 1642"/>
              <p:cNvSpPr>
                <a:spLocks noChangeArrowheads="1"/>
              </p:cNvSpPr>
              <p:nvPr/>
            </p:nvSpPr>
            <p:spPr bwMode="auto">
              <a:xfrm>
                <a:off x="5903" y="1245"/>
                <a:ext cx="17" cy="5"/>
              </a:xfrm>
              <a:prstGeom prst="rect">
                <a:avLst/>
              </a:prstGeom>
              <a:solidFill>
                <a:srgbClr val="504A5D"/>
              </a:solidFill>
              <a:ln w="9525">
                <a:noFill/>
                <a:miter lim="800000"/>
                <a:headEnd/>
                <a:tailEnd/>
              </a:ln>
            </p:spPr>
            <p:txBody>
              <a:bodyPr/>
              <a:lstStyle/>
              <a:p>
                <a:endParaRPr lang="en-US"/>
              </a:p>
            </p:txBody>
          </p:sp>
          <p:sp>
            <p:nvSpPr>
              <p:cNvPr id="106879" name="Rectangle 1643"/>
              <p:cNvSpPr>
                <a:spLocks noChangeArrowheads="1"/>
              </p:cNvSpPr>
              <p:nvPr/>
            </p:nvSpPr>
            <p:spPr bwMode="auto">
              <a:xfrm>
                <a:off x="5903" y="1242"/>
                <a:ext cx="17" cy="5"/>
              </a:xfrm>
              <a:prstGeom prst="rect">
                <a:avLst/>
              </a:prstGeom>
              <a:solidFill>
                <a:srgbClr val="495A76"/>
              </a:solidFill>
              <a:ln w="9525">
                <a:noFill/>
                <a:miter lim="800000"/>
                <a:headEnd/>
                <a:tailEnd/>
              </a:ln>
            </p:spPr>
            <p:txBody>
              <a:bodyPr/>
              <a:lstStyle/>
              <a:p>
                <a:endParaRPr lang="en-US"/>
              </a:p>
            </p:txBody>
          </p:sp>
          <p:sp>
            <p:nvSpPr>
              <p:cNvPr id="106880" name="Rectangle 1644"/>
              <p:cNvSpPr>
                <a:spLocks noChangeArrowheads="1"/>
              </p:cNvSpPr>
              <p:nvPr/>
            </p:nvSpPr>
            <p:spPr bwMode="auto">
              <a:xfrm>
                <a:off x="5903" y="1240"/>
                <a:ext cx="17" cy="5"/>
              </a:xfrm>
              <a:prstGeom prst="rect">
                <a:avLst/>
              </a:prstGeom>
              <a:solidFill>
                <a:srgbClr val="296992"/>
              </a:solidFill>
              <a:ln w="9525">
                <a:noFill/>
                <a:miter lim="800000"/>
                <a:headEnd/>
                <a:tailEnd/>
              </a:ln>
            </p:spPr>
            <p:txBody>
              <a:bodyPr/>
              <a:lstStyle/>
              <a:p>
                <a:endParaRPr lang="en-US"/>
              </a:p>
            </p:txBody>
          </p:sp>
          <p:sp>
            <p:nvSpPr>
              <p:cNvPr id="106881" name="Rectangle 1645"/>
              <p:cNvSpPr>
                <a:spLocks noChangeArrowheads="1"/>
              </p:cNvSpPr>
              <p:nvPr/>
            </p:nvSpPr>
            <p:spPr bwMode="auto">
              <a:xfrm>
                <a:off x="5903" y="1237"/>
                <a:ext cx="17" cy="5"/>
              </a:xfrm>
              <a:prstGeom prst="rect">
                <a:avLst/>
              </a:prstGeom>
              <a:solidFill>
                <a:srgbClr val="0079B3"/>
              </a:solidFill>
              <a:ln w="9525">
                <a:noFill/>
                <a:miter lim="800000"/>
                <a:headEnd/>
                <a:tailEnd/>
              </a:ln>
            </p:spPr>
            <p:txBody>
              <a:bodyPr/>
              <a:lstStyle/>
              <a:p>
                <a:endParaRPr lang="en-US"/>
              </a:p>
            </p:txBody>
          </p:sp>
          <p:sp>
            <p:nvSpPr>
              <p:cNvPr id="106882" name="Rectangle 1646"/>
              <p:cNvSpPr>
                <a:spLocks noChangeArrowheads="1"/>
              </p:cNvSpPr>
              <p:nvPr/>
            </p:nvSpPr>
            <p:spPr bwMode="auto">
              <a:xfrm>
                <a:off x="5903" y="1233"/>
                <a:ext cx="17" cy="7"/>
              </a:xfrm>
              <a:prstGeom prst="rect">
                <a:avLst/>
              </a:prstGeom>
              <a:solidFill>
                <a:srgbClr val="0089E0"/>
              </a:solidFill>
              <a:ln w="9525">
                <a:noFill/>
                <a:miter lim="800000"/>
                <a:headEnd/>
                <a:tailEnd/>
              </a:ln>
            </p:spPr>
            <p:txBody>
              <a:bodyPr/>
              <a:lstStyle/>
              <a:p>
                <a:endParaRPr lang="en-US"/>
              </a:p>
            </p:txBody>
          </p:sp>
          <p:sp>
            <p:nvSpPr>
              <p:cNvPr id="106883" name="Rectangle 1647"/>
              <p:cNvSpPr>
                <a:spLocks noChangeArrowheads="1"/>
              </p:cNvSpPr>
              <p:nvPr/>
            </p:nvSpPr>
            <p:spPr bwMode="auto">
              <a:xfrm>
                <a:off x="5903" y="1237"/>
                <a:ext cx="17" cy="0"/>
              </a:xfrm>
              <a:prstGeom prst="rect">
                <a:avLst/>
              </a:prstGeom>
              <a:solidFill>
                <a:srgbClr val="0089E0"/>
              </a:solidFill>
              <a:ln w="9525">
                <a:noFill/>
                <a:miter lim="800000"/>
                <a:headEnd/>
                <a:tailEnd/>
              </a:ln>
            </p:spPr>
            <p:txBody>
              <a:bodyPr/>
              <a:lstStyle/>
              <a:p>
                <a:endParaRPr lang="en-US"/>
              </a:p>
            </p:txBody>
          </p:sp>
          <p:sp>
            <p:nvSpPr>
              <p:cNvPr id="106884" name="Oval 1648"/>
              <p:cNvSpPr>
                <a:spLocks noChangeArrowheads="1"/>
              </p:cNvSpPr>
              <p:nvPr/>
            </p:nvSpPr>
            <p:spPr bwMode="auto">
              <a:xfrm>
                <a:off x="5903" y="1237"/>
                <a:ext cx="17" cy="13"/>
              </a:xfrm>
              <a:prstGeom prst="ellipse">
                <a:avLst/>
              </a:prstGeom>
              <a:solidFill>
                <a:srgbClr val="FFFFFF"/>
              </a:solidFill>
              <a:ln w="0">
                <a:solidFill>
                  <a:srgbClr val="6576B3"/>
                </a:solidFill>
                <a:round/>
                <a:headEnd/>
                <a:tailEnd/>
              </a:ln>
            </p:spPr>
            <p:txBody>
              <a:bodyPr/>
              <a:lstStyle/>
              <a:p>
                <a:endParaRPr lang="en-US"/>
              </a:p>
            </p:txBody>
          </p:sp>
          <p:sp>
            <p:nvSpPr>
              <p:cNvPr id="106885" name="Line 1649"/>
              <p:cNvSpPr>
                <a:spLocks noChangeShapeType="1"/>
              </p:cNvSpPr>
              <p:nvPr/>
            </p:nvSpPr>
            <p:spPr bwMode="auto">
              <a:xfrm flipH="1">
                <a:off x="5917" y="1242"/>
                <a:ext cx="27" cy="1"/>
              </a:xfrm>
              <a:prstGeom prst="line">
                <a:avLst/>
              </a:prstGeom>
              <a:noFill/>
              <a:ln w="0">
                <a:solidFill>
                  <a:srgbClr val="6576B3"/>
                </a:solidFill>
                <a:round/>
                <a:headEnd/>
                <a:tailEnd/>
              </a:ln>
            </p:spPr>
            <p:txBody>
              <a:bodyPr/>
              <a:lstStyle/>
              <a:p>
                <a:endParaRPr lang="fr-FR"/>
              </a:p>
            </p:txBody>
          </p:sp>
          <p:sp>
            <p:nvSpPr>
              <p:cNvPr id="106886" name="Line 1650"/>
              <p:cNvSpPr>
                <a:spLocks noChangeShapeType="1"/>
              </p:cNvSpPr>
              <p:nvPr/>
            </p:nvSpPr>
            <p:spPr bwMode="auto">
              <a:xfrm flipH="1">
                <a:off x="5917" y="1245"/>
                <a:ext cx="27" cy="1"/>
              </a:xfrm>
              <a:prstGeom prst="line">
                <a:avLst/>
              </a:prstGeom>
              <a:noFill/>
              <a:ln w="0">
                <a:solidFill>
                  <a:srgbClr val="6576B3"/>
                </a:solidFill>
                <a:round/>
                <a:headEnd/>
                <a:tailEnd/>
              </a:ln>
            </p:spPr>
            <p:txBody>
              <a:bodyPr/>
              <a:lstStyle/>
              <a:p>
                <a:endParaRPr lang="fr-FR"/>
              </a:p>
            </p:txBody>
          </p:sp>
          <p:sp>
            <p:nvSpPr>
              <p:cNvPr id="106887" name="Rectangle 1651"/>
              <p:cNvSpPr>
                <a:spLocks noChangeArrowheads="1"/>
              </p:cNvSpPr>
              <p:nvPr/>
            </p:nvSpPr>
            <p:spPr bwMode="auto">
              <a:xfrm>
                <a:off x="5917" y="1199"/>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88" name="Rectangle 1652"/>
              <p:cNvSpPr>
                <a:spLocks noChangeArrowheads="1"/>
              </p:cNvSpPr>
              <p:nvPr/>
            </p:nvSpPr>
            <p:spPr bwMode="auto">
              <a:xfrm>
                <a:off x="5903" y="1208"/>
                <a:ext cx="17" cy="3"/>
              </a:xfrm>
              <a:prstGeom prst="rect">
                <a:avLst/>
              </a:prstGeom>
              <a:solidFill>
                <a:srgbClr val="504A5D"/>
              </a:solidFill>
              <a:ln w="9525">
                <a:noFill/>
                <a:miter lim="800000"/>
                <a:headEnd/>
                <a:tailEnd/>
              </a:ln>
            </p:spPr>
            <p:txBody>
              <a:bodyPr/>
              <a:lstStyle/>
              <a:p>
                <a:endParaRPr lang="en-US"/>
              </a:p>
            </p:txBody>
          </p:sp>
          <p:sp>
            <p:nvSpPr>
              <p:cNvPr id="106889" name="Rectangle 1653"/>
              <p:cNvSpPr>
                <a:spLocks noChangeArrowheads="1"/>
              </p:cNvSpPr>
              <p:nvPr/>
            </p:nvSpPr>
            <p:spPr bwMode="auto">
              <a:xfrm>
                <a:off x="5903" y="1206"/>
                <a:ext cx="17" cy="5"/>
              </a:xfrm>
              <a:prstGeom prst="rect">
                <a:avLst/>
              </a:prstGeom>
              <a:solidFill>
                <a:srgbClr val="504A5D"/>
              </a:solidFill>
              <a:ln w="9525">
                <a:noFill/>
                <a:miter lim="800000"/>
                <a:headEnd/>
                <a:tailEnd/>
              </a:ln>
            </p:spPr>
            <p:txBody>
              <a:bodyPr/>
              <a:lstStyle/>
              <a:p>
                <a:endParaRPr lang="en-US"/>
              </a:p>
            </p:txBody>
          </p:sp>
          <p:sp>
            <p:nvSpPr>
              <p:cNvPr id="106890" name="Rectangle 1654"/>
              <p:cNvSpPr>
                <a:spLocks noChangeArrowheads="1"/>
              </p:cNvSpPr>
              <p:nvPr/>
            </p:nvSpPr>
            <p:spPr bwMode="auto">
              <a:xfrm>
                <a:off x="5903" y="1201"/>
                <a:ext cx="17" cy="7"/>
              </a:xfrm>
              <a:prstGeom prst="rect">
                <a:avLst/>
              </a:prstGeom>
              <a:solidFill>
                <a:srgbClr val="495A76"/>
              </a:solidFill>
              <a:ln w="9525">
                <a:noFill/>
                <a:miter lim="800000"/>
                <a:headEnd/>
                <a:tailEnd/>
              </a:ln>
            </p:spPr>
            <p:txBody>
              <a:bodyPr/>
              <a:lstStyle/>
              <a:p>
                <a:endParaRPr lang="en-US"/>
              </a:p>
            </p:txBody>
          </p:sp>
          <p:sp>
            <p:nvSpPr>
              <p:cNvPr id="106891" name="Rectangle 1655"/>
              <p:cNvSpPr>
                <a:spLocks noChangeArrowheads="1"/>
              </p:cNvSpPr>
              <p:nvPr/>
            </p:nvSpPr>
            <p:spPr bwMode="auto">
              <a:xfrm>
                <a:off x="5903" y="1199"/>
                <a:ext cx="17" cy="7"/>
              </a:xfrm>
              <a:prstGeom prst="rect">
                <a:avLst/>
              </a:prstGeom>
              <a:solidFill>
                <a:srgbClr val="296992"/>
              </a:solidFill>
              <a:ln w="9525">
                <a:noFill/>
                <a:miter lim="800000"/>
                <a:headEnd/>
                <a:tailEnd/>
              </a:ln>
            </p:spPr>
            <p:txBody>
              <a:bodyPr/>
              <a:lstStyle/>
              <a:p>
                <a:endParaRPr lang="en-US"/>
              </a:p>
            </p:txBody>
          </p:sp>
          <p:sp>
            <p:nvSpPr>
              <p:cNvPr id="106892" name="Rectangle 1656"/>
              <p:cNvSpPr>
                <a:spLocks noChangeArrowheads="1"/>
              </p:cNvSpPr>
              <p:nvPr/>
            </p:nvSpPr>
            <p:spPr bwMode="auto">
              <a:xfrm>
                <a:off x="5903" y="1196"/>
                <a:ext cx="17" cy="5"/>
              </a:xfrm>
              <a:prstGeom prst="rect">
                <a:avLst/>
              </a:prstGeom>
              <a:solidFill>
                <a:srgbClr val="0079B3"/>
              </a:solidFill>
              <a:ln w="9525">
                <a:noFill/>
                <a:miter lim="800000"/>
                <a:headEnd/>
                <a:tailEnd/>
              </a:ln>
            </p:spPr>
            <p:txBody>
              <a:bodyPr/>
              <a:lstStyle/>
              <a:p>
                <a:endParaRPr lang="en-US"/>
              </a:p>
            </p:txBody>
          </p:sp>
          <p:sp>
            <p:nvSpPr>
              <p:cNvPr id="106893" name="Rectangle 1657"/>
              <p:cNvSpPr>
                <a:spLocks noChangeArrowheads="1"/>
              </p:cNvSpPr>
              <p:nvPr/>
            </p:nvSpPr>
            <p:spPr bwMode="auto">
              <a:xfrm>
                <a:off x="5903" y="1194"/>
                <a:ext cx="17" cy="5"/>
              </a:xfrm>
              <a:prstGeom prst="rect">
                <a:avLst/>
              </a:prstGeom>
              <a:solidFill>
                <a:srgbClr val="0089E0"/>
              </a:solidFill>
              <a:ln w="9525">
                <a:noFill/>
                <a:miter lim="800000"/>
                <a:headEnd/>
                <a:tailEnd/>
              </a:ln>
            </p:spPr>
            <p:txBody>
              <a:bodyPr/>
              <a:lstStyle/>
              <a:p>
                <a:endParaRPr lang="en-US"/>
              </a:p>
            </p:txBody>
          </p:sp>
          <p:sp>
            <p:nvSpPr>
              <p:cNvPr id="106894" name="Rectangle 1658"/>
              <p:cNvSpPr>
                <a:spLocks noChangeArrowheads="1"/>
              </p:cNvSpPr>
              <p:nvPr/>
            </p:nvSpPr>
            <p:spPr bwMode="auto">
              <a:xfrm>
                <a:off x="5903" y="1196"/>
                <a:ext cx="17" cy="0"/>
              </a:xfrm>
              <a:prstGeom prst="rect">
                <a:avLst/>
              </a:prstGeom>
              <a:solidFill>
                <a:srgbClr val="0089E0"/>
              </a:solidFill>
              <a:ln w="9525">
                <a:noFill/>
                <a:miter lim="800000"/>
                <a:headEnd/>
                <a:tailEnd/>
              </a:ln>
            </p:spPr>
            <p:txBody>
              <a:bodyPr/>
              <a:lstStyle/>
              <a:p>
                <a:endParaRPr lang="en-US"/>
              </a:p>
            </p:txBody>
          </p:sp>
          <p:sp>
            <p:nvSpPr>
              <p:cNvPr id="106895" name="Oval 1659"/>
              <p:cNvSpPr>
                <a:spLocks noChangeArrowheads="1"/>
              </p:cNvSpPr>
              <p:nvPr/>
            </p:nvSpPr>
            <p:spPr bwMode="auto">
              <a:xfrm>
                <a:off x="5903" y="1196"/>
                <a:ext cx="17" cy="15"/>
              </a:xfrm>
              <a:prstGeom prst="ellipse">
                <a:avLst/>
              </a:prstGeom>
              <a:solidFill>
                <a:srgbClr val="FFFFFF"/>
              </a:solidFill>
              <a:ln w="0">
                <a:solidFill>
                  <a:srgbClr val="6576B3"/>
                </a:solidFill>
                <a:round/>
                <a:headEnd/>
                <a:tailEnd/>
              </a:ln>
            </p:spPr>
            <p:txBody>
              <a:bodyPr/>
              <a:lstStyle/>
              <a:p>
                <a:endParaRPr lang="en-US"/>
              </a:p>
            </p:txBody>
          </p:sp>
          <p:sp>
            <p:nvSpPr>
              <p:cNvPr id="106896" name="Line 1660"/>
              <p:cNvSpPr>
                <a:spLocks noChangeShapeType="1"/>
              </p:cNvSpPr>
              <p:nvPr/>
            </p:nvSpPr>
            <p:spPr bwMode="auto">
              <a:xfrm flipH="1">
                <a:off x="5917" y="1201"/>
                <a:ext cx="27" cy="1"/>
              </a:xfrm>
              <a:prstGeom prst="line">
                <a:avLst/>
              </a:prstGeom>
              <a:noFill/>
              <a:ln w="0">
                <a:solidFill>
                  <a:srgbClr val="6576B3"/>
                </a:solidFill>
                <a:round/>
                <a:headEnd/>
                <a:tailEnd/>
              </a:ln>
            </p:spPr>
            <p:txBody>
              <a:bodyPr/>
              <a:lstStyle/>
              <a:p>
                <a:endParaRPr lang="fr-FR"/>
              </a:p>
            </p:txBody>
          </p:sp>
          <p:sp>
            <p:nvSpPr>
              <p:cNvPr id="106897" name="Line 1661"/>
              <p:cNvSpPr>
                <a:spLocks noChangeShapeType="1"/>
              </p:cNvSpPr>
              <p:nvPr/>
            </p:nvSpPr>
            <p:spPr bwMode="auto">
              <a:xfrm flipH="1">
                <a:off x="5917" y="1204"/>
                <a:ext cx="27" cy="1"/>
              </a:xfrm>
              <a:prstGeom prst="line">
                <a:avLst/>
              </a:prstGeom>
              <a:noFill/>
              <a:ln w="0">
                <a:solidFill>
                  <a:srgbClr val="6576B3"/>
                </a:solidFill>
                <a:round/>
                <a:headEnd/>
                <a:tailEnd/>
              </a:ln>
            </p:spPr>
            <p:txBody>
              <a:bodyPr/>
              <a:lstStyle/>
              <a:p>
                <a:endParaRPr lang="fr-FR"/>
              </a:p>
            </p:txBody>
          </p:sp>
          <p:sp>
            <p:nvSpPr>
              <p:cNvPr id="106898" name="Rectangle 1662"/>
              <p:cNvSpPr>
                <a:spLocks noChangeArrowheads="1"/>
              </p:cNvSpPr>
              <p:nvPr/>
            </p:nvSpPr>
            <p:spPr bwMode="auto">
              <a:xfrm>
                <a:off x="5917" y="1218"/>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899" name="Rectangle 1663"/>
              <p:cNvSpPr>
                <a:spLocks noChangeArrowheads="1"/>
              </p:cNvSpPr>
              <p:nvPr/>
            </p:nvSpPr>
            <p:spPr bwMode="auto">
              <a:xfrm>
                <a:off x="5903" y="1228"/>
                <a:ext cx="17" cy="2"/>
              </a:xfrm>
              <a:prstGeom prst="rect">
                <a:avLst/>
              </a:prstGeom>
              <a:solidFill>
                <a:srgbClr val="504A5D"/>
              </a:solidFill>
              <a:ln w="9525">
                <a:noFill/>
                <a:miter lim="800000"/>
                <a:headEnd/>
                <a:tailEnd/>
              </a:ln>
            </p:spPr>
            <p:txBody>
              <a:bodyPr/>
              <a:lstStyle/>
              <a:p>
                <a:endParaRPr lang="en-US"/>
              </a:p>
            </p:txBody>
          </p:sp>
          <p:sp>
            <p:nvSpPr>
              <p:cNvPr id="106900" name="Rectangle 1664"/>
              <p:cNvSpPr>
                <a:spLocks noChangeArrowheads="1"/>
              </p:cNvSpPr>
              <p:nvPr/>
            </p:nvSpPr>
            <p:spPr bwMode="auto">
              <a:xfrm>
                <a:off x="5903" y="1225"/>
                <a:ext cx="17" cy="5"/>
              </a:xfrm>
              <a:prstGeom prst="rect">
                <a:avLst/>
              </a:prstGeom>
              <a:solidFill>
                <a:srgbClr val="504A5D"/>
              </a:solidFill>
              <a:ln w="9525">
                <a:noFill/>
                <a:miter lim="800000"/>
                <a:headEnd/>
                <a:tailEnd/>
              </a:ln>
            </p:spPr>
            <p:txBody>
              <a:bodyPr/>
              <a:lstStyle/>
              <a:p>
                <a:endParaRPr lang="en-US"/>
              </a:p>
            </p:txBody>
          </p:sp>
          <p:sp>
            <p:nvSpPr>
              <p:cNvPr id="106901" name="Rectangle 1665"/>
              <p:cNvSpPr>
                <a:spLocks noChangeArrowheads="1"/>
              </p:cNvSpPr>
              <p:nvPr/>
            </p:nvSpPr>
            <p:spPr bwMode="auto">
              <a:xfrm>
                <a:off x="5903" y="1220"/>
                <a:ext cx="17" cy="8"/>
              </a:xfrm>
              <a:prstGeom prst="rect">
                <a:avLst/>
              </a:prstGeom>
              <a:solidFill>
                <a:srgbClr val="495A76"/>
              </a:solidFill>
              <a:ln w="9525">
                <a:noFill/>
                <a:miter lim="800000"/>
                <a:headEnd/>
                <a:tailEnd/>
              </a:ln>
            </p:spPr>
            <p:txBody>
              <a:bodyPr/>
              <a:lstStyle/>
              <a:p>
                <a:endParaRPr lang="en-US"/>
              </a:p>
            </p:txBody>
          </p:sp>
          <p:sp>
            <p:nvSpPr>
              <p:cNvPr id="106902" name="Rectangle 1666"/>
              <p:cNvSpPr>
                <a:spLocks noChangeArrowheads="1"/>
              </p:cNvSpPr>
              <p:nvPr/>
            </p:nvSpPr>
            <p:spPr bwMode="auto">
              <a:xfrm>
                <a:off x="5903" y="1218"/>
                <a:ext cx="17" cy="7"/>
              </a:xfrm>
              <a:prstGeom prst="rect">
                <a:avLst/>
              </a:prstGeom>
              <a:solidFill>
                <a:srgbClr val="296992"/>
              </a:solidFill>
              <a:ln w="9525">
                <a:noFill/>
                <a:miter lim="800000"/>
                <a:headEnd/>
                <a:tailEnd/>
              </a:ln>
            </p:spPr>
            <p:txBody>
              <a:bodyPr/>
              <a:lstStyle/>
              <a:p>
                <a:endParaRPr lang="en-US"/>
              </a:p>
            </p:txBody>
          </p:sp>
          <p:sp>
            <p:nvSpPr>
              <p:cNvPr id="106903" name="Rectangle 1667"/>
              <p:cNvSpPr>
                <a:spLocks noChangeArrowheads="1"/>
              </p:cNvSpPr>
              <p:nvPr/>
            </p:nvSpPr>
            <p:spPr bwMode="auto">
              <a:xfrm>
                <a:off x="5903" y="1216"/>
                <a:ext cx="17" cy="4"/>
              </a:xfrm>
              <a:prstGeom prst="rect">
                <a:avLst/>
              </a:prstGeom>
              <a:solidFill>
                <a:srgbClr val="0079B3"/>
              </a:solidFill>
              <a:ln w="9525">
                <a:noFill/>
                <a:miter lim="800000"/>
                <a:headEnd/>
                <a:tailEnd/>
              </a:ln>
            </p:spPr>
            <p:txBody>
              <a:bodyPr/>
              <a:lstStyle/>
              <a:p>
                <a:endParaRPr lang="en-US"/>
              </a:p>
            </p:txBody>
          </p:sp>
          <p:sp>
            <p:nvSpPr>
              <p:cNvPr id="106904" name="Rectangle 1668"/>
              <p:cNvSpPr>
                <a:spLocks noChangeArrowheads="1"/>
              </p:cNvSpPr>
              <p:nvPr/>
            </p:nvSpPr>
            <p:spPr bwMode="auto">
              <a:xfrm>
                <a:off x="5903" y="1213"/>
                <a:ext cx="17" cy="5"/>
              </a:xfrm>
              <a:prstGeom prst="rect">
                <a:avLst/>
              </a:prstGeom>
              <a:solidFill>
                <a:srgbClr val="0089E0"/>
              </a:solidFill>
              <a:ln w="9525">
                <a:noFill/>
                <a:miter lim="800000"/>
                <a:headEnd/>
                <a:tailEnd/>
              </a:ln>
            </p:spPr>
            <p:txBody>
              <a:bodyPr/>
              <a:lstStyle/>
              <a:p>
                <a:endParaRPr lang="en-US"/>
              </a:p>
            </p:txBody>
          </p:sp>
          <p:sp>
            <p:nvSpPr>
              <p:cNvPr id="106905" name="Rectangle 1669"/>
              <p:cNvSpPr>
                <a:spLocks noChangeArrowheads="1"/>
              </p:cNvSpPr>
              <p:nvPr/>
            </p:nvSpPr>
            <p:spPr bwMode="auto">
              <a:xfrm>
                <a:off x="5903" y="1216"/>
                <a:ext cx="17" cy="0"/>
              </a:xfrm>
              <a:prstGeom prst="rect">
                <a:avLst/>
              </a:prstGeom>
              <a:solidFill>
                <a:srgbClr val="0089E0"/>
              </a:solidFill>
              <a:ln w="9525">
                <a:noFill/>
                <a:miter lim="800000"/>
                <a:headEnd/>
                <a:tailEnd/>
              </a:ln>
            </p:spPr>
            <p:txBody>
              <a:bodyPr/>
              <a:lstStyle/>
              <a:p>
                <a:endParaRPr lang="en-US"/>
              </a:p>
            </p:txBody>
          </p:sp>
          <p:sp>
            <p:nvSpPr>
              <p:cNvPr id="106906" name="Oval 1670"/>
              <p:cNvSpPr>
                <a:spLocks noChangeArrowheads="1"/>
              </p:cNvSpPr>
              <p:nvPr/>
            </p:nvSpPr>
            <p:spPr bwMode="auto">
              <a:xfrm>
                <a:off x="5903" y="1216"/>
                <a:ext cx="17" cy="14"/>
              </a:xfrm>
              <a:prstGeom prst="ellipse">
                <a:avLst/>
              </a:prstGeom>
              <a:solidFill>
                <a:srgbClr val="FFFFFF"/>
              </a:solidFill>
              <a:ln w="0">
                <a:solidFill>
                  <a:srgbClr val="6576B3"/>
                </a:solidFill>
                <a:round/>
                <a:headEnd/>
                <a:tailEnd/>
              </a:ln>
            </p:spPr>
            <p:txBody>
              <a:bodyPr/>
              <a:lstStyle/>
              <a:p>
                <a:endParaRPr lang="en-US"/>
              </a:p>
            </p:txBody>
          </p:sp>
          <p:sp>
            <p:nvSpPr>
              <p:cNvPr id="106907" name="Line 1671"/>
              <p:cNvSpPr>
                <a:spLocks noChangeShapeType="1"/>
              </p:cNvSpPr>
              <p:nvPr/>
            </p:nvSpPr>
            <p:spPr bwMode="auto">
              <a:xfrm flipH="1">
                <a:off x="5917" y="1220"/>
                <a:ext cx="27" cy="1"/>
              </a:xfrm>
              <a:prstGeom prst="line">
                <a:avLst/>
              </a:prstGeom>
              <a:noFill/>
              <a:ln w="0">
                <a:solidFill>
                  <a:srgbClr val="6576B3"/>
                </a:solidFill>
                <a:round/>
                <a:headEnd/>
                <a:tailEnd/>
              </a:ln>
            </p:spPr>
            <p:txBody>
              <a:bodyPr/>
              <a:lstStyle/>
              <a:p>
                <a:endParaRPr lang="fr-FR"/>
              </a:p>
            </p:txBody>
          </p:sp>
          <p:sp>
            <p:nvSpPr>
              <p:cNvPr id="106908" name="Line 1672"/>
              <p:cNvSpPr>
                <a:spLocks noChangeShapeType="1"/>
              </p:cNvSpPr>
              <p:nvPr/>
            </p:nvSpPr>
            <p:spPr bwMode="auto">
              <a:xfrm flipH="1">
                <a:off x="5917" y="1223"/>
                <a:ext cx="27" cy="1"/>
              </a:xfrm>
              <a:prstGeom prst="line">
                <a:avLst/>
              </a:prstGeom>
              <a:noFill/>
              <a:ln w="0">
                <a:solidFill>
                  <a:srgbClr val="6576B3"/>
                </a:solidFill>
                <a:round/>
                <a:headEnd/>
                <a:tailEnd/>
              </a:ln>
            </p:spPr>
            <p:txBody>
              <a:bodyPr/>
              <a:lstStyle/>
              <a:p>
                <a:endParaRPr lang="fr-FR"/>
              </a:p>
            </p:txBody>
          </p:sp>
          <p:sp>
            <p:nvSpPr>
              <p:cNvPr id="106909" name="Rectangle 1673"/>
              <p:cNvSpPr>
                <a:spLocks noChangeArrowheads="1"/>
              </p:cNvSpPr>
              <p:nvPr/>
            </p:nvSpPr>
            <p:spPr bwMode="auto">
              <a:xfrm>
                <a:off x="5917" y="1262"/>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10" name="Rectangle 1674"/>
              <p:cNvSpPr>
                <a:spLocks noChangeArrowheads="1"/>
              </p:cNvSpPr>
              <p:nvPr/>
            </p:nvSpPr>
            <p:spPr bwMode="auto">
              <a:xfrm>
                <a:off x="5903" y="1271"/>
                <a:ext cx="17" cy="3"/>
              </a:xfrm>
              <a:prstGeom prst="rect">
                <a:avLst/>
              </a:prstGeom>
              <a:solidFill>
                <a:srgbClr val="504A5D"/>
              </a:solidFill>
              <a:ln w="9525">
                <a:noFill/>
                <a:miter lim="800000"/>
                <a:headEnd/>
                <a:tailEnd/>
              </a:ln>
            </p:spPr>
            <p:txBody>
              <a:bodyPr/>
              <a:lstStyle/>
              <a:p>
                <a:endParaRPr lang="en-US"/>
              </a:p>
            </p:txBody>
          </p:sp>
          <p:sp>
            <p:nvSpPr>
              <p:cNvPr id="106911" name="Rectangle 1675"/>
              <p:cNvSpPr>
                <a:spLocks noChangeArrowheads="1"/>
              </p:cNvSpPr>
              <p:nvPr/>
            </p:nvSpPr>
            <p:spPr bwMode="auto">
              <a:xfrm>
                <a:off x="5903" y="1267"/>
                <a:ext cx="17" cy="7"/>
              </a:xfrm>
              <a:prstGeom prst="rect">
                <a:avLst/>
              </a:prstGeom>
              <a:solidFill>
                <a:srgbClr val="504A5D"/>
              </a:solidFill>
              <a:ln w="9525">
                <a:noFill/>
                <a:miter lim="800000"/>
                <a:headEnd/>
                <a:tailEnd/>
              </a:ln>
            </p:spPr>
            <p:txBody>
              <a:bodyPr/>
              <a:lstStyle/>
              <a:p>
                <a:endParaRPr lang="en-US"/>
              </a:p>
            </p:txBody>
          </p:sp>
          <p:sp>
            <p:nvSpPr>
              <p:cNvPr id="106912" name="Rectangle 1676"/>
              <p:cNvSpPr>
                <a:spLocks noChangeArrowheads="1"/>
              </p:cNvSpPr>
              <p:nvPr/>
            </p:nvSpPr>
            <p:spPr bwMode="auto">
              <a:xfrm>
                <a:off x="5903" y="1264"/>
                <a:ext cx="17" cy="7"/>
              </a:xfrm>
              <a:prstGeom prst="rect">
                <a:avLst/>
              </a:prstGeom>
              <a:solidFill>
                <a:srgbClr val="495A76"/>
              </a:solidFill>
              <a:ln w="9525">
                <a:noFill/>
                <a:miter lim="800000"/>
                <a:headEnd/>
                <a:tailEnd/>
              </a:ln>
            </p:spPr>
            <p:txBody>
              <a:bodyPr/>
              <a:lstStyle/>
              <a:p>
                <a:endParaRPr lang="en-US"/>
              </a:p>
            </p:txBody>
          </p:sp>
          <p:sp>
            <p:nvSpPr>
              <p:cNvPr id="106913" name="Rectangle 1677"/>
              <p:cNvSpPr>
                <a:spLocks noChangeArrowheads="1"/>
              </p:cNvSpPr>
              <p:nvPr/>
            </p:nvSpPr>
            <p:spPr bwMode="auto">
              <a:xfrm>
                <a:off x="5903" y="1262"/>
                <a:ext cx="17" cy="5"/>
              </a:xfrm>
              <a:prstGeom prst="rect">
                <a:avLst/>
              </a:prstGeom>
              <a:solidFill>
                <a:srgbClr val="296992"/>
              </a:solidFill>
              <a:ln w="9525">
                <a:noFill/>
                <a:miter lim="800000"/>
                <a:headEnd/>
                <a:tailEnd/>
              </a:ln>
            </p:spPr>
            <p:txBody>
              <a:bodyPr/>
              <a:lstStyle/>
              <a:p>
                <a:endParaRPr lang="en-US"/>
              </a:p>
            </p:txBody>
          </p:sp>
          <p:sp>
            <p:nvSpPr>
              <p:cNvPr id="106914" name="Rectangle 1678"/>
              <p:cNvSpPr>
                <a:spLocks noChangeArrowheads="1"/>
              </p:cNvSpPr>
              <p:nvPr/>
            </p:nvSpPr>
            <p:spPr bwMode="auto">
              <a:xfrm>
                <a:off x="5903" y="1259"/>
                <a:ext cx="17" cy="5"/>
              </a:xfrm>
              <a:prstGeom prst="rect">
                <a:avLst/>
              </a:prstGeom>
              <a:solidFill>
                <a:srgbClr val="0079B3"/>
              </a:solidFill>
              <a:ln w="9525">
                <a:noFill/>
                <a:miter lim="800000"/>
                <a:headEnd/>
                <a:tailEnd/>
              </a:ln>
            </p:spPr>
            <p:txBody>
              <a:bodyPr/>
              <a:lstStyle/>
              <a:p>
                <a:endParaRPr lang="en-US"/>
              </a:p>
            </p:txBody>
          </p:sp>
          <p:sp>
            <p:nvSpPr>
              <p:cNvPr id="106915" name="Rectangle 1679"/>
              <p:cNvSpPr>
                <a:spLocks noChangeArrowheads="1"/>
              </p:cNvSpPr>
              <p:nvPr/>
            </p:nvSpPr>
            <p:spPr bwMode="auto">
              <a:xfrm>
                <a:off x="5903" y="1257"/>
                <a:ext cx="17" cy="5"/>
              </a:xfrm>
              <a:prstGeom prst="rect">
                <a:avLst/>
              </a:prstGeom>
              <a:solidFill>
                <a:srgbClr val="0089E0"/>
              </a:solidFill>
              <a:ln w="9525">
                <a:noFill/>
                <a:miter lim="800000"/>
                <a:headEnd/>
                <a:tailEnd/>
              </a:ln>
            </p:spPr>
            <p:txBody>
              <a:bodyPr/>
              <a:lstStyle/>
              <a:p>
                <a:endParaRPr lang="en-US"/>
              </a:p>
            </p:txBody>
          </p:sp>
          <p:sp>
            <p:nvSpPr>
              <p:cNvPr id="106916" name="Rectangle 1680"/>
              <p:cNvSpPr>
                <a:spLocks noChangeArrowheads="1"/>
              </p:cNvSpPr>
              <p:nvPr/>
            </p:nvSpPr>
            <p:spPr bwMode="auto">
              <a:xfrm>
                <a:off x="5903" y="1259"/>
                <a:ext cx="17" cy="0"/>
              </a:xfrm>
              <a:prstGeom prst="rect">
                <a:avLst/>
              </a:prstGeom>
              <a:solidFill>
                <a:srgbClr val="0089E0"/>
              </a:solidFill>
              <a:ln w="9525">
                <a:noFill/>
                <a:miter lim="800000"/>
                <a:headEnd/>
                <a:tailEnd/>
              </a:ln>
            </p:spPr>
            <p:txBody>
              <a:bodyPr/>
              <a:lstStyle/>
              <a:p>
                <a:endParaRPr lang="en-US"/>
              </a:p>
            </p:txBody>
          </p:sp>
          <p:sp>
            <p:nvSpPr>
              <p:cNvPr id="106917" name="Oval 1681"/>
              <p:cNvSpPr>
                <a:spLocks noChangeArrowheads="1"/>
              </p:cNvSpPr>
              <p:nvPr/>
            </p:nvSpPr>
            <p:spPr bwMode="auto">
              <a:xfrm>
                <a:off x="5903" y="1259"/>
                <a:ext cx="17" cy="15"/>
              </a:xfrm>
              <a:prstGeom prst="ellipse">
                <a:avLst/>
              </a:prstGeom>
              <a:solidFill>
                <a:srgbClr val="FFFFFF"/>
              </a:solidFill>
              <a:ln w="0">
                <a:solidFill>
                  <a:srgbClr val="6576B3"/>
                </a:solidFill>
                <a:round/>
                <a:headEnd/>
                <a:tailEnd/>
              </a:ln>
            </p:spPr>
            <p:txBody>
              <a:bodyPr/>
              <a:lstStyle/>
              <a:p>
                <a:endParaRPr lang="en-US"/>
              </a:p>
            </p:txBody>
          </p:sp>
          <p:sp>
            <p:nvSpPr>
              <p:cNvPr id="106918" name="Line 1682"/>
              <p:cNvSpPr>
                <a:spLocks noChangeShapeType="1"/>
              </p:cNvSpPr>
              <p:nvPr/>
            </p:nvSpPr>
            <p:spPr bwMode="auto">
              <a:xfrm flipH="1">
                <a:off x="5917" y="1264"/>
                <a:ext cx="27" cy="1"/>
              </a:xfrm>
              <a:prstGeom prst="line">
                <a:avLst/>
              </a:prstGeom>
              <a:noFill/>
              <a:ln w="0">
                <a:solidFill>
                  <a:srgbClr val="6576B3"/>
                </a:solidFill>
                <a:round/>
                <a:headEnd/>
                <a:tailEnd/>
              </a:ln>
            </p:spPr>
            <p:txBody>
              <a:bodyPr/>
              <a:lstStyle/>
              <a:p>
                <a:endParaRPr lang="fr-FR"/>
              </a:p>
            </p:txBody>
          </p:sp>
          <p:sp>
            <p:nvSpPr>
              <p:cNvPr id="106919" name="Line 1683"/>
              <p:cNvSpPr>
                <a:spLocks noChangeShapeType="1"/>
              </p:cNvSpPr>
              <p:nvPr/>
            </p:nvSpPr>
            <p:spPr bwMode="auto">
              <a:xfrm flipH="1">
                <a:off x="5917" y="1267"/>
                <a:ext cx="27" cy="1"/>
              </a:xfrm>
              <a:prstGeom prst="line">
                <a:avLst/>
              </a:prstGeom>
              <a:noFill/>
              <a:ln w="0">
                <a:solidFill>
                  <a:srgbClr val="6576B3"/>
                </a:solidFill>
                <a:round/>
                <a:headEnd/>
                <a:tailEnd/>
              </a:ln>
            </p:spPr>
            <p:txBody>
              <a:bodyPr/>
              <a:lstStyle/>
              <a:p>
                <a:endParaRPr lang="fr-FR"/>
              </a:p>
            </p:txBody>
          </p:sp>
          <p:sp>
            <p:nvSpPr>
              <p:cNvPr id="106920" name="Rectangle 1684"/>
              <p:cNvSpPr>
                <a:spLocks noChangeArrowheads="1"/>
              </p:cNvSpPr>
              <p:nvPr/>
            </p:nvSpPr>
            <p:spPr bwMode="auto">
              <a:xfrm>
                <a:off x="5917" y="1327"/>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21" name="Rectangle 1685"/>
              <p:cNvSpPr>
                <a:spLocks noChangeArrowheads="1"/>
              </p:cNvSpPr>
              <p:nvPr/>
            </p:nvSpPr>
            <p:spPr bwMode="auto">
              <a:xfrm>
                <a:off x="5903" y="1334"/>
                <a:ext cx="17" cy="5"/>
              </a:xfrm>
              <a:prstGeom prst="rect">
                <a:avLst/>
              </a:prstGeom>
              <a:solidFill>
                <a:srgbClr val="504A5D"/>
              </a:solidFill>
              <a:ln w="9525">
                <a:noFill/>
                <a:miter lim="800000"/>
                <a:headEnd/>
                <a:tailEnd/>
              </a:ln>
            </p:spPr>
            <p:txBody>
              <a:bodyPr/>
              <a:lstStyle/>
              <a:p>
                <a:endParaRPr lang="en-US"/>
              </a:p>
            </p:txBody>
          </p:sp>
          <p:sp>
            <p:nvSpPr>
              <p:cNvPr id="106922" name="Rectangle 1686"/>
              <p:cNvSpPr>
                <a:spLocks noChangeArrowheads="1"/>
              </p:cNvSpPr>
              <p:nvPr/>
            </p:nvSpPr>
            <p:spPr bwMode="auto">
              <a:xfrm>
                <a:off x="5903" y="1332"/>
                <a:ext cx="17" cy="7"/>
              </a:xfrm>
              <a:prstGeom prst="rect">
                <a:avLst/>
              </a:prstGeom>
              <a:solidFill>
                <a:srgbClr val="504A5D"/>
              </a:solidFill>
              <a:ln w="9525">
                <a:noFill/>
                <a:miter lim="800000"/>
                <a:headEnd/>
                <a:tailEnd/>
              </a:ln>
            </p:spPr>
            <p:txBody>
              <a:bodyPr/>
              <a:lstStyle/>
              <a:p>
                <a:endParaRPr lang="en-US"/>
              </a:p>
            </p:txBody>
          </p:sp>
          <p:sp>
            <p:nvSpPr>
              <p:cNvPr id="106923" name="Rectangle 1687"/>
              <p:cNvSpPr>
                <a:spLocks noChangeArrowheads="1"/>
              </p:cNvSpPr>
              <p:nvPr/>
            </p:nvSpPr>
            <p:spPr bwMode="auto">
              <a:xfrm>
                <a:off x="5903" y="1330"/>
                <a:ext cx="17" cy="4"/>
              </a:xfrm>
              <a:prstGeom prst="rect">
                <a:avLst/>
              </a:prstGeom>
              <a:solidFill>
                <a:srgbClr val="495A76"/>
              </a:solidFill>
              <a:ln w="9525">
                <a:noFill/>
                <a:miter lim="800000"/>
                <a:headEnd/>
                <a:tailEnd/>
              </a:ln>
            </p:spPr>
            <p:txBody>
              <a:bodyPr/>
              <a:lstStyle/>
              <a:p>
                <a:endParaRPr lang="en-US"/>
              </a:p>
            </p:txBody>
          </p:sp>
          <p:sp>
            <p:nvSpPr>
              <p:cNvPr id="106924" name="Rectangle 1688"/>
              <p:cNvSpPr>
                <a:spLocks noChangeArrowheads="1"/>
              </p:cNvSpPr>
              <p:nvPr/>
            </p:nvSpPr>
            <p:spPr bwMode="auto">
              <a:xfrm>
                <a:off x="5903" y="1327"/>
                <a:ext cx="17" cy="5"/>
              </a:xfrm>
              <a:prstGeom prst="rect">
                <a:avLst/>
              </a:prstGeom>
              <a:solidFill>
                <a:srgbClr val="296992"/>
              </a:solidFill>
              <a:ln w="9525">
                <a:noFill/>
                <a:miter lim="800000"/>
                <a:headEnd/>
                <a:tailEnd/>
              </a:ln>
            </p:spPr>
            <p:txBody>
              <a:bodyPr/>
              <a:lstStyle/>
              <a:p>
                <a:endParaRPr lang="en-US"/>
              </a:p>
            </p:txBody>
          </p:sp>
          <p:sp>
            <p:nvSpPr>
              <p:cNvPr id="106925" name="Rectangle 1689"/>
              <p:cNvSpPr>
                <a:spLocks noChangeArrowheads="1"/>
              </p:cNvSpPr>
              <p:nvPr/>
            </p:nvSpPr>
            <p:spPr bwMode="auto">
              <a:xfrm>
                <a:off x="5903" y="1325"/>
                <a:ext cx="17" cy="5"/>
              </a:xfrm>
              <a:prstGeom prst="rect">
                <a:avLst/>
              </a:prstGeom>
              <a:solidFill>
                <a:srgbClr val="0079B3"/>
              </a:solidFill>
              <a:ln w="9525">
                <a:noFill/>
                <a:miter lim="800000"/>
                <a:headEnd/>
                <a:tailEnd/>
              </a:ln>
            </p:spPr>
            <p:txBody>
              <a:bodyPr/>
              <a:lstStyle/>
              <a:p>
                <a:endParaRPr lang="en-US"/>
              </a:p>
            </p:txBody>
          </p:sp>
          <p:sp>
            <p:nvSpPr>
              <p:cNvPr id="106926" name="Rectangle 1690"/>
              <p:cNvSpPr>
                <a:spLocks noChangeArrowheads="1"/>
              </p:cNvSpPr>
              <p:nvPr/>
            </p:nvSpPr>
            <p:spPr bwMode="auto">
              <a:xfrm>
                <a:off x="5903" y="1322"/>
                <a:ext cx="17" cy="5"/>
              </a:xfrm>
              <a:prstGeom prst="rect">
                <a:avLst/>
              </a:prstGeom>
              <a:solidFill>
                <a:srgbClr val="0089E0"/>
              </a:solidFill>
              <a:ln w="9525">
                <a:noFill/>
                <a:miter lim="800000"/>
                <a:headEnd/>
                <a:tailEnd/>
              </a:ln>
            </p:spPr>
            <p:txBody>
              <a:bodyPr/>
              <a:lstStyle/>
              <a:p>
                <a:endParaRPr lang="en-US"/>
              </a:p>
            </p:txBody>
          </p:sp>
          <p:sp>
            <p:nvSpPr>
              <p:cNvPr id="106927" name="Rectangle 1691"/>
              <p:cNvSpPr>
                <a:spLocks noChangeArrowheads="1"/>
              </p:cNvSpPr>
              <p:nvPr/>
            </p:nvSpPr>
            <p:spPr bwMode="auto">
              <a:xfrm>
                <a:off x="5903" y="1325"/>
                <a:ext cx="17" cy="0"/>
              </a:xfrm>
              <a:prstGeom prst="rect">
                <a:avLst/>
              </a:prstGeom>
              <a:solidFill>
                <a:srgbClr val="0089E0"/>
              </a:solidFill>
              <a:ln w="9525">
                <a:noFill/>
                <a:miter lim="800000"/>
                <a:headEnd/>
                <a:tailEnd/>
              </a:ln>
            </p:spPr>
            <p:txBody>
              <a:bodyPr/>
              <a:lstStyle/>
              <a:p>
                <a:endParaRPr lang="en-US"/>
              </a:p>
            </p:txBody>
          </p:sp>
          <p:sp>
            <p:nvSpPr>
              <p:cNvPr id="106928" name="Oval 1692"/>
              <p:cNvSpPr>
                <a:spLocks noChangeArrowheads="1"/>
              </p:cNvSpPr>
              <p:nvPr/>
            </p:nvSpPr>
            <p:spPr bwMode="auto">
              <a:xfrm>
                <a:off x="5903" y="1325"/>
                <a:ext cx="17" cy="14"/>
              </a:xfrm>
              <a:prstGeom prst="ellipse">
                <a:avLst/>
              </a:prstGeom>
              <a:solidFill>
                <a:srgbClr val="FFFFFF"/>
              </a:solidFill>
              <a:ln w="0">
                <a:solidFill>
                  <a:srgbClr val="6576B3"/>
                </a:solidFill>
                <a:round/>
                <a:headEnd/>
                <a:tailEnd/>
              </a:ln>
            </p:spPr>
            <p:txBody>
              <a:bodyPr/>
              <a:lstStyle/>
              <a:p>
                <a:endParaRPr lang="en-US"/>
              </a:p>
            </p:txBody>
          </p:sp>
          <p:sp>
            <p:nvSpPr>
              <p:cNvPr id="106929" name="Line 1693"/>
              <p:cNvSpPr>
                <a:spLocks noChangeShapeType="1"/>
              </p:cNvSpPr>
              <p:nvPr/>
            </p:nvSpPr>
            <p:spPr bwMode="auto">
              <a:xfrm flipH="1">
                <a:off x="5917" y="1330"/>
                <a:ext cx="27" cy="1"/>
              </a:xfrm>
              <a:prstGeom prst="line">
                <a:avLst/>
              </a:prstGeom>
              <a:noFill/>
              <a:ln w="0">
                <a:solidFill>
                  <a:srgbClr val="6576B3"/>
                </a:solidFill>
                <a:round/>
                <a:headEnd/>
                <a:tailEnd/>
              </a:ln>
            </p:spPr>
            <p:txBody>
              <a:bodyPr/>
              <a:lstStyle/>
              <a:p>
                <a:endParaRPr lang="fr-FR"/>
              </a:p>
            </p:txBody>
          </p:sp>
          <p:sp>
            <p:nvSpPr>
              <p:cNvPr id="106930" name="Line 1694"/>
              <p:cNvSpPr>
                <a:spLocks noChangeShapeType="1"/>
              </p:cNvSpPr>
              <p:nvPr/>
            </p:nvSpPr>
            <p:spPr bwMode="auto">
              <a:xfrm flipH="1">
                <a:off x="5917" y="1332"/>
                <a:ext cx="27" cy="1"/>
              </a:xfrm>
              <a:prstGeom prst="line">
                <a:avLst/>
              </a:prstGeom>
              <a:noFill/>
              <a:ln w="0">
                <a:solidFill>
                  <a:srgbClr val="6576B3"/>
                </a:solidFill>
                <a:round/>
                <a:headEnd/>
                <a:tailEnd/>
              </a:ln>
            </p:spPr>
            <p:txBody>
              <a:bodyPr/>
              <a:lstStyle/>
              <a:p>
                <a:endParaRPr lang="fr-FR"/>
              </a:p>
            </p:txBody>
          </p:sp>
          <p:sp>
            <p:nvSpPr>
              <p:cNvPr id="106931" name="Rectangle 1695"/>
              <p:cNvSpPr>
                <a:spLocks noChangeArrowheads="1"/>
              </p:cNvSpPr>
              <p:nvPr/>
            </p:nvSpPr>
            <p:spPr bwMode="auto">
              <a:xfrm>
                <a:off x="5917" y="128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32" name="Rectangle 1696"/>
              <p:cNvSpPr>
                <a:spLocks noChangeArrowheads="1"/>
              </p:cNvSpPr>
              <p:nvPr/>
            </p:nvSpPr>
            <p:spPr bwMode="auto">
              <a:xfrm>
                <a:off x="5903" y="1296"/>
                <a:ext cx="17" cy="2"/>
              </a:xfrm>
              <a:prstGeom prst="rect">
                <a:avLst/>
              </a:prstGeom>
              <a:solidFill>
                <a:srgbClr val="504A5D"/>
              </a:solidFill>
              <a:ln w="9525">
                <a:noFill/>
                <a:miter lim="800000"/>
                <a:headEnd/>
                <a:tailEnd/>
              </a:ln>
            </p:spPr>
            <p:txBody>
              <a:bodyPr/>
              <a:lstStyle/>
              <a:p>
                <a:endParaRPr lang="en-US"/>
              </a:p>
            </p:txBody>
          </p:sp>
          <p:sp>
            <p:nvSpPr>
              <p:cNvPr id="106933" name="Rectangle 1697"/>
              <p:cNvSpPr>
                <a:spLocks noChangeArrowheads="1"/>
              </p:cNvSpPr>
              <p:nvPr/>
            </p:nvSpPr>
            <p:spPr bwMode="auto">
              <a:xfrm>
                <a:off x="5903" y="1293"/>
                <a:ext cx="17" cy="5"/>
              </a:xfrm>
              <a:prstGeom prst="rect">
                <a:avLst/>
              </a:prstGeom>
              <a:solidFill>
                <a:srgbClr val="504A5D"/>
              </a:solidFill>
              <a:ln w="9525">
                <a:noFill/>
                <a:miter lim="800000"/>
                <a:headEnd/>
                <a:tailEnd/>
              </a:ln>
            </p:spPr>
            <p:txBody>
              <a:bodyPr/>
              <a:lstStyle/>
              <a:p>
                <a:endParaRPr lang="en-US"/>
              </a:p>
            </p:txBody>
          </p:sp>
          <p:sp>
            <p:nvSpPr>
              <p:cNvPr id="106934" name="Rectangle 1698"/>
              <p:cNvSpPr>
                <a:spLocks noChangeArrowheads="1"/>
              </p:cNvSpPr>
              <p:nvPr/>
            </p:nvSpPr>
            <p:spPr bwMode="auto">
              <a:xfrm>
                <a:off x="5903" y="1288"/>
                <a:ext cx="17" cy="8"/>
              </a:xfrm>
              <a:prstGeom prst="rect">
                <a:avLst/>
              </a:prstGeom>
              <a:solidFill>
                <a:srgbClr val="495A76"/>
              </a:solidFill>
              <a:ln w="9525">
                <a:noFill/>
                <a:miter lim="800000"/>
                <a:headEnd/>
                <a:tailEnd/>
              </a:ln>
            </p:spPr>
            <p:txBody>
              <a:bodyPr/>
              <a:lstStyle/>
              <a:p>
                <a:endParaRPr lang="en-US"/>
              </a:p>
            </p:txBody>
          </p:sp>
          <p:sp>
            <p:nvSpPr>
              <p:cNvPr id="106935" name="Rectangle 1699"/>
              <p:cNvSpPr>
                <a:spLocks noChangeArrowheads="1"/>
              </p:cNvSpPr>
              <p:nvPr/>
            </p:nvSpPr>
            <p:spPr bwMode="auto">
              <a:xfrm>
                <a:off x="5903" y="1286"/>
                <a:ext cx="17" cy="7"/>
              </a:xfrm>
              <a:prstGeom prst="rect">
                <a:avLst/>
              </a:prstGeom>
              <a:solidFill>
                <a:srgbClr val="296992"/>
              </a:solidFill>
              <a:ln w="9525">
                <a:noFill/>
                <a:miter lim="800000"/>
                <a:headEnd/>
                <a:tailEnd/>
              </a:ln>
            </p:spPr>
            <p:txBody>
              <a:bodyPr/>
              <a:lstStyle/>
              <a:p>
                <a:endParaRPr lang="en-US"/>
              </a:p>
            </p:txBody>
          </p:sp>
          <p:sp>
            <p:nvSpPr>
              <p:cNvPr id="106936" name="Rectangle 1700"/>
              <p:cNvSpPr>
                <a:spLocks noChangeArrowheads="1"/>
              </p:cNvSpPr>
              <p:nvPr/>
            </p:nvSpPr>
            <p:spPr bwMode="auto">
              <a:xfrm>
                <a:off x="5903" y="1284"/>
                <a:ext cx="17" cy="4"/>
              </a:xfrm>
              <a:prstGeom prst="rect">
                <a:avLst/>
              </a:prstGeom>
              <a:solidFill>
                <a:srgbClr val="0079B3"/>
              </a:solidFill>
              <a:ln w="9525">
                <a:noFill/>
                <a:miter lim="800000"/>
                <a:headEnd/>
                <a:tailEnd/>
              </a:ln>
            </p:spPr>
            <p:txBody>
              <a:bodyPr/>
              <a:lstStyle/>
              <a:p>
                <a:endParaRPr lang="en-US"/>
              </a:p>
            </p:txBody>
          </p:sp>
          <p:sp>
            <p:nvSpPr>
              <p:cNvPr id="106937" name="Rectangle 1701"/>
              <p:cNvSpPr>
                <a:spLocks noChangeArrowheads="1"/>
              </p:cNvSpPr>
              <p:nvPr/>
            </p:nvSpPr>
            <p:spPr bwMode="auto">
              <a:xfrm>
                <a:off x="5903" y="1281"/>
                <a:ext cx="17" cy="5"/>
              </a:xfrm>
              <a:prstGeom prst="rect">
                <a:avLst/>
              </a:prstGeom>
              <a:solidFill>
                <a:srgbClr val="0089E0"/>
              </a:solidFill>
              <a:ln w="9525">
                <a:noFill/>
                <a:miter lim="800000"/>
                <a:headEnd/>
                <a:tailEnd/>
              </a:ln>
            </p:spPr>
            <p:txBody>
              <a:bodyPr/>
              <a:lstStyle/>
              <a:p>
                <a:endParaRPr lang="en-US"/>
              </a:p>
            </p:txBody>
          </p:sp>
          <p:sp>
            <p:nvSpPr>
              <p:cNvPr id="106938" name="Rectangle 1702"/>
              <p:cNvSpPr>
                <a:spLocks noChangeArrowheads="1"/>
              </p:cNvSpPr>
              <p:nvPr/>
            </p:nvSpPr>
            <p:spPr bwMode="auto">
              <a:xfrm>
                <a:off x="5903" y="1284"/>
                <a:ext cx="17" cy="0"/>
              </a:xfrm>
              <a:prstGeom prst="rect">
                <a:avLst/>
              </a:prstGeom>
              <a:solidFill>
                <a:srgbClr val="0089E0"/>
              </a:solidFill>
              <a:ln w="9525">
                <a:noFill/>
                <a:miter lim="800000"/>
                <a:headEnd/>
                <a:tailEnd/>
              </a:ln>
            </p:spPr>
            <p:txBody>
              <a:bodyPr/>
              <a:lstStyle/>
              <a:p>
                <a:endParaRPr lang="en-US"/>
              </a:p>
            </p:txBody>
          </p:sp>
          <p:sp>
            <p:nvSpPr>
              <p:cNvPr id="106939" name="Oval 1703"/>
              <p:cNvSpPr>
                <a:spLocks noChangeArrowheads="1"/>
              </p:cNvSpPr>
              <p:nvPr/>
            </p:nvSpPr>
            <p:spPr bwMode="auto">
              <a:xfrm>
                <a:off x="5903" y="1284"/>
                <a:ext cx="17" cy="14"/>
              </a:xfrm>
              <a:prstGeom prst="ellipse">
                <a:avLst/>
              </a:prstGeom>
              <a:solidFill>
                <a:srgbClr val="FFFFFF"/>
              </a:solidFill>
              <a:ln w="0">
                <a:solidFill>
                  <a:srgbClr val="6576B3"/>
                </a:solidFill>
                <a:round/>
                <a:headEnd/>
                <a:tailEnd/>
              </a:ln>
            </p:spPr>
            <p:txBody>
              <a:bodyPr/>
              <a:lstStyle/>
              <a:p>
                <a:endParaRPr lang="en-US"/>
              </a:p>
            </p:txBody>
          </p:sp>
          <p:sp>
            <p:nvSpPr>
              <p:cNvPr id="106940" name="Line 1704"/>
              <p:cNvSpPr>
                <a:spLocks noChangeShapeType="1"/>
              </p:cNvSpPr>
              <p:nvPr/>
            </p:nvSpPr>
            <p:spPr bwMode="auto">
              <a:xfrm flipH="1">
                <a:off x="5917" y="1288"/>
                <a:ext cx="27" cy="1"/>
              </a:xfrm>
              <a:prstGeom prst="line">
                <a:avLst/>
              </a:prstGeom>
              <a:noFill/>
              <a:ln w="0">
                <a:solidFill>
                  <a:srgbClr val="6576B3"/>
                </a:solidFill>
                <a:round/>
                <a:headEnd/>
                <a:tailEnd/>
              </a:ln>
            </p:spPr>
            <p:txBody>
              <a:bodyPr/>
              <a:lstStyle/>
              <a:p>
                <a:endParaRPr lang="fr-FR"/>
              </a:p>
            </p:txBody>
          </p:sp>
          <p:sp>
            <p:nvSpPr>
              <p:cNvPr id="106941" name="Line 1705"/>
              <p:cNvSpPr>
                <a:spLocks noChangeShapeType="1"/>
              </p:cNvSpPr>
              <p:nvPr/>
            </p:nvSpPr>
            <p:spPr bwMode="auto">
              <a:xfrm flipH="1">
                <a:off x="5917" y="1291"/>
                <a:ext cx="27" cy="1"/>
              </a:xfrm>
              <a:prstGeom prst="line">
                <a:avLst/>
              </a:prstGeom>
              <a:noFill/>
              <a:ln w="0">
                <a:solidFill>
                  <a:srgbClr val="6576B3"/>
                </a:solidFill>
                <a:round/>
                <a:headEnd/>
                <a:tailEnd/>
              </a:ln>
            </p:spPr>
            <p:txBody>
              <a:bodyPr/>
              <a:lstStyle/>
              <a:p>
                <a:endParaRPr lang="fr-FR"/>
              </a:p>
            </p:txBody>
          </p:sp>
          <p:sp>
            <p:nvSpPr>
              <p:cNvPr id="106942" name="Rectangle 1706"/>
              <p:cNvSpPr>
                <a:spLocks noChangeArrowheads="1"/>
              </p:cNvSpPr>
              <p:nvPr/>
            </p:nvSpPr>
            <p:spPr bwMode="auto">
              <a:xfrm>
                <a:off x="5917" y="1305"/>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943" name="Rectangle 1707"/>
              <p:cNvSpPr>
                <a:spLocks noChangeArrowheads="1"/>
              </p:cNvSpPr>
              <p:nvPr/>
            </p:nvSpPr>
            <p:spPr bwMode="auto">
              <a:xfrm>
                <a:off x="5903" y="1315"/>
                <a:ext cx="17" cy="2"/>
              </a:xfrm>
              <a:prstGeom prst="rect">
                <a:avLst/>
              </a:prstGeom>
              <a:solidFill>
                <a:srgbClr val="504A5D"/>
              </a:solidFill>
              <a:ln w="9525">
                <a:noFill/>
                <a:miter lim="800000"/>
                <a:headEnd/>
                <a:tailEnd/>
              </a:ln>
            </p:spPr>
            <p:txBody>
              <a:bodyPr/>
              <a:lstStyle/>
              <a:p>
                <a:endParaRPr lang="en-US"/>
              </a:p>
            </p:txBody>
          </p:sp>
          <p:sp>
            <p:nvSpPr>
              <p:cNvPr id="106944" name="Rectangle 1708"/>
              <p:cNvSpPr>
                <a:spLocks noChangeArrowheads="1"/>
              </p:cNvSpPr>
              <p:nvPr/>
            </p:nvSpPr>
            <p:spPr bwMode="auto">
              <a:xfrm>
                <a:off x="5903" y="1313"/>
                <a:ext cx="17" cy="4"/>
              </a:xfrm>
              <a:prstGeom prst="rect">
                <a:avLst/>
              </a:prstGeom>
              <a:solidFill>
                <a:srgbClr val="504A5D"/>
              </a:solidFill>
              <a:ln w="9525">
                <a:noFill/>
                <a:miter lim="800000"/>
                <a:headEnd/>
                <a:tailEnd/>
              </a:ln>
            </p:spPr>
            <p:txBody>
              <a:bodyPr/>
              <a:lstStyle/>
              <a:p>
                <a:endParaRPr lang="en-US"/>
              </a:p>
            </p:txBody>
          </p:sp>
          <p:sp>
            <p:nvSpPr>
              <p:cNvPr id="106945" name="Rectangle 1709"/>
              <p:cNvSpPr>
                <a:spLocks noChangeArrowheads="1"/>
              </p:cNvSpPr>
              <p:nvPr/>
            </p:nvSpPr>
            <p:spPr bwMode="auto">
              <a:xfrm>
                <a:off x="5903" y="1310"/>
                <a:ext cx="17" cy="5"/>
              </a:xfrm>
              <a:prstGeom prst="rect">
                <a:avLst/>
              </a:prstGeom>
              <a:solidFill>
                <a:srgbClr val="495A76"/>
              </a:solidFill>
              <a:ln w="9525">
                <a:noFill/>
                <a:miter lim="800000"/>
                <a:headEnd/>
                <a:tailEnd/>
              </a:ln>
            </p:spPr>
            <p:txBody>
              <a:bodyPr/>
              <a:lstStyle/>
              <a:p>
                <a:endParaRPr lang="en-US"/>
              </a:p>
            </p:txBody>
          </p:sp>
          <p:sp>
            <p:nvSpPr>
              <p:cNvPr id="106946" name="Rectangle 1710"/>
              <p:cNvSpPr>
                <a:spLocks noChangeArrowheads="1"/>
              </p:cNvSpPr>
              <p:nvPr/>
            </p:nvSpPr>
            <p:spPr bwMode="auto">
              <a:xfrm>
                <a:off x="5903" y="1305"/>
                <a:ext cx="17" cy="8"/>
              </a:xfrm>
              <a:prstGeom prst="rect">
                <a:avLst/>
              </a:prstGeom>
              <a:solidFill>
                <a:srgbClr val="296992"/>
              </a:solidFill>
              <a:ln w="9525">
                <a:noFill/>
                <a:miter lim="800000"/>
                <a:headEnd/>
                <a:tailEnd/>
              </a:ln>
            </p:spPr>
            <p:txBody>
              <a:bodyPr/>
              <a:lstStyle/>
              <a:p>
                <a:endParaRPr lang="en-US"/>
              </a:p>
            </p:txBody>
          </p:sp>
          <p:sp>
            <p:nvSpPr>
              <p:cNvPr id="106947" name="Rectangle 1711"/>
              <p:cNvSpPr>
                <a:spLocks noChangeArrowheads="1"/>
              </p:cNvSpPr>
              <p:nvPr/>
            </p:nvSpPr>
            <p:spPr bwMode="auto">
              <a:xfrm>
                <a:off x="5903" y="1303"/>
                <a:ext cx="17" cy="7"/>
              </a:xfrm>
              <a:prstGeom prst="rect">
                <a:avLst/>
              </a:prstGeom>
              <a:solidFill>
                <a:srgbClr val="0079B3"/>
              </a:solidFill>
              <a:ln w="9525">
                <a:noFill/>
                <a:miter lim="800000"/>
                <a:headEnd/>
                <a:tailEnd/>
              </a:ln>
            </p:spPr>
            <p:txBody>
              <a:bodyPr/>
              <a:lstStyle/>
              <a:p>
                <a:endParaRPr lang="en-US"/>
              </a:p>
            </p:txBody>
          </p:sp>
          <p:sp>
            <p:nvSpPr>
              <p:cNvPr id="106948" name="Rectangle 1712"/>
              <p:cNvSpPr>
                <a:spLocks noChangeArrowheads="1"/>
              </p:cNvSpPr>
              <p:nvPr/>
            </p:nvSpPr>
            <p:spPr bwMode="auto">
              <a:xfrm>
                <a:off x="5903" y="1300"/>
                <a:ext cx="17" cy="5"/>
              </a:xfrm>
              <a:prstGeom prst="rect">
                <a:avLst/>
              </a:prstGeom>
              <a:solidFill>
                <a:srgbClr val="0089E0"/>
              </a:solidFill>
              <a:ln w="9525">
                <a:noFill/>
                <a:miter lim="800000"/>
                <a:headEnd/>
                <a:tailEnd/>
              </a:ln>
            </p:spPr>
            <p:txBody>
              <a:bodyPr/>
              <a:lstStyle/>
              <a:p>
                <a:endParaRPr lang="en-US"/>
              </a:p>
            </p:txBody>
          </p:sp>
          <p:sp>
            <p:nvSpPr>
              <p:cNvPr id="106949" name="Rectangle 1713"/>
              <p:cNvSpPr>
                <a:spLocks noChangeArrowheads="1"/>
              </p:cNvSpPr>
              <p:nvPr/>
            </p:nvSpPr>
            <p:spPr bwMode="auto">
              <a:xfrm>
                <a:off x="5903" y="1303"/>
                <a:ext cx="17" cy="0"/>
              </a:xfrm>
              <a:prstGeom prst="rect">
                <a:avLst/>
              </a:prstGeom>
              <a:solidFill>
                <a:srgbClr val="0089E0"/>
              </a:solidFill>
              <a:ln w="9525">
                <a:noFill/>
                <a:miter lim="800000"/>
                <a:headEnd/>
                <a:tailEnd/>
              </a:ln>
            </p:spPr>
            <p:txBody>
              <a:bodyPr/>
              <a:lstStyle/>
              <a:p>
                <a:endParaRPr lang="en-US"/>
              </a:p>
            </p:txBody>
          </p:sp>
          <p:sp>
            <p:nvSpPr>
              <p:cNvPr id="106950" name="Oval 1714"/>
              <p:cNvSpPr>
                <a:spLocks noChangeArrowheads="1"/>
              </p:cNvSpPr>
              <p:nvPr/>
            </p:nvSpPr>
            <p:spPr bwMode="auto">
              <a:xfrm>
                <a:off x="5903" y="1303"/>
                <a:ext cx="17" cy="14"/>
              </a:xfrm>
              <a:prstGeom prst="ellipse">
                <a:avLst/>
              </a:prstGeom>
              <a:solidFill>
                <a:srgbClr val="FFFFFF"/>
              </a:solidFill>
              <a:ln w="0">
                <a:solidFill>
                  <a:srgbClr val="6576B3"/>
                </a:solidFill>
                <a:round/>
                <a:headEnd/>
                <a:tailEnd/>
              </a:ln>
            </p:spPr>
            <p:txBody>
              <a:bodyPr/>
              <a:lstStyle/>
              <a:p>
                <a:endParaRPr lang="en-US"/>
              </a:p>
            </p:txBody>
          </p:sp>
          <p:sp>
            <p:nvSpPr>
              <p:cNvPr id="106951" name="Line 1715"/>
              <p:cNvSpPr>
                <a:spLocks noChangeShapeType="1"/>
              </p:cNvSpPr>
              <p:nvPr/>
            </p:nvSpPr>
            <p:spPr bwMode="auto">
              <a:xfrm flipH="1">
                <a:off x="5917" y="1308"/>
                <a:ext cx="27" cy="1"/>
              </a:xfrm>
              <a:prstGeom prst="line">
                <a:avLst/>
              </a:prstGeom>
              <a:noFill/>
              <a:ln w="0">
                <a:solidFill>
                  <a:srgbClr val="6576B3"/>
                </a:solidFill>
                <a:round/>
                <a:headEnd/>
                <a:tailEnd/>
              </a:ln>
            </p:spPr>
            <p:txBody>
              <a:bodyPr/>
              <a:lstStyle/>
              <a:p>
                <a:endParaRPr lang="fr-FR"/>
              </a:p>
            </p:txBody>
          </p:sp>
          <p:sp>
            <p:nvSpPr>
              <p:cNvPr id="106952" name="Line 1716"/>
              <p:cNvSpPr>
                <a:spLocks noChangeShapeType="1"/>
              </p:cNvSpPr>
              <p:nvPr/>
            </p:nvSpPr>
            <p:spPr bwMode="auto">
              <a:xfrm flipH="1">
                <a:off x="5917" y="1310"/>
                <a:ext cx="27" cy="1"/>
              </a:xfrm>
              <a:prstGeom prst="line">
                <a:avLst/>
              </a:prstGeom>
              <a:noFill/>
              <a:ln w="0">
                <a:solidFill>
                  <a:srgbClr val="6576B3"/>
                </a:solidFill>
                <a:round/>
                <a:headEnd/>
                <a:tailEnd/>
              </a:ln>
            </p:spPr>
            <p:txBody>
              <a:bodyPr/>
              <a:lstStyle/>
              <a:p>
                <a:endParaRPr lang="fr-FR"/>
              </a:p>
            </p:txBody>
          </p:sp>
          <p:sp>
            <p:nvSpPr>
              <p:cNvPr id="106953" name="Rectangle 1717"/>
              <p:cNvSpPr>
                <a:spLocks noChangeArrowheads="1"/>
              </p:cNvSpPr>
              <p:nvPr/>
            </p:nvSpPr>
            <p:spPr bwMode="auto">
              <a:xfrm>
                <a:off x="5917" y="1351"/>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954" name="Rectangle 1718"/>
              <p:cNvSpPr>
                <a:spLocks noChangeArrowheads="1"/>
              </p:cNvSpPr>
              <p:nvPr/>
            </p:nvSpPr>
            <p:spPr bwMode="auto">
              <a:xfrm>
                <a:off x="5903" y="1361"/>
                <a:ext cx="17" cy="3"/>
              </a:xfrm>
              <a:prstGeom prst="rect">
                <a:avLst/>
              </a:prstGeom>
              <a:solidFill>
                <a:srgbClr val="504A5D"/>
              </a:solidFill>
              <a:ln w="9525">
                <a:noFill/>
                <a:miter lim="800000"/>
                <a:headEnd/>
                <a:tailEnd/>
              </a:ln>
            </p:spPr>
            <p:txBody>
              <a:bodyPr/>
              <a:lstStyle/>
              <a:p>
                <a:endParaRPr lang="en-US"/>
              </a:p>
            </p:txBody>
          </p:sp>
          <p:sp>
            <p:nvSpPr>
              <p:cNvPr id="106955" name="Rectangle 1719"/>
              <p:cNvSpPr>
                <a:spLocks noChangeArrowheads="1"/>
              </p:cNvSpPr>
              <p:nvPr/>
            </p:nvSpPr>
            <p:spPr bwMode="auto">
              <a:xfrm>
                <a:off x="5903" y="1356"/>
                <a:ext cx="17" cy="8"/>
              </a:xfrm>
              <a:prstGeom prst="rect">
                <a:avLst/>
              </a:prstGeom>
              <a:solidFill>
                <a:srgbClr val="504A5D"/>
              </a:solidFill>
              <a:ln w="9525">
                <a:noFill/>
                <a:miter lim="800000"/>
                <a:headEnd/>
                <a:tailEnd/>
              </a:ln>
            </p:spPr>
            <p:txBody>
              <a:bodyPr/>
              <a:lstStyle/>
              <a:p>
                <a:endParaRPr lang="en-US"/>
              </a:p>
            </p:txBody>
          </p:sp>
          <p:sp>
            <p:nvSpPr>
              <p:cNvPr id="106956" name="Rectangle 1720"/>
              <p:cNvSpPr>
                <a:spLocks noChangeArrowheads="1"/>
              </p:cNvSpPr>
              <p:nvPr/>
            </p:nvSpPr>
            <p:spPr bwMode="auto">
              <a:xfrm>
                <a:off x="5903" y="1354"/>
                <a:ext cx="17" cy="7"/>
              </a:xfrm>
              <a:prstGeom prst="rect">
                <a:avLst/>
              </a:prstGeom>
              <a:solidFill>
                <a:srgbClr val="495A76"/>
              </a:solidFill>
              <a:ln w="9525">
                <a:noFill/>
                <a:miter lim="800000"/>
                <a:headEnd/>
                <a:tailEnd/>
              </a:ln>
            </p:spPr>
            <p:txBody>
              <a:bodyPr/>
              <a:lstStyle/>
              <a:p>
                <a:endParaRPr lang="en-US"/>
              </a:p>
            </p:txBody>
          </p:sp>
          <p:sp>
            <p:nvSpPr>
              <p:cNvPr id="106957" name="Rectangle 1721"/>
              <p:cNvSpPr>
                <a:spLocks noChangeArrowheads="1"/>
              </p:cNvSpPr>
              <p:nvPr/>
            </p:nvSpPr>
            <p:spPr bwMode="auto">
              <a:xfrm>
                <a:off x="5903" y="1351"/>
                <a:ext cx="17" cy="5"/>
              </a:xfrm>
              <a:prstGeom prst="rect">
                <a:avLst/>
              </a:prstGeom>
              <a:solidFill>
                <a:srgbClr val="296992"/>
              </a:solidFill>
              <a:ln w="9525">
                <a:noFill/>
                <a:miter lim="800000"/>
                <a:headEnd/>
                <a:tailEnd/>
              </a:ln>
            </p:spPr>
            <p:txBody>
              <a:bodyPr/>
              <a:lstStyle/>
              <a:p>
                <a:endParaRPr lang="en-US"/>
              </a:p>
            </p:txBody>
          </p:sp>
          <p:sp>
            <p:nvSpPr>
              <p:cNvPr id="106958" name="Rectangle 1722"/>
              <p:cNvSpPr>
                <a:spLocks noChangeArrowheads="1"/>
              </p:cNvSpPr>
              <p:nvPr/>
            </p:nvSpPr>
            <p:spPr bwMode="auto">
              <a:xfrm>
                <a:off x="5903" y="1349"/>
                <a:ext cx="17" cy="5"/>
              </a:xfrm>
              <a:prstGeom prst="rect">
                <a:avLst/>
              </a:prstGeom>
              <a:solidFill>
                <a:srgbClr val="0079B3"/>
              </a:solidFill>
              <a:ln w="9525">
                <a:noFill/>
                <a:miter lim="800000"/>
                <a:headEnd/>
                <a:tailEnd/>
              </a:ln>
            </p:spPr>
            <p:txBody>
              <a:bodyPr/>
              <a:lstStyle/>
              <a:p>
                <a:endParaRPr lang="en-US"/>
              </a:p>
            </p:txBody>
          </p:sp>
          <p:sp>
            <p:nvSpPr>
              <p:cNvPr id="106959" name="Rectangle 1723"/>
              <p:cNvSpPr>
                <a:spLocks noChangeArrowheads="1"/>
              </p:cNvSpPr>
              <p:nvPr/>
            </p:nvSpPr>
            <p:spPr bwMode="auto">
              <a:xfrm>
                <a:off x="5903" y="1347"/>
                <a:ext cx="17" cy="4"/>
              </a:xfrm>
              <a:prstGeom prst="rect">
                <a:avLst/>
              </a:prstGeom>
              <a:solidFill>
                <a:srgbClr val="0089E0"/>
              </a:solidFill>
              <a:ln w="9525">
                <a:noFill/>
                <a:miter lim="800000"/>
                <a:headEnd/>
                <a:tailEnd/>
              </a:ln>
            </p:spPr>
            <p:txBody>
              <a:bodyPr/>
              <a:lstStyle/>
              <a:p>
                <a:endParaRPr lang="en-US"/>
              </a:p>
            </p:txBody>
          </p:sp>
          <p:sp>
            <p:nvSpPr>
              <p:cNvPr id="106960" name="Rectangle 1724"/>
              <p:cNvSpPr>
                <a:spLocks noChangeArrowheads="1"/>
              </p:cNvSpPr>
              <p:nvPr/>
            </p:nvSpPr>
            <p:spPr bwMode="auto">
              <a:xfrm>
                <a:off x="5903" y="1349"/>
                <a:ext cx="17" cy="0"/>
              </a:xfrm>
              <a:prstGeom prst="rect">
                <a:avLst/>
              </a:prstGeom>
              <a:solidFill>
                <a:srgbClr val="0089E0"/>
              </a:solidFill>
              <a:ln w="9525">
                <a:noFill/>
                <a:miter lim="800000"/>
                <a:headEnd/>
                <a:tailEnd/>
              </a:ln>
            </p:spPr>
            <p:txBody>
              <a:bodyPr/>
              <a:lstStyle/>
              <a:p>
                <a:endParaRPr lang="en-US"/>
              </a:p>
            </p:txBody>
          </p:sp>
          <p:sp>
            <p:nvSpPr>
              <p:cNvPr id="106961" name="Oval 1725"/>
              <p:cNvSpPr>
                <a:spLocks noChangeArrowheads="1"/>
              </p:cNvSpPr>
              <p:nvPr/>
            </p:nvSpPr>
            <p:spPr bwMode="auto">
              <a:xfrm>
                <a:off x="5903" y="1349"/>
                <a:ext cx="17" cy="15"/>
              </a:xfrm>
              <a:prstGeom prst="ellipse">
                <a:avLst/>
              </a:prstGeom>
              <a:solidFill>
                <a:srgbClr val="FFFFFF"/>
              </a:solidFill>
              <a:ln w="0">
                <a:solidFill>
                  <a:srgbClr val="6576B3"/>
                </a:solidFill>
                <a:round/>
                <a:headEnd/>
                <a:tailEnd/>
              </a:ln>
            </p:spPr>
            <p:txBody>
              <a:bodyPr/>
              <a:lstStyle/>
              <a:p>
                <a:endParaRPr lang="en-US"/>
              </a:p>
            </p:txBody>
          </p:sp>
          <p:sp>
            <p:nvSpPr>
              <p:cNvPr id="106962" name="Line 1726"/>
              <p:cNvSpPr>
                <a:spLocks noChangeShapeType="1"/>
              </p:cNvSpPr>
              <p:nvPr/>
            </p:nvSpPr>
            <p:spPr bwMode="auto">
              <a:xfrm flipH="1">
                <a:off x="5917" y="1354"/>
                <a:ext cx="27" cy="1"/>
              </a:xfrm>
              <a:prstGeom prst="line">
                <a:avLst/>
              </a:prstGeom>
              <a:noFill/>
              <a:ln w="0">
                <a:solidFill>
                  <a:srgbClr val="6576B3"/>
                </a:solidFill>
                <a:round/>
                <a:headEnd/>
                <a:tailEnd/>
              </a:ln>
            </p:spPr>
            <p:txBody>
              <a:bodyPr/>
              <a:lstStyle/>
              <a:p>
                <a:endParaRPr lang="fr-FR"/>
              </a:p>
            </p:txBody>
          </p:sp>
          <p:sp>
            <p:nvSpPr>
              <p:cNvPr id="106963" name="Line 1727"/>
              <p:cNvSpPr>
                <a:spLocks noChangeShapeType="1"/>
              </p:cNvSpPr>
              <p:nvPr/>
            </p:nvSpPr>
            <p:spPr bwMode="auto">
              <a:xfrm flipH="1">
                <a:off x="5917" y="1356"/>
                <a:ext cx="27" cy="1"/>
              </a:xfrm>
              <a:prstGeom prst="line">
                <a:avLst/>
              </a:prstGeom>
              <a:noFill/>
              <a:ln w="0">
                <a:solidFill>
                  <a:srgbClr val="6576B3"/>
                </a:solidFill>
                <a:round/>
                <a:headEnd/>
                <a:tailEnd/>
              </a:ln>
            </p:spPr>
            <p:txBody>
              <a:bodyPr/>
              <a:lstStyle/>
              <a:p>
                <a:endParaRPr lang="fr-FR"/>
              </a:p>
            </p:txBody>
          </p:sp>
          <p:sp>
            <p:nvSpPr>
              <p:cNvPr id="106964" name="Rectangle 1728"/>
              <p:cNvSpPr>
                <a:spLocks noChangeArrowheads="1"/>
              </p:cNvSpPr>
              <p:nvPr/>
            </p:nvSpPr>
            <p:spPr bwMode="auto">
              <a:xfrm>
                <a:off x="5917" y="1417"/>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65" name="Rectangle 1729"/>
              <p:cNvSpPr>
                <a:spLocks noChangeArrowheads="1"/>
              </p:cNvSpPr>
              <p:nvPr/>
            </p:nvSpPr>
            <p:spPr bwMode="auto">
              <a:xfrm>
                <a:off x="5903" y="1424"/>
                <a:ext cx="17" cy="3"/>
              </a:xfrm>
              <a:prstGeom prst="rect">
                <a:avLst/>
              </a:prstGeom>
              <a:solidFill>
                <a:srgbClr val="504A5D"/>
              </a:solidFill>
              <a:ln w="9525">
                <a:noFill/>
                <a:miter lim="800000"/>
                <a:headEnd/>
                <a:tailEnd/>
              </a:ln>
            </p:spPr>
            <p:txBody>
              <a:bodyPr/>
              <a:lstStyle/>
              <a:p>
                <a:endParaRPr lang="en-US"/>
              </a:p>
            </p:txBody>
          </p:sp>
          <p:sp>
            <p:nvSpPr>
              <p:cNvPr id="106966" name="Rectangle 1730"/>
              <p:cNvSpPr>
                <a:spLocks noChangeArrowheads="1"/>
              </p:cNvSpPr>
              <p:nvPr/>
            </p:nvSpPr>
            <p:spPr bwMode="auto">
              <a:xfrm>
                <a:off x="5903" y="1422"/>
                <a:ext cx="17" cy="5"/>
              </a:xfrm>
              <a:prstGeom prst="rect">
                <a:avLst/>
              </a:prstGeom>
              <a:solidFill>
                <a:srgbClr val="504A5D"/>
              </a:solidFill>
              <a:ln w="9525">
                <a:noFill/>
                <a:miter lim="800000"/>
                <a:headEnd/>
                <a:tailEnd/>
              </a:ln>
            </p:spPr>
            <p:txBody>
              <a:bodyPr/>
              <a:lstStyle/>
              <a:p>
                <a:endParaRPr lang="en-US"/>
              </a:p>
            </p:txBody>
          </p:sp>
          <p:sp>
            <p:nvSpPr>
              <p:cNvPr id="106967" name="Rectangle 1731"/>
              <p:cNvSpPr>
                <a:spLocks noChangeArrowheads="1"/>
              </p:cNvSpPr>
              <p:nvPr/>
            </p:nvSpPr>
            <p:spPr bwMode="auto">
              <a:xfrm>
                <a:off x="5903" y="1419"/>
                <a:ext cx="17" cy="5"/>
              </a:xfrm>
              <a:prstGeom prst="rect">
                <a:avLst/>
              </a:prstGeom>
              <a:solidFill>
                <a:srgbClr val="495A76"/>
              </a:solidFill>
              <a:ln w="9525">
                <a:noFill/>
                <a:miter lim="800000"/>
                <a:headEnd/>
                <a:tailEnd/>
              </a:ln>
            </p:spPr>
            <p:txBody>
              <a:bodyPr/>
              <a:lstStyle/>
              <a:p>
                <a:endParaRPr lang="en-US"/>
              </a:p>
            </p:txBody>
          </p:sp>
          <p:sp>
            <p:nvSpPr>
              <p:cNvPr id="106968" name="Rectangle 1732"/>
              <p:cNvSpPr>
                <a:spLocks noChangeArrowheads="1"/>
              </p:cNvSpPr>
              <p:nvPr/>
            </p:nvSpPr>
            <p:spPr bwMode="auto">
              <a:xfrm>
                <a:off x="5903" y="1417"/>
                <a:ext cx="17" cy="5"/>
              </a:xfrm>
              <a:prstGeom prst="rect">
                <a:avLst/>
              </a:prstGeom>
              <a:solidFill>
                <a:srgbClr val="296992"/>
              </a:solidFill>
              <a:ln w="9525">
                <a:noFill/>
                <a:miter lim="800000"/>
                <a:headEnd/>
                <a:tailEnd/>
              </a:ln>
            </p:spPr>
            <p:txBody>
              <a:bodyPr/>
              <a:lstStyle/>
              <a:p>
                <a:endParaRPr lang="en-US"/>
              </a:p>
            </p:txBody>
          </p:sp>
          <p:sp>
            <p:nvSpPr>
              <p:cNvPr id="106969" name="Rectangle 1733"/>
              <p:cNvSpPr>
                <a:spLocks noChangeArrowheads="1"/>
              </p:cNvSpPr>
              <p:nvPr/>
            </p:nvSpPr>
            <p:spPr bwMode="auto">
              <a:xfrm>
                <a:off x="5903" y="1414"/>
                <a:ext cx="17" cy="5"/>
              </a:xfrm>
              <a:prstGeom prst="rect">
                <a:avLst/>
              </a:prstGeom>
              <a:solidFill>
                <a:srgbClr val="0079B3"/>
              </a:solidFill>
              <a:ln w="9525">
                <a:noFill/>
                <a:miter lim="800000"/>
                <a:headEnd/>
                <a:tailEnd/>
              </a:ln>
            </p:spPr>
            <p:txBody>
              <a:bodyPr/>
              <a:lstStyle/>
              <a:p>
                <a:endParaRPr lang="en-US"/>
              </a:p>
            </p:txBody>
          </p:sp>
          <p:sp>
            <p:nvSpPr>
              <p:cNvPr id="106970" name="Rectangle 1734"/>
              <p:cNvSpPr>
                <a:spLocks noChangeArrowheads="1"/>
              </p:cNvSpPr>
              <p:nvPr/>
            </p:nvSpPr>
            <p:spPr bwMode="auto">
              <a:xfrm>
                <a:off x="5903" y="1410"/>
                <a:ext cx="17" cy="7"/>
              </a:xfrm>
              <a:prstGeom prst="rect">
                <a:avLst/>
              </a:prstGeom>
              <a:solidFill>
                <a:srgbClr val="0089E0"/>
              </a:solidFill>
              <a:ln w="9525">
                <a:noFill/>
                <a:miter lim="800000"/>
                <a:headEnd/>
                <a:tailEnd/>
              </a:ln>
            </p:spPr>
            <p:txBody>
              <a:bodyPr/>
              <a:lstStyle/>
              <a:p>
                <a:endParaRPr lang="en-US"/>
              </a:p>
            </p:txBody>
          </p:sp>
          <p:sp>
            <p:nvSpPr>
              <p:cNvPr id="106971" name="Rectangle 1735"/>
              <p:cNvSpPr>
                <a:spLocks noChangeArrowheads="1"/>
              </p:cNvSpPr>
              <p:nvPr/>
            </p:nvSpPr>
            <p:spPr bwMode="auto">
              <a:xfrm>
                <a:off x="5903" y="1414"/>
                <a:ext cx="17" cy="0"/>
              </a:xfrm>
              <a:prstGeom prst="rect">
                <a:avLst/>
              </a:prstGeom>
              <a:solidFill>
                <a:srgbClr val="0089E0"/>
              </a:solidFill>
              <a:ln w="9525">
                <a:noFill/>
                <a:miter lim="800000"/>
                <a:headEnd/>
                <a:tailEnd/>
              </a:ln>
            </p:spPr>
            <p:txBody>
              <a:bodyPr/>
              <a:lstStyle/>
              <a:p>
                <a:endParaRPr lang="en-US"/>
              </a:p>
            </p:txBody>
          </p:sp>
          <p:sp>
            <p:nvSpPr>
              <p:cNvPr id="106972" name="Oval 1736"/>
              <p:cNvSpPr>
                <a:spLocks noChangeArrowheads="1"/>
              </p:cNvSpPr>
              <p:nvPr/>
            </p:nvSpPr>
            <p:spPr bwMode="auto">
              <a:xfrm>
                <a:off x="5903" y="1414"/>
                <a:ext cx="17" cy="13"/>
              </a:xfrm>
              <a:prstGeom prst="ellipse">
                <a:avLst/>
              </a:prstGeom>
              <a:solidFill>
                <a:srgbClr val="FFFFFF"/>
              </a:solidFill>
              <a:ln w="0">
                <a:solidFill>
                  <a:srgbClr val="6576B3"/>
                </a:solidFill>
                <a:round/>
                <a:headEnd/>
                <a:tailEnd/>
              </a:ln>
            </p:spPr>
            <p:txBody>
              <a:bodyPr/>
              <a:lstStyle/>
              <a:p>
                <a:endParaRPr lang="en-US"/>
              </a:p>
            </p:txBody>
          </p:sp>
          <p:sp>
            <p:nvSpPr>
              <p:cNvPr id="106973" name="Line 1737"/>
              <p:cNvSpPr>
                <a:spLocks noChangeShapeType="1"/>
              </p:cNvSpPr>
              <p:nvPr/>
            </p:nvSpPr>
            <p:spPr bwMode="auto">
              <a:xfrm flipH="1">
                <a:off x="5917" y="1419"/>
                <a:ext cx="27" cy="1"/>
              </a:xfrm>
              <a:prstGeom prst="line">
                <a:avLst/>
              </a:prstGeom>
              <a:noFill/>
              <a:ln w="0">
                <a:solidFill>
                  <a:srgbClr val="6576B3"/>
                </a:solidFill>
                <a:round/>
                <a:headEnd/>
                <a:tailEnd/>
              </a:ln>
            </p:spPr>
            <p:txBody>
              <a:bodyPr/>
              <a:lstStyle/>
              <a:p>
                <a:endParaRPr lang="fr-FR"/>
              </a:p>
            </p:txBody>
          </p:sp>
          <p:sp>
            <p:nvSpPr>
              <p:cNvPr id="106974" name="Line 1738"/>
              <p:cNvSpPr>
                <a:spLocks noChangeShapeType="1"/>
              </p:cNvSpPr>
              <p:nvPr/>
            </p:nvSpPr>
            <p:spPr bwMode="auto">
              <a:xfrm flipH="1">
                <a:off x="5917" y="1422"/>
                <a:ext cx="27" cy="1"/>
              </a:xfrm>
              <a:prstGeom prst="line">
                <a:avLst/>
              </a:prstGeom>
              <a:noFill/>
              <a:ln w="0">
                <a:solidFill>
                  <a:srgbClr val="6576B3"/>
                </a:solidFill>
                <a:round/>
                <a:headEnd/>
                <a:tailEnd/>
              </a:ln>
            </p:spPr>
            <p:txBody>
              <a:bodyPr/>
              <a:lstStyle/>
              <a:p>
                <a:endParaRPr lang="fr-FR"/>
              </a:p>
            </p:txBody>
          </p:sp>
          <p:sp>
            <p:nvSpPr>
              <p:cNvPr id="106975" name="Rectangle 1739"/>
              <p:cNvSpPr>
                <a:spLocks noChangeArrowheads="1"/>
              </p:cNvSpPr>
              <p:nvPr/>
            </p:nvSpPr>
            <p:spPr bwMode="auto">
              <a:xfrm>
                <a:off x="5917" y="1397"/>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976" name="Rectangle 1740"/>
              <p:cNvSpPr>
                <a:spLocks noChangeArrowheads="1"/>
              </p:cNvSpPr>
              <p:nvPr/>
            </p:nvSpPr>
            <p:spPr bwMode="auto">
              <a:xfrm>
                <a:off x="5903" y="1407"/>
                <a:ext cx="17" cy="3"/>
              </a:xfrm>
              <a:prstGeom prst="rect">
                <a:avLst/>
              </a:prstGeom>
              <a:solidFill>
                <a:srgbClr val="504A5D"/>
              </a:solidFill>
              <a:ln w="9525">
                <a:noFill/>
                <a:miter lim="800000"/>
                <a:headEnd/>
                <a:tailEnd/>
              </a:ln>
            </p:spPr>
            <p:txBody>
              <a:bodyPr/>
              <a:lstStyle/>
              <a:p>
                <a:endParaRPr lang="en-US"/>
              </a:p>
            </p:txBody>
          </p:sp>
          <p:sp>
            <p:nvSpPr>
              <p:cNvPr id="106977" name="Rectangle 1741"/>
              <p:cNvSpPr>
                <a:spLocks noChangeArrowheads="1"/>
              </p:cNvSpPr>
              <p:nvPr/>
            </p:nvSpPr>
            <p:spPr bwMode="auto">
              <a:xfrm>
                <a:off x="5903" y="1405"/>
                <a:ext cx="17" cy="5"/>
              </a:xfrm>
              <a:prstGeom prst="rect">
                <a:avLst/>
              </a:prstGeom>
              <a:solidFill>
                <a:srgbClr val="504A5D"/>
              </a:solidFill>
              <a:ln w="9525">
                <a:noFill/>
                <a:miter lim="800000"/>
                <a:headEnd/>
                <a:tailEnd/>
              </a:ln>
            </p:spPr>
            <p:txBody>
              <a:bodyPr/>
              <a:lstStyle/>
              <a:p>
                <a:endParaRPr lang="en-US"/>
              </a:p>
            </p:txBody>
          </p:sp>
          <p:sp>
            <p:nvSpPr>
              <p:cNvPr id="106978" name="Rectangle 1742"/>
              <p:cNvSpPr>
                <a:spLocks noChangeArrowheads="1"/>
              </p:cNvSpPr>
              <p:nvPr/>
            </p:nvSpPr>
            <p:spPr bwMode="auto">
              <a:xfrm>
                <a:off x="5903" y="1400"/>
                <a:ext cx="17" cy="7"/>
              </a:xfrm>
              <a:prstGeom prst="rect">
                <a:avLst/>
              </a:prstGeom>
              <a:solidFill>
                <a:srgbClr val="495A76"/>
              </a:solidFill>
              <a:ln w="9525">
                <a:noFill/>
                <a:miter lim="800000"/>
                <a:headEnd/>
                <a:tailEnd/>
              </a:ln>
            </p:spPr>
            <p:txBody>
              <a:bodyPr/>
              <a:lstStyle/>
              <a:p>
                <a:endParaRPr lang="en-US"/>
              </a:p>
            </p:txBody>
          </p:sp>
          <p:sp>
            <p:nvSpPr>
              <p:cNvPr id="106979" name="Rectangle 1743"/>
              <p:cNvSpPr>
                <a:spLocks noChangeArrowheads="1"/>
              </p:cNvSpPr>
              <p:nvPr/>
            </p:nvSpPr>
            <p:spPr bwMode="auto">
              <a:xfrm>
                <a:off x="5903" y="1397"/>
                <a:ext cx="17" cy="8"/>
              </a:xfrm>
              <a:prstGeom prst="rect">
                <a:avLst/>
              </a:prstGeom>
              <a:solidFill>
                <a:srgbClr val="296992"/>
              </a:solidFill>
              <a:ln w="9525">
                <a:noFill/>
                <a:miter lim="800000"/>
                <a:headEnd/>
                <a:tailEnd/>
              </a:ln>
            </p:spPr>
            <p:txBody>
              <a:bodyPr/>
              <a:lstStyle/>
              <a:p>
                <a:endParaRPr lang="en-US"/>
              </a:p>
            </p:txBody>
          </p:sp>
          <p:sp>
            <p:nvSpPr>
              <p:cNvPr id="106980" name="Rectangle 1744"/>
              <p:cNvSpPr>
                <a:spLocks noChangeArrowheads="1"/>
              </p:cNvSpPr>
              <p:nvPr/>
            </p:nvSpPr>
            <p:spPr bwMode="auto">
              <a:xfrm>
                <a:off x="5903" y="1395"/>
                <a:ext cx="17" cy="5"/>
              </a:xfrm>
              <a:prstGeom prst="rect">
                <a:avLst/>
              </a:prstGeom>
              <a:solidFill>
                <a:srgbClr val="0079B3"/>
              </a:solidFill>
              <a:ln w="9525">
                <a:noFill/>
                <a:miter lim="800000"/>
                <a:headEnd/>
                <a:tailEnd/>
              </a:ln>
            </p:spPr>
            <p:txBody>
              <a:bodyPr/>
              <a:lstStyle/>
              <a:p>
                <a:endParaRPr lang="en-US"/>
              </a:p>
            </p:txBody>
          </p:sp>
          <p:sp>
            <p:nvSpPr>
              <p:cNvPr id="106981" name="Rectangle 1745"/>
              <p:cNvSpPr>
                <a:spLocks noChangeArrowheads="1"/>
              </p:cNvSpPr>
              <p:nvPr/>
            </p:nvSpPr>
            <p:spPr bwMode="auto">
              <a:xfrm>
                <a:off x="5903" y="1393"/>
                <a:ext cx="17" cy="4"/>
              </a:xfrm>
              <a:prstGeom prst="rect">
                <a:avLst/>
              </a:prstGeom>
              <a:solidFill>
                <a:srgbClr val="0089E0"/>
              </a:solidFill>
              <a:ln w="9525">
                <a:noFill/>
                <a:miter lim="800000"/>
                <a:headEnd/>
                <a:tailEnd/>
              </a:ln>
            </p:spPr>
            <p:txBody>
              <a:bodyPr/>
              <a:lstStyle/>
              <a:p>
                <a:endParaRPr lang="en-US"/>
              </a:p>
            </p:txBody>
          </p:sp>
          <p:sp>
            <p:nvSpPr>
              <p:cNvPr id="106982" name="Rectangle 1746"/>
              <p:cNvSpPr>
                <a:spLocks noChangeArrowheads="1"/>
              </p:cNvSpPr>
              <p:nvPr/>
            </p:nvSpPr>
            <p:spPr bwMode="auto">
              <a:xfrm>
                <a:off x="5903" y="1395"/>
                <a:ext cx="17" cy="0"/>
              </a:xfrm>
              <a:prstGeom prst="rect">
                <a:avLst/>
              </a:prstGeom>
              <a:solidFill>
                <a:srgbClr val="0089E0"/>
              </a:solidFill>
              <a:ln w="9525">
                <a:noFill/>
                <a:miter lim="800000"/>
                <a:headEnd/>
                <a:tailEnd/>
              </a:ln>
            </p:spPr>
            <p:txBody>
              <a:bodyPr/>
              <a:lstStyle/>
              <a:p>
                <a:endParaRPr lang="en-US"/>
              </a:p>
            </p:txBody>
          </p:sp>
          <p:sp>
            <p:nvSpPr>
              <p:cNvPr id="106983" name="Oval 1747"/>
              <p:cNvSpPr>
                <a:spLocks noChangeArrowheads="1"/>
              </p:cNvSpPr>
              <p:nvPr/>
            </p:nvSpPr>
            <p:spPr bwMode="auto">
              <a:xfrm>
                <a:off x="5903" y="1395"/>
                <a:ext cx="17" cy="15"/>
              </a:xfrm>
              <a:prstGeom prst="ellipse">
                <a:avLst/>
              </a:prstGeom>
              <a:solidFill>
                <a:srgbClr val="FFFFFF"/>
              </a:solidFill>
              <a:ln w="0">
                <a:solidFill>
                  <a:srgbClr val="6576B3"/>
                </a:solidFill>
                <a:round/>
                <a:headEnd/>
                <a:tailEnd/>
              </a:ln>
            </p:spPr>
            <p:txBody>
              <a:bodyPr/>
              <a:lstStyle/>
              <a:p>
                <a:endParaRPr lang="en-US"/>
              </a:p>
            </p:txBody>
          </p:sp>
          <p:sp>
            <p:nvSpPr>
              <p:cNvPr id="106984" name="Line 1748"/>
              <p:cNvSpPr>
                <a:spLocks noChangeShapeType="1"/>
              </p:cNvSpPr>
              <p:nvPr/>
            </p:nvSpPr>
            <p:spPr bwMode="auto">
              <a:xfrm flipH="1">
                <a:off x="5917" y="1400"/>
                <a:ext cx="27" cy="1"/>
              </a:xfrm>
              <a:prstGeom prst="line">
                <a:avLst/>
              </a:prstGeom>
              <a:noFill/>
              <a:ln w="0">
                <a:solidFill>
                  <a:srgbClr val="6576B3"/>
                </a:solidFill>
                <a:round/>
                <a:headEnd/>
                <a:tailEnd/>
              </a:ln>
            </p:spPr>
            <p:txBody>
              <a:bodyPr/>
              <a:lstStyle/>
              <a:p>
                <a:endParaRPr lang="fr-FR"/>
              </a:p>
            </p:txBody>
          </p:sp>
          <p:sp>
            <p:nvSpPr>
              <p:cNvPr id="106985" name="Line 1749"/>
              <p:cNvSpPr>
                <a:spLocks noChangeShapeType="1"/>
              </p:cNvSpPr>
              <p:nvPr/>
            </p:nvSpPr>
            <p:spPr bwMode="auto">
              <a:xfrm flipH="1">
                <a:off x="5917" y="1402"/>
                <a:ext cx="27" cy="1"/>
              </a:xfrm>
              <a:prstGeom prst="line">
                <a:avLst/>
              </a:prstGeom>
              <a:noFill/>
              <a:ln w="0">
                <a:solidFill>
                  <a:srgbClr val="6576B3"/>
                </a:solidFill>
                <a:round/>
                <a:headEnd/>
                <a:tailEnd/>
              </a:ln>
            </p:spPr>
            <p:txBody>
              <a:bodyPr/>
              <a:lstStyle/>
              <a:p>
                <a:endParaRPr lang="fr-FR"/>
              </a:p>
            </p:txBody>
          </p:sp>
          <p:sp>
            <p:nvSpPr>
              <p:cNvPr id="106986" name="Rectangle 1750"/>
              <p:cNvSpPr>
                <a:spLocks noChangeArrowheads="1"/>
              </p:cNvSpPr>
              <p:nvPr/>
            </p:nvSpPr>
            <p:spPr bwMode="auto">
              <a:xfrm>
                <a:off x="5917" y="137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87" name="Rectangle 1751"/>
              <p:cNvSpPr>
                <a:spLocks noChangeArrowheads="1"/>
              </p:cNvSpPr>
              <p:nvPr/>
            </p:nvSpPr>
            <p:spPr bwMode="auto">
              <a:xfrm>
                <a:off x="5903" y="1385"/>
                <a:ext cx="17" cy="3"/>
              </a:xfrm>
              <a:prstGeom prst="rect">
                <a:avLst/>
              </a:prstGeom>
              <a:solidFill>
                <a:srgbClr val="504A5D"/>
              </a:solidFill>
              <a:ln w="9525">
                <a:noFill/>
                <a:miter lim="800000"/>
                <a:headEnd/>
                <a:tailEnd/>
              </a:ln>
            </p:spPr>
            <p:txBody>
              <a:bodyPr/>
              <a:lstStyle/>
              <a:p>
                <a:endParaRPr lang="en-US"/>
              </a:p>
            </p:txBody>
          </p:sp>
          <p:sp>
            <p:nvSpPr>
              <p:cNvPr id="106988" name="Rectangle 1752"/>
              <p:cNvSpPr>
                <a:spLocks noChangeArrowheads="1"/>
              </p:cNvSpPr>
              <p:nvPr/>
            </p:nvSpPr>
            <p:spPr bwMode="auto">
              <a:xfrm>
                <a:off x="5903" y="1383"/>
                <a:ext cx="17" cy="5"/>
              </a:xfrm>
              <a:prstGeom prst="rect">
                <a:avLst/>
              </a:prstGeom>
              <a:solidFill>
                <a:srgbClr val="504A5D"/>
              </a:solidFill>
              <a:ln w="9525">
                <a:noFill/>
                <a:miter lim="800000"/>
                <a:headEnd/>
                <a:tailEnd/>
              </a:ln>
            </p:spPr>
            <p:txBody>
              <a:bodyPr/>
              <a:lstStyle/>
              <a:p>
                <a:endParaRPr lang="en-US"/>
              </a:p>
            </p:txBody>
          </p:sp>
          <p:sp>
            <p:nvSpPr>
              <p:cNvPr id="106989" name="Rectangle 1753"/>
              <p:cNvSpPr>
                <a:spLocks noChangeArrowheads="1"/>
              </p:cNvSpPr>
              <p:nvPr/>
            </p:nvSpPr>
            <p:spPr bwMode="auto">
              <a:xfrm>
                <a:off x="5903" y="1378"/>
                <a:ext cx="17" cy="7"/>
              </a:xfrm>
              <a:prstGeom prst="rect">
                <a:avLst/>
              </a:prstGeom>
              <a:solidFill>
                <a:srgbClr val="495A76"/>
              </a:solidFill>
              <a:ln w="9525">
                <a:noFill/>
                <a:miter lim="800000"/>
                <a:headEnd/>
                <a:tailEnd/>
              </a:ln>
            </p:spPr>
            <p:txBody>
              <a:bodyPr/>
              <a:lstStyle/>
              <a:p>
                <a:endParaRPr lang="en-US"/>
              </a:p>
            </p:txBody>
          </p:sp>
          <p:sp>
            <p:nvSpPr>
              <p:cNvPr id="106990" name="Rectangle 1754"/>
              <p:cNvSpPr>
                <a:spLocks noChangeArrowheads="1"/>
              </p:cNvSpPr>
              <p:nvPr/>
            </p:nvSpPr>
            <p:spPr bwMode="auto">
              <a:xfrm>
                <a:off x="5903" y="1376"/>
                <a:ext cx="17" cy="7"/>
              </a:xfrm>
              <a:prstGeom prst="rect">
                <a:avLst/>
              </a:prstGeom>
              <a:solidFill>
                <a:srgbClr val="296992"/>
              </a:solidFill>
              <a:ln w="9525">
                <a:noFill/>
                <a:miter lim="800000"/>
                <a:headEnd/>
                <a:tailEnd/>
              </a:ln>
            </p:spPr>
            <p:txBody>
              <a:bodyPr/>
              <a:lstStyle/>
              <a:p>
                <a:endParaRPr lang="en-US"/>
              </a:p>
            </p:txBody>
          </p:sp>
          <p:sp>
            <p:nvSpPr>
              <p:cNvPr id="106991" name="Rectangle 1755"/>
              <p:cNvSpPr>
                <a:spLocks noChangeArrowheads="1"/>
              </p:cNvSpPr>
              <p:nvPr/>
            </p:nvSpPr>
            <p:spPr bwMode="auto">
              <a:xfrm>
                <a:off x="5903" y="1373"/>
                <a:ext cx="17" cy="5"/>
              </a:xfrm>
              <a:prstGeom prst="rect">
                <a:avLst/>
              </a:prstGeom>
              <a:solidFill>
                <a:srgbClr val="0079B3"/>
              </a:solidFill>
              <a:ln w="9525">
                <a:noFill/>
                <a:miter lim="800000"/>
                <a:headEnd/>
                <a:tailEnd/>
              </a:ln>
            </p:spPr>
            <p:txBody>
              <a:bodyPr/>
              <a:lstStyle/>
              <a:p>
                <a:endParaRPr lang="en-US"/>
              </a:p>
            </p:txBody>
          </p:sp>
          <p:sp>
            <p:nvSpPr>
              <p:cNvPr id="106992" name="Rectangle 1756"/>
              <p:cNvSpPr>
                <a:spLocks noChangeArrowheads="1"/>
              </p:cNvSpPr>
              <p:nvPr/>
            </p:nvSpPr>
            <p:spPr bwMode="auto">
              <a:xfrm>
                <a:off x="5903" y="1371"/>
                <a:ext cx="17" cy="5"/>
              </a:xfrm>
              <a:prstGeom prst="rect">
                <a:avLst/>
              </a:prstGeom>
              <a:solidFill>
                <a:srgbClr val="0089E0"/>
              </a:solidFill>
              <a:ln w="9525">
                <a:noFill/>
                <a:miter lim="800000"/>
                <a:headEnd/>
                <a:tailEnd/>
              </a:ln>
            </p:spPr>
            <p:txBody>
              <a:bodyPr/>
              <a:lstStyle/>
              <a:p>
                <a:endParaRPr lang="en-US"/>
              </a:p>
            </p:txBody>
          </p:sp>
          <p:sp>
            <p:nvSpPr>
              <p:cNvPr id="106993" name="Rectangle 1757"/>
              <p:cNvSpPr>
                <a:spLocks noChangeArrowheads="1"/>
              </p:cNvSpPr>
              <p:nvPr/>
            </p:nvSpPr>
            <p:spPr bwMode="auto">
              <a:xfrm>
                <a:off x="5903" y="1373"/>
                <a:ext cx="17" cy="0"/>
              </a:xfrm>
              <a:prstGeom prst="rect">
                <a:avLst/>
              </a:prstGeom>
              <a:solidFill>
                <a:srgbClr val="0089E0"/>
              </a:solidFill>
              <a:ln w="9525">
                <a:noFill/>
                <a:miter lim="800000"/>
                <a:headEnd/>
                <a:tailEnd/>
              </a:ln>
            </p:spPr>
            <p:txBody>
              <a:bodyPr/>
              <a:lstStyle/>
              <a:p>
                <a:endParaRPr lang="en-US"/>
              </a:p>
            </p:txBody>
          </p:sp>
          <p:sp>
            <p:nvSpPr>
              <p:cNvPr id="106994" name="Oval 1758"/>
              <p:cNvSpPr>
                <a:spLocks noChangeArrowheads="1"/>
              </p:cNvSpPr>
              <p:nvPr/>
            </p:nvSpPr>
            <p:spPr bwMode="auto">
              <a:xfrm>
                <a:off x="5903" y="1373"/>
                <a:ext cx="17" cy="15"/>
              </a:xfrm>
              <a:prstGeom prst="ellipse">
                <a:avLst/>
              </a:prstGeom>
              <a:solidFill>
                <a:srgbClr val="FFFFFF"/>
              </a:solidFill>
              <a:ln w="0">
                <a:solidFill>
                  <a:srgbClr val="6576B3"/>
                </a:solidFill>
                <a:round/>
                <a:headEnd/>
                <a:tailEnd/>
              </a:ln>
            </p:spPr>
            <p:txBody>
              <a:bodyPr/>
              <a:lstStyle/>
              <a:p>
                <a:endParaRPr lang="en-US"/>
              </a:p>
            </p:txBody>
          </p:sp>
          <p:sp>
            <p:nvSpPr>
              <p:cNvPr id="106995" name="Line 1759"/>
              <p:cNvSpPr>
                <a:spLocks noChangeShapeType="1"/>
              </p:cNvSpPr>
              <p:nvPr/>
            </p:nvSpPr>
            <p:spPr bwMode="auto">
              <a:xfrm flipH="1">
                <a:off x="5917" y="1378"/>
                <a:ext cx="27" cy="1"/>
              </a:xfrm>
              <a:prstGeom prst="line">
                <a:avLst/>
              </a:prstGeom>
              <a:noFill/>
              <a:ln w="0">
                <a:solidFill>
                  <a:srgbClr val="6576B3"/>
                </a:solidFill>
                <a:round/>
                <a:headEnd/>
                <a:tailEnd/>
              </a:ln>
            </p:spPr>
            <p:txBody>
              <a:bodyPr/>
              <a:lstStyle/>
              <a:p>
                <a:endParaRPr lang="fr-FR"/>
              </a:p>
            </p:txBody>
          </p:sp>
          <p:sp>
            <p:nvSpPr>
              <p:cNvPr id="106996" name="Line 1760"/>
              <p:cNvSpPr>
                <a:spLocks noChangeShapeType="1"/>
              </p:cNvSpPr>
              <p:nvPr/>
            </p:nvSpPr>
            <p:spPr bwMode="auto">
              <a:xfrm flipH="1">
                <a:off x="5917" y="1381"/>
                <a:ext cx="27" cy="1"/>
              </a:xfrm>
              <a:prstGeom prst="line">
                <a:avLst/>
              </a:prstGeom>
              <a:noFill/>
              <a:ln w="0">
                <a:solidFill>
                  <a:srgbClr val="6576B3"/>
                </a:solidFill>
                <a:round/>
                <a:headEnd/>
                <a:tailEnd/>
              </a:ln>
            </p:spPr>
            <p:txBody>
              <a:bodyPr/>
              <a:lstStyle/>
              <a:p>
                <a:endParaRPr lang="fr-FR"/>
              </a:p>
            </p:txBody>
          </p:sp>
          <p:sp>
            <p:nvSpPr>
              <p:cNvPr id="106997" name="Rectangle 1761"/>
              <p:cNvSpPr>
                <a:spLocks noChangeArrowheads="1"/>
              </p:cNvSpPr>
              <p:nvPr/>
            </p:nvSpPr>
            <p:spPr bwMode="auto">
              <a:xfrm>
                <a:off x="5917" y="143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998" name="Rectangle 1762"/>
              <p:cNvSpPr>
                <a:spLocks noChangeArrowheads="1"/>
              </p:cNvSpPr>
              <p:nvPr/>
            </p:nvSpPr>
            <p:spPr bwMode="auto">
              <a:xfrm>
                <a:off x="5903" y="1441"/>
                <a:ext cx="17" cy="3"/>
              </a:xfrm>
              <a:prstGeom prst="rect">
                <a:avLst/>
              </a:prstGeom>
              <a:solidFill>
                <a:srgbClr val="504A5D"/>
              </a:solidFill>
              <a:ln w="9525">
                <a:noFill/>
                <a:miter lim="800000"/>
                <a:headEnd/>
                <a:tailEnd/>
              </a:ln>
            </p:spPr>
            <p:txBody>
              <a:bodyPr/>
              <a:lstStyle/>
              <a:p>
                <a:endParaRPr lang="en-US"/>
              </a:p>
            </p:txBody>
          </p:sp>
          <p:sp>
            <p:nvSpPr>
              <p:cNvPr id="106999" name="Rectangle 1763"/>
              <p:cNvSpPr>
                <a:spLocks noChangeArrowheads="1"/>
              </p:cNvSpPr>
              <p:nvPr/>
            </p:nvSpPr>
            <p:spPr bwMode="auto">
              <a:xfrm>
                <a:off x="5903" y="1439"/>
                <a:ext cx="17" cy="5"/>
              </a:xfrm>
              <a:prstGeom prst="rect">
                <a:avLst/>
              </a:prstGeom>
              <a:solidFill>
                <a:srgbClr val="504A5D"/>
              </a:solidFill>
              <a:ln w="9525">
                <a:noFill/>
                <a:miter lim="800000"/>
                <a:headEnd/>
                <a:tailEnd/>
              </a:ln>
            </p:spPr>
            <p:txBody>
              <a:bodyPr/>
              <a:lstStyle/>
              <a:p>
                <a:endParaRPr lang="en-US"/>
              </a:p>
            </p:txBody>
          </p:sp>
          <p:sp>
            <p:nvSpPr>
              <p:cNvPr id="107000" name="Rectangle 1764"/>
              <p:cNvSpPr>
                <a:spLocks noChangeArrowheads="1"/>
              </p:cNvSpPr>
              <p:nvPr/>
            </p:nvSpPr>
            <p:spPr bwMode="auto">
              <a:xfrm>
                <a:off x="5903" y="1436"/>
                <a:ext cx="17" cy="5"/>
              </a:xfrm>
              <a:prstGeom prst="rect">
                <a:avLst/>
              </a:prstGeom>
              <a:solidFill>
                <a:srgbClr val="495A76"/>
              </a:solidFill>
              <a:ln w="9525">
                <a:noFill/>
                <a:miter lim="800000"/>
                <a:headEnd/>
                <a:tailEnd/>
              </a:ln>
            </p:spPr>
            <p:txBody>
              <a:bodyPr/>
              <a:lstStyle/>
              <a:p>
                <a:endParaRPr lang="en-US"/>
              </a:p>
            </p:txBody>
          </p:sp>
          <p:sp>
            <p:nvSpPr>
              <p:cNvPr id="107001" name="Rectangle 1765"/>
              <p:cNvSpPr>
                <a:spLocks noChangeArrowheads="1"/>
              </p:cNvSpPr>
              <p:nvPr/>
            </p:nvSpPr>
            <p:spPr bwMode="auto">
              <a:xfrm>
                <a:off x="5903" y="1434"/>
                <a:ext cx="17" cy="5"/>
              </a:xfrm>
              <a:prstGeom prst="rect">
                <a:avLst/>
              </a:prstGeom>
              <a:solidFill>
                <a:srgbClr val="296992"/>
              </a:solidFill>
              <a:ln w="9525">
                <a:noFill/>
                <a:miter lim="800000"/>
                <a:headEnd/>
                <a:tailEnd/>
              </a:ln>
            </p:spPr>
            <p:txBody>
              <a:bodyPr/>
              <a:lstStyle/>
              <a:p>
                <a:endParaRPr lang="en-US"/>
              </a:p>
            </p:txBody>
          </p:sp>
          <p:sp>
            <p:nvSpPr>
              <p:cNvPr id="107002" name="Rectangle 1766"/>
              <p:cNvSpPr>
                <a:spLocks noChangeArrowheads="1"/>
              </p:cNvSpPr>
              <p:nvPr/>
            </p:nvSpPr>
            <p:spPr bwMode="auto">
              <a:xfrm>
                <a:off x="5903" y="1431"/>
                <a:ext cx="17" cy="5"/>
              </a:xfrm>
              <a:prstGeom prst="rect">
                <a:avLst/>
              </a:prstGeom>
              <a:solidFill>
                <a:srgbClr val="0079B3"/>
              </a:solidFill>
              <a:ln w="9525">
                <a:noFill/>
                <a:miter lim="800000"/>
                <a:headEnd/>
                <a:tailEnd/>
              </a:ln>
            </p:spPr>
            <p:txBody>
              <a:bodyPr/>
              <a:lstStyle/>
              <a:p>
                <a:endParaRPr lang="en-US"/>
              </a:p>
            </p:txBody>
          </p:sp>
          <p:sp>
            <p:nvSpPr>
              <p:cNvPr id="107003" name="Rectangle 1767"/>
              <p:cNvSpPr>
                <a:spLocks noChangeArrowheads="1"/>
              </p:cNvSpPr>
              <p:nvPr/>
            </p:nvSpPr>
            <p:spPr bwMode="auto">
              <a:xfrm>
                <a:off x="5903" y="1427"/>
                <a:ext cx="17" cy="7"/>
              </a:xfrm>
              <a:prstGeom prst="rect">
                <a:avLst/>
              </a:prstGeom>
              <a:solidFill>
                <a:srgbClr val="0089E0"/>
              </a:solidFill>
              <a:ln w="9525">
                <a:noFill/>
                <a:miter lim="800000"/>
                <a:headEnd/>
                <a:tailEnd/>
              </a:ln>
            </p:spPr>
            <p:txBody>
              <a:bodyPr/>
              <a:lstStyle/>
              <a:p>
                <a:endParaRPr lang="en-US"/>
              </a:p>
            </p:txBody>
          </p:sp>
          <p:sp>
            <p:nvSpPr>
              <p:cNvPr id="107004" name="Rectangle 1768"/>
              <p:cNvSpPr>
                <a:spLocks noChangeArrowheads="1"/>
              </p:cNvSpPr>
              <p:nvPr/>
            </p:nvSpPr>
            <p:spPr bwMode="auto">
              <a:xfrm>
                <a:off x="5903" y="1431"/>
                <a:ext cx="17" cy="0"/>
              </a:xfrm>
              <a:prstGeom prst="rect">
                <a:avLst/>
              </a:prstGeom>
              <a:solidFill>
                <a:srgbClr val="0089E0"/>
              </a:solidFill>
              <a:ln w="9525">
                <a:noFill/>
                <a:miter lim="800000"/>
                <a:headEnd/>
                <a:tailEnd/>
              </a:ln>
            </p:spPr>
            <p:txBody>
              <a:bodyPr/>
              <a:lstStyle/>
              <a:p>
                <a:endParaRPr lang="en-US"/>
              </a:p>
            </p:txBody>
          </p:sp>
          <p:sp>
            <p:nvSpPr>
              <p:cNvPr id="107005" name="Oval 1769"/>
              <p:cNvSpPr>
                <a:spLocks noChangeArrowheads="1"/>
              </p:cNvSpPr>
              <p:nvPr/>
            </p:nvSpPr>
            <p:spPr bwMode="auto">
              <a:xfrm>
                <a:off x="5903" y="1431"/>
                <a:ext cx="17" cy="13"/>
              </a:xfrm>
              <a:prstGeom prst="ellipse">
                <a:avLst/>
              </a:prstGeom>
              <a:solidFill>
                <a:srgbClr val="FFFFFF"/>
              </a:solidFill>
              <a:ln w="0">
                <a:solidFill>
                  <a:srgbClr val="6576B3"/>
                </a:solidFill>
                <a:round/>
                <a:headEnd/>
                <a:tailEnd/>
              </a:ln>
            </p:spPr>
            <p:txBody>
              <a:bodyPr/>
              <a:lstStyle/>
              <a:p>
                <a:endParaRPr lang="en-US"/>
              </a:p>
            </p:txBody>
          </p:sp>
          <p:sp>
            <p:nvSpPr>
              <p:cNvPr id="107006" name="Line 1770"/>
              <p:cNvSpPr>
                <a:spLocks noChangeShapeType="1"/>
              </p:cNvSpPr>
              <p:nvPr/>
            </p:nvSpPr>
            <p:spPr bwMode="auto">
              <a:xfrm flipH="1">
                <a:off x="5917" y="1436"/>
                <a:ext cx="27" cy="1"/>
              </a:xfrm>
              <a:prstGeom prst="line">
                <a:avLst/>
              </a:prstGeom>
              <a:noFill/>
              <a:ln w="0">
                <a:solidFill>
                  <a:srgbClr val="6576B3"/>
                </a:solidFill>
                <a:round/>
                <a:headEnd/>
                <a:tailEnd/>
              </a:ln>
            </p:spPr>
            <p:txBody>
              <a:bodyPr/>
              <a:lstStyle/>
              <a:p>
                <a:endParaRPr lang="fr-FR"/>
              </a:p>
            </p:txBody>
          </p:sp>
        </p:grpSp>
        <p:grpSp>
          <p:nvGrpSpPr>
            <p:cNvPr id="106566" name="Group 1771"/>
            <p:cNvGrpSpPr>
              <a:grpSpLocks/>
            </p:cNvGrpSpPr>
            <p:nvPr/>
          </p:nvGrpSpPr>
          <p:grpSpPr bwMode="auto">
            <a:xfrm>
              <a:off x="5903" y="786"/>
              <a:ext cx="41" cy="856"/>
              <a:chOff x="5903" y="786"/>
              <a:chExt cx="41" cy="856"/>
            </a:xfrm>
          </p:grpSpPr>
          <p:sp>
            <p:nvSpPr>
              <p:cNvPr id="106607" name="Line 1772"/>
              <p:cNvSpPr>
                <a:spLocks noChangeShapeType="1"/>
              </p:cNvSpPr>
              <p:nvPr/>
            </p:nvSpPr>
            <p:spPr bwMode="auto">
              <a:xfrm flipH="1">
                <a:off x="5917" y="1439"/>
                <a:ext cx="27" cy="1"/>
              </a:xfrm>
              <a:prstGeom prst="line">
                <a:avLst/>
              </a:prstGeom>
              <a:noFill/>
              <a:ln w="0">
                <a:solidFill>
                  <a:srgbClr val="6576B3"/>
                </a:solidFill>
                <a:round/>
                <a:headEnd/>
                <a:tailEnd/>
              </a:ln>
            </p:spPr>
            <p:txBody>
              <a:bodyPr/>
              <a:lstStyle/>
              <a:p>
                <a:endParaRPr lang="fr-FR"/>
              </a:p>
            </p:txBody>
          </p:sp>
          <p:sp>
            <p:nvSpPr>
              <p:cNvPr id="106608" name="Rectangle 1773"/>
              <p:cNvSpPr>
                <a:spLocks noChangeArrowheads="1"/>
              </p:cNvSpPr>
              <p:nvPr/>
            </p:nvSpPr>
            <p:spPr bwMode="auto">
              <a:xfrm>
                <a:off x="5917" y="1482"/>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609" name="Rectangle 1774"/>
              <p:cNvSpPr>
                <a:spLocks noChangeArrowheads="1"/>
              </p:cNvSpPr>
              <p:nvPr/>
            </p:nvSpPr>
            <p:spPr bwMode="auto">
              <a:xfrm>
                <a:off x="5903" y="1490"/>
                <a:ext cx="17" cy="4"/>
              </a:xfrm>
              <a:prstGeom prst="rect">
                <a:avLst/>
              </a:prstGeom>
              <a:solidFill>
                <a:srgbClr val="504A5D"/>
              </a:solidFill>
              <a:ln w="9525">
                <a:noFill/>
                <a:miter lim="800000"/>
                <a:headEnd/>
                <a:tailEnd/>
              </a:ln>
            </p:spPr>
            <p:txBody>
              <a:bodyPr/>
              <a:lstStyle/>
              <a:p>
                <a:endParaRPr lang="en-US"/>
              </a:p>
            </p:txBody>
          </p:sp>
          <p:sp>
            <p:nvSpPr>
              <p:cNvPr id="106610" name="Rectangle 1775"/>
              <p:cNvSpPr>
                <a:spLocks noChangeArrowheads="1"/>
              </p:cNvSpPr>
              <p:nvPr/>
            </p:nvSpPr>
            <p:spPr bwMode="auto">
              <a:xfrm>
                <a:off x="5903" y="1487"/>
                <a:ext cx="17" cy="7"/>
              </a:xfrm>
              <a:prstGeom prst="rect">
                <a:avLst/>
              </a:prstGeom>
              <a:solidFill>
                <a:srgbClr val="504A5D"/>
              </a:solidFill>
              <a:ln w="9525">
                <a:noFill/>
                <a:miter lim="800000"/>
                <a:headEnd/>
                <a:tailEnd/>
              </a:ln>
            </p:spPr>
            <p:txBody>
              <a:bodyPr/>
              <a:lstStyle/>
              <a:p>
                <a:endParaRPr lang="en-US"/>
              </a:p>
            </p:txBody>
          </p:sp>
          <p:sp>
            <p:nvSpPr>
              <p:cNvPr id="106611" name="Rectangle 1776"/>
              <p:cNvSpPr>
                <a:spLocks noChangeArrowheads="1"/>
              </p:cNvSpPr>
              <p:nvPr/>
            </p:nvSpPr>
            <p:spPr bwMode="auto">
              <a:xfrm>
                <a:off x="5903" y="1485"/>
                <a:ext cx="17" cy="5"/>
              </a:xfrm>
              <a:prstGeom prst="rect">
                <a:avLst/>
              </a:prstGeom>
              <a:solidFill>
                <a:srgbClr val="495A76"/>
              </a:solidFill>
              <a:ln w="9525">
                <a:noFill/>
                <a:miter lim="800000"/>
                <a:headEnd/>
                <a:tailEnd/>
              </a:ln>
            </p:spPr>
            <p:txBody>
              <a:bodyPr/>
              <a:lstStyle/>
              <a:p>
                <a:endParaRPr lang="en-US"/>
              </a:p>
            </p:txBody>
          </p:sp>
          <p:sp>
            <p:nvSpPr>
              <p:cNvPr id="106612" name="Rectangle 1777"/>
              <p:cNvSpPr>
                <a:spLocks noChangeArrowheads="1"/>
              </p:cNvSpPr>
              <p:nvPr/>
            </p:nvSpPr>
            <p:spPr bwMode="auto">
              <a:xfrm>
                <a:off x="5903" y="1482"/>
                <a:ext cx="17" cy="5"/>
              </a:xfrm>
              <a:prstGeom prst="rect">
                <a:avLst/>
              </a:prstGeom>
              <a:solidFill>
                <a:srgbClr val="296992"/>
              </a:solidFill>
              <a:ln w="9525">
                <a:noFill/>
                <a:miter lim="800000"/>
                <a:headEnd/>
                <a:tailEnd/>
              </a:ln>
            </p:spPr>
            <p:txBody>
              <a:bodyPr/>
              <a:lstStyle/>
              <a:p>
                <a:endParaRPr lang="en-US"/>
              </a:p>
            </p:txBody>
          </p:sp>
          <p:sp>
            <p:nvSpPr>
              <p:cNvPr id="106613" name="Rectangle 1778"/>
              <p:cNvSpPr>
                <a:spLocks noChangeArrowheads="1"/>
              </p:cNvSpPr>
              <p:nvPr/>
            </p:nvSpPr>
            <p:spPr bwMode="auto">
              <a:xfrm>
                <a:off x="5903" y="1480"/>
                <a:ext cx="17" cy="5"/>
              </a:xfrm>
              <a:prstGeom prst="rect">
                <a:avLst/>
              </a:prstGeom>
              <a:solidFill>
                <a:srgbClr val="0079B3"/>
              </a:solidFill>
              <a:ln w="9525">
                <a:noFill/>
                <a:miter lim="800000"/>
                <a:headEnd/>
                <a:tailEnd/>
              </a:ln>
            </p:spPr>
            <p:txBody>
              <a:bodyPr/>
              <a:lstStyle/>
              <a:p>
                <a:endParaRPr lang="en-US"/>
              </a:p>
            </p:txBody>
          </p:sp>
          <p:sp>
            <p:nvSpPr>
              <p:cNvPr id="106614" name="Rectangle 1779"/>
              <p:cNvSpPr>
                <a:spLocks noChangeArrowheads="1"/>
              </p:cNvSpPr>
              <p:nvPr/>
            </p:nvSpPr>
            <p:spPr bwMode="auto">
              <a:xfrm>
                <a:off x="5903" y="1478"/>
                <a:ext cx="17" cy="4"/>
              </a:xfrm>
              <a:prstGeom prst="rect">
                <a:avLst/>
              </a:prstGeom>
              <a:solidFill>
                <a:srgbClr val="0089E0"/>
              </a:solidFill>
              <a:ln w="9525">
                <a:noFill/>
                <a:miter lim="800000"/>
                <a:headEnd/>
                <a:tailEnd/>
              </a:ln>
            </p:spPr>
            <p:txBody>
              <a:bodyPr/>
              <a:lstStyle/>
              <a:p>
                <a:endParaRPr lang="en-US"/>
              </a:p>
            </p:txBody>
          </p:sp>
          <p:sp>
            <p:nvSpPr>
              <p:cNvPr id="106615" name="Rectangle 1780"/>
              <p:cNvSpPr>
                <a:spLocks noChangeArrowheads="1"/>
              </p:cNvSpPr>
              <p:nvPr/>
            </p:nvSpPr>
            <p:spPr bwMode="auto">
              <a:xfrm>
                <a:off x="5903" y="1480"/>
                <a:ext cx="17" cy="0"/>
              </a:xfrm>
              <a:prstGeom prst="rect">
                <a:avLst/>
              </a:prstGeom>
              <a:solidFill>
                <a:srgbClr val="0089E0"/>
              </a:solidFill>
              <a:ln w="9525">
                <a:noFill/>
                <a:miter lim="800000"/>
                <a:headEnd/>
                <a:tailEnd/>
              </a:ln>
            </p:spPr>
            <p:txBody>
              <a:bodyPr/>
              <a:lstStyle/>
              <a:p>
                <a:endParaRPr lang="en-US"/>
              </a:p>
            </p:txBody>
          </p:sp>
          <p:sp>
            <p:nvSpPr>
              <p:cNvPr id="106616" name="Oval 1781"/>
              <p:cNvSpPr>
                <a:spLocks noChangeArrowheads="1"/>
              </p:cNvSpPr>
              <p:nvPr/>
            </p:nvSpPr>
            <p:spPr bwMode="auto">
              <a:xfrm>
                <a:off x="5903" y="1480"/>
                <a:ext cx="17" cy="14"/>
              </a:xfrm>
              <a:prstGeom prst="ellipse">
                <a:avLst/>
              </a:prstGeom>
              <a:solidFill>
                <a:srgbClr val="FFFFFF"/>
              </a:solidFill>
              <a:ln w="0">
                <a:solidFill>
                  <a:srgbClr val="6576B3"/>
                </a:solidFill>
                <a:round/>
                <a:headEnd/>
                <a:tailEnd/>
              </a:ln>
            </p:spPr>
            <p:txBody>
              <a:bodyPr/>
              <a:lstStyle/>
              <a:p>
                <a:endParaRPr lang="en-US"/>
              </a:p>
            </p:txBody>
          </p:sp>
          <p:sp>
            <p:nvSpPr>
              <p:cNvPr id="106617" name="Line 1782"/>
              <p:cNvSpPr>
                <a:spLocks noChangeShapeType="1"/>
              </p:cNvSpPr>
              <p:nvPr/>
            </p:nvSpPr>
            <p:spPr bwMode="auto">
              <a:xfrm flipH="1">
                <a:off x="5917" y="1485"/>
                <a:ext cx="27" cy="1"/>
              </a:xfrm>
              <a:prstGeom prst="line">
                <a:avLst/>
              </a:prstGeom>
              <a:noFill/>
              <a:ln w="0">
                <a:solidFill>
                  <a:srgbClr val="6576B3"/>
                </a:solidFill>
                <a:round/>
                <a:headEnd/>
                <a:tailEnd/>
              </a:ln>
            </p:spPr>
            <p:txBody>
              <a:bodyPr/>
              <a:lstStyle/>
              <a:p>
                <a:endParaRPr lang="fr-FR"/>
              </a:p>
            </p:txBody>
          </p:sp>
          <p:sp>
            <p:nvSpPr>
              <p:cNvPr id="106618" name="Line 1783"/>
              <p:cNvSpPr>
                <a:spLocks noChangeShapeType="1"/>
              </p:cNvSpPr>
              <p:nvPr/>
            </p:nvSpPr>
            <p:spPr bwMode="auto">
              <a:xfrm flipH="1">
                <a:off x="5917" y="1487"/>
                <a:ext cx="27" cy="1"/>
              </a:xfrm>
              <a:prstGeom prst="line">
                <a:avLst/>
              </a:prstGeom>
              <a:noFill/>
              <a:ln w="0">
                <a:solidFill>
                  <a:srgbClr val="6576B3"/>
                </a:solidFill>
                <a:round/>
                <a:headEnd/>
                <a:tailEnd/>
              </a:ln>
            </p:spPr>
            <p:txBody>
              <a:bodyPr/>
              <a:lstStyle/>
              <a:p>
                <a:endParaRPr lang="fr-FR"/>
              </a:p>
            </p:txBody>
          </p:sp>
          <p:sp>
            <p:nvSpPr>
              <p:cNvPr id="106619" name="Rectangle 1784"/>
              <p:cNvSpPr>
                <a:spLocks noChangeArrowheads="1"/>
              </p:cNvSpPr>
              <p:nvPr/>
            </p:nvSpPr>
            <p:spPr bwMode="auto">
              <a:xfrm>
                <a:off x="5917" y="1461"/>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620" name="Rectangle 1785"/>
              <p:cNvSpPr>
                <a:spLocks noChangeArrowheads="1"/>
              </p:cNvSpPr>
              <p:nvPr/>
            </p:nvSpPr>
            <p:spPr bwMode="auto">
              <a:xfrm>
                <a:off x="5903" y="1468"/>
                <a:ext cx="17" cy="2"/>
              </a:xfrm>
              <a:prstGeom prst="rect">
                <a:avLst/>
              </a:prstGeom>
              <a:solidFill>
                <a:srgbClr val="504A5D"/>
              </a:solidFill>
              <a:ln w="9525">
                <a:noFill/>
                <a:miter lim="800000"/>
                <a:headEnd/>
                <a:tailEnd/>
              </a:ln>
            </p:spPr>
            <p:txBody>
              <a:bodyPr/>
              <a:lstStyle/>
              <a:p>
                <a:endParaRPr lang="en-US"/>
              </a:p>
            </p:txBody>
          </p:sp>
          <p:sp>
            <p:nvSpPr>
              <p:cNvPr id="106621" name="Rectangle 1786"/>
              <p:cNvSpPr>
                <a:spLocks noChangeArrowheads="1"/>
              </p:cNvSpPr>
              <p:nvPr/>
            </p:nvSpPr>
            <p:spPr bwMode="auto">
              <a:xfrm>
                <a:off x="5903" y="1465"/>
                <a:ext cx="17" cy="5"/>
              </a:xfrm>
              <a:prstGeom prst="rect">
                <a:avLst/>
              </a:prstGeom>
              <a:solidFill>
                <a:srgbClr val="504A5D"/>
              </a:solidFill>
              <a:ln w="9525">
                <a:noFill/>
                <a:miter lim="800000"/>
                <a:headEnd/>
                <a:tailEnd/>
              </a:ln>
            </p:spPr>
            <p:txBody>
              <a:bodyPr/>
              <a:lstStyle/>
              <a:p>
                <a:endParaRPr lang="en-US"/>
              </a:p>
            </p:txBody>
          </p:sp>
          <p:sp>
            <p:nvSpPr>
              <p:cNvPr id="106622" name="Rectangle 1787"/>
              <p:cNvSpPr>
                <a:spLocks noChangeArrowheads="1"/>
              </p:cNvSpPr>
              <p:nvPr/>
            </p:nvSpPr>
            <p:spPr bwMode="auto">
              <a:xfrm>
                <a:off x="5903" y="1463"/>
                <a:ext cx="17" cy="5"/>
              </a:xfrm>
              <a:prstGeom prst="rect">
                <a:avLst/>
              </a:prstGeom>
              <a:solidFill>
                <a:srgbClr val="495A76"/>
              </a:solidFill>
              <a:ln w="9525">
                <a:noFill/>
                <a:miter lim="800000"/>
                <a:headEnd/>
                <a:tailEnd/>
              </a:ln>
            </p:spPr>
            <p:txBody>
              <a:bodyPr/>
              <a:lstStyle/>
              <a:p>
                <a:endParaRPr lang="en-US"/>
              </a:p>
            </p:txBody>
          </p:sp>
          <p:sp>
            <p:nvSpPr>
              <p:cNvPr id="106623" name="Rectangle 1788"/>
              <p:cNvSpPr>
                <a:spLocks noChangeArrowheads="1"/>
              </p:cNvSpPr>
              <p:nvPr/>
            </p:nvSpPr>
            <p:spPr bwMode="auto">
              <a:xfrm>
                <a:off x="5903" y="1461"/>
                <a:ext cx="17" cy="4"/>
              </a:xfrm>
              <a:prstGeom prst="rect">
                <a:avLst/>
              </a:prstGeom>
              <a:solidFill>
                <a:srgbClr val="296992"/>
              </a:solidFill>
              <a:ln w="9525">
                <a:noFill/>
                <a:miter lim="800000"/>
                <a:headEnd/>
                <a:tailEnd/>
              </a:ln>
            </p:spPr>
            <p:txBody>
              <a:bodyPr/>
              <a:lstStyle/>
              <a:p>
                <a:endParaRPr lang="en-US"/>
              </a:p>
            </p:txBody>
          </p:sp>
          <p:sp>
            <p:nvSpPr>
              <p:cNvPr id="106624" name="Rectangle 1789"/>
              <p:cNvSpPr>
                <a:spLocks noChangeArrowheads="1"/>
              </p:cNvSpPr>
              <p:nvPr/>
            </p:nvSpPr>
            <p:spPr bwMode="auto">
              <a:xfrm>
                <a:off x="5903" y="1458"/>
                <a:ext cx="17" cy="5"/>
              </a:xfrm>
              <a:prstGeom prst="rect">
                <a:avLst/>
              </a:prstGeom>
              <a:solidFill>
                <a:srgbClr val="0079B3"/>
              </a:solidFill>
              <a:ln w="9525">
                <a:noFill/>
                <a:miter lim="800000"/>
                <a:headEnd/>
                <a:tailEnd/>
              </a:ln>
            </p:spPr>
            <p:txBody>
              <a:bodyPr/>
              <a:lstStyle/>
              <a:p>
                <a:endParaRPr lang="en-US"/>
              </a:p>
            </p:txBody>
          </p:sp>
          <p:sp>
            <p:nvSpPr>
              <p:cNvPr id="106625" name="Rectangle 1790"/>
              <p:cNvSpPr>
                <a:spLocks noChangeArrowheads="1"/>
              </p:cNvSpPr>
              <p:nvPr/>
            </p:nvSpPr>
            <p:spPr bwMode="auto">
              <a:xfrm>
                <a:off x="5903" y="1453"/>
                <a:ext cx="17" cy="8"/>
              </a:xfrm>
              <a:prstGeom prst="rect">
                <a:avLst/>
              </a:prstGeom>
              <a:solidFill>
                <a:srgbClr val="0089E0"/>
              </a:solidFill>
              <a:ln w="9525">
                <a:noFill/>
                <a:miter lim="800000"/>
                <a:headEnd/>
                <a:tailEnd/>
              </a:ln>
            </p:spPr>
            <p:txBody>
              <a:bodyPr/>
              <a:lstStyle/>
              <a:p>
                <a:endParaRPr lang="en-US"/>
              </a:p>
            </p:txBody>
          </p:sp>
          <p:sp>
            <p:nvSpPr>
              <p:cNvPr id="106626" name="Rectangle 1791"/>
              <p:cNvSpPr>
                <a:spLocks noChangeArrowheads="1"/>
              </p:cNvSpPr>
              <p:nvPr/>
            </p:nvSpPr>
            <p:spPr bwMode="auto">
              <a:xfrm>
                <a:off x="5903" y="1458"/>
                <a:ext cx="17" cy="0"/>
              </a:xfrm>
              <a:prstGeom prst="rect">
                <a:avLst/>
              </a:prstGeom>
              <a:solidFill>
                <a:srgbClr val="0089E0"/>
              </a:solidFill>
              <a:ln w="9525">
                <a:noFill/>
                <a:miter lim="800000"/>
                <a:headEnd/>
                <a:tailEnd/>
              </a:ln>
            </p:spPr>
            <p:txBody>
              <a:bodyPr/>
              <a:lstStyle/>
              <a:p>
                <a:endParaRPr lang="en-US"/>
              </a:p>
            </p:txBody>
          </p:sp>
          <p:sp>
            <p:nvSpPr>
              <p:cNvPr id="106627" name="Oval 1792"/>
              <p:cNvSpPr>
                <a:spLocks noChangeArrowheads="1"/>
              </p:cNvSpPr>
              <p:nvPr/>
            </p:nvSpPr>
            <p:spPr bwMode="auto">
              <a:xfrm>
                <a:off x="5903" y="1458"/>
                <a:ext cx="17" cy="12"/>
              </a:xfrm>
              <a:prstGeom prst="ellipse">
                <a:avLst/>
              </a:prstGeom>
              <a:solidFill>
                <a:srgbClr val="FFFFFF"/>
              </a:solidFill>
              <a:ln w="0">
                <a:solidFill>
                  <a:srgbClr val="6576B3"/>
                </a:solidFill>
                <a:round/>
                <a:headEnd/>
                <a:tailEnd/>
              </a:ln>
            </p:spPr>
            <p:txBody>
              <a:bodyPr/>
              <a:lstStyle/>
              <a:p>
                <a:endParaRPr lang="en-US"/>
              </a:p>
            </p:txBody>
          </p:sp>
          <p:sp>
            <p:nvSpPr>
              <p:cNvPr id="106628" name="Line 1793"/>
              <p:cNvSpPr>
                <a:spLocks noChangeShapeType="1"/>
              </p:cNvSpPr>
              <p:nvPr/>
            </p:nvSpPr>
            <p:spPr bwMode="auto">
              <a:xfrm flipH="1">
                <a:off x="5917" y="1463"/>
                <a:ext cx="27" cy="1"/>
              </a:xfrm>
              <a:prstGeom prst="line">
                <a:avLst/>
              </a:prstGeom>
              <a:noFill/>
              <a:ln w="0">
                <a:solidFill>
                  <a:srgbClr val="6576B3"/>
                </a:solidFill>
                <a:round/>
                <a:headEnd/>
                <a:tailEnd/>
              </a:ln>
            </p:spPr>
            <p:txBody>
              <a:bodyPr/>
              <a:lstStyle/>
              <a:p>
                <a:endParaRPr lang="fr-FR"/>
              </a:p>
            </p:txBody>
          </p:sp>
          <p:sp>
            <p:nvSpPr>
              <p:cNvPr id="106629" name="Line 1794"/>
              <p:cNvSpPr>
                <a:spLocks noChangeShapeType="1"/>
              </p:cNvSpPr>
              <p:nvPr/>
            </p:nvSpPr>
            <p:spPr bwMode="auto">
              <a:xfrm flipH="1">
                <a:off x="5917" y="1465"/>
                <a:ext cx="27" cy="1"/>
              </a:xfrm>
              <a:prstGeom prst="line">
                <a:avLst/>
              </a:prstGeom>
              <a:noFill/>
              <a:ln w="0">
                <a:solidFill>
                  <a:srgbClr val="6576B3"/>
                </a:solidFill>
                <a:round/>
                <a:headEnd/>
                <a:tailEnd/>
              </a:ln>
            </p:spPr>
            <p:txBody>
              <a:bodyPr/>
              <a:lstStyle/>
              <a:p>
                <a:endParaRPr lang="fr-FR"/>
              </a:p>
            </p:txBody>
          </p:sp>
          <p:sp>
            <p:nvSpPr>
              <p:cNvPr id="106630" name="Rectangle 1795"/>
              <p:cNvSpPr>
                <a:spLocks noChangeArrowheads="1"/>
              </p:cNvSpPr>
              <p:nvPr/>
            </p:nvSpPr>
            <p:spPr bwMode="auto">
              <a:xfrm>
                <a:off x="5917" y="150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631" name="Rectangle 1796"/>
              <p:cNvSpPr>
                <a:spLocks noChangeArrowheads="1"/>
              </p:cNvSpPr>
              <p:nvPr/>
            </p:nvSpPr>
            <p:spPr bwMode="auto">
              <a:xfrm>
                <a:off x="5903" y="1514"/>
                <a:ext cx="17" cy="2"/>
              </a:xfrm>
              <a:prstGeom prst="rect">
                <a:avLst/>
              </a:prstGeom>
              <a:solidFill>
                <a:srgbClr val="504A5D"/>
              </a:solidFill>
              <a:ln w="9525">
                <a:noFill/>
                <a:miter lim="800000"/>
                <a:headEnd/>
                <a:tailEnd/>
              </a:ln>
            </p:spPr>
            <p:txBody>
              <a:bodyPr/>
              <a:lstStyle/>
              <a:p>
                <a:endParaRPr lang="en-US"/>
              </a:p>
            </p:txBody>
          </p:sp>
          <p:sp>
            <p:nvSpPr>
              <p:cNvPr id="106632" name="Rectangle 1797"/>
              <p:cNvSpPr>
                <a:spLocks noChangeArrowheads="1"/>
              </p:cNvSpPr>
              <p:nvPr/>
            </p:nvSpPr>
            <p:spPr bwMode="auto">
              <a:xfrm>
                <a:off x="5903" y="1511"/>
                <a:ext cx="17" cy="5"/>
              </a:xfrm>
              <a:prstGeom prst="rect">
                <a:avLst/>
              </a:prstGeom>
              <a:solidFill>
                <a:srgbClr val="504A5D"/>
              </a:solidFill>
              <a:ln w="9525">
                <a:noFill/>
                <a:miter lim="800000"/>
                <a:headEnd/>
                <a:tailEnd/>
              </a:ln>
            </p:spPr>
            <p:txBody>
              <a:bodyPr/>
              <a:lstStyle/>
              <a:p>
                <a:endParaRPr lang="en-US"/>
              </a:p>
            </p:txBody>
          </p:sp>
          <p:sp>
            <p:nvSpPr>
              <p:cNvPr id="106633" name="Rectangle 1798"/>
              <p:cNvSpPr>
                <a:spLocks noChangeArrowheads="1"/>
              </p:cNvSpPr>
              <p:nvPr/>
            </p:nvSpPr>
            <p:spPr bwMode="auto">
              <a:xfrm>
                <a:off x="5903" y="1507"/>
                <a:ext cx="17" cy="7"/>
              </a:xfrm>
              <a:prstGeom prst="rect">
                <a:avLst/>
              </a:prstGeom>
              <a:solidFill>
                <a:srgbClr val="495A76"/>
              </a:solidFill>
              <a:ln w="9525">
                <a:noFill/>
                <a:miter lim="800000"/>
                <a:headEnd/>
                <a:tailEnd/>
              </a:ln>
            </p:spPr>
            <p:txBody>
              <a:bodyPr/>
              <a:lstStyle/>
              <a:p>
                <a:endParaRPr lang="en-US"/>
              </a:p>
            </p:txBody>
          </p:sp>
          <p:sp>
            <p:nvSpPr>
              <p:cNvPr id="106634" name="Rectangle 1799"/>
              <p:cNvSpPr>
                <a:spLocks noChangeArrowheads="1"/>
              </p:cNvSpPr>
              <p:nvPr/>
            </p:nvSpPr>
            <p:spPr bwMode="auto">
              <a:xfrm>
                <a:off x="5903" y="1504"/>
                <a:ext cx="17" cy="7"/>
              </a:xfrm>
              <a:prstGeom prst="rect">
                <a:avLst/>
              </a:prstGeom>
              <a:solidFill>
                <a:srgbClr val="296992"/>
              </a:solidFill>
              <a:ln w="9525">
                <a:noFill/>
                <a:miter lim="800000"/>
                <a:headEnd/>
                <a:tailEnd/>
              </a:ln>
            </p:spPr>
            <p:txBody>
              <a:bodyPr/>
              <a:lstStyle/>
              <a:p>
                <a:endParaRPr lang="en-US"/>
              </a:p>
            </p:txBody>
          </p:sp>
          <p:sp>
            <p:nvSpPr>
              <p:cNvPr id="106635" name="Rectangle 1800"/>
              <p:cNvSpPr>
                <a:spLocks noChangeArrowheads="1"/>
              </p:cNvSpPr>
              <p:nvPr/>
            </p:nvSpPr>
            <p:spPr bwMode="auto">
              <a:xfrm>
                <a:off x="5903" y="1502"/>
                <a:ext cx="17" cy="5"/>
              </a:xfrm>
              <a:prstGeom prst="rect">
                <a:avLst/>
              </a:prstGeom>
              <a:solidFill>
                <a:srgbClr val="0079B3"/>
              </a:solidFill>
              <a:ln w="9525">
                <a:noFill/>
                <a:miter lim="800000"/>
                <a:headEnd/>
                <a:tailEnd/>
              </a:ln>
            </p:spPr>
            <p:txBody>
              <a:bodyPr/>
              <a:lstStyle/>
              <a:p>
                <a:endParaRPr lang="en-US"/>
              </a:p>
            </p:txBody>
          </p:sp>
          <p:sp>
            <p:nvSpPr>
              <p:cNvPr id="106636" name="Rectangle 1801"/>
              <p:cNvSpPr>
                <a:spLocks noChangeArrowheads="1"/>
              </p:cNvSpPr>
              <p:nvPr/>
            </p:nvSpPr>
            <p:spPr bwMode="auto">
              <a:xfrm>
                <a:off x="5903" y="1499"/>
                <a:ext cx="17" cy="5"/>
              </a:xfrm>
              <a:prstGeom prst="rect">
                <a:avLst/>
              </a:prstGeom>
              <a:solidFill>
                <a:srgbClr val="0089E0"/>
              </a:solidFill>
              <a:ln w="9525">
                <a:noFill/>
                <a:miter lim="800000"/>
                <a:headEnd/>
                <a:tailEnd/>
              </a:ln>
            </p:spPr>
            <p:txBody>
              <a:bodyPr/>
              <a:lstStyle/>
              <a:p>
                <a:endParaRPr lang="en-US"/>
              </a:p>
            </p:txBody>
          </p:sp>
          <p:sp>
            <p:nvSpPr>
              <p:cNvPr id="106637" name="Rectangle 1802"/>
              <p:cNvSpPr>
                <a:spLocks noChangeArrowheads="1"/>
              </p:cNvSpPr>
              <p:nvPr/>
            </p:nvSpPr>
            <p:spPr bwMode="auto">
              <a:xfrm>
                <a:off x="5903" y="1502"/>
                <a:ext cx="17" cy="0"/>
              </a:xfrm>
              <a:prstGeom prst="rect">
                <a:avLst/>
              </a:prstGeom>
              <a:solidFill>
                <a:srgbClr val="0089E0"/>
              </a:solidFill>
              <a:ln w="9525">
                <a:noFill/>
                <a:miter lim="800000"/>
                <a:headEnd/>
                <a:tailEnd/>
              </a:ln>
            </p:spPr>
            <p:txBody>
              <a:bodyPr/>
              <a:lstStyle/>
              <a:p>
                <a:endParaRPr lang="en-US"/>
              </a:p>
            </p:txBody>
          </p:sp>
          <p:sp>
            <p:nvSpPr>
              <p:cNvPr id="106638" name="Oval 1803"/>
              <p:cNvSpPr>
                <a:spLocks noChangeArrowheads="1"/>
              </p:cNvSpPr>
              <p:nvPr/>
            </p:nvSpPr>
            <p:spPr bwMode="auto">
              <a:xfrm>
                <a:off x="5903" y="1502"/>
                <a:ext cx="17" cy="14"/>
              </a:xfrm>
              <a:prstGeom prst="ellipse">
                <a:avLst/>
              </a:prstGeom>
              <a:solidFill>
                <a:srgbClr val="FFFFFF"/>
              </a:solidFill>
              <a:ln w="0">
                <a:solidFill>
                  <a:srgbClr val="6576B3"/>
                </a:solidFill>
                <a:round/>
                <a:headEnd/>
                <a:tailEnd/>
              </a:ln>
            </p:spPr>
            <p:txBody>
              <a:bodyPr/>
              <a:lstStyle/>
              <a:p>
                <a:endParaRPr lang="en-US"/>
              </a:p>
            </p:txBody>
          </p:sp>
          <p:sp>
            <p:nvSpPr>
              <p:cNvPr id="106639" name="Line 1804"/>
              <p:cNvSpPr>
                <a:spLocks noChangeShapeType="1"/>
              </p:cNvSpPr>
              <p:nvPr/>
            </p:nvSpPr>
            <p:spPr bwMode="auto">
              <a:xfrm flipH="1">
                <a:off x="5917" y="1507"/>
                <a:ext cx="27" cy="1"/>
              </a:xfrm>
              <a:prstGeom prst="line">
                <a:avLst/>
              </a:prstGeom>
              <a:noFill/>
              <a:ln w="0">
                <a:solidFill>
                  <a:srgbClr val="6576B3"/>
                </a:solidFill>
                <a:round/>
                <a:headEnd/>
                <a:tailEnd/>
              </a:ln>
            </p:spPr>
            <p:txBody>
              <a:bodyPr/>
              <a:lstStyle/>
              <a:p>
                <a:endParaRPr lang="fr-FR"/>
              </a:p>
            </p:txBody>
          </p:sp>
          <p:sp>
            <p:nvSpPr>
              <p:cNvPr id="106640" name="Line 1805"/>
              <p:cNvSpPr>
                <a:spLocks noChangeShapeType="1"/>
              </p:cNvSpPr>
              <p:nvPr/>
            </p:nvSpPr>
            <p:spPr bwMode="auto">
              <a:xfrm flipH="1">
                <a:off x="5917" y="1509"/>
                <a:ext cx="27" cy="1"/>
              </a:xfrm>
              <a:prstGeom prst="line">
                <a:avLst/>
              </a:prstGeom>
              <a:noFill/>
              <a:ln w="0">
                <a:solidFill>
                  <a:srgbClr val="6576B3"/>
                </a:solidFill>
                <a:round/>
                <a:headEnd/>
                <a:tailEnd/>
              </a:ln>
            </p:spPr>
            <p:txBody>
              <a:bodyPr/>
              <a:lstStyle/>
              <a:p>
                <a:endParaRPr lang="fr-FR"/>
              </a:p>
            </p:txBody>
          </p:sp>
          <p:sp>
            <p:nvSpPr>
              <p:cNvPr id="106641" name="Rectangle 1806"/>
              <p:cNvSpPr>
                <a:spLocks noChangeArrowheads="1"/>
              </p:cNvSpPr>
              <p:nvPr/>
            </p:nvSpPr>
            <p:spPr bwMode="auto">
              <a:xfrm>
                <a:off x="5917" y="152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642" name="Rectangle 1807"/>
              <p:cNvSpPr>
                <a:spLocks noChangeArrowheads="1"/>
              </p:cNvSpPr>
              <p:nvPr/>
            </p:nvSpPr>
            <p:spPr bwMode="auto">
              <a:xfrm>
                <a:off x="5903" y="1536"/>
                <a:ext cx="17" cy="2"/>
              </a:xfrm>
              <a:prstGeom prst="rect">
                <a:avLst/>
              </a:prstGeom>
              <a:solidFill>
                <a:srgbClr val="504A5D"/>
              </a:solidFill>
              <a:ln w="9525">
                <a:noFill/>
                <a:miter lim="800000"/>
                <a:headEnd/>
                <a:tailEnd/>
              </a:ln>
            </p:spPr>
            <p:txBody>
              <a:bodyPr/>
              <a:lstStyle/>
              <a:p>
                <a:endParaRPr lang="en-US"/>
              </a:p>
            </p:txBody>
          </p:sp>
          <p:sp>
            <p:nvSpPr>
              <p:cNvPr id="106643" name="Rectangle 1808"/>
              <p:cNvSpPr>
                <a:spLocks noChangeArrowheads="1"/>
              </p:cNvSpPr>
              <p:nvPr/>
            </p:nvSpPr>
            <p:spPr bwMode="auto">
              <a:xfrm>
                <a:off x="5903" y="1533"/>
                <a:ext cx="17" cy="5"/>
              </a:xfrm>
              <a:prstGeom prst="rect">
                <a:avLst/>
              </a:prstGeom>
              <a:solidFill>
                <a:srgbClr val="504A5D"/>
              </a:solidFill>
              <a:ln w="9525">
                <a:noFill/>
                <a:miter lim="800000"/>
                <a:headEnd/>
                <a:tailEnd/>
              </a:ln>
            </p:spPr>
            <p:txBody>
              <a:bodyPr/>
              <a:lstStyle/>
              <a:p>
                <a:endParaRPr lang="en-US"/>
              </a:p>
            </p:txBody>
          </p:sp>
          <p:sp>
            <p:nvSpPr>
              <p:cNvPr id="106644" name="Rectangle 1809"/>
              <p:cNvSpPr>
                <a:spLocks noChangeArrowheads="1"/>
              </p:cNvSpPr>
              <p:nvPr/>
            </p:nvSpPr>
            <p:spPr bwMode="auto">
              <a:xfrm>
                <a:off x="5903" y="1531"/>
                <a:ext cx="17" cy="5"/>
              </a:xfrm>
              <a:prstGeom prst="rect">
                <a:avLst/>
              </a:prstGeom>
              <a:solidFill>
                <a:srgbClr val="495A76"/>
              </a:solidFill>
              <a:ln w="9525">
                <a:noFill/>
                <a:miter lim="800000"/>
                <a:headEnd/>
                <a:tailEnd/>
              </a:ln>
            </p:spPr>
            <p:txBody>
              <a:bodyPr/>
              <a:lstStyle/>
              <a:p>
                <a:endParaRPr lang="en-US"/>
              </a:p>
            </p:txBody>
          </p:sp>
          <p:sp>
            <p:nvSpPr>
              <p:cNvPr id="106645" name="Rectangle 1810"/>
              <p:cNvSpPr>
                <a:spLocks noChangeArrowheads="1"/>
              </p:cNvSpPr>
              <p:nvPr/>
            </p:nvSpPr>
            <p:spPr bwMode="auto">
              <a:xfrm>
                <a:off x="5903" y="1526"/>
                <a:ext cx="17" cy="7"/>
              </a:xfrm>
              <a:prstGeom prst="rect">
                <a:avLst/>
              </a:prstGeom>
              <a:solidFill>
                <a:srgbClr val="296992"/>
              </a:solidFill>
              <a:ln w="9525">
                <a:noFill/>
                <a:miter lim="800000"/>
                <a:headEnd/>
                <a:tailEnd/>
              </a:ln>
            </p:spPr>
            <p:txBody>
              <a:bodyPr/>
              <a:lstStyle/>
              <a:p>
                <a:endParaRPr lang="en-US"/>
              </a:p>
            </p:txBody>
          </p:sp>
          <p:sp>
            <p:nvSpPr>
              <p:cNvPr id="106646" name="Rectangle 1811"/>
              <p:cNvSpPr>
                <a:spLocks noChangeArrowheads="1"/>
              </p:cNvSpPr>
              <p:nvPr/>
            </p:nvSpPr>
            <p:spPr bwMode="auto">
              <a:xfrm>
                <a:off x="5903" y="1524"/>
                <a:ext cx="17" cy="7"/>
              </a:xfrm>
              <a:prstGeom prst="rect">
                <a:avLst/>
              </a:prstGeom>
              <a:solidFill>
                <a:srgbClr val="0079B3"/>
              </a:solidFill>
              <a:ln w="9525">
                <a:noFill/>
                <a:miter lim="800000"/>
                <a:headEnd/>
                <a:tailEnd/>
              </a:ln>
            </p:spPr>
            <p:txBody>
              <a:bodyPr/>
              <a:lstStyle/>
              <a:p>
                <a:endParaRPr lang="en-US"/>
              </a:p>
            </p:txBody>
          </p:sp>
          <p:sp>
            <p:nvSpPr>
              <p:cNvPr id="106647" name="Rectangle 1812"/>
              <p:cNvSpPr>
                <a:spLocks noChangeArrowheads="1"/>
              </p:cNvSpPr>
              <p:nvPr/>
            </p:nvSpPr>
            <p:spPr bwMode="auto">
              <a:xfrm>
                <a:off x="5903" y="1521"/>
                <a:ext cx="17" cy="5"/>
              </a:xfrm>
              <a:prstGeom prst="rect">
                <a:avLst/>
              </a:prstGeom>
              <a:solidFill>
                <a:srgbClr val="0089E0"/>
              </a:solidFill>
              <a:ln w="9525">
                <a:noFill/>
                <a:miter lim="800000"/>
                <a:headEnd/>
                <a:tailEnd/>
              </a:ln>
            </p:spPr>
            <p:txBody>
              <a:bodyPr/>
              <a:lstStyle/>
              <a:p>
                <a:endParaRPr lang="en-US"/>
              </a:p>
            </p:txBody>
          </p:sp>
          <p:sp>
            <p:nvSpPr>
              <p:cNvPr id="106648" name="Rectangle 1813"/>
              <p:cNvSpPr>
                <a:spLocks noChangeArrowheads="1"/>
              </p:cNvSpPr>
              <p:nvPr/>
            </p:nvSpPr>
            <p:spPr bwMode="auto">
              <a:xfrm>
                <a:off x="5903" y="1524"/>
                <a:ext cx="17" cy="0"/>
              </a:xfrm>
              <a:prstGeom prst="rect">
                <a:avLst/>
              </a:prstGeom>
              <a:solidFill>
                <a:srgbClr val="0089E0"/>
              </a:solidFill>
              <a:ln w="9525">
                <a:noFill/>
                <a:miter lim="800000"/>
                <a:headEnd/>
                <a:tailEnd/>
              </a:ln>
            </p:spPr>
            <p:txBody>
              <a:bodyPr/>
              <a:lstStyle/>
              <a:p>
                <a:endParaRPr lang="en-US"/>
              </a:p>
            </p:txBody>
          </p:sp>
          <p:sp>
            <p:nvSpPr>
              <p:cNvPr id="106649" name="Oval 1814"/>
              <p:cNvSpPr>
                <a:spLocks noChangeArrowheads="1"/>
              </p:cNvSpPr>
              <p:nvPr/>
            </p:nvSpPr>
            <p:spPr bwMode="auto">
              <a:xfrm>
                <a:off x="5903" y="1524"/>
                <a:ext cx="17" cy="14"/>
              </a:xfrm>
              <a:prstGeom prst="ellipse">
                <a:avLst/>
              </a:prstGeom>
              <a:solidFill>
                <a:srgbClr val="FFFFFF"/>
              </a:solidFill>
              <a:ln w="0">
                <a:solidFill>
                  <a:srgbClr val="6576B3"/>
                </a:solidFill>
                <a:round/>
                <a:headEnd/>
                <a:tailEnd/>
              </a:ln>
            </p:spPr>
            <p:txBody>
              <a:bodyPr/>
              <a:lstStyle/>
              <a:p>
                <a:endParaRPr lang="en-US"/>
              </a:p>
            </p:txBody>
          </p:sp>
          <p:sp>
            <p:nvSpPr>
              <p:cNvPr id="106650" name="Line 1815"/>
              <p:cNvSpPr>
                <a:spLocks noChangeShapeType="1"/>
              </p:cNvSpPr>
              <p:nvPr/>
            </p:nvSpPr>
            <p:spPr bwMode="auto">
              <a:xfrm flipH="1">
                <a:off x="5917" y="1528"/>
                <a:ext cx="27" cy="1"/>
              </a:xfrm>
              <a:prstGeom prst="line">
                <a:avLst/>
              </a:prstGeom>
              <a:noFill/>
              <a:ln w="0">
                <a:solidFill>
                  <a:srgbClr val="6576B3"/>
                </a:solidFill>
                <a:round/>
                <a:headEnd/>
                <a:tailEnd/>
              </a:ln>
            </p:spPr>
            <p:txBody>
              <a:bodyPr/>
              <a:lstStyle/>
              <a:p>
                <a:endParaRPr lang="fr-FR"/>
              </a:p>
            </p:txBody>
          </p:sp>
          <p:sp>
            <p:nvSpPr>
              <p:cNvPr id="106651" name="Line 1816"/>
              <p:cNvSpPr>
                <a:spLocks noChangeShapeType="1"/>
              </p:cNvSpPr>
              <p:nvPr/>
            </p:nvSpPr>
            <p:spPr bwMode="auto">
              <a:xfrm flipH="1">
                <a:off x="5917" y="1531"/>
                <a:ext cx="27" cy="1"/>
              </a:xfrm>
              <a:prstGeom prst="line">
                <a:avLst/>
              </a:prstGeom>
              <a:noFill/>
              <a:ln w="0">
                <a:solidFill>
                  <a:srgbClr val="6576B3"/>
                </a:solidFill>
                <a:round/>
                <a:headEnd/>
                <a:tailEnd/>
              </a:ln>
            </p:spPr>
            <p:txBody>
              <a:bodyPr/>
              <a:lstStyle/>
              <a:p>
                <a:endParaRPr lang="fr-FR"/>
              </a:p>
            </p:txBody>
          </p:sp>
          <p:sp>
            <p:nvSpPr>
              <p:cNvPr id="106652" name="Rectangle 1817"/>
              <p:cNvSpPr>
                <a:spLocks noChangeArrowheads="1"/>
              </p:cNvSpPr>
              <p:nvPr/>
            </p:nvSpPr>
            <p:spPr bwMode="auto">
              <a:xfrm>
                <a:off x="5917" y="1587"/>
                <a:ext cx="27" cy="4"/>
              </a:xfrm>
              <a:prstGeom prst="rect">
                <a:avLst/>
              </a:prstGeom>
              <a:solidFill>
                <a:srgbClr val="504A5D"/>
              </a:solidFill>
              <a:ln w="0">
                <a:solidFill>
                  <a:srgbClr val="6576B3"/>
                </a:solidFill>
                <a:miter lim="800000"/>
                <a:headEnd/>
                <a:tailEnd/>
              </a:ln>
            </p:spPr>
            <p:txBody>
              <a:bodyPr/>
              <a:lstStyle/>
              <a:p>
                <a:endParaRPr lang="en-US"/>
              </a:p>
            </p:txBody>
          </p:sp>
          <p:sp>
            <p:nvSpPr>
              <p:cNvPr id="106653" name="Rectangle 1818"/>
              <p:cNvSpPr>
                <a:spLocks noChangeArrowheads="1"/>
              </p:cNvSpPr>
              <p:nvPr/>
            </p:nvSpPr>
            <p:spPr bwMode="auto">
              <a:xfrm>
                <a:off x="5903" y="1594"/>
                <a:ext cx="17" cy="2"/>
              </a:xfrm>
              <a:prstGeom prst="rect">
                <a:avLst/>
              </a:prstGeom>
              <a:solidFill>
                <a:srgbClr val="504A5D"/>
              </a:solidFill>
              <a:ln w="9525">
                <a:noFill/>
                <a:miter lim="800000"/>
                <a:headEnd/>
                <a:tailEnd/>
              </a:ln>
            </p:spPr>
            <p:txBody>
              <a:bodyPr/>
              <a:lstStyle/>
              <a:p>
                <a:endParaRPr lang="en-US"/>
              </a:p>
            </p:txBody>
          </p:sp>
          <p:sp>
            <p:nvSpPr>
              <p:cNvPr id="106654" name="Rectangle 1819"/>
              <p:cNvSpPr>
                <a:spLocks noChangeArrowheads="1"/>
              </p:cNvSpPr>
              <p:nvPr/>
            </p:nvSpPr>
            <p:spPr bwMode="auto">
              <a:xfrm>
                <a:off x="5903" y="1591"/>
                <a:ext cx="17" cy="5"/>
              </a:xfrm>
              <a:prstGeom prst="rect">
                <a:avLst/>
              </a:prstGeom>
              <a:solidFill>
                <a:srgbClr val="504A5D"/>
              </a:solidFill>
              <a:ln w="9525">
                <a:noFill/>
                <a:miter lim="800000"/>
                <a:headEnd/>
                <a:tailEnd/>
              </a:ln>
            </p:spPr>
            <p:txBody>
              <a:bodyPr/>
              <a:lstStyle/>
              <a:p>
                <a:endParaRPr lang="en-US"/>
              </a:p>
            </p:txBody>
          </p:sp>
          <p:sp>
            <p:nvSpPr>
              <p:cNvPr id="106655" name="Rectangle 1820"/>
              <p:cNvSpPr>
                <a:spLocks noChangeArrowheads="1"/>
              </p:cNvSpPr>
              <p:nvPr/>
            </p:nvSpPr>
            <p:spPr bwMode="auto">
              <a:xfrm>
                <a:off x="5903" y="1589"/>
                <a:ext cx="17" cy="5"/>
              </a:xfrm>
              <a:prstGeom prst="rect">
                <a:avLst/>
              </a:prstGeom>
              <a:solidFill>
                <a:srgbClr val="495A76"/>
              </a:solidFill>
              <a:ln w="9525">
                <a:noFill/>
                <a:miter lim="800000"/>
                <a:headEnd/>
                <a:tailEnd/>
              </a:ln>
            </p:spPr>
            <p:txBody>
              <a:bodyPr/>
              <a:lstStyle/>
              <a:p>
                <a:endParaRPr lang="en-US"/>
              </a:p>
            </p:txBody>
          </p:sp>
          <p:sp>
            <p:nvSpPr>
              <p:cNvPr id="106656" name="Rectangle 1821"/>
              <p:cNvSpPr>
                <a:spLocks noChangeArrowheads="1"/>
              </p:cNvSpPr>
              <p:nvPr/>
            </p:nvSpPr>
            <p:spPr bwMode="auto">
              <a:xfrm>
                <a:off x="5903" y="1587"/>
                <a:ext cx="17" cy="4"/>
              </a:xfrm>
              <a:prstGeom prst="rect">
                <a:avLst/>
              </a:prstGeom>
              <a:solidFill>
                <a:srgbClr val="296992"/>
              </a:solidFill>
              <a:ln w="9525">
                <a:noFill/>
                <a:miter lim="800000"/>
                <a:headEnd/>
                <a:tailEnd/>
              </a:ln>
            </p:spPr>
            <p:txBody>
              <a:bodyPr/>
              <a:lstStyle/>
              <a:p>
                <a:endParaRPr lang="en-US"/>
              </a:p>
            </p:txBody>
          </p:sp>
          <p:sp>
            <p:nvSpPr>
              <p:cNvPr id="106657" name="Rectangle 1822"/>
              <p:cNvSpPr>
                <a:spLocks noChangeArrowheads="1"/>
              </p:cNvSpPr>
              <p:nvPr/>
            </p:nvSpPr>
            <p:spPr bwMode="auto">
              <a:xfrm>
                <a:off x="5903" y="1582"/>
                <a:ext cx="17" cy="7"/>
              </a:xfrm>
              <a:prstGeom prst="rect">
                <a:avLst/>
              </a:prstGeom>
              <a:solidFill>
                <a:srgbClr val="0079B3"/>
              </a:solidFill>
              <a:ln w="9525">
                <a:noFill/>
                <a:miter lim="800000"/>
                <a:headEnd/>
                <a:tailEnd/>
              </a:ln>
            </p:spPr>
            <p:txBody>
              <a:bodyPr/>
              <a:lstStyle/>
              <a:p>
                <a:endParaRPr lang="en-US"/>
              </a:p>
            </p:txBody>
          </p:sp>
          <p:sp>
            <p:nvSpPr>
              <p:cNvPr id="106658" name="Rectangle 1823"/>
              <p:cNvSpPr>
                <a:spLocks noChangeArrowheads="1"/>
              </p:cNvSpPr>
              <p:nvPr/>
            </p:nvSpPr>
            <p:spPr bwMode="auto">
              <a:xfrm>
                <a:off x="5903" y="1579"/>
                <a:ext cx="17" cy="8"/>
              </a:xfrm>
              <a:prstGeom prst="rect">
                <a:avLst/>
              </a:prstGeom>
              <a:solidFill>
                <a:srgbClr val="0089E0"/>
              </a:solidFill>
              <a:ln w="9525">
                <a:noFill/>
                <a:miter lim="800000"/>
                <a:headEnd/>
                <a:tailEnd/>
              </a:ln>
            </p:spPr>
            <p:txBody>
              <a:bodyPr/>
              <a:lstStyle/>
              <a:p>
                <a:endParaRPr lang="en-US"/>
              </a:p>
            </p:txBody>
          </p:sp>
          <p:sp>
            <p:nvSpPr>
              <p:cNvPr id="106659" name="Rectangle 1824"/>
              <p:cNvSpPr>
                <a:spLocks noChangeArrowheads="1"/>
              </p:cNvSpPr>
              <p:nvPr/>
            </p:nvSpPr>
            <p:spPr bwMode="auto">
              <a:xfrm>
                <a:off x="5903" y="1582"/>
                <a:ext cx="17" cy="0"/>
              </a:xfrm>
              <a:prstGeom prst="rect">
                <a:avLst/>
              </a:prstGeom>
              <a:solidFill>
                <a:srgbClr val="0089E0"/>
              </a:solidFill>
              <a:ln w="9525">
                <a:noFill/>
                <a:miter lim="800000"/>
                <a:headEnd/>
                <a:tailEnd/>
              </a:ln>
            </p:spPr>
            <p:txBody>
              <a:bodyPr/>
              <a:lstStyle/>
              <a:p>
                <a:endParaRPr lang="en-US"/>
              </a:p>
            </p:txBody>
          </p:sp>
          <p:sp>
            <p:nvSpPr>
              <p:cNvPr id="106660" name="Oval 1825"/>
              <p:cNvSpPr>
                <a:spLocks noChangeArrowheads="1"/>
              </p:cNvSpPr>
              <p:nvPr/>
            </p:nvSpPr>
            <p:spPr bwMode="auto">
              <a:xfrm>
                <a:off x="5903" y="1582"/>
                <a:ext cx="17" cy="14"/>
              </a:xfrm>
              <a:prstGeom prst="ellipse">
                <a:avLst/>
              </a:prstGeom>
              <a:solidFill>
                <a:srgbClr val="FFFFFF"/>
              </a:solidFill>
              <a:ln w="0">
                <a:solidFill>
                  <a:srgbClr val="6576B3"/>
                </a:solidFill>
                <a:round/>
                <a:headEnd/>
                <a:tailEnd/>
              </a:ln>
            </p:spPr>
            <p:txBody>
              <a:bodyPr/>
              <a:lstStyle/>
              <a:p>
                <a:endParaRPr lang="en-US"/>
              </a:p>
            </p:txBody>
          </p:sp>
          <p:sp>
            <p:nvSpPr>
              <p:cNvPr id="106661" name="Line 1826"/>
              <p:cNvSpPr>
                <a:spLocks noChangeShapeType="1"/>
              </p:cNvSpPr>
              <p:nvPr/>
            </p:nvSpPr>
            <p:spPr bwMode="auto">
              <a:xfrm flipH="1">
                <a:off x="5917" y="1587"/>
                <a:ext cx="27" cy="1"/>
              </a:xfrm>
              <a:prstGeom prst="line">
                <a:avLst/>
              </a:prstGeom>
              <a:noFill/>
              <a:ln w="0">
                <a:solidFill>
                  <a:srgbClr val="6576B3"/>
                </a:solidFill>
                <a:round/>
                <a:headEnd/>
                <a:tailEnd/>
              </a:ln>
            </p:spPr>
            <p:txBody>
              <a:bodyPr/>
              <a:lstStyle/>
              <a:p>
                <a:endParaRPr lang="fr-FR"/>
              </a:p>
            </p:txBody>
          </p:sp>
          <p:sp>
            <p:nvSpPr>
              <p:cNvPr id="106662" name="Line 1827"/>
              <p:cNvSpPr>
                <a:spLocks noChangeShapeType="1"/>
              </p:cNvSpPr>
              <p:nvPr/>
            </p:nvSpPr>
            <p:spPr bwMode="auto">
              <a:xfrm flipH="1">
                <a:off x="5917" y="1591"/>
                <a:ext cx="27" cy="1"/>
              </a:xfrm>
              <a:prstGeom prst="line">
                <a:avLst/>
              </a:prstGeom>
              <a:noFill/>
              <a:ln w="0">
                <a:solidFill>
                  <a:srgbClr val="6576B3"/>
                </a:solidFill>
                <a:round/>
                <a:headEnd/>
                <a:tailEnd/>
              </a:ln>
            </p:spPr>
            <p:txBody>
              <a:bodyPr/>
              <a:lstStyle/>
              <a:p>
                <a:endParaRPr lang="fr-FR"/>
              </a:p>
            </p:txBody>
          </p:sp>
          <p:sp>
            <p:nvSpPr>
              <p:cNvPr id="106663" name="Rectangle 1828"/>
              <p:cNvSpPr>
                <a:spLocks noChangeArrowheads="1"/>
              </p:cNvSpPr>
              <p:nvPr/>
            </p:nvSpPr>
            <p:spPr bwMode="auto">
              <a:xfrm>
                <a:off x="5917" y="1545"/>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664" name="Rectangle 1829"/>
              <p:cNvSpPr>
                <a:spLocks noChangeArrowheads="1"/>
              </p:cNvSpPr>
              <p:nvPr/>
            </p:nvSpPr>
            <p:spPr bwMode="auto">
              <a:xfrm>
                <a:off x="5903" y="1555"/>
                <a:ext cx="17" cy="3"/>
              </a:xfrm>
              <a:prstGeom prst="rect">
                <a:avLst/>
              </a:prstGeom>
              <a:solidFill>
                <a:srgbClr val="504A5D"/>
              </a:solidFill>
              <a:ln w="9525">
                <a:noFill/>
                <a:miter lim="800000"/>
                <a:headEnd/>
                <a:tailEnd/>
              </a:ln>
            </p:spPr>
            <p:txBody>
              <a:bodyPr/>
              <a:lstStyle/>
              <a:p>
                <a:endParaRPr lang="en-US"/>
              </a:p>
            </p:txBody>
          </p:sp>
          <p:sp>
            <p:nvSpPr>
              <p:cNvPr id="106665" name="Rectangle 1830"/>
              <p:cNvSpPr>
                <a:spLocks noChangeArrowheads="1"/>
              </p:cNvSpPr>
              <p:nvPr/>
            </p:nvSpPr>
            <p:spPr bwMode="auto">
              <a:xfrm>
                <a:off x="5903" y="1550"/>
                <a:ext cx="17" cy="8"/>
              </a:xfrm>
              <a:prstGeom prst="rect">
                <a:avLst/>
              </a:prstGeom>
              <a:solidFill>
                <a:srgbClr val="504A5D"/>
              </a:solidFill>
              <a:ln w="9525">
                <a:noFill/>
                <a:miter lim="800000"/>
                <a:headEnd/>
                <a:tailEnd/>
              </a:ln>
            </p:spPr>
            <p:txBody>
              <a:bodyPr/>
              <a:lstStyle/>
              <a:p>
                <a:endParaRPr lang="en-US"/>
              </a:p>
            </p:txBody>
          </p:sp>
          <p:sp>
            <p:nvSpPr>
              <p:cNvPr id="106666" name="Rectangle 1831"/>
              <p:cNvSpPr>
                <a:spLocks noChangeArrowheads="1"/>
              </p:cNvSpPr>
              <p:nvPr/>
            </p:nvSpPr>
            <p:spPr bwMode="auto">
              <a:xfrm>
                <a:off x="5903" y="1548"/>
                <a:ext cx="17" cy="7"/>
              </a:xfrm>
              <a:prstGeom prst="rect">
                <a:avLst/>
              </a:prstGeom>
              <a:solidFill>
                <a:srgbClr val="495A76"/>
              </a:solidFill>
              <a:ln w="9525">
                <a:noFill/>
                <a:miter lim="800000"/>
                <a:headEnd/>
                <a:tailEnd/>
              </a:ln>
            </p:spPr>
            <p:txBody>
              <a:bodyPr/>
              <a:lstStyle/>
              <a:p>
                <a:endParaRPr lang="en-US"/>
              </a:p>
            </p:txBody>
          </p:sp>
          <p:sp>
            <p:nvSpPr>
              <p:cNvPr id="106667" name="Rectangle 1832"/>
              <p:cNvSpPr>
                <a:spLocks noChangeArrowheads="1"/>
              </p:cNvSpPr>
              <p:nvPr/>
            </p:nvSpPr>
            <p:spPr bwMode="auto">
              <a:xfrm>
                <a:off x="5903" y="1545"/>
                <a:ext cx="17" cy="5"/>
              </a:xfrm>
              <a:prstGeom prst="rect">
                <a:avLst/>
              </a:prstGeom>
              <a:solidFill>
                <a:srgbClr val="296992"/>
              </a:solidFill>
              <a:ln w="9525">
                <a:noFill/>
                <a:miter lim="800000"/>
                <a:headEnd/>
                <a:tailEnd/>
              </a:ln>
            </p:spPr>
            <p:txBody>
              <a:bodyPr/>
              <a:lstStyle/>
              <a:p>
                <a:endParaRPr lang="en-US"/>
              </a:p>
            </p:txBody>
          </p:sp>
          <p:sp>
            <p:nvSpPr>
              <p:cNvPr id="106668" name="Rectangle 1833"/>
              <p:cNvSpPr>
                <a:spLocks noChangeArrowheads="1"/>
              </p:cNvSpPr>
              <p:nvPr/>
            </p:nvSpPr>
            <p:spPr bwMode="auto">
              <a:xfrm>
                <a:off x="5903" y="1543"/>
                <a:ext cx="17" cy="5"/>
              </a:xfrm>
              <a:prstGeom prst="rect">
                <a:avLst/>
              </a:prstGeom>
              <a:solidFill>
                <a:srgbClr val="0079B3"/>
              </a:solidFill>
              <a:ln w="9525">
                <a:noFill/>
                <a:miter lim="800000"/>
                <a:headEnd/>
                <a:tailEnd/>
              </a:ln>
            </p:spPr>
            <p:txBody>
              <a:bodyPr/>
              <a:lstStyle/>
              <a:p>
                <a:endParaRPr lang="en-US"/>
              </a:p>
            </p:txBody>
          </p:sp>
          <p:sp>
            <p:nvSpPr>
              <p:cNvPr id="106669" name="Rectangle 1834"/>
              <p:cNvSpPr>
                <a:spLocks noChangeArrowheads="1"/>
              </p:cNvSpPr>
              <p:nvPr/>
            </p:nvSpPr>
            <p:spPr bwMode="auto">
              <a:xfrm>
                <a:off x="5903" y="1541"/>
                <a:ext cx="17" cy="4"/>
              </a:xfrm>
              <a:prstGeom prst="rect">
                <a:avLst/>
              </a:prstGeom>
              <a:solidFill>
                <a:srgbClr val="0089E0"/>
              </a:solidFill>
              <a:ln w="9525">
                <a:noFill/>
                <a:miter lim="800000"/>
                <a:headEnd/>
                <a:tailEnd/>
              </a:ln>
            </p:spPr>
            <p:txBody>
              <a:bodyPr/>
              <a:lstStyle/>
              <a:p>
                <a:endParaRPr lang="en-US"/>
              </a:p>
            </p:txBody>
          </p:sp>
          <p:sp>
            <p:nvSpPr>
              <p:cNvPr id="106670" name="Rectangle 1835"/>
              <p:cNvSpPr>
                <a:spLocks noChangeArrowheads="1"/>
              </p:cNvSpPr>
              <p:nvPr/>
            </p:nvSpPr>
            <p:spPr bwMode="auto">
              <a:xfrm>
                <a:off x="5903" y="1543"/>
                <a:ext cx="17" cy="0"/>
              </a:xfrm>
              <a:prstGeom prst="rect">
                <a:avLst/>
              </a:prstGeom>
              <a:solidFill>
                <a:srgbClr val="0089E0"/>
              </a:solidFill>
              <a:ln w="9525">
                <a:noFill/>
                <a:miter lim="800000"/>
                <a:headEnd/>
                <a:tailEnd/>
              </a:ln>
            </p:spPr>
            <p:txBody>
              <a:bodyPr/>
              <a:lstStyle/>
              <a:p>
                <a:endParaRPr lang="en-US"/>
              </a:p>
            </p:txBody>
          </p:sp>
          <p:sp>
            <p:nvSpPr>
              <p:cNvPr id="106671" name="Oval 1836"/>
              <p:cNvSpPr>
                <a:spLocks noChangeArrowheads="1"/>
              </p:cNvSpPr>
              <p:nvPr/>
            </p:nvSpPr>
            <p:spPr bwMode="auto">
              <a:xfrm>
                <a:off x="5903" y="1543"/>
                <a:ext cx="17" cy="15"/>
              </a:xfrm>
              <a:prstGeom prst="ellipse">
                <a:avLst/>
              </a:prstGeom>
              <a:solidFill>
                <a:srgbClr val="FFFFFF"/>
              </a:solidFill>
              <a:ln w="0">
                <a:solidFill>
                  <a:srgbClr val="6576B3"/>
                </a:solidFill>
                <a:round/>
                <a:headEnd/>
                <a:tailEnd/>
              </a:ln>
            </p:spPr>
            <p:txBody>
              <a:bodyPr/>
              <a:lstStyle/>
              <a:p>
                <a:endParaRPr lang="en-US"/>
              </a:p>
            </p:txBody>
          </p:sp>
          <p:sp>
            <p:nvSpPr>
              <p:cNvPr id="106672" name="Line 1837"/>
              <p:cNvSpPr>
                <a:spLocks noChangeShapeType="1"/>
              </p:cNvSpPr>
              <p:nvPr/>
            </p:nvSpPr>
            <p:spPr bwMode="auto">
              <a:xfrm flipH="1">
                <a:off x="5917" y="1548"/>
                <a:ext cx="27" cy="1"/>
              </a:xfrm>
              <a:prstGeom prst="line">
                <a:avLst/>
              </a:prstGeom>
              <a:noFill/>
              <a:ln w="0">
                <a:solidFill>
                  <a:srgbClr val="6576B3"/>
                </a:solidFill>
                <a:round/>
                <a:headEnd/>
                <a:tailEnd/>
              </a:ln>
            </p:spPr>
            <p:txBody>
              <a:bodyPr/>
              <a:lstStyle/>
              <a:p>
                <a:endParaRPr lang="fr-FR"/>
              </a:p>
            </p:txBody>
          </p:sp>
          <p:sp>
            <p:nvSpPr>
              <p:cNvPr id="106673" name="Line 1838"/>
              <p:cNvSpPr>
                <a:spLocks noChangeShapeType="1"/>
              </p:cNvSpPr>
              <p:nvPr/>
            </p:nvSpPr>
            <p:spPr bwMode="auto">
              <a:xfrm flipH="1">
                <a:off x="5917" y="1550"/>
                <a:ext cx="27" cy="1"/>
              </a:xfrm>
              <a:prstGeom prst="line">
                <a:avLst/>
              </a:prstGeom>
              <a:noFill/>
              <a:ln w="0">
                <a:solidFill>
                  <a:srgbClr val="6576B3"/>
                </a:solidFill>
                <a:round/>
                <a:headEnd/>
                <a:tailEnd/>
              </a:ln>
            </p:spPr>
            <p:txBody>
              <a:bodyPr/>
              <a:lstStyle/>
              <a:p>
                <a:endParaRPr lang="fr-FR"/>
              </a:p>
            </p:txBody>
          </p:sp>
          <p:sp>
            <p:nvSpPr>
              <p:cNvPr id="106674" name="Rectangle 1839"/>
              <p:cNvSpPr>
                <a:spLocks noChangeArrowheads="1"/>
              </p:cNvSpPr>
              <p:nvPr/>
            </p:nvSpPr>
            <p:spPr bwMode="auto">
              <a:xfrm>
                <a:off x="5917" y="1565"/>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675" name="Rectangle 1840"/>
              <p:cNvSpPr>
                <a:spLocks noChangeArrowheads="1"/>
              </p:cNvSpPr>
              <p:nvPr/>
            </p:nvSpPr>
            <p:spPr bwMode="auto">
              <a:xfrm>
                <a:off x="5903" y="1574"/>
                <a:ext cx="17" cy="3"/>
              </a:xfrm>
              <a:prstGeom prst="rect">
                <a:avLst/>
              </a:prstGeom>
              <a:solidFill>
                <a:srgbClr val="504A5D"/>
              </a:solidFill>
              <a:ln w="9525">
                <a:noFill/>
                <a:miter lim="800000"/>
                <a:headEnd/>
                <a:tailEnd/>
              </a:ln>
            </p:spPr>
            <p:txBody>
              <a:bodyPr/>
              <a:lstStyle/>
              <a:p>
                <a:endParaRPr lang="en-US"/>
              </a:p>
            </p:txBody>
          </p:sp>
          <p:sp>
            <p:nvSpPr>
              <p:cNvPr id="106676" name="Rectangle 1841"/>
              <p:cNvSpPr>
                <a:spLocks noChangeArrowheads="1"/>
              </p:cNvSpPr>
              <p:nvPr/>
            </p:nvSpPr>
            <p:spPr bwMode="auto">
              <a:xfrm>
                <a:off x="5903" y="1570"/>
                <a:ext cx="17" cy="7"/>
              </a:xfrm>
              <a:prstGeom prst="rect">
                <a:avLst/>
              </a:prstGeom>
              <a:solidFill>
                <a:srgbClr val="504A5D"/>
              </a:solidFill>
              <a:ln w="9525">
                <a:noFill/>
                <a:miter lim="800000"/>
                <a:headEnd/>
                <a:tailEnd/>
              </a:ln>
            </p:spPr>
            <p:txBody>
              <a:bodyPr/>
              <a:lstStyle/>
              <a:p>
                <a:endParaRPr lang="en-US"/>
              </a:p>
            </p:txBody>
          </p:sp>
          <p:sp>
            <p:nvSpPr>
              <p:cNvPr id="106677" name="Rectangle 1842"/>
              <p:cNvSpPr>
                <a:spLocks noChangeArrowheads="1"/>
              </p:cNvSpPr>
              <p:nvPr/>
            </p:nvSpPr>
            <p:spPr bwMode="auto">
              <a:xfrm>
                <a:off x="5903" y="1567"/>
                <a:ext cx="17" cy="7"/>
              </a:xfrm>
              <a:prstGeom prst="rect">
                <a:avLst/>
              </a:prstGeom>
              <a:solidFill>
                <a:srgbClr val="495A76"/>
              </a:solidFill>
              <a:ln w="9525">
                <a:noFill/>
                <a:miter lim="800000"/>
                <a:headEnd/>
                <a:tailEnd/>
              </a:ln>
            </p:spPr>
            <p:txBody>
              <a:bodyPr/>
              <a:lstStyle/>
              <a:p>
                <a:endParaRPr lang="en-US"/>
              </a:p>
            </p:txBody>
          </p:sp>
          <p:sp>
            <p:nvSpPr>
              <p:cNvPr id="106678" name="Rectangle 1843"/>
              <p:cNvSpPr>
                <a:spLocks noChangeArrowheads="1"/>
              </p:cNvSpPr>
              <p:nvPr/>
            </p:nvSpPr>
            <p:spPr bwMode="auto">
              <a:xfrm>
                <a:off x="5903" y="1565"/>
                <a:ext cx="17" cy="5"/>
              </a:xfrm>
              <a:prstGeom prst="rect">
                <a:avLst/>
              </a:prstGeom>
              <a:solidFill>
                <a:srgbClr val="296992"/>
              </a:solidFill>
              <a:ln w="9525">
                <a:noFill/>
                <a:miter lim="800000"/>
                <a:headEnd/>
                <a:tailEnd/>
              </a:ln>
            </p:spPr>
            <p:txBody>
              <a:bodyPr/>
              <a:lstStyle/>
              <a:p>
                <a:endParaRPr lang="en-US"/>
              </a:p>
            </p:txBody>
          </p:sp>
          <p:sp>
            <p:nvSpPr>
              <p:cNvPr id="106679" name="Rectangle 1844"/>
              <p:cNvSpPr>
                <a:spLocks noChangeArrowheads="1"/>
              </p:cNvSpPr>
              <p:nvPr/>
            </p:nvSpPr>
            <p:spPr bwMode="auto">
              <a:xfrm>
                <a:off x="5903" y="1562"/>
                <a:ext cx="17" cy="5"/>
              </a:xfrm>
              <a:prstGeom prst="rect">
                <a:avLst/>
              </a:prstGeom>
              <a:solidFill>
                <a:srgbClr val="0079B3"/>
              </a:solidFill>
              <a:ln w="9525">
                <a:noFill/>
                <a:miter lim="800000"/>
                <a:headEnd/>
                <a:tailEnd/>
              </a:ln>
            </p:spPr>
            <p:txBody>
              <a:bodyPr/>
              <a:lstStyle/>
              <a:p>
                <a:endParaRPr lang="en-US"/>
              </a:p>
            </p:txBody>
          </p:sp>
          <p:sp>
            <p:nvSpPr>
              <p:cNvPr id="106680" name="Rectangle 1845"/>
              <p:cNvSpPr>
                <a:spLocks noChangeArrowheads="1"/>
              </p:cNvSpPr>
              <p:nvPr/>
            </p:nvSpPr>
            <p:spPr bwMode="auto">
              <a:xfrm>
                <a:off x="5903" y="1560"/>
                <a:ext cx="17" cy="5"/>
              </a:xfrm>
              <a:prstGeom prst="rect">
                <a:avLst/>
              </a:prstGeom>
              <a:solidFill>
                <a:srgbClr val="0089E0"/>
              </a:solidFill>
              <a:ln w="9525">
                <a:noFill/>
                <a:miter lim="800000"/>
                <a:headEnd/>
                <a:tailEnd/>
              </a:ln>
            </p:spPr>
            <p:txBody>
              <a:bodyPr/>
              <a:lstStyle/>
              <a:p>
                <a:endParaRPr lang="en-US"/>
              </a:p>
            </p:txBody>
          </p:sp>
          <p:sp>
            <p:nvSpPr>
              <p:cNvPr id="106681" name="Rectangle 1846"/>
              <p:cNvSpPr>
                <a:spLocks noChangeArrowheads="1"/>
              </p:cNvSpPr>
              <p:nvPr/>
            </p:nvSpPr>
            <p:spPr bwMode="auto">
              <a:xfrm>
                <a:off x="5903" y="1562"/>
                <a:ext cx="17" cy="0"/>
              </a:xfrm>
              <a:prstGeom prst="rect">
                <a:avLst/>
              </a:prstGeom>
              <a:solidFill>
                <a:srgbClr val="0089E0"/>
              </a:solidFill>
              <a:ln w="9525">
                <a:noFill/>
                <a:miter lim="800000"/>
                <a:headEnd/>
                <a:tailEnd/>
              </a:ln>
            </p:spPr>
            <p:txBody>
              <a:bodyPr/>
              <a:lstStyle/>
              <a:p>
                <a:endParaRPr lang="en-US"/>
              </a:p>
            </p:txBody>
          </p:sp>
          <p:sp>
            <p:nvSpPr>
              <p:cNvPr id="106682" name="Oval 1847"/>
              <p:cNvSpPr>
                <a:spLocks noChangeArrowheads="1"/>
              </p:cNvSpPr>
              <p:nvPr/>
            </p:nvSpPr>
            <p:spPr bwMode="auto">
              <a:xfrm>
                <a:off x="5903" y="1562"/>
                <a:ext cx="17" cy="15"/>
              </a:xfrm>
              <a:prstGeom prst="ellipse">
                <a:avLst/>
              </a:prstGeom>
              <a:solidFill>
                <a:srgbClr val="FFFFFF"/>
              </a:solidFill>
              <a:ln w="0">
                <a:solidFill>
                  <a:srgbClr val="6576B3"/>
                </a:solidFill>
                <a:round/>
                <a:headEnd/>
                <a:tailEnd/>
              </a:ln>
            </p:spPr>
            <p:txBody>
              <a:bodyPr/>
              <a:lstStyle/>
              <a:p>
                <a:endParaRPr lang="en-US"/>
              </a:p>
            </p:txBody>
          </p:sp>
          <p:sp>
            <p:nvSpPr>
              <p:cNvPr id="106683" name="Line 1848"/>
              <p:cNvSpPr>
                <a:spLocks noChangeShapeType="1"/>
              </p:cNvSpPr>
              <p:nvPr/>
            </p:nvSpPr>
            <p:spPr bwMode="auto">
              <a:xfrm flipH="1">
                <a:off x="5917" y="1567"/>
                <a:ext cx="27" cy="1"/>
              </a:xfrm>
              <a:prstGeom prst="line">
                <a:avLst/>
              </a:prstGeom>
              <a:noFill/>
              <a:ln w="0">
                <a:solidFill>
                  <a:srgbClr val="6576B3"/>
                </a:solidFill>
                <a:round/>
                <a:headEnd/>
                <a:tailEnd/>
              </a:ln>
            </p:spPr>
            <p:txBody>
              <a:bodyPr/>
              <a:lstStyle/>
              <a:p>
                <a:endParaRPr lang="fr-FR"/>
              </a:p>
            </p:txBody>
          </p:sp>
          <p:sp>
            <p:nvSpPr>
              <p:cNvPr id="106684" name="Line 1849"/>
              <p:cNvSpPr>
                <a:spLocks noChangeShapeType="1"/>
              </p:cNvSpPr>
              <p:nvPr/>
            </p:nvSpPr>
            <p:spPr bwMode="auto">
              <a:xfrm flipH="1">
                <a:off x="5917" y="1570"/>
                <a:ext cx="27" cy="1"/>
              </a:xfrm>
              <a:prstGeom prst="line">
                <a:avLst/>
              </a:prstGeom>
              <a:noFill/>
              <a:ln w="0">
                <a:solidFill>
                  <a:srgbClr val="6576B3"/>
                </a:solidFill>
                <a:round/>
                <a:headEnd/>
                <a:tailEnd/>
              </a:ln>
            </p:spPr>
            <p:txBody>
              <a:bodyPr/>
              <a:lstStyle/>
              <a:p>
                <a:endParaRPr lang="fr-FR"/>
              </a:p>
            </p:txBody>
          </p:sp>
          <p:sp>
            <p:nvSpPr>
              <p:cNvPr id="106685" name="Rectangle 1850"/>
              <p:cNvSpPr>
                <a:spLocks noChangeArrowheads="1"/>
              </p:cNvSpPr>
              <p:nvPr/>
            </p:nvSpPr>
            <p:spPr bwMode="auto">
              <a:xfrm>
                <a:off x="5917" y="160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686" name="Rectangle 1851"/>
              <p:cNvSpPr>
                <a:spLocks noChangeArrowheads="1"/>
              </p:cNvSpPr>
              <p:nvPr/>
            </p:nvSpPr>
            <p:spPr bwMode="auto">
              <a:xfrm>
                <a:off x="5903" y="1616"/>
                <a:ext cx="17" cy="2"/>
              </a:xfrm>
              <a:prstGeom prst="rect">
                <a:avLst/>
              </a:prstGeom>
              <a:solidFill>
                <a:srgbClr val="504A5D"/>
              </a:solidFill>
              <a:ln w="9525">
                <a:noFill/>
                <a:miter lim="800000"/>
                <a:headEnd/>
                <a:tailEnd/>
              </a:ln>
            </p:spPr>
            <p:txBody>
              <a:bodyPr/>
              <a:lstStyle/>
              <a:p>
                <a:endParaRPr lang="en-US"/>
              </a:p>
            </p:txBody>
          </p:sp>
          <p:sp>
            <p:nvSpPr>
              <p:cNvPr id="106687" name="Rectangle 1852"/>
              <p:cNvSpPr>
                <a:spLocks noChangeArrowheads="1"/>
              </p:cNvSpPr>
              <p:nvPr/>
            </p:nvSpPr>
            <p:spPr bwMode="auto">
              <a:xfrm>
                <a:off x="5903" y="1613"/>
                <a:ext cx="17" cy="5"/>
              </a:xfrm>
              <a:prstGeom prst="rect">
                <a:avLst/>
              </a:prstGeom>
              <a:solidFill>
                <a:srgbClr val="504A5D"/>
              </a:solidFill>
              <a:ln w="9525">
                <a:noFill/>
                <a:miter lim="800000"/>
                <a:headEnd/>
                <a:tailEnd/>
              </a:ln>
            </p:spPr>
            <p:txBody>
              <a:bodyPr/>
              <a:lstStyle/>
              <a:p>
                <a:endParaRPr lang="en-US"/>
              </a:p>
            </p:txBody>
          </p:sp>
          <p:sp>
            <p:nvSpPr>
              <p:cNvPr id="106688" name="Rectangle 1853"/>
              <p:cNvSpPr>
                <a:spLocks noChangeArrowheads="1"/>
              </p:cNvSpPr>
              <p:nvPr/>
            </p:nvSpPr>
            <p:spPr bwMode="auto">
              <a:xfrm>
                <a:off x="5903" y="1611"/>
                <a:ext cx="17" cy="5"/>
              </a:xfrm>
              <a:prstGeom prst="rect">
                <a:avLst/>
              </a:prstGeom>
              <a:solidFill>
                <a:srgbClr val="495A76"/>
              </a:solidFill>
              <a:ln w="9525">
                <a:noFill/>
                <a:miter lim="800000"/>
                <a:headEnd/>
                <a:tailEnd/>
              </a:ln>
            </p:spPr>
            <p:txBody>
              <a:bodyPr/>
              <a:lstStyle/>
              <a:p>
                <a:endParaRPr lang="en-US"/>
              </a:p>
            </p:txBody>
          </p:sp>
          <p:sp>
            <p:nvSpPr>
              <p:cNvPr id="106689" name="Rectangle 1854"/>
              <p:cNvSpPr>
                <a:spLocks noChangeArrowheads="1"/>
              </p:cNvSpPr>
              <p:nvPr/>
            </p:nvSpPr>
            <p:spPr bwMode="auto">
              <a:xfrm>
                <a:off x="5903" y="1606"/>
                <a:ext cx="17" cy="7"/>
              </a:xfrm>
              <a:prstGeom prst="rect">
                <a:avLst/>
              </a:prstGeom>
              <a:solidFill>
                <a:srgbClr val="296992"/>
              </a:solidFill>
              <a:ln w="9525">
                <a:noFill/>
                <a:miter lim="800000"/>
                <a:headEnd/>
                <a:tailEnd/>
              </a:ln>
            </p:spPr>
            <p:txBody>
              <a:bodyPr/>
              <a:lstStyle/>
              <a:p>
                <a:endParaRPr lang="en-US"/>
              </a:p>
            </p:txBody>
          </p:sp>
          <p:sp>
            <p:nvSpPr>
              <p:cNvPr id="106690" name="Rectangle 1855"/>
              <p:cNvSpPr>
                <a:spLocks noChangeArrowheads="1"/>
              </p:cNvSpPr>
              <p:nvPr/>
            </p:nvSpPr>
            <p:spPr bwMode="auto">
              <a:xfrm>
                <a:off x="5903" y="1604"/>
                <a:ext cx="17" cy="7"/>
              </a:xfrm>
              <a:prstGeom prst="rect">
                <a:avLst/>
              </a:prstGeom>
              <a:solidFill>
                <a:srgbClr val="0079B3"/>
              </a:solidFill>
              <a:ln w="9525">
                <a:noFill/>
                <a:miter lim="800000"/>
                <a:headEnd/>
                <a:tailEnd/>
              </a:ln>
            </p:spPr>
            <p:txBody>
              <a:bodyPr/>
              <a:lstStyle/>
              <a:p>
                <a:endParaRPr lang="en-US"/>
              </a:p>
            </p:txBody>
          </p:sp>
          <p:sp>
            <p:nvSpPr>
              <p:cNvPr id="106691" name="Rectangle 1856"/>
              <p:cNvSpPr>
                <a:spLocks noChangeArrowheads="1"/>
              </p:cNvSpPr>
              <p:nvPr/>
            </p:nvSpPr>
            <p:spPr bwMode="auto">
              <a:xfrm>
                <a:off x="5903" y="1601"/>
                <a:ext cx="17" cy="5"/>
              </a:xfrm>
              <a:prstGeom prst="rect">
                <a:avLst/>
              </a:prstGeom>
              <a:solidFill>
                <a:srgbClr val="0089E0"/>
              </a:solidFill>
              <a:ln w="9525">
                <a:noFill/>
                <a:miter lim="800000"/>
                <a:headEnd/>
                <a:tailEnd/>
              </a:ln>
            </p:spPr>
            <p:txBody>
              <a:bodyPr/>
              <a:lstStyle/>
              <a:p>
                <a:endParaRPr lang="en-US"/>
              </a:p>
            </p:txBody>
          </p:sp>
          <p:sp>
            <p:nvSpPr>
              <p:cNvPr id="106692" name="Rectangle 1857"/>
              <p:cNvSpPr>
                <a:spLocks noChangeArrowheads="1"/>
              </p:cNvSpPr>
              <p:nvPr/>
            </p:nvSpPr>
            <p:spPr bwMode="auto">
              <a:xfrm>
                <a:off x="5903" y="1604"/>
                <a:ext cx="17" cy="0"/>
              </a:xfrm>
              <a:prstGeom prst="rect">
                <a:avLst/>
              </a:prstGeom>
              <a:solidFill>
                <a:srgbClr val="0089E0"/>
              </a:solidFill>
              <a:ln w="9525">
                <a:noFill/>
                <a:miter lim="800000"/>
                <a:headEnd/>
                <a:tailEnd/>
              </a:ln>
            </p:spPr>
            <p:txBody>
              <a:bodyPr/>
              <a:lstStyle/>
              <a:p>
                <a:endParaRPr lang="en-US"/>
              </a:p>
            </p:txBody>
          </p:sp>
          <p:sp>
            <p:nvSpPr>
              <p:cNvPr id="106693" name="Oval 1858"/>
              <p:cNvSpPr>
                <a:spLocks noChangeArrowheads="1"/>
              </p:cNvSpPr>
              <p:nvPr/>
            </p:nvSpPr>
            <p:spPr bwMode="auto">
              <a:xfrm>
                <a:off x="5903" y="1604"/>
                <a:ext cx="17" cy="14"/>
              </a:xfrm>
              <a:prstGeom prst="ellipse">
                <a:avLst/>
              </a:prstGeom>
              <a:solidFill>
                <a:srgbClr val="FFFFFF"/>
              </a:solidFill>
              <a:ln w="0">
                <a:solidFill>
                  <a:srgbClr val="6576B3"/>
                </a:solidFill>
                <a:round/>
                <a:headEnd/>
                <a:tailEnd/>
              </a:ln>
            </p:spPr>
            <p:txBody>
              <a:bodyPr/>
              <a:lstStyle/>
              <a:p>
                <a:endParaRPr lang="en-US"/>
              </a:p>
            </p:txBody>
          </p:sp>
          <p:sp>
            <p:nvSpPr>
              <p:cNvPr id="106694" name="Line 1859"/>
              <p:cNvSpPr>
                <a:spLocks noChangeShapeType="1"/>
              </p:cNvSpPr>
              <p:nvPr/>
            </p:nvSpPr>
            <p:spPr bwMode="auto">
              <a:xfrm flipH="1">
                <a:off x="5917" y="1608"/>
                <a:ext cx="27" cy="1"/>
              </a:xfrm>
              <a:prstGeom prst="line">
                <a:avLst/>
              </a:prstGeom>
              <a:noFill/>
              <a:ln w="0">
                <a:solidFill>
                  <a:srgbClr val="6576B3"/>
                </a:solidFill>
                <a:round/>
                <a:headEnd/>
                <a:tailEnd/>
              </a:ln>
            </p:spPr>
            <p:txBody>
              <a:bodyPr/>
              <a:lstStyle/>
              <a:p>
                <a:endParaRPr lang="fr-FR"/>
              </a:p>
            </p:txBody>
          </p:sp>
          <p:sp>
            <p:nvSpPr>
              <p:cNvPr id="106695" name="Line 1860"/>
              <p:cNvSpPr>
                <a:spLocks noChangeShapeType="1"/>
              </p:cNvSpPr>
              <p:nvPr/>
            </p:nvSpPr>
            <p:spPr bwMode="auto">
              <a:xfrm flipH="1">
                <a:off x="5917" y="1611"/>
                <a:ext cx="27" cy="1"/>
              </a:xfrm>
              <a:prstGeom prst="line">
                <a:avLst/>
              </a:prstGeom>
              <a:noFill/>
              <a:ln w="0">
                <a:solidFill>
                  <a:srgbClr val="6576B3"/>
                </a:solidFill>
                <a:round/>
                <a:headEnd/>
                <a:tailEnd/>
              </a:ln>
            </p:spPr>
            <p:txBody>
              <a:bodyPr/>
              <a:lstStyle/>
              <a:p>
                <a:endParaRPr lang="fr-FR"/>
              </a:p>
            </p:txBody>
          </p:sp>
          <p:sp>
            <p:nvSpPr>
              <p:cNvPr id="106696" name="Rectangle 1861"/>
              <p:cNvSpPr>
                <a:spLocks noChangeArrowheads="1"/>
              </p:cNvSpPr>
              <p:nvPr/>
            </p:nvSpPr>
            <p:spPr bwMode="auto">
              <a:xfrm>
                <a:off x="5917" y="1633"/>
                <a:ext cx="27" cy="5"/>
              </a:xfrm>
              <a:prstGeom prst="rect">
                <a:avLst/>
              </a:prstGeom>
              <a:solidFill>
                <a:srgbClr val="504A5D"/>
              </a:solidFill>
              <a:ln w="0">
                <a:solidFill>
                  <a:srgbClr val="6576B3"/>
                </a:solidFill>
                <a:miter lim="800000"/>
                <a:headEnd/>
                <a:tailEnd/>
              </a:ln>
            </p:spPr>
            <p:txBody>
              <a:bodyPr/>
              <a:lstStyle/>
              <a:p>
                <a:endParaRPr lang="en-US"/>
              </a:p>
            </p:txBody>
          </p:sp>
          <p:sp>
            <p:nvSpPr>
              <p:cNvPr id="106697" name="Rectangle 1862"/>
              <p:cNvSpPr>
                <a:spLocks noChangeArrowheads="1"/>
              </p:cNvSpPr>
              <p:nvPr/>
            </p:nvSpPr>
            <p:spPr bwMode="auto">
              <a:xfrm>
                <a:off x="5903" y="1640"/>
                <a:ext cx="17" cy="2"/>
              </a:xfrm>
              <a:prstGeom prst="rect">
                <a:avLst/>
              </a:prstGeom>
              <a:solidFill>
                <a:srgbClr val="504A5D"/>
              </a:solidFill>
              <a:ln w="9525">
                <a:noFill/>
                <a:miter lim="800000"/>
                <a:headEnd/>
                <a:tailEnd/>
              </a:ln>
            </p:spPr>
            <p:txBody>
              <a:bodyPr/>
              <a:lstStyle/>
              <a:p>
                <a:endParaRPr lang="en-US"/>
              </a:p>
            </p:txBody>
          </p:sp>
          <p:sp>
            <p:nvSpPr>
              <p:cNvPr id="106698" name="Rectangle 1863"/>
              <p:cNvSpPr>
                <a:spLocks noChangeArrowheads="1"/>
              </p:cNvSpPr>
              <p:nvPr/>
            </p:nvSpPr>
            <p:spPr bwMode="auto">
              <a:xfrm>
                <a:off x="5903" y="1638"/>
                <a:ext cx="17" cy="4"/>
              </a:xfrm>
              <a:prstGeom prst="rect">
                <a:avLst/>
              </a:prstGeom>
              <a:solidFill>
                <a:srgbClr val="504A5D"/>
              </a:solidFill>
              <a:ln w="9525">
                <a:noFill/>
                <a:miter lim="800000"/>
                <a:headEnd/>
                <a:tailEnd/>
              </a:ln>
            </p:spPr>
            <p:txBody>
              <a:bodyPr/>
              <a:lstStyle/>
              <a:p>
                <a:endParaRPr lang="en-US"/>
              </a:p>
            </p:txBody>
          </p:sp>
          <p:sp>
            <p:nvSpPr>
              <p:cNvPr id="106699" name="Rectangle 1864"/>
              <p:cNvSpPr>
                <a:spLocks noChangeArrowheads="1"/>
              </p:cNvSpPr>
              <p:nvPr/>
            </p:nvSpPr>
            <p:spPr bwMode="auto">
              <a:xfrm>
                <a:off x="5903" y="1635"/>
                <a:ext cx="17" cy="5"/>
              </a:xfrm>
              <a:prstGeom prst="rect">
                <a:avLst/>
              </a:prstGeom>
              <a:solidFill>
                <a:srgbClr val="495A76"/>
              </a:solidFill>
              <a:ln w="9525">
                <a:noFill/>
                <a:miter lim="800000"/>
                <a:headEnd/>
                <a:tailEnd/>
              </a:ln>
            </p:spPr>
            <p:txBody>
              <a:bodyPr/>
              <a:lstStyle/>
              <a:p>
                <a:endParaRPr lang="en-US"/>
              </a:p>
            </p:txBody>
          </p:sp>
          <p:sp>
            <p:nvSpPr>
              <p:cNvPr id="106700" name="Rectangle 1865"/>
              <p:cNvSpPr>
                <a:spLocks noChangeArrowheads="1"/>
              </p:cNvSpPr>
              <p:nvPr/>
            </p:nvSpPr>
            <p:spPr bwMode="auto">
              <a:xfrm>
                <a:off x="5903" y="1633"/>
                <a:ext cx="17" cy="5"/>
              </a:xfrm>
              <a:prstGeom prst="rect">
                <a:avLst/>
              </a:prstGeom>
              <a:solidFill>
                <a:srgbClr val="296992"/>
              </a:solidFill>
              <a:ln w="9525">
                <a:noFill/>
                <a:miter lim="800000"/>
                <a:headEnd/>
                <a:tailEnd/>
              </a:ln>
            </p:spPr>
            <p:txBody>
              <a:bodyPr/>
              <a:lstStyle/>
              <a:p>
                <a:endParaRPr lang="en-US"/>
              </a:p>
            </p:txBody>
          </p:sp>
          <p:sp>
            <p:nvSpPr>
              <p:cNvPr id="106701" name="Rectangle 1866"/>
              <p:cNvSpPr>
                <a:spLocks noChangeArrowheads="1"/>
              </p:cNvSpPr>
              <p:nvPr/>
            </p:nvSpPr>
            <p:spPr bwMode="auto">
              <a:xfrm>
                <a:off x="5903" y="1628"/>
                <a:ext cx="17" cy="7"/>
              </a:xfrm>
              <a:prstGeom prst="rect">
                <a:avLst/>
              </a:prstGeom>
              <a:solidFill>
                <a:srgbClr val="0079B3"/>
              </a:solidFill>
              <a:ln w="9525">
                <a:noFill/>
                <a:miter lim="800000"/>
                <a:headEnd/>
                <a:tailEnd/>
              </a:ln>
            </p:spPr>
            <p:txBody>
              <a:bodyPr/>
              <a:lstStyle/>
              <a:p>
                <a:endParaRPr lang="en-US"/>
              </a:p>
            </p:txBody>
          </p:sp>
          <p:sp>
            <p:nvSpPr>
              <p:cNvPr id="106702" name="Rectangle 1867"/>
              <p:cNvSpPr>
                <a:spLocks noChangeArrowheads="1"/>
              </p:cNvSpPr>
              <p:nvPr/>
            </p:nvSpPr>
            <p:spPr bwMode="auto">
              <a:xfrm>
                <a:off x="5903" y="1625"/>
                <a:ext cx="17" cy="8"/>
              </a:xfrm>
              <a:prstGeom prst="rect">
                <a:avLst/>
              </a:prstGeom>
              <a:solidFill>
                <a:srgbClr val="0089E0"/>
              </a:solidFill>
              <a:ln w="9525">
                <a:noFill/>
                <a:miter lim="800000"/>
                <a:headEnd/>
                <a:tailEnd/>
              </a:ln>
            </p:spPr>
            <p:txBody>
              <a:bodyPr/>
              <a:lstStyle/>
              <a:p>
                <a:endParaRPr lang="en-US"/>
              </a:p>
            </p:txBody>
          </p:sp>
          <p:sp>
            <p:nvSpPr>
              <p:cNvPr id="106703" name="Rectangle 1868"/>
              <p:cNvSpPr>
                <a:spLocks noChangeArrowheads="1"/>
              </p:cNvSpPr>
              <p:nvPr/>
            </p:nvSpPr>
            <p:spPr bwMode="auto">
              <a:xfrm>
                <a:off x="5903" y="1628"/>
                <a:ext cx="17" cy="0"/>
              </a:xfrm>
              <a:prstGeom prst="rect">
                <a:avLst/>
              </a:prstGeom>
              <a:solidFill>
                <a:srgbClr val="0089E0"/>
              </a:solidFill>
              <a:ln w="9525">
                <a:noFill/>
                <a:miter lim="800000"/>
                <a:headEnd/>
                <a:tailEnd/>
              </a:ln>
            </p:spPr>
            <p:txBody>
              <a:bodyPr/>
              <a:lstStyle/>
              <a:p>
                <a:endParaRPr lang="en-US"/>
              </a:p>
            </p:txBody>
          </p:sp>
          <p:sp>
            <p:nvSpPr>
              <p:cNvPr id="106704" name="Oval 1869"/>
              <p:cNvSpPr>
                <a:spLocks noChangeArrowheads="1"/>
              </p:cNvSpPr>
              <p:nvPr/>
            </p:nvSpPr>
            <p:spPr bwMode="auto">
              <a:xfrm>
                <a:off x="5903" y="1628"/>
                <a:ext cx="17" cy="14"/>
              </a:xfrm>
              <a:prstGeom prst="ellipse">
                <a:avLst/>
              </a:prstGeom>
              <a:solidFill>
                <a:srgbClr val="FFFFFF"/>
              </a:solidFill>
              <a:ln w="0">
                <a:solidFill>
                  <a:srgbClr val="6576B3"/>
                </a:solidFill>
                <a:round/>
                <a:headEnd/>
                <a:tailEnd/>
              </a:ln>
            </p:spPr>
            <p:txBody>
              <a:bodyPr/>
              <a:lstStyle/>
              <a:p>
                <a:endParaRPr lang="en-US"/>
              </a:p>
            </p:txBody>
          </p:sp>
          <p:sp>
            <p:nvSpPr>
              <p:cNvPr id="106705" name="Line 1870"/>
              <p:cNvSpPr>
                <a:spLocks noChangeShapeType="1"/>
              </p:cNvSpPr>
              <p:nvPr/>
            </p:nvSpPr>
            <p:spPr bwMode="auto">
              <a:xfrm flipH="1">
                <a:off x="5917" y="1633"/>
                <a:ext cx="27" cy="1"/>
              </a:xfrm>
              <a:prstGeom prst="line">
                <a:avLst/>
              </a:prstGeom>
              <a:noFill/>
              <a:ln w="0">
                <a:solidFill>
                  <a:srgbClr val="6576B3"/>
                </a:solidFill>
                <a:round/>
                <a:headEnd/>
                <a:tailEnd/>
              </a:ln>
            </p:spPr>
            <p:txBody>
              <a:bodyPr/>
              <a:lstStyle/>
              <a:p>
                <a:endParaRPr lang="fr-FR"/>
              </a:p>
            </p:txBody>
          </p:sp>
          <p:sp>
            <p:nvSpPr>
              <p:cNvPr id="106706" name="Line 1871"/>
              <p:cNvSpPr>
                <a:spLocks noChangeShapeType="1"/>
              </p:cNvSpPr>
              <p:nvPr/>
            </p:nvSpPr>
            <p:spPr bwMode="auto">
              <a:xfrm flipH="1">
                <a:off x="5917" y="1638"/>
                <a:ext cx="27" cy="1"/>
              </a:xfrm>
              <a:prstGeom prst="line">
                <a:avLst/>
              </a:prstGeom>
              <a:noFill/>
              <a:ln w="0">
                <a:solidFill>
                  <a:srgbClr val="6576B3"/>
                </a:solidFill>
                <a:round/>
                <a:headEnd/>
                <a:tailEnd/>
              </a:ln>
            </p:spPr>
            <p:txBody>
              <a:bodyPr/>
              <a:lstStyle/>
              <a:p>
                <a:endParaRPr lang="fr-FR"/>
              </a:p>
            </p:txBody>
          </p:sp>
          <p:sp>
            <p:nvSpPr>
              <p:cNvPr id="106707" name="Rectangle 1872"/>
              <p:cNvSpPr>
                <a:spLocks noChangeArrowheads="1"/>
              </p:cNvSpPr>
              <p:nvPr/>
            </p:nvSpPr>
            <p:spPr bwMode="auto">
              <a:xfrm>
                <a:off x="5917" y="791"/>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708" name="Rectangle 1873"/>
              <p:cNvSpPr>
                <a:spLocks noChangeArrowheads="1"/>
              </p:cNvSpPr>
              <p:nvPr/>
            </p:nvSpPr>
            <p:spPr bwMode="auto">
              <a:xfrm>
                <a:off x="5903" y="801"/>
                <a:ext cx="17" cy="2"/>
              </a:xfrm>
              <a:prstGeom prst="rect">
                <a:avLst/>
              </a:prstGeom>
              <a:solidFill>
                <a:srgbClr val="504A5D"/>
              </a:solidFill>
              <a:ln w="9525">
                <a:noFill/>
                <a:miter lim="800000"/>
                <a:headEnd/>
                <a:tailEnd/>
              </a:ln>
            </p:spPr>
            <p:txBody>
              <a:bodyPr/>
              <a:lstStyle/>
              <a:p>
                <a:endParaRPr lang="en-US"/>
              </a:p>
            </p:txBody>
          </p:sp>
          <p:sp>
            <p:nvSpPr>
              <p:cNvPr id="106709" name="Rectangle 1874"/>
              <p:cNvSpPr>
                <a:spLocks noChangeArrowheads="1"/>
              </p:cNvSpPr>
              <p:nvPr/>
            </p:nvSpPr>
            <p:spPr bwMode="auto">
              <a:xfrm>
                <a:off x="5903" y="796"/>
                <a:ext cx="17" cy="7"/>
              </a:xfrm>
              <a:prstGeom prst="rect">
                <a:avLst/>
              </a:prstGeom>
              <a:solidFill>
                <a:srgbClr val="504A5D"/>
              </a:solidFill>
              <a:ln w="9525">
                <a:noFill/>
                <a:miter lim="800000"/>
                <a:headEnd/>
                <a:tailEnd/>
              </a:ln>
            </p:spPr>
            <p:txBody>
              <a:bodyPr/>
              <a:lstStyle/>
              <a:p>
                <a:endParaRPr lang="en-US"/>
              </a:p>
            </p:txBody>
          </p:sp>
          <p:sp>
            <p:nvSpPr>
              <p:cNvPr id="106710" name="Rectangle 1875"/>
              <p:cNvSpPr>
                <a:spLocks noChangeArrowheads="1"/>
              </p:cNvSpPr>
              <p:nvPr/>
            </p:nvSpPr>
            <p:spPr bwMode="auto">
              <a:xfrm>
                <a:off x="5903" y="794"/>
                <a:ext cx="17" cy="7"/>
              </a:xfrm>
              <a:prstGeom prst="rect">
                <a:avLst/>
              </a:prstGeom>
              <a:solidFill>
                <a:srgbClr val="495A76"/>
              </a:solidFill>
              <a:ln w="9525">
                <a:noFill/>
                <a:miter lim="800000"/>
                <a:headEnd/>
                <a:tailEnd/>
              </a:ln>
            </p:spPr>
            <p:txBody>
              <a:bodyPr/>
              <a:lstStyle/>
              <a:p>
                <a:endParaRPr lang="en-US"/>
              </a:p>
            </p:txBody>
          </p:sp>
          <p:sp>
            <p:nvSpPr>
              <p:cNvPr id="106711" name="Rectangle 1876"/>
              <p:cNvSpPr>
                <a:spLocks noChangeArrowheads="1"/>
              </p:cNvSpPr>
              <p:nvPr/>
            </p:nvSpPr>
            <p:spPr bwMode="auto">
              <a:xfrm>
                <a:off x="5903" y="791"/>
                <a:ext cx="17" cy="5"/>
              </a:xfrm>
              <a:prstGeom prst="rect">
                <a:avLst/>
              </a:prstGeom>
              <a:solidFill>
                <a:srgbClr val="296992"/>
              </a:solidFill>
              <a:ln w="9525">
                <a:noFill/>
                <a:miter lim="800000"/>
                <a:headEnd/>
                <a:tailEnd/>
              </a:ln>
            </p:spPr>
            <p:txBody>
              <a:bodyPr/>
              <a:lstStyle/>
              <a:p>
                <a:endParaRPr lang="en-US"/>
              </a:p>
            </p:txBody>
          </p:sp>
          <p:sp>
            <p:nvSpPr>
              <p:cNvPr id="106712" name="Rectangle 1877"/>
              <p:cNvSpPr>
                <a:spLocks noChangeArrowheads="1"/>
              </p:cNvSpPr>
              <p:nvPr/>
            </p:nvSpPr>
            <p:spPr bwMode="auto">
              <a:xfrm>
                <a:off x="5903" y="789"/>
                <a:ext cx="17" cy="5"/>
              </a:xfrm>
              <a:prstGeom prst="rect">
                <a:avLst/>
              </a:prstGeom>
              <a:solidFill>
                <a:srgbClr val="0079B3"/>
              </a:solidFill>
              <a:ln w="9525">
                <a:noFill/>
                <a:miter lim="800000"/>
                <a:headEnd/>
                <a:tailEnd/>
              </a:ln>
            </p:spPr>
            <p:txBody>
              <a:bodyPr/>
              <a:lstStyle/>
              <a:p>
                <a:endParaRPr lang="en-US"/>
              </a:p>
            </p:txBody>
          </p:sp>
          <p:sp>
            <p:nvSpPr>
              <p:cNvPr id="106713" name="Rectangle 1878"/>
              <p:cNvSpPr>
                <a:spLocks noChangeArrowheads="1"/>
              </p:cNvSpPr>
              <p:nvPr/>
            </p:nvSpPr>
            <p:spPr bwMode="auto">
              <a:xfrm>
                <a:off x="5903" y="786"/>
                <a:ext cx="17" cy="5"/>
              </a:xfrm>
              <a:prstGeom prst="rect">
                <a:avLst/>
              </a:prstGeom>
              <a:solidFill>
                <a:srgbClr val="0089E0"/>
              </a:solidFill>
              <a:ln w="9525">
                <a:noFill/>
                <a:miter lim="800000"/>
                <a:headEnd/>
                <a:tailEnd/>
              </a:ln>
            </p:spPr>
            <p:txBody>
              <a:bodyPr/>
              <a:lstStyle/>
              <a:p>
                <a:endParaRPr lang="en-US"/>
              </a:p>
            </p:txBody>
          </p:sp>
          <p:sp>
            <p:nvSpPr>
              <p:cNvPr id="106714" name="Rectangle 1879"/>
              <p:cNvSpPr>
                <a:spLocks noChangeArrowheads="1"/>
              </p:cNvSpPr>
              <p:nvPr/>
            </p:nvSpPr>
            <p:spPr bwMode="auto">
              <a:xfrm>
                <a:off x="5903" y="789"/>
                <a:ext cx="17" cy="0"/>
              </a:xfrm>
              <a:prstGeom prst="rect">
                <a:avLst/>
              </a:prstGeom>
              <a:solidFill>
                <a:srgbClr val="0089E0"/>
              </a:solidFill>
              <a:ln w="9525">
                <a:noFill/>
                <a:miter lim="800000"/>
                <a:headEnd/>
                <a:tailEnd/>
              </a:ln>
            </p:spPr>
            <p:txBody>
              <a:bodyPr/>
              <a:lstStyle/>
              <a:p>
                <a:endParaRPr lang="en-US"/>
              </a:p>
            </p:txBody>
          </p:sp>
          <p:sp>
            <p:nvSpPr>
              <p:cNvPr id="106715" name="Oval 1880"/>
              <p:cNvSpPr>
                <a:spLocks noChangeArrowheads="1"/>
              </p:cNvSpPr>
              <p:nvPr/>
            </p:nvSpPr>
            <p:spPr bwMode="auto">
              <a:xfrm>
                <a:off x="5903" y="789"/>
                <a:ext cx="17" cy="14"/>
              </a:xfrm>
              <a:prstGeom prst="ellipse">
                <a:avLst/>
              </a:prstGeom>
              <a:solidFill>
                <a:srgbClr val="FFFFFF"/>
              </a:solidFill>
              <a:ln w="0">
                <a:solidFill>
                  <a:srgbClr val="6576B3"/>
                </a:solidFill>
                <a:round/>
                <a:headEnd/>
                <a:tailEnd/>
              </a:ln>
            </p:spPr>
            <p:txBody>
              <a:bodyPr/>
              <a:lstStyle/>
              <a:p>
                <a:endParaRPr lang="en-US"/>
              </a:p>
            </p:txBody>
          </p:sp>
          <p:sp>
            <p:nvSpPr>
              <p:cNvPr id="106716" name="Line 1881"/>
              <p:cNvSpPr>
                <a:spLocks noChangeShapeType="1"/>
              </p:cNvSpPr>
              <p:nvPr/>
            </p:nvSpPr>
            <p:spPr bwMode="auto">
              <a:xfrm flipH="1">
                <a:off x="5917" y="794"/>
                <a:ext cx="27" cy="1"/>
              </a:xfrm>
              <a:prstGeom prst="line">
                <a:avLst/>
              </a:prstGeom>
              <a:noFill/>
              <a:ln w="0">
                <a:solidFill>
                  <a:srgbClr val="6576B3"/>
                </a:solidFill>
                <a:round/>
                <a:headEnd/>
                <a:tailEnd/>
              </a:ln>
            </p:spPr>
            <p:txBody>
              <a:bodyPr/>
              <a:lstStyle/>
              <a:p>
                <a:endParaRPr lang="fr-FR"/>
              </a:p>
            </p:txBody>
          </p:sp>
          <p:sp>
            <p:nvSpPr>
              <p:cNvPr id="106717" name="Line 1882"/>
              <p:cNvSpPr>
                <a:spLocks noChangeShapeType="1"/>
              </p:cNvSpPr>
              <p:nvPr/>
            </p:nvSpPr>
            <p:spPr bwMode="auto">
              <a:xfrm flipH="1">
                <a:off x="5917" y="796"/>
                <a:ext cx="27" cy="1"/>
              </a:xfrm>
              <a:prstGeom prst="line">
                <a:avLst/>
              </a:prstGeom>
              <a:noFill/>
              <a:ln w="0">
                <a:solidFill>
                  <a:srgbClr val="6576B3"/>
                </a:solidFill>
                <a:round/>
                <a:headEnd/>
                <a:tailEnd/>
              </a:ln>
            </p:spPr>
            <p:txBody>
              <a:bodyPr/>
              <a:lstStyle/>
              <a:p>
                <a:endParaRPr lang="fr-FR"/>
              </a:p>
            </p:txBody>
          </p:sp>
          <p:sp>
            <p:nvSpPr>
              <p:cNvPr id="106718" name="Rectangle 1883"/>
              <p:cNvSpPr>
                <a:spLocks noChangeArrowheads="1"/>
              </p:cNvSpPr>
              <p:nvPr/>
            </p:nvSpPr>
            <p:spPr bwMode="auto">
              <a:xfrm>
                <a:off x="5917" y="857"/>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19" name="Rectangle 1884"/>
              <p:cNvSpPr>
                <a:spLocks noChangeArrowheads="1"/>
              </p:cNvSpPr>
              <p:nvPr/>
            </p:nvSpPr>
            <p:spPr bwMode="auto">
              <a:xfrm>
                <a:off x="5903" y="864"/>
                <a:ext cx="17" cy="5"/>
              </a:xfrm>
              <a:prstGeom prst="rect">
                <a:avLst/>
              </a:prstGeom>
              <a:solidFill>
                <a:srgbClr val="504A5D"/>
              </a:solidFill>
              <a:ln w="9525">
                <a:noFill/>
                <a:miter lim="800000"/>
                <a:headEnd/>
                <a:tailEnd/>
              </a:ln>
            </p:spPr>
            <p:txBody>
              <a:bodyPr/>
              <a:lstStyle/>
              <a:p>
                <a:endParaRPr lang="en-US"/>
              </a:p>
            </p:txBody>
          </p:sp>
          <p:sp>
            <p:nvSpPr>
              <p:cNvPr id="106720" name="Rectangle 1885"/>
              <p:cNvSpPr>
                <a:spLocks noChangeArrowheads="1"/>
              </p:cNvSpPr>
              <p:nvPr/>
            </p:nvSpPr>
            <p:spPr bwMode="auto">
              <a:xfrm>
                <a:off x="5903" y="862"/>
                <a:ext cx="17" cy="7"/>
              </a:xfrm>
              <a:prstGeom prst="rect">
                <a:avLst/>
              </a:prstGeom>
              <a:solidFill>
                <a:srgbClr val="504A5D"/>
              </a:solidFill>
              <a:ln w="9525">
                <a:noFill/>
                <a:miter lim="800000"/>
                <a:headEnd/>
                <a:tailEnd/>
              </a:ln>
            </p:spPr>
            <p:txBody>
              <a:bodyPr/>
              <a:lstStyle/>
              <a:p>
                <a:endParaRPr lang="en-US"/>
              </a:p>
            </p:txBody>
          </p:sp>
          <p:sp>
            <p:nvSpPr>
              <p:cNvPr id="106721" name="Rectangle 1886"/>
              <p:cNvSpPr>
                <a:spLocks noChangeArrowheads="1"/>
              </p:cNvSpPr>
              <p:nvPr/>
            </p:nvSpPr>
            <p:spPr bwMode="auto">
              <a:xfrm>
                <a:off x="5903" y="859"/>
                <a:ext cx="17" cy="5"/>
              </a:xfrm>
              <a:prstGeom prst="rect">
                <a:avLst/>
              </a:prstGeom>
              <a:solidFill>
                <a:srgbClr val="495A76"/>
              </a:solidFill>
              <a:ln w="9525">
                <a:noFill/>
                <a:miter lim="800000"/>
                <a:headEnd/>
                <a:tailEnd/>
              </a:ln>
            </p:spPr>
            <p:txBody>
              <a:bodyPr/>
              <a:lstStyle/>
              <a:p>
                <a:endParaRPr lang="en-US"/>
              </a:p>
            </p:txBody>
          </p:sp>
          <p:sp>
            <p:nvSpPr>
              <p:cNvPr id="106722" name="Rectangle 1887"/>
              <p:cNvSpPr>
                <a:spLocks noChangeArrowheads="1"/>
              </p:cNvSpPr>
              <p:nvPr/>
            </p:nvSpPr>
            <p:spPr bwMode="auto">
              <a:xfrm>
                <a:off x="5903" y="857"/>
                <a:ext cx="17" cy="5"/>
              </a:xfrm>
              <a:prstGeom prst="rect">
                <a:avLst/>
              </a:prstGeom>
              <a:solidFill>
                <a:srgbClr val="296992"/>
              </a:solidFill>
              <a:ln w="9525">
                <a:noFill/>
                <a:miter lim="800000"/>
                <a:headEnd/>
                <a:tailEnd/>
              </a:ln>
            </p:spPr>
            <p:txBody>
              <a:bodyPr/>
              <a:lstStyle/>
              <a:p>
                <a:endParaRPr lang="en-US"/>
              </a:p>
            </p:txBody>
          </p:sp>
          <p:sp>
            <p:nvSpPr>
              <p:cNvPr id="106723" name="Rectangle 1888"/>
              <p:cNvSpPr>
                <a:spLocks noChangeArrowheads="1"/>
              </p:cNvSpPr>
              <p:nvPr/>
            </p:nvSpPr>
            <p:spPr bwMode="auto">
              <a:xfrm>
                <a:off x="5903" y="854"/>
                <a:ext cx="17" cy="5"/>
              </a:xfrm>
              <a:prstGeom prst="rect">
                <a:avLst/>
              </a:prstGeom>
              <a:solidFill>
                <a:srgbClr val="0079B3"/>
              </a:solidFill>
              <a:ln w="9525">
                <a:noFill/>
                <a:miter lim="800000"/>
                <a:headEnd/>
                <a:tailEnd/>
              </a:ln>
            </p:spPr>
            <p:txBody>
              <a:bodyPr/>
              <a:lstStyle/>
              <a:p>
                <a:endParaRPr lang="en-US"/>
              </a:p>
            </p:txBody>
          </p:sp>
          <p:sp>
            <p:nvSpPr>
              <p:cNvPr id="106724" name="Rectangle 1889"/>
              <p:cNvSpPr>
                <a:spLocks noChangeArrowheads="1"/>
              </p:cNvSpPr>
              <p:nvPr/>
            </p:nvSpPr>
            <p:spPr bwMode="auto">
              <a:xfrm>
                <a:off x="5903" y="852"/>
                <a:ext cx="17" cy="5"/>
              </a:xfrm>
              <a:prstGeom prst="rect">
                <a:avLst/>
              </a:prstGeom>
              <a:solidFill>
                <a:srgbClr val="0089E0"/>
              </a:solidFill>
              <a:ln w="9525">
                <a:noFill/>
                <a:miter lim="800000"/>
                <a:headEnd/>
                <a:tailEnd/>
              </a:ln>
            </p:spPr>
            <p:txBody>
              <a:bodyPr/>
              <a:lstStyle/>
              <a:p>
                <a:endParaRPr lang="en-US"/>
              </a:p>
            </p:txBody>
          </p:sp>
          <p:sp>
            <p:nvSpPr>
              <p:cNvPr id="106725" name="Rectangle 1890"/>
              <p:cNvSpPr>
                <a:spLocks noChangeArrowheads="1"/>
              </p:cNvSpPr>
              <p:nvPr/>
            </p:nvSpPr>
            <p:spPr bwMode="auto">
              <a:xfrm>
                <a:off x="5903" y="854"/>
                <a:ext cx="17" cy="0"/>
              </a:xfrm>
              <a:prstGeom prst="rect">
                <a:avLst/>
              </a:prstGeom>
              <a:solidFill>
                <a:srgbClr val="0089E0"/>
              </a:solidFill>
              <a:ln w="9525">
                <a:noFill/>
                <a:miter lim="800000"/>
                <a:headEnd/>
                <a:tailEnd/>
              </a:ln>
            </p:spPr>
            <p:txBody>
              <a:bodyPr/>
              <a:lstStyle/>
              <a:p>
                <a:endParaRPr lang="en-US"/>
              </a:p>
            </p:txBody>
          </p:sp>
          <p:sp>
            <p:nvSpPr>
              <p:cNvPr id="106726" name="Oval 1891"/>
              <p:cNvSpPr>
                <a:spLocks noChangeArrowheads="1"/>
              </p:cNvSpPr>
              <p:nvPr/>
            </p:nvSpPr>
            <p:spPr bwMode="auto">
              <a:xfrm>
                <a:off x="5903" y="854"/>
                <a:ext cx="17" cy="15"/>
              </a:xfrm>
              <a:prstGeom prst="ellipse">
                <a:avLst/>
              </a:prstGeom>
              <a:solidFill>
                <a:srgbClr val="FFFFFF"/>
              </a:solidFill>
              <a:ln w="0">
                <a:solidFill>
                  <a:srgbClr val="6576B3"/>
                </a:solidFill>
                <a:round/>
                <a:headEnd/>
                <a:tailEnd/>
              </a:ln>
            </p:spPr>
            <p:txBody>
              <a:bodyPr/>
              <a:lstStyle/>
              <a:p>
                <a:endParaRPr lang="en-US"/>
              </a:p>
            </p:txBody>
          </p:sp>
          <p:sp>
            <p:nvSpPr>
              <p:cNvPr id="106727" name="Line 1892"/>
              <p:cNvSpPr>
                <a:spLocks noChangeShapeType="1"/>
              </p:cNvSpPr>
              <p:nvPr/>
            </p:nvSpPr>
            <p:spPr bwMode="auto">
              <a:xfrm flipH="1">
                <a:off x="5917" y="859"/>
                <a:ext cx="27" cy="1"/>
              </a:xfrm>
              <a:prstGeom prst="line">
                <a:avLst/>
              </a:prstGeom>
              <a:noFill/>
              <a:ln w="0">
                <a:solidFill>
                  <a:srgbClr val="6576B3"/>
                </a:solidFill>
                <a:round/>
                <a:headEnd/>
                <a:tailEnd/>
              </a:ln>
            </p:spPr>
            <p:txBody>
              <a:bodyPr/>
              <a:lstStyle/>
              <a:p>
                <a:endParaRPr lang="fr-FR"/>
              </a:p>
            </p:txBody>
          </p:sp>
          <p:sp>
            <p:nvSpPr>
              <p:cNvPr id="106728" name="Line 1893"/>
              <p:cNvSpPr>
                <a:spLocks noChangeShapeType="1"/>
              </p:cNvSpPr>
              <p:nvPr/>
            </p:nvSpPr>
            <p:spPr bwMode="auto">
              <a:xfrm flipH="1">
                <a:off x="5917" y="862"/>
                <a:ext cx="27" cy="1"/>
              </a:xfrm>
              <a:prstGeom prst="line">
                <a:avLst/>
              </a:prstGeom>
              <a:noFill/>
              <a:ln w="0">
                <a:solidFill>
                  <a:srgbClr val="6576B3"/>
                </a:solidFill>
                <a:round/>
                <a:headEnd/>
                <a:tailEnd/>
              </a:ln>
            </p:spPr>
            <p:txBody>
              <a:bodyPr/>
              <a:lstStyle/>
              <a:p>
                <a:endParaRPr lang="fr-FR"/>
              </a:p>
            </p:txBody>
          </p:sp>
          <p:sp>
            <p:nvSpPr>
              <p:cNvPr id="106729" name="Rectangle 1894"/>
              <p:cNvSpPr>
                <a:spLocks noChangeArrowheads="1"/>
              </p:cNvSpPr>
              <p:nvPr/>
            </p:nvSpPr>
            <p:spPr bwMode="auto">
              <a:xfrm>
                <a:off x="5917" y="816"/>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30" name="Rectangle 1895"/>
              <p:cNvSpPr>
                <a:spLocks noChangeArrowheads="1"/>
              </p:cNvSpPr>
              <p:nvPr/>
            </p:nvSpPr>
            <p:spPr bwMode="auto">
              <a:xfrm>
                <a:off x="5903" y="825"/>
                <a:ext cx="17" cy="3"/>
              </a:xfrm>
              <a:prstGeom prst="rect">
                <a:avLst/>
              </a:prstGeom>
              <a:solidFill>
                <a:srgbClr val="504A5D"/>
              </a:solidFill>
              <a:ln w="9525">
                <a:noFill/>
                <a:miter lim="800000"/>
                <a:headEnd/>
                <a:tailEnd/>
              </a:ln>
            </p:spPr>
            <p:txBody>
              <a:bodyPr/>
              <a:lstStyle/>
              <a:p>
                <a:endParaRPr lang="en-US"/>
              </a:p>
            </p:txBody>
          </p:sp>
          <p:sp>
            <p:nvSpPr>
              <p:cNvPr id="106731" name="Rectangle 1896"/>
              <p:cNvSpPr>
                <a:spLocks noChangeArrowheads="1"/>
              </p:cNvSpPr>
              <p:nvPr/>
            </p:nvSpPr>
            <p:spPr bwMode="auto">
              <a:xfrm>
                <a:off x="5903" y="823"/>
                <a:ext cx="17" cy="5"/>
              </a:xfrm>
              <a:prstGeom prst="rect">
                <a:avLst/>
              </a:prstGeom>
              <a:solidFill>
                <a:srgbClr val="504A5D"/>
              </a:solidFill>
              <a:ln w="9525">
                <a:noFill/>
                <a:miter lim="800000"/>
                <a:headEnd/>
                <a:tailEnd/>
              </a:ln>
            </p:spPr>
            <p:txBody>
              <a:bodyPr/>
              <a:lstStyle/>
              <a:p>
                <a:endParaRPr lang="en-US"/>
              </a:p>
            </p:txBody>
          </p:sp>
          <p:sp>
            <p:nvSpPr>
              <p:cNvPr id="106732" name="Rectangle 1897"/>
              <p:cNvSpPr>
                <a:spLocks noChangeArrowheads="1"/>
              </p:cNvSpPr>
              <p:nvPr/>
            </p:nvSpPr>
            <p:spPr bwMode="auto">
              <a:xfrm>
                <a:off x="5903" y="818"/>
                <a:ext cx="17" cy="7"/>
              </a:xfrm>
              <a:prstGeom prst="rect">
                <a:avLst/>
              </a:prstGeom>
              <a:solidFill>
                <a:srgbClr val="495A76"/>
              </a:solidFill>
              <a:ln w="9525">
                <a:noFill/>
                <a:miter lim="800000"/>
                <a:headEnd/>
                <a:tailEnd/>
              </a:ln>
            </p:spPr>
            <p:txBody>
              <a:bodyPr/>
              <a:lstStyle/>
              <a:p>
                <a:endParaRPr lang="en-US"/>
              </a:p>
            </p:txBody>
          </p:sp>
          <p:sp>
            <p:nvSpPr>
              <p:cNvPr id="106733" name="Rectangle 1898"/>
              <p:cNvSpPr>
                <a:spLocks noChangeArrowheads="1"/>
              </p:cNvSpPr>
              <p:nvPr/>
            </p:nvSpPr>
            <p:spPr bwMode="auto">
              <a:xfrm>
                <a:off x="5903" y="816"/>
                <a:ext cx="17" cy="7"/>
              </a:xfrm>
              <a:prstGeom prst="rect">
                <a:avLst/>
              </a:prstGeom>
              <a:solidFill>
                <a:srgbClr val="296992"/>
              </a:solidFill>
              <a:ln w="9525">
                <a:noFill/>
                <a:miter lim="800000"/>
                <a:headEnd/>
                <a:tailEnd/>
              </a:ln>
            </p:spPr>
            <p:txBody>
              <a:bodyPr/>
              <a:lstStyle/>
              <a:p>
                <a:endParaRPr lang="en-US"/>
              </a:p>
            </p:txBody>
          </p:sp>
          <p:sp>
            <p:nvSpPr>
              <p:cNvPr id="106734" name="Rectangle 1899"/>
              <p:cNvSpPr>
                <a:spLocks noChangeArrowheads="1"/>
              </p:cNvSpPr>
              <p:nvPr/>
            </p:nvSpPr>
            <p:spPr bwMode="auto">
              <a:xfrm>
                <a:off x="5903" y="813"/>
                <a:ext cx="17" cy="5"/>
              </a:xfrm>
              <a:prstGeom prst="rect">
                <a:avLst/>
              </a:prstGeom>
              <a:solidFill>
                <a:srgbClr val="0079B3"/>
              </a:solidFill>
              <a:ln w="9525">
                <a:noFill/>
                <a:miter lim="800000"/>
                <a:headEnd/>
                <a:tailEnd/>
              </a:ln>
            </p:spPr>
            <p:txBody>
              <a:bodyPr/>
              <a:lstStyle/>
              <a:p>
                <a:endParaRPr lang="en-US"/>
              </a:p>
            </p:txBody>
          </p:sp>
          <p:sp>
            <p:nvSpPr>
              <p:cNvPr id="106735" name="Rectangle 1900"/>
              <p:cNvSpPr>
                <a:spLocks noChangeArrowheads="1"/>
              </p:cNvSpPr>
              <p:nvPr/>
            </p:nvSpPr>
            <p:spPr bwMode="auto">
              <a:xfrm>
                <a:off x="5903" y="811"/>
                <a:ext cx="17" cy="5"/>
              </a:xfrm>
              <a:prstGeom prst="rect">
                <a:avLst/>
              </a:prstGeom>
              <a:solidFill>
                <a:srgbClr val="0089E0"/>
              </a:solidFill>
              <a:ln w="9525">
                <a:noFill/>
                <a:miter lim="800000"/>
                <a:headEnd/>
                <a:tailEnd/>
              </a:ln>
            </p:spPr>
            <p:txBody>
              <a:bodyPr/>
              <a:lstStyle/>
              <a:p>
                <a:endParaRPr lang="en-US"/>
              </a:p>
            </p:txBody>
          </p:sp>
          <p:sp>
            <p:nvSpPr>
              <p:cNvPr id="106736" name="Rectangle 1901"/>
              <p:cNvSpPr>
                <a:spLocks noChangeArrowheads="1"/>
              </p:cNvSpPr>
              <p:nvPr/>
            </p:nvSpPr>
            <p:spPr bwMode="auto">
              <a:xfrm>
                <a:off x="5903" y="813"/>
                <a:ext cx="17" cy="0"/>
              </a:xfrm>
              <a:prstGeom prst="rect">
                <a:avLst/>
              </a:prstGeom>
              <a:solidFill>
                <a:srgbClr val="0089E0"/>
              </a:solidFill>
              <a:ln w="9525">
                <a:noFill/>
                <a:miter lim="800000"/>
                <a:headEnd/>
                <a:tailEnd/>
              </a:ln>
            </p:spPr>
            <p:txBody>
              <a:bodyPr/>
              <a:lstStyle/>
              <a:p>
                <a:endParaRPr lang="en-US"/>
              </a:p>
            </p:txBody>
          </p:sp>
          <p:sp>
            <p:nvSpPr>
              <p:cNvPr id="106737" name="Oval 1902"/>
              <p:cNvSpPr>
                <a:spLocks noChangeArrowheads="1"/>
              </p:cNvSpPr>
              <p:nvPr/>
            </p:nvSpPr>
            <p:spPr bwMode="auto">
              <a:xfrm>
                <a:off x="5903" y="813"/>
                <a:ext cx="17" cy="15"/>
              </a:xfrm>
              <a:prstGeom prst="ellipse">
                <a:avLst/>
              </a:prstGeom>
              <a:solidFill>
                <a:srgbClr val="FFFFFF"/>
              </a:solidFill>
              <a:ln w="0">
                <a:solidFill>
                  <a:srgbClr val="6576B3"/>
                </a:solidFill>
                <a:round/>
                <a:headEnd/>
                <a:tailEnd/>
              </a:ln>
            </p:spPr>
            <p:txBody>
              <a:bodyPr/>
              <a:lstStyle/>
              <a:p>
                <a:endParaRPr lang="en-US"/>
              </a:p>
            </p:txBody>
          </p:sp>
          <p:sp>
            <p:nvSpPr>
              <p:cNvPr id="106738" name="Line 1903"/>
              <p:cNvSpPr>
                <a:spLocks noChangeShapeType="1"/>
              </p:cNvSpPr>
              <p:nvPr/>
            </p:nvSpPr>
            <p:spPr bwMode="auto">
              <a:xfrm flipH="1">
                <a:off x="5917" y="818"/>
                <a:ext cx="27" cy="1"/>
              </a:xfrm>
              <a:prstGeom prst="line">
                <a:avLst/>
              </a:prstGeom>
              <a:noFill/>
              <a:ln w="0">
                <a:solidFill>
                  <a:srgbClr val="6576B3"/>
                </a:solidFill>
                <a:round/>
                <a:headEnd/>
                <a:tailEnd/>
              </a:ln>
            </p:spPr>
            <p:txBody>
              <a:bodyPr/>
              <a:lstStyle/>
              <a:p>
                <a:endParaRPr lang="fr-FR"/>
              </a:p>
            </p:txBody>
          </p:sp>
          <p:sp>
            <p:nvSpPr>
              <p:cNvPr id="106739" name="Line 1904"/>
              <p:cNvSpPr>
                <a:spLocks noChangeShapeType="1"/>
              </p:cNvSpPr>
              <p:nvPr/>
            </p:nvSpPr>
            <p:spPr bwMode="auto">
              <a:xfrm flipH="1">
                <a:off x="5917" y="820"/>
                <a:ext cx="27" cy="1"/>
              </a:xfrm>
              <a:prstGeom prst="line">
                <a:avLst/>
              </a:prstGeom>
              <a:noFill/>
              <a:ln w="0">
                <a:solidFill>
                  <a:srgbClr val="6576B3"/>
                </a:solidFill>
                <a:round/>
                <a:headEnd/>
                <a:tailEnd/>
              </a:ln>
            </p:spPr>
            <p:txBody>
              <a:bodyPr/>
              <a:lstStyle/>
              <a:p>
                <a:endParaRPr lang="fr-FR"/>
              </a:p>
            </p:txBody>
          </p:sp>
          <p:sp>
            <p:nvSpPr>
              <p:cNvPr id="106740" name="Rectangle 1905"/>
              <p:cNvSpPr>
                <a:spLocks noChangeArrowheads="1"/>
              </p:cNvSpPr>
              <p:nvPr/>
            </p:nvSpPr>
            <p:spPr bwMode="auto">
              <a:xfrm>
                <a:off x="5917" y="835"/>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41" name="Rectangle 1906"/>
              <p:cNvSpPr>
                <a:spLocks noChangeArrowheads="1"/>
              </p:cNvSpPr>
              <p:nvPr/>
            </p:nvSpPr>
            <p:spPr bwMode="auto">
              <a:xfrm>
                <a:off x="5903" y="845"/>
                <a:ext cx="17" cy="2"/>
              </a:xfrm>
              <a:prstGeom prst="rect">
                <a:avLst/>
              </a:prstGeom>
              <a:solidFill>
                <a:srgbClr val="504A5D"/>
              </a:solidFill>
              <a:ln w="9525">
                <a:noFill/>
                <a:miter lim="800000"/>
                <a:headEnd/>
                <a:tailEnd/>
              </a:ln>
            </p:spPr>
            <p:txBody>
              <a:bodyPr/>
              <a:lstStyle/>
              <a:p>
                <a:endParaRPr lang="en-US"/>
              </a:p>
            </p:txBody>
          </p:sp>
          <p:sp>
            <p:nvSpPr>
              <p:cNvPr id="106742" name="Rectangle 1907"/>
              <p:cNvSpPr>
                <a:spLocks noChangeArrowheads="1"/>
              </p:cNvSpPr>
              <p:nvPr/>
            </p:nvSpPr>
            <p:spPr bwMode="auto">
              <a:xfrm>
                <a:off x="5903" y="842"/>
                <a:ext cx="17" cy="5"/>
              </a:xfrm>
              <a:prstGeom prst="rect">
                <a:avLst/>
              </a:prstGeom>
              <a:solidFill>
                <a:srgbClr val="504A5D"/>
              </a:solidFill>
              <a:ln w="9525">
                <a:noFill/>
                <a:miter lim="800000"/>
                <a:headEnd/>
                <a:tailEnd/>
              </a:ln>
            </p:spPr>
            <p:txBody>
              <a:bodyPr/>
              <a:lstStyle/>
              <a:p>
                <a:endParaRPr lang="en-US"/>
              </a:p>
            </p:txBody>
          </p:sp>
          <p:sp>
            <p:nvSpPr>
              <p:cNvPr id="106743" name="Rectangle 1908"/>
              <p:cNvSpPr>
                <a:spLocks noChangeArrowheads="1"/>
              </p:cNvSpPr>
              <p:nvPr/>
            </p:nvSpPr>
            <p:spPr bwMode="auto">
              <a:xfrm>
                <a:off x="5903" y="840"/>
                <a:ext cx="17" cy="5"/>
              </a:xfrm>
              <a:prstGeom prst="rect">
                <a:avLst/>
              </a:prstGeom>
              <a:solidFill>
                <a:srgbClr val="495A76"/>
              </a:solidFill>
              <a:ln w="9525">
                <a:noFill/>
                <a:miter lim="800000"/>
                <a:headEnd/>
                <a:tailEnd/>
              </a:ln>
            </p:spPr>
            <p:txBody>
              <a:bodyPr/>
              <a:lstStyle/>
              <a:p>
                <a:endParaRPr lang="en-US"/>
              </a:p>
            </p:txBody>
          </p:sp>
          <p:sp>
            <p:nvSpPr>
              <p:cNvPr id="106744" name="Rectangle 1909"/>
              <p:cNvSpPr>
                <a:spLocks noChangeArrowheads="1"/>
              </p:cNvSpPr>
              <p:nvPr/>
            </p:nvSpPr>
            <p:spPr bwMode="auto">
              <a:xfrm>
                <a:off x="5903" y="835"/>
                <a:ext cx="17" cy="7"/>
              </a:xfrm>
              <a:prstGeom prst="rect">
                <a:avLst/>
              </a:prstGeom>
              <a:solidFill>
                <a:srgbClr val="296992"/>
              </a:solidFill>
              <a:ln w="9525">
                <a:noFill/>
                <a:miter lim="800000"/>
                <a:headEnd/>
                <a:tailEnd/>
              </a:ln>
            </p:spPr>
            <p:txBody>
              <a:bodyPr/>
              <a:lstStyle/>
              <a:p>
                <a:endParaRPr lang="en-US"/>
              </a:p>
            </p:txBody>
          </p:sp>
          <p:sp>
            <p:nvSpPr>
              <p:cNvPr id="106745" name="Rectangle 1910"/>
              <p:cNvSpPr>
                <a:spLocks noChangeArrowheads="1"/>
              </p:cNvSpPr>
              <p:nvPr/>
            </p:nvSpPr>
            <p:spPr bwMode="auto">
              <a:xfrm>
                <a:off x="5903" y="833"/>
                <a:ext cx="17" cy="7"/>
              </a:xfrm>
              <a:prstGeom prst="rect">
                <a:avLst/>
              </a:prstGeom>
              <a:solidFill>
                <a:srgbClr val="0079B3"/>
              </a:solidFill>
              <a:ln w="9525">
                <a:noFill/>
                <a:miter lim="800000"/>
                <a:headEnd/>
                <a:tailEnd/>
              </a:ln>
            </p:spPr>
            <p:txBody>
              <a:bodyPr/>
              <a:lstStyle/>
              <a:p>
                <a:endParaRPr lang="en-US"/>
              </a:p>
            </p:txBody>
          </p:sp>
          <p:sp>
            <p:nvSpPr>
              <p:cNvPr id="106746" name="Rectangle 1911"/>
              <p:cNvSpPr>
                <a:spLocks noChangeArrowheads="1"/>
              </p:cNvSpPr>
              <p:nvPr/>
            </p:nvSpPr>
            <p:spPr bwMode="auto">
              <a:xfrm>
                <a:off x="5903" y="830"/>
                <a:ext cx="17" cy="5"/>
              </a:xfrm>
              <a:prstGeom prst="rect">
                <a:avLst/>
              </a:prstGeom>
              <a:solidFill>
                <a:srgbClr val="0089E0"/>
              </a:solidFill>
              <a:ln w="9525">
                <a:noFill/>
                <a:miter lim="800000"/>
                <a:headEnd/>
                <a:tailEnd/>
              </a:ln>
            </p:spPr>
            <p:txBody>
              <a:bodyPr/>
              <a:lstStyle/>
              <a:p>
                <a:endParaRPr lang="en-US"/>
              </a:p>
            </p:txBody>
          </p:sp>
          <p:sp>
            <p:nvSpPr>
              <p:cNvPr id="106747" name="Rectangle 1912"/>
              <p:cNvSpPr>
                <a:spLocks noChangeArrowheads="1"/>
              </p:cNvSpPr>
              <p:nvPr/>
            </p:nvSpPr>
            <p:spPr bwMode="auto">
              <a:xfrm>
                <a:off x="5903" y="833"/>
                <a:ext cx="17" cy="0"/>
              </a:xfrm>
              <a:prstGeom prst="rect">
                <a:avLst/>
              </a:prstGeom>
              <a:solidFill>
                <a:srgbClr val="0089E0"/>
              </a:solidFill>
              <a:ln w="9525">
                <a:noFill/>
                <a:miter lim="800000"/>
                <a:headEnd/>
                <a:tailEnd/>
              </a:ln>
            </p:spPr>
            <p:txBody>
              <a:bodyPr/>
              <a:lstStyle/>
              <a:p>
                <a:endParaRPr lang="en-US"/>
              </a:p>
            </p:txBody>
          </p:sp>
          <p:sp>
            <p:nvSpPr>
              <p:cNvPr id="106748" name="Oval 1913"/>
              <p:cNvSpPr>
                <a:spLocks noChangeArrowheads="1"/>
              </p:cNvSpPr>
              <p:nvPr/>
            </p:nvSpPr>
            <p:spPr bwMode="auto">
              <a:xfrm>
                <a:off x="5903" y="833"/>
                <a:ext cx="17" cy="14"/>
              </a:xfrm>
              <a:prstGeom prst="ellipse">
                <a:avLst/>
              </a:prstGeom>
              <a:solidFill>
                <a:srgbClr val="FFFFFF"/>
              </a:solidFill>
              <a:ln w="0">
                <a:solidFill>
                  <a:srgbClr val="6576B3"/>
                </a:solidFill>
                <a:round/>
                <a:headEnd/>
                <a:tailEnd/>
              </a:ln>
            </p:spPr>
            <p:txBody>
              <a:bodyPr/>
              <a:lstStyle/>
              <a:p>
                <a:endParaRPr lang="en-US"/>
              </a:p>
            </p:txBody>
          </p:sp>
          <p:sp>
            <p:nvSpPr>
              <p:cNvPr id="106749" name="Line 1914"/>
              <p:cNvSpPr>
                <a:spLocks noChangeShapeType="1"/>
              </p:cNvSpPr>
              <p:nvPr/>
            </p:nvSpPr>
            <p:spPr bwMode="auto">
              <a:xfrm flipH="1">
                <a:off x="5917" y="837"/>
                <a:ext cx="27" cy="1"/>
              </a:xfrm>
              <a:prstGeom prst="line">
                <a:avLst/>
              </a:prstGeom>
              <a:noFill/>
              <a:ln w="0">
                <a:solidFill>
                  <a:srgbClr val="6576B3"/>
                </a:solidFill>
                <a:round/>
                <a:headEnd/>
                <a:tailEnd/>
              </a:ln>
            </p:spPr>
            <p:txBody>
              <a:bodyPr/>
              <a:lstStyle/>
              <a:p>
                <a:endParaRPr lang="fr-FR"/>
              </a:p>
            </p:txBody>
          </p:sp>
          <p:sp>
            <p:nvSpPr>
              <p:cNvPr id="106750" name="Line 1915"/>
              <p:cNvSpPr>
                <a:spLocks noChangeShapeType="1"/>
              </p:cNvSpPr>
              <p:nvPr/>
            </p:nvSpPr>
            <p:spPr bwMode="auto">
              <a:xfrm flipH="1">
                <a:off x="5917" y="840"/>
                <a:ext cx="27" cy="1"/>
              </a:xfrm>
              <a:prstGeom prst="line">
                <a:avLst/>
              </a:prstGeom>
              <a:noFill/>
              <a:ln w="0">
                <a:solidFill>
                  <a:srgbClr val="6576B3"/>
                </a:solidFill>
                <a:round/>
                <a:headEnd/>
                <a:tailEnd/>
              </a:ln>
            </p:spPr>
            <p:txBody>
              <a:bodyPr/>
              <a:lstStyle/>
              <a:p>
                <a:endParaRPr lang="fr-FR"/>
              </a:p>
            </p:txBody>
          </p:sp>
          <p:sp>
            <p:nvSpPr>
              <p:cNvPr id="106751" name="Rectangle 1916"/>
              <p:cNvSpPr>
                <a:spLocks noChangeArrowheads="1"/>
              </p:cNvSpPr>
              <p:nvPr/>
            </p:nvSpPr>
            <p:spPr bwMode="auto">
              <a:xfrm>
                <a:off x="5917" y="874"/>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52" name="Rectangle 1917"/>
              <p:cNvSpPr>
                <a:spLocks noChangeArrowheads="1"/>
              </p:cNvSpPr>
              <p:nvPr/>
            </p:nvSpPr>
            <p:spPr bwMode="auto">
              <a:xfrm>
                <a:off x="5903" y="881"/>
                <a:ext cx="17" cy="2"/>
              </a:xfrm>
              <a:prstGeom prst="rect">
                <a:avLst/>
              </a:prstGeom>
              <a:solidFill>
                <a:srgbClr val="504A5D"/>
              </a:solidFill>
              <a:ln w="9525">
                <a:noFill/>
                <a:miter lim="800000"/>
                <a:headEnd/>
                <a:tailEnd/>
              </a:ln>
            </p:spPr>
            <p:txBody>
              <a:bodyPr/>
              <a:lstStyle/>
              <a:p>
                <a:endParaRPr lang="en-US"/>
              </a:p>
            </p:txBody>
          </p:sp>
          <p:sp>
            <p:nvSpPr>
              <p:cNvPr id="106753" name="Rectangle 1918"/>
              <p:cNvSpPr>
                <a:spLocks noChangeArrowheads="1"/>
              </p:cNvSpPr>
              <p:nvPr/>
            </p:nvSpPr>
            <p:spPr bwMode="auto">
              <a:xfrm>
                <a:off x="5903" y="879"/>
                <a:ext cx="17" cy="4"/>
              </a:xfrm>
              <a:prstGeom prst="rect">
                <a:avLst/>
              </a:prstGeom>
              <a:solidFill>
                <a:srgbClr val="504A5D"/>
              </a:solidFill>
              <a:ln w="9525">
                <a:noFill/>
                <a:miter lim="800000"/>
                <a:headEnd/>
                <a:tailEnd/>
              </a:ln>
            </p:spPr>
            <p:txBody>
              <a:bodyPr/>
              <a:lstStyle/>
              <a:p>
                <a:endParaRPr lang="en-US"/>
              </a:p>
            </p:txBody>
          </p:sp>
          <p:sp>
            <p:nvSpPr>
              <p:cNvPr id="106754" name="Rectangle 1919"/>
              <p:cNvSpPr>
                <a:spLocks noChangeArrowheads="1"/>
              </p:cNvSpPr>
              <p:nvPr/>
            </p:nvSpPr>
            <p:spPr bwMode="auto">
              <a:xfrm>
                <a:off x="5903" y="876"/>
                <a:ext cx="17" cy="5"/>
              </a:xfrm>
              <a:prstGeom prst="rect">
                <a:avLst/>
              </a:prstGeom>
              <a:solidFill>
                <a:srgbClr val="495A76"/>
              </a:solidFill>
              <a:ln w="9525">
                <a:noFill/>
                <a:miter lim="800000"/>
                <a:headEnd/>
                <a:tailEnd/>
              </a:ln>
            </p:spPr>
            <p:txBody>
              <a:bodyPr/>
              <a:lstStyle/>
              <a:p>
                <a:endParaRPr lang="en-US"/>
              </a:p>
            </p:txBody>
          </p:sp>
          <p:sp>
            <p:nvSpPr>
              <p:cNvPr id="106755" name="Rectangle 1920"/>
              <p:cNvSpPr>
                <a:spLocks noChangeArrowheads="1"/>
              </p:cNvSpPr>
              <p:nvPr/>
            </p:nvSpPr>
            <p:spPr bwMode="auto">
              <a:xfrm>
                <a:off x="5903" y="874"/>
                <a:ext cx="17" cy="5"/>
              </a:xfrm>
              <a:prstGeom prst="rect">
                <a:avLst/>
              </a:prstGeom>
              <a:solidFill>
                <a:srgbClr val="296992"/>
              </a:solidFill>
              <a:ln w="9525">
                <a:noFill/>
                <a:miter lim="800000"/>
                <a:headEnd/>
                <a:tailEnd/>
              </a:ln>
            </p:spPr>
            <p:txBody>
              <a:bodyPr/>
              <a:lstStyle/>
              <a:p>
                <a:endParaRPr lang="en-US"/>
              </a:p>
            </p:txBody>
          </p:sp>
          <p:sp>
            <p:nvSpPr>
              <p:cNvPr id="106756" name="Rectangle 1921"/>
              <p:cNvSpPr>
                <a:spLocks noChangeArrowheads="1"/>
              </p:cNvSpPr>
              <p:nvPr/>
            </p:nvSpPr>
            <p:spPr bwMode="auto">
              <a:xfrm>
                <a:off x="5903" y="871"/>
                <a:ext cx="17" cy="5"/>
              </a:xfrm>
              <a:prstGeom prst="rect">
                <a:avLst/>
              </a:prstGeom>
              <a:solidFill>
                <a:srgbClr val="0079B3"/>
              </a:solidFill>
              <a:ln w="9525">
                <a:noFill/>
                <a:miter lim="800000"/>
                <a:headEnd/>
                <a:tailEnd/>
              </a:ln>
            </p:spPr>
            <p:txBody>
              <a:bodyPr/>
              <a:lstStyle/>
              <a:p>
                <a:endParaRPr lang="en-US"/>
              </a:p>
            </p:txBody>
          </p:sp>
          <p:sp>
            <p:nvSpPr>
              <p:cNvPr id="106757" name="Rectangle 1922"/>
              <p:cNvSpPr>
                <a:spLocks noChangeArrowheads="1"/>
              </p:cNvSpPr>
              <p:nvPr/>
            </p:nvSpPr>
            <p:spPr bwMode="auto">
              <a:xfrm>
                <a:off x="5903" y="869"/>
                <a:ext cx="17" cy="5"/>
              </a:xfrm>
              <a:prstGeom prst="rect">
                <a:avLst/>
              </a:prstGeom>
              <a:solidFill>
                <a:srgbClr val="0089E0"/>
              </a:solidFill>
              <a:ln w="9525">
                <a:noFill/>
                <a:miter lim="800000"/>
                <a:headEnd/>
                <a:tailEnd/>
              </a:ln>
            </p:spPr>
            <p:txBody>
              <a:bodyPr/>
              <a:lstStyle/>
              <a:p>
                <a:endParaRPr lang="en-US"/>
              </a:p>
            </p:txBody>
          </p:sp>
          <p:sp>
            <p:nvSpPr>
              <p:cNvPr id="106758" name="Rectangle 1923"/>
              <p:cNvSpPr>
                <a:spLocks noChangeArrowheads="1"/>
              </p:cNvSpPr>
              <p:nvPr/>
            </p:nvSpPr>
            <p:spPr bwMode="auto">
              <a:xfrm>
                <a:off x="5903" y="871"/>
                <a:ext cx="17" cy="0"/>
              </a:xfrm>
              <a:prstGeom prst="rect">
                <a:avLst/>
              </a:prstGeom>
              <a:solidFill>
                <a:srgbClr val="0089E0"/>
              </a:solidFill>
              <a:ln w="9525">
                <a:noFill/>
                <a:miter lim="800000"/>
                <a:headEnd/>
                <a:tailEnd/>
              </a:ln>
            </p:spPr>
            <p:txBody>
              <a:bodyPr/>
              <a:lstStyle/>
              <a:p>
                <a:endParaRPr lang="en-US"/>
              </a:p>
            </p:txBody>
          </p:sp>
          <p:sp>
            <p:nvSpPr>
              <p:cNvPr id="106759" name="Oval 1924"/>
              <p:cNvSpPr>
                <a:spLocks noChangeArrowheads="1"/>
              </p:cNvSpPr>
              <p:nvPr/>
            </p:nvSpPr>
            <p:spPr bwMode="auto">
              <a:xfrm>
                <a:off x="5903" y="871"/>
                <a:ext cx="17" cy="12"/>
              </a:xfrm>
              <a:prstGeom prst="ellipse">
                <a:avLst/>
              </a:prstGeom>
              <a:solidFill>
                <a:srgbClr val="FFFFFF"/>
              </a:solidFill>
              <a:ln w="0">
                <a:solidFill>
                  <a:srgbClr val="6576B3"/>
                </a:solidFill>
                <a:round/>
                <a:headEnd/>
                <a:tailEnd/>
              </a:ln>
            </p:spPr>
            <p:txBody>
              <a:bodyPr/>
              <a:lstStyle/>
              <a:p>
                <a:endParaRPr lang="en-US"/>
              </a:p>
            </p:txBody>
          </p:sp>
          <p:sp>
            <p:nvSpPr>
              <p:cNvPr id="106760" name="Line 1925"/>
              <p:cNvSpPr>
                <a:spLocks noChangeShapeType="1"/>
              </p:cNvSpPr>
              <p:nvPr/>
            </p:nvSpPr>
            <p:spPr bwMode="auto">
              <a:xfrm flipH="1">
                <a:off x="5917" y="876"/>
                <a:ext cx="27" cy="1"/>
              </a:xfrm>
              <a:prstGeom prst="line">
                <a:avLst/>
              </a:prstGeom>
              <a:noFill/>
              <a:ln w="0">
                <a:solidFill>
                  <a:srgbClr val="6576B3"/>
                </a:solidFill>
                <a:round/>
                <a:headEnd/>
                <a:tailEnd/>
              </a:ln>
            </p:spPr>
            <p:txBody>
              <a:bodyPr/>
              <a:lstStyle/>
              <a:p>
                <a:endParaRPr lang="fr-FR"/>
              </a:p>
            </p:txBody>
          </p:sp>
          <p:sp>
            <p:nvSpPr>
              <p:cNvPr id="106761" name="Line 1926"/>
              <p:cNvSpPr>
                <a:spLocks noChangeShapeType="1"/>
              </p:cNvSpPr>
              <p:nvPr/>
            </p:nvSpPr>
            <p:spPr bwMode="auto">
              <a:xfrm flipH="1">
                <a:off x="5917" y="879"/>
                <a:ext cx="27" cy="1"/>
              </a:xfrm>
              <a:prstGeom prst="line">
                <a:avLst/>
              </a:prstGeom>
              <a:noFill/>
              <a:ln w="0">
                <a:solidFill>
                  <a:srgbClr val="6576B3"/>
                </a:solidFill>
                <a:round/>
                <a:headEnd/>
                <a:tailEnd/>
              </a:ln>
            </p:spPr>
            <p:txBody>
              <a:bodyPr/>
              <a:lstStyle/>
              <a:p>
                <a:endParaRPr lang="fr-FR"/>
              </a:p>
            </p:txBody>
          </p:sp>
          <p:sp>
            <p:nvSpPr>
              <p:cNvPr id="106762" name="Rectangle 1927"/>
              <p:cNvSpPr>
                <a:spLocks noChangeArrowheads="1"/>
              </p:cNvSpPr>
              <p:nvPr/>
            </p:nvSpPr>
            <p:spPr bwMode="auto">
              <a:xfrm>
                <a:off x="5917" y="939"/>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63" name="Rectangle 1928"/>
              <p:cNvSpPr>
                <a:spLocks noChangeArrowheads="1"/>
              </p:cNvSpPr>
              <p:nvPr/>
            </p:nvSpPr>
            <p:spPr bwMode="auto">
              <a:xfrm>
                <a:off x="5903" y="946"/>
                <a:ext cx="17" cy="3"/>
              </a:xfrm>
              <a:prstGeom prst="rect">
                <a:avLst/>
              </a:prstGeom>
              <a:solidFill>
                <a:srgbClr val="504A5D"/>
              </a:solidFill>
              <a:ln w="9525">
                <a:noFill/>
                <a:miter lim="800000"/>
                <a:headEnd/>
                <a:tailEnd/>
              </a:ln>
            </p:spPr>
            <p:txBody>
              <a:bodyPr/>
              <a:lstStyle/>
              <a:p>
                <a:endParaRPr lang="en-US"/>
              </a:p>
            </p:txBody>
          </p:sp>
          <p:sp>
            <p:nvSpPr>
              <p:cNvPr id="106764" name="Rectangle 1929"/>
              <p:cNvSpPr>
                <a:spLocks noChangeArrowheads="1"/>
              </p:cNvSpPr>
              <p:nvPr/>
            </p:nvSpPr>
            <p:spPr bwMode="auto">
              <a:xfrm>
                <a:off x="5903" y="944"/>
                <a:ext cx="17" cy="5"/>
              </a:xfrm>
              <a:prstGeom prst="rect">
                <a:avLst/>
              </a:prstGeom>
              <a:solidFill>
                <a:srgbClr val="504A5D"/>
              </a:solidFill>
              <a:ln w="9525">
                <a:noFill/>
                <a:miter lim="800000"/>
                <a:headEnd/>
                <a:tailEnd/>
              </a:ln>
            </p:spPr>
            <p:txBody>
              <a:bodyPr/>
              <a:lstStyle/>
              <a:p>
                <a:endParaRPr lang="en-US"/>
              </a:p>
            </p:txBody>
          </p:sp>
          <p:sp>
            <p:nvSpPr>
              <p:cNvPr id="106765" name="Rectangle 1930"/>
              <p:cNvSpPr>
                <a:spLocks noChangeArrowheads="1"/>
              </p:cNvSpPr>
              <p:nvPr/>
            </p:nvSpPr>
            <p:spPr bwMode="auto">
              <a:xfrm>
                <a:off x="5903" y="942"/>
                <a:ext cx="17" cy="4"/>
              </a:xfrm>
              <a:prstGeom prst="rect">
                <a:avLst/>
              </a:prstGeom>
              <a:solidFill>
                <a:srgbClr val="495A76"/>
              </a:solidFill>
              <a:ln w="9525">
                <a:noFill/>
                <a:miter lim="800000"/>
                <a:headEnd/>
                <a:tailEnd/>
              </a:ln>
            </p:spPr>
            <p:txBody>
              <a:bodyPr/>
              <a:lstStyle/>
              <a:p>
                <a:endParaRPr lang="en-US"/>
              </a:p>
            </p:txBody>
          </p:sp>
          <p:sp>
            <p:nvSpPr>
              <p:cNvPr id="106766" name="Rectangle 1931"/>
              <p:cNvSpPr>
                <a:spLocks noChangeArrowheads="1"/>
              </p:cNvSpPr>
              <p:nvPr/>
            </p:nvSpPr>
            <p:spPr bwMode="auto">
              <a:xfrm>
                <a:off x="5903" y="939"/>
                <a:ext cx="17" cy="5"/>
              </a:xfrm>
              <a:prstGeom prst="rect">
                <a:avLst/>
              </a:prstGeom>
              <a:solidFill>
                <a:srgbClr val="296992"/>
              </a:solidFill>
              <a:ln w="9525">
                <a:noFill/>
                <a:miter lim="800000"/>
                <a:headEnd/>
                <a:tailEnd/>
              </a:ln>
            </p:spPr>
            <p:txBody>
              <a:bodyPr/>
              <a:lstStyle/>
              <a:p>
                <a:endParaRPr lang="en-US"/>
              </a:p>
            </p:txBody>
          </p:sp>
          <p:sp>
            <p:nvSpPr>
              <p:cNvPr id="106767" name="Rectangle 1932"/>
              <p:cNvSpPr>
                <a:spLocks noChangeArrowheads="1"/>
              </p:cNvSpPr>
              <p:nvPr/>
            </p:nvSpPr>
            <p:spPr bwMode="auto">
              <a:xfrm>
                <a:off x="5903" y="934"/>
                <a:ext cx="17" cy="8"/>
              </a:xfrm>
              <a:prstGeom prst="rect">
                <a:avLst/>
              </a:prstGeom>
              <a:solidFill>
                <a:srgbClr val="0079B3"/>
              </a:solidFill>
              <a:ln w="9525">
                <a:noFill/>
                <a:miter lim="800000"/>
                <a:headEnd/>
                <a:tailEnd/>
              </a:ln>
            </p:spPr>
            <p:txBody>
              <a:bodyPr/>
              <a:lstStyle/>
              <a:p>
                <a:endParaRPr lang="en-US"/>
              </a:p>
            </p:txBody>
          </p:sp>
          <p:sp>
            <p:nvSpPr>
              <p:cNvPr id="106768" name="Rectangle 1933"/>
              <p:cNvSpPr>
                <a:spLocks noChangeArrowheads="1"/>
              </p:cNvSpPr>
              <p:nvPr/>
            </p:nvSpPr>
            <p:spPr bwMode="auto">
              <a:xfrm>
                <a:off x="5903" y="932"/>
                <a:ext cx="17" cy="7"/>
              </a:xfrm>
              <a:prstGeom prst="rect">
                <a:avLst/>
              </a:prstGeom>
              <a:solidFill>
                <a:srgbClr val="0089E0"/>
              </a:solidFill>
              <a:ln w="9525">
                <a:noFill/>
                <a:miter lim="800000"/>
                <a:headEnd/>
                <a:tailEnd/>
              </a:ln>
            </p:spPr>
            <p:txBody>
              <a:bodyPr/>
              <a:lstStyle/>
              <a:p>
                <a:endParaRPr lang="en-US"/>
              </a:p>
            </p:txBody>
          </p:sp>
          <p:sp>
            <p:nvSpPr>
              <p:cNvPr id="106769" name="Rectangle 1934"/>
              <p:cNvSpPr>
                <a:spLocks noChangeArrowheads="1"/>
              </p:cNvSpPr>
              <p:nvPr/>
            </p:nvSpPr>
            <p:spPr bwMode="auto">
              <a:xfrm>
                <a:off x="5903" y="934"/>
                <a:ext cx="17" cy="0"/>
              </a:xfrm>
              <a:prstGeom prst="rect">
                <a:avLst/>
              </a:prstGeom>
              <a:solidFill>
                <a:srgbClr val="0089E0"/>
              </a:solidFill>
              <a:ln w="9525">
                <a:noFill/>
                <a:miter lim="800000"/>
                <a:headEnd/>
                <a:tailEnd/>
              </a:ln>
            </p:spPr>
            <p:txBody>
              <a:bodyPr/>
              <a:lstStyle/>
              <a:p>
                <a:endParaRPr lang="en-US"/>
              </a:p>
            </p:txBody>
          </p:sp>
          <p:sp>
            <p:nvSpPr>
              <p:cNvPr id="106770" name="Oval 1935"/>
              <p:cNvSpPr>
                <a:spLocks noChangeArrowheads="1"/>
              </p:cNvSpPr>
              <p:nvPr/>
            </p:nvSpPr>
            <p:spPr bwMode="auto">
              <a:xfrm>
                <a:off x="5903" y="934"/>
                <a:ext cx="17" cy="15"/>
              </a:xfrm>
              <a:prstGeom prst="ellipse">
                <a:avLst/>
              </a:prstGeom>
              <a:solidFill>
                <a:srgbClr val="FFFFFF"/>
              </a:solidFill>
              <a:ln w="0">
                <a:solidFill>
                  <a:srgbClr val="6576B3"/>
                </a:solidFill>
                <a:round/>
                <a:headEnd/>
                <a:tailEnd/>
              </a:ln>
            </p:spPr>
            <p:txBody>
              <a:bodyPr/>
              <a:lstStyle/>
              <a:p>
                <a:endParaRPr lang="en-US"/>
              </a:p>
            </p:txBody>
          </p:sp>
          <p:sp>
            <p:nvSpPr>
              <p:cNvPr id="106771" name="Line 1936"/>
              <p:cNvSpPr>
                <a:spLocks noChangeShapeType="1"/>
              </p:cNvSpPr>
              <p:nvPr/>
            </p:nvSpPr>
            <p:spPr bwMode="auto">
              <a:xfrm flipH="1">
                <a:off x="5917" y="939"/>
                <a:ext cx="27" cy="1"/>
              </a:xfrm>
              <a:prstGeom prst="line">
                <a:avLst/>
              </a:prstGeom>
              <a:noFill/>
              <a:ln w="0">
                <a:solidFill>
                  <a:srgbClr val="6576B3"/>
                </a:solidFill>
                <a:round/>
                <a:headEnd/>
                <a:tailEnd/>
              </a:ln>
            </p:spPr>
            <p:txBody>
              <a:bodyPr/>
              <a:lstStyle/>
              <a:p>
                <a:endParaRPr lang="fr-FR"/>
              </a:p>
            </p:txBody>
          </p:sp>
          <p:sp>
            <p:nvSpPr>
              <p:cNvPr id="106772" name="Line 1937"/>
              <p:cNvSpPr>
                <a:spLocks noChangeShapeType="1"/>
              </p:cNvSpPr>
              <p:nvPr/>
            </p:nvSpPr>
            <p:spPr bwMode="auto">
              <a:xfrm flipH="1">
                <a:off x="5917" y="944"/>
                <a:ext cx="27" cy="1"/>
              </a:xfrm>
              <a:prstGeom prst="line">
                <a:avLst/>
              </a:prstGeom>
              <a:noFill/>
              <a:ln w="0">
                <a:solidFill>
                  <a:srgbClr val="6576B3"/>
                </a:solidFill>
                <a:round/>
                <a:headEnd/>
                <a:tailEnd/>
              </a:ln>
            </p:spPr>
            <p:txBody>
              <a:bodyPr/>
              <a:lstStyle/>
              <a:p>
                <a:endParaRPr lang="fr-FR"/>
              </a:p>
            </p:txBody>
          </p:sp>
          <p:sp>
            <p:nvSpPr>
              <p:cNvPr id="106773" name="Rectangle 1938"/>
              <p:cNvSpPr>
                <a:spLocks noChangeArrowheads="1"/>
              </p:cNvSpPr>
              <p:nvPr/>
            </p:nvSpPr>
            <p:spPr bwMode="auto">
              <a:xfrm>
                <a:off x="5917" y="898"/>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74" name="Rectangle 1939"/>
              <p:cNvSpPr>
                <a:spLocks noChangeArrowheads="1"/>
              </p:cNvSpPr>
              <p:nvPr/>
            </p:nvSpPr>
            <p:spPr bwMode="auto">
              <a:xfrm>
                <a:off x="5903" y="908"/>
                <a:ext cx="17" cy="2"/>
              </a:xfrm>
              <a:prstGeom prst="rect">
                <a:avLst/>
              </a:prstGeom>
              <a:solidFill>
                <a:srgbClr val="504A5D"/>
              </a:solidFill>
              <a:ln w="9525">
                <a:noFill/>
                <a:miter lim="800000"/>
                <a:headEnd/>
                <a:tailEnd/>
              </a:ln>
            </p:spPr>
            <p:txBody>
              <a:bodyPr/>
              <a:lstStyle/>
              <a:p>
                <a:endParaRPr lang="en-US"/>
              </a:p>
            </p:txBody>
          </p:sp>
          <p:sp>
            <p:nvSpPr>
              <p:cNvPr id="106775" name="Rectangle 1940"/>
              <p:cNvSpPr>
                <a:spLocks noChangeArrowheads="1"/>
              </p:cNvSpPr>
              <p:nvPr/>
            </p:nvSpPr>
            <p:spPr bwMode="auto">
              <a:xfrm>
                <a:off x="5903" y="903"/>
                <a:ext cx="17" cy="7"/>
              </a:xfrm>
              <a:prstGeom prst="rect">
                <a:avLst/>
              </a:prstGeom>
              <a:solidFill>
                <a:srgbClr val="504A5D"/>
              </a:solidFill>
              <a:ln w="9525">
                <a:noFill/>
                <a:miter lim="800000"/>
                <a:headEnd/>
                <a:tailEnd/>
              </a:ln>
            </p:spPr>
            <p:txBody>
              <a:bodyPr/>
              <a:lstStyle/>
              <a:p>
                <a:endParaRPr lang="en-US"/>
              </a:p>
            </p:txBody>
          </p:sp>
          <p:sp>
            <p:nvSpPr>
              <p:cNvPr id="106776" name="Rectangle 1941"/>
              <p:cNvSpPr>
                <a:spLocks noChangeArrowheads="1"/>
              </p:cNvSpPr>
              <p:nvPr/>
            </p:nvSpPr>
            <p:spPr bwMode="auto">
              <a:xfrm>
                <a:off x="5903" y="900"/>
                <a:ext cx="17" cy="8"/>
              </a:xfrm>
              <a:prstGeom prst="rect">
                <a:avLst/>
              </a:prstGeom>
              <a:solidFill>
                <a:srgbClr val="495A76"/>
              </a:solidFill>
              <a:ln w="9525">
                <a:noFill/>
                <a:miter lim="800000"/>
                <a:headEnd/>
                <a:tailEnd/>
              </a:ln>
            </p:spPr>
            <p:txBody>
              <a:bodyPr/>
              <a:lstStyle/>
              <a:p>
                <a:endParaRPr lang="en-US"/>
              </a:p>
            </p:txBody>
          </p:sp>
          <p:sp>
            <p:nvSpPr>
              <p:cNvPr id="106777" name="Rectangle 1942"/>
              <p:cNvSpPr>
                <a:spLocks noChangeArrowheads="1"/>
              </p:cNvSpPr>
              <p:nvPr/>
            </p:nvSpPr>
            <p:spPr bwMode="auto">
              <a:xfrm>
                <a:off x="5903" y="898"/>
                <a:ext cx="17" cy="5"/>
              </a:xfrm>
              <a:prstGeom prst="rect">
                <a:avLst/>
              </a:prstGeom>
              <a:solidFill>
                <a:srgbClr val="296992"/>
              </a:solidFill>
              <a:ln w="9525">
                <a:noFill/>
                <a:miter lim="800000"/>
                <a:headEnd/>
                <a:tailEnd/>
              </a:ln>
            </p:spPr>
            <p:txBody>
              <a:bodyPr/>
              <a:lstStyle/>
              <a:p>
                <a:endParaRPr lang="en-US"/>
              </a:p>
            </p:txBody>
          </p:sp>
          <p:sp>
            <p:nvSpPr>
              <p:cNvPr id="106778" name="Rectangle 1943"/>
              <p:cNvSpPr>
                <a:spLocks noChangeArrowheads="1"/>
              </p:cNvSpPr>
              <p:nvPr/>
            </p:nvSpPr>
            <p:spPr bwMode="auto">
              <a:xfrm>
                <a:off x="5903" y="896"/>
                <a:ext cx="17" cy="4"/>
              </a:xfrm>
              <a:prstGeom prst="rect">
                <a:avLst/>
              </a:prstGeom>
              <a:solidFill>
                <a:srgbClr val="0079B3"/>
              </a:solidFill>
              <a:ln w="9525">
                <a:noFill/>
                <a:miter lim="800000"/>
                <a:headEnd/>
                <a:tailEnd/>
              </a:ln>
            </p:spPr>
            <p:txBody>
              <a:bodyPr/>
              <a:lstStyle/>
              <a:p>
                <a:endParaRPr lang="en-US"/>
              </a:p>
            </p:txBody>
          </p:sp>
          <p:sp>
            <p:nvSpPr>
              <p:cNvPr id="106779" name="Rectangle 1944"/>
              <p:cNvSpPr>
                <a:spLocks noChangeArrowheads="1"/>
              </p:cNvSpPr>
              <p:nvPr/>
            </p:nvSpPr>
            <p:spPr bwMode="auto">
              <a:xfrm>
                <a:off x="5903" y="893"/>
                <a:ext cx="17" cy="5"/>
              </a:xfrm>
              <a:prstGeom prst="rect">
                <a:avLst/>
              </a:prstGeom>
              <a:solidFill>
                <a:srgbClr val="0089E0"/>
              </a:solidFill>
              <a:ln w="9525">
                <a:noFill/>
                <a:miter lim="800000"/>
                <a:headEnd/>
                <a:tailEnd/>
              </a:ln>
            </p:spPr>
            <p:txBody>
              <a:bodyPr/>
              <a:lstStyle/>
              <a:p>
                <a:endParaRPr lang="en-US"/>
              </a:p>
            </p:txBody>
          </p:sp>
          <p:sp>
            <p:nvSpPr>
              <p:cNvPr id="106780" name="Rectangle 1945"/>
              <p:cNvSpPr>
                <a:spLocks noChangeArrowheads="1"/>
              </p:cNvSpPr>
              <p:nvPr/>
            </p:nvSpPr>
            <p:spPr bwMode="auto">
              <a:xfrm>
                <a:off x="5903" y="896"/>
                <a:ext cx="17" cy="0"/>
              </a:xfrm>
              <a:prstGeom prst="rect">
                <a:avLst/>
              </a:prstGeom>
              <a:solidFill>
                <a:srgbClr val="0089E0"/>
              </a:solidFill>
              <a:ln w="9525">
                <a:noFill/>
                <a:miter lim="800000"/>
                <a:headEnd/>
                <a:tailEnd/>
              </a:ln>
            </p:spPr>
            <p:txBody>
              <a:bodyPr/>
              <a:lstStyle/>
              <a:p>
                <a:endParaRPr lang="en-US"/>
              </a:p>
            </p:txBody>
          </p:sp>
          <p:sp>
            <p:nvSpPr>
              <p:cNvPr id="106781" name="Oval 1946"/>
              <p:cNvSpPr>
                <a:spLocks noChangeArrowheads="1"/>
              </p:cNvSpPr>
              <p:nvPr/>
            </p:nvSpPr>
            <p:spPr bwMode="auto">
              <a:xfrm>
                <a:off x="5903" y="896"/>
                <a:ext cx="17" cy="14"/>
              </a:xfrm>
              <a:prstGeom prst="ellipse">
                <a:avLst/>
              </a:prstGeom>
              <a:solidFill>
                <a:srgbClr val="FFFFFF"/>
              </a:solidFill>
              <a:ln w="0">
                <a:solidFill>
                  <a:srgbClr val="6576B3"/>
                </a:solidFill>
                <a:round/>
                <a:headEnd/>
                <a:tailEnd/>
              </a:ln>
            </p:spPr>
            <p:txBody>
              <a:bodyPr/>
              <a:lstStyle/>
              <a:p>
                <a:endParaRPr lang="en-US"/>
              </a:p>
            </p:txBody>
          </p:sp>
          <p:sp>
            <p:nvSpPr>
              <p:cNvPr id="106782" name="Line 1947"/>
              <p:cNvSpPr>
                <a:spLocks noChangeShapeType="1"/>
              </p:cNvSpPr>
              <p:nvPr/>
            </p:nvSpPr>
            <p:spPr bwMode="auto">
              <a:xfrm flipH="1">
                <a:off x="5917" y="900"/>
                <a:ext cx="27" cy="1"/>
              </a:xfrm>
              <a:prstGeom prst="line">
                <a:avLst/>
              </a:prstGeom>
              <a:noFill/>
              <a:ln w="0">
                <a:solidFill>
                  <a:srgbClr val="6576B3"/>
                </a:solidFill>
                <a:round/>
                <a:headEnd/>
                <a:tailEnd/>
              </a:ln>
            </p:spPr>
            <p:txBody>
              <a:bodyPr/>
              <a:lstStyle/>
              <a:p>
                <a:endParaRPr lang="fr-FR"/>
              </a:p>
            </p:txBody>
          </p:sp>
          <p:sp>
            <p:nvSpPr>
              <p:cNvPr id="106783" name="Line 1948"/>
              <p:cNvSpPr>
                <a:spLocks noChangeShapeType="1"/>
              </p:cNvSpPr>
              <p:nvPr/>
            </p:nvSpPr>
            <p:spPr bwMode="auto">
              <a:xfrm flipH="1">
                <a:off x="5917" y="903"/>
                <a:ext cx="27" cy="1"/>
              </a:xfrm>
              <a:prstGeom prst="line">
                <a:avLst/>
              </a:prstGeom>
              <a:noFill/>
              <a:ln w="0">
                <a:solidFill>
                  <a:srgbClr val="6576B3"/>
                </a:solidFill>
                <a:round/>
                <a:headEnd/>
                <a:tailEnd/>
              </a:ln>
            </p:spPr>
            <p:txBody>
              <a:bodyPr/>
              <a:lstStyle/>
              <a:p>
                <a:endParaRPr lang="fr-FR"/>
              </a:p>
            </p:txBody>
          </p:sp>
          <p:sp>
            <p:nvSpPr>
              <p:cNvPr id="106784" name="Rectangle 1949"/>
              <p:cNvSpPr>
                <a:spLocks noChangeArrowheads="1"/>
              </p:cNvSpPr>
              <p:nvPr/>
            </p:nvSpPr>
            <p:spPr bwMode="auto">
              <a:xfrm>
                <a:off x="5917" y="917"/>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785" name="Rectangle 1950"/>
              <p:cNvSpPr>
                <a:spLocks noChangeArrowheads="1"/>
              </p:cNvSpPr>
              <p:nvPr/>
            </p:nvSpPr>
            <p:spPr bwMode="auto">
              <a:xfrm>
                <a:off x="5903" y="927"/>
                <a:ext cx="17" cy="3"/>
              </a:xfrm>
              <a:prstGeom prst="rect">
                <a:avLst/>
              </a:prstGeom>
              <a:solidFill>
                <a:srgbClr val="504A5D"/>
              </a:solidFill>
              <a:ln w="9525">
                <a:noFill/>
                <a:miter lim="800000"/>
                <a:headEnd/>
                <a:tailEnd/>
              </a:ln>
            </p:spPr>
            <p:txBody>
              <a:bodyPr/>
              <a:lstStyle/>
              <a:p>
                <a:endParaRPr lang="en-US"/>
              </a:p>
            </p:txBody>
          </p:sp>
          <p:sp>
            <p:nvSpPr>
              <p:cNvPr id="106786" name="Rectangle 1951"/>
              <p:cNvSpPr>
                <a:spLocks noChangeArrowheads="1"/>
              </p:cNvSpPr>
              <p:nvPr/>
            </p:nvSpPr>
            <p:spPr bwMode="auto">
              <a:xfrm>
                <a:off x="5903" y="922"/>
                <a:ext cx="17" cy="8"/>
              </a:xfrm>
              <a:prstGeom prst="rect">
                <a:avLst/>
              </a:prstGeom>
              <a:solidFill>
                <a:srgbClr val="504A5D"/>
              </a:solidFill>
              <a:ln w="9525">
                <a:noFill/>
                <a:miter lim="800000"/>
                <a:headEnd/>
                <a:tailEnd/>
              </a:ln>
            </p:spPr>
            <p:txBody>
              <a:bodyPr/>
              <a:lstStyle/>
              <a:p>
                <a:endParaRPr lang="en-US"/>
              </a:p>
            </p:txBody>
          </p:sp>
          <p:sp>
            <p:nvSpPr>
              <p:cNvPr id="106787" name="Rectangle 1952"/>
              <p:cNvSpPr>
                <a:spLocks noChangeArrowheads="1"/>
              </p:cNvSpPr>
              <p:nvPr/>
            </p:nvSpPr>
            <p:spPr bwMode="auto">
              <a:xfrm>
                <a:off x="5903" y="920"/>
                <a:ext cx="17" cy="7"/>
              </a:xfrm>
              <a:prstGeom prst="rect">
                <a:avLst/>
              </a:prstGeom>
              <a:solidFill>
                <a:srgbClr val="495A76"/>
              </a:solidFill>
              <a:ln w="9525">
                <a:noFill/>
                <a:miter lim="800000"/>
                <a:headEnd/>
                <a:tailEnd/>
              </a:ln>
            </p:spPr>
            <p:txBody>
              <a:bodyPr/>
              <a:lstStyle/>
              <a:p>
                <a:endParaRPr lang="en-US"/>
              </a:p>
            </p:txBody>
          </p:sp>
          <p:sp>
            <p:nvSpPr>
              <p:cNvPr id="106788" name="Rectangle 1953"/>
              <p:cNvSpPr>
                <a:spLocks noChangeArrowheads="1"/>
              </p:cNvSpPr>
              <p:nvPr/>
            </p:nvSpPr>
            <p:spPr bwMode="auto">
              <a:xfrm>
                <a:off x="5903" y="917"/>
                <a:ext cx="17" cy="5"/>
              </a:xfrm>
              <a:prstGeom prst="rect">
                <a:avLst/>
              </a:prstGeom>
              <a:solidFill>
                <a:srgbClr val="296992"/>
              </a:solidFill>
              <a:ln w="9525">
                <a:noFill/>
                <a:miter lim="800000"/>
                <a:headEnd/>
                <a:tailEnd/>
              </a:ln>
            </p:spPr>
            <p:txBody>
              <a:bodyPr/>
              <a:lstStyle/>
              <a:p>
                <a:endParaRPr lang="en-US"/>
              </a:p>
            </p:txBody>
          </p:sp>
          <p:sp>
            <p:nvSpPr>
              <p:cNvPr id="106789" name="Rectangle 1954"/>
              <p:cNvSpPr>
                <a:spLocks noChangeArrowheads="1"/>
              </p:cNvSpPr>
              <p:nvPr/>
            </p:nvSpPr>
            <p:spPr bwMode="auto">
              <a:xfrm>
                <a:off x="5903" y="915"/>
                <a:ext cx="17" cy="5"/>
              </a:xfrm>
              <a:prstGeom prst="rect">
                <a:avLst/>
              </a:prstGeom>
              <a:solidFill>
                <a:srgbClr val="0079B3"/>
              </a:solidFill>
              <a:ln w="9525">
                <a:noFill/>
                <a:miter lim="800000"/>
                <a:headEnd/>
                <a:tailEnd/>
              </a:ln>
            </p:spPr>
            <p:txBody>
              <a:bodyPr/>
              <a:lstStyle/>
              <a:p>
                <a:endParaRPr lang="en-US"/>
              </a:p>
            </p:txBody>
          </p:sp>
          <p:sp>
            <p:nvSpPr>
              <p:cNvPr id="106790" name="Rectangle 1955"/>
              <p:cNvSpPr>
                <a:spLocks noChangeArrowheads="1"/>
              </p:cNvSpPr>
              <p:nvPr/>
            </p:nvSpPr>
            <p:spPr bwMode="auto">
              <a:xfrm>
                <a:off x="5903" y="913"/>
                <a:ext cx="17" cy="4"/>
              </a:xfrm>
              <a:prstGeom prst="rect">
                <a:avLst/>
              </a:prstGeom>
              <a:solidFill>
                <a:srgbClr val="0089E0"/>
              </a:solidFill>
              <a:ln w="9525">
                <a:noFill/>
                <a:miter lim="800000"/>
                <a:headEnd/>
                <a:tailEnd/>
              </a:ln>
            </p:spPr>
            <p:txBody>
              <a:bodyPr/>
              <a:lstStyle/>
              <a:p>
                <a:endParaRPr lang="en-US"/>
              </a:p>
            </p:txBody>
          </p:sp>
          <p:sp>
            <p:nvSpPr>
              <p:cNvPr id="106791" name="Rectangle 1956"/>
              <p:cNvSpPr>
                <a:spLocks noChangeArrowheads="1"/>
              </p:cNvSpPr>
              <p:nvPr/>
            </p:nvSpPr>
            <p:spPr bwMode="auto">
              <a:xfrm>
                <a:off x="5903" y="915"/>
                <a:ext cx="17" cy="0"/>
              </a:xfrm>
              <a:prstGeom prst="rect">
                <a:avLst/>
              </a:prstGeom>
              <a:solidFill>
                <a:srgbClr val="0089E0"/>
              </a:solidFill>
              <a:ln w="9525">
                <a:noFill/>
                <a:miter lim="800000"/>
                <a:headEnd/>
                <a:tailEnd/>
              </a:ln>
            </p:spPr>
            <p:txBody>
              <a:bodyPr/>
              <a:lstStyle/>
              <a:p>
                <a:endParaRPr lang="en-US"/>
              </a:p>
            </p:txBody>
          </p:sp>
          <p:sp>
            <p:nvSpPr>
              <p:cNvPr id="106792" name="Oval 1957"/>
              <p:cNvSpPr>
                <a:spLocks noChangeArrowheads="1"/>
              </p:cNvSpPr>
              <p:nvPr/>
            </p:nvSpPr>
            <p:spPr bwMode="auto">
              <a:xfrm>
                <a:off x="5903" y="915"/>
                <a:ext cx="17" cy="15"/>
              </a:xfrm>
              <a:prstGeom prst="ellipse">
                <a:avLst/>
              </a:prstGeom>
              <a:solidFill>
                <a:srgbClr val="FFFFFF"/>
              </a:solidFill>
              <a:ln w="0">
                <a:solidFill>
                  <a:srgbClr val="6576B3"/>
                </a:solidFill>
                <a:round/>
                <a:headEnd/>
                <a:tailEnd/>
              </a:ln>
            </p:spPr>
            <p:txBody>
              <a:bodyPr/>
              <a:lstStyle/>
              <a:p>
                <a:endParaRPr lang="en-US"/>
              </a:p>
            </p:txBody>
          </p:sp>
          <p:sp>
            <p:nvSpPr>
              <p:cNvPr id="106793" name="Line 1958"/>
              <p:cNvSpPr>
                <a:spLocks noChangeShapeType="1"/>
              </p:cNvSpPr>
              <p:nvPr/>
            </p:nvSpPr>
            <p:spPr bwMode="auto">
              <a:xfrm flipH="1">
                <a:off x="5917" y="920"/>
                <a:ext cx="27" cy="1"/>
              </a:xfrm>
              <a:prstGeom prst="line">
                <a:avLst/>
              </a:prstGeom>
              <a:noFill/>
              <a:ln w="0">
                <a:solidFill>
                  <a:srgbClr val="6576B3"/>
                </a:solidFill>
                <a:round/>
                <a:headEnd/>
                <a:tailEnd/>
              </a:ln>
            </p:spPr>
            <p:txBody>
              <a:bodyPr/>
              <a:lstStyle/>
              <a:p>
                <a:endParaRPr lang="fr-FR"/>
              </a:p>
            </p:txBody>
          </p:sp>
          <p:sp>
            <p:nvSpPr>
              <p:cNvPr id="106794" name="Line 1959"/>
              <p:cNvSpPr>
                <a:spLocks noChangeShapeType="1"/>
              </p:cNvSpPr>
              <p:nvPr/>
            </p:nvSpPr>
            <p:spPr bwMode="auto">
              <a:xfrm flipH="1">
                <a:off x="5917" y="922"/>
                <a:ext cx="27" cy="1"/>
              </a:xfrm>
              <a:prstGeom prst="line">
                <a:avLst/>
              </a:prstGeom>
              <a:noFill/>
              <a:ln w="0">
                <a:solidFill>
                  <a:srgbClr val="6576B3"/>
                </a:solidFill>
                <a:round/>
                <a:headEnd/>
                <a:tailEnd/>
              </a:ln>
            </p:spPr>
            <p:txBody>
              <a:bodyPr/>
              <a:lstStyle/>
              <a:p>
                <a:endParaRPr lang="fr-FR"/>
              </a:p>
            </p:txBody>
          </p:sp>
          <p:sp>
            <p:nvSpPr>
              <p:cNvPr id="106795" name="Rectangle 1960"/>
              <p:cNvSpPr>
                <a:spLocks noChangeArrowheads="1"/>
              </p:cNvSpPr>
              <p:nvPr/>
            </p:nvSpPr>
            <p:spPr bwMode="auto">
              <a:xfrm>
                <a:off x="5917" y="961"/>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796" name="Rectangle 1961"/>
              <p:cNvSpPr>
                <a:spLocks noChangeArrowheads="1"/>
              </p:cNvSpPr>
              <p:nvPr/>
            </p:nvSpPr>
            <p:spPr bwMode="auto">
              <a:xfrm>
                <a:off x="5903" y="968"/>
                <a:ext cx="17" cy="5"/>
              </a:xfrm>
              <a:prstGeom prst="rect">
                <a:avLst/>
              </a:prstGeom>
              <a:solidFill>
                <a:srgbClr val="504A5D"/>
              </a:solidFill>
              <a:ln w="9525">
                <a:noFill/>
                <a:miter lim="800000"/>
                <a:headEnd/>
                <a:tailEnd/>
              </a:ln>
            </p:spPr>
            <p:txBody>
              <a:bodyPr/>
              <a:lstStyle/>
              <a:p>
                <a:endParaRPr lang="en-US"/>
              </a:p>
            </p:txBody>
          </p:sp>
          <p:sp>
            <p:nvSpPr>
              <p:cNvPr id="106797" name="Rectangle 1962"/>
              <p:cNvSpPr>
                <a:spLocks noChangeArrowheads="1"/>
              </p:cNvSpPr>
              <p:nvPr/>
            </p:nvSpPr>
            <p:spPr bwMode="auto">
              <a:xfrm>
                <a:off x="5903" y="966"/>
                <a:ext cx="17" cy="7"/>
              </a:xfrm>
              <a:prstGeom prst="rect">
                <a:avLst/>
              </a:prstGeom>
              <a:solidFill>
                <a:srgbClr val="504A5D"/>
              </a:solidFill>
              <a:ln w="9525">
                <a:noFill/>
                <a:miter lim="800000"/>
                <a:headEnd/>
                <a:tailEnd/>
              </a:ln>
            </p:spPr>
            <p:txBody>
              <a:bodyPr/>
              <a:lstStyle/>
              <a:p>
                <a:endParaRPr lang="en-US"/>
              </a:p>
            </p:txBody>
          </p:sp>
          <p:sp>
            <p:nvSpPr>
              <p:cNvPr id="106798" name="Rectangle 1963"/>
              <p:cNvSpPr>
                <a:spLocks noChangeArrowheads="1"/>
              </p:cNvSpPr>
              <p:nvPr/>
            </p:nvSpPr>
            <p:spPr bwMode="auto">
              <a:xfrm>
                <a:off x="5903" y="963"/>
                <a:ext cx="17" cy="5"/>
              </a:xfrm>
              <a:prstGeom prst="rect">
                <a:avLst/>
              </a:prstGeom>
              <a:solidFill>
                <a:srgbClr val="495A76"/>
              </a:solidFill>
              <a:ln w="9525">
                <a:noFill/>
                <a:miter lim="800000"/>
                <a:headEnd/>
                <a:tailEnd/>
              </a:ln>
            </p:spPr>
            <p:txBody>
              <a:bodyPr/>
              <a:lstStyle/>
              <a:p>
                <a:endParaRPr lang="en-US"/>
              </a:p>
            </p:txBody>
          </p:sp>
          <p:sp>
            <p:nvSpPr>
              <p:cNvPr id="106799" name="Rectangle 1964"/>
              <p:cNvSpPr>
                <a:spLocks noChangeArrowheads="1"/>
              </p:cNvSpPr>
              <p:nvPr/>
            </p:nvSpPr>
            <p:spPr bwMode="auto">
              <a:xfrm>
                <a:off x="5903" y="961"/>
                <a:ext cx="17" cy="5"/>
              </a:xfrm>
              <a:prstGeom prst="rect">
                <a:avLst/>
              </a:prstGeom>
              <a:solidFill>
                <a:srgbClr val="296992"/>
              </a:solidFill>
              <a:ln w="9525">
                <a:noFill/>
                <a:miter lim="800000"/>
                <a:headEnd/>
                <a:tailEnd/>
              </a:ln>
            </p:spPr>
            <p:txBody>
              <a:bodyPr/>
              <a:lstStyle/>
              <a:p>
                <a:endParaRPr lang="en-US"/>
              </a:p>
            </p:txBody>
          </p:sp>
          <p:sp>
            <p:nvSpPr>
              <p:cNvPr id="106800" name="Rectangle 1965"/>
              <p:cNvSpPr>
                <a:spLocks noChangeArrowheads="1"/>
              </p:cNvSpPr>
              <p:nvPr/>
            </p:nvSpPr>
            <p:spPr bwMode="auto">
              <a:xfrm>
                <a:off x="5903" y="959"/>
                <a:ext cx="17" cy="4"/>
              </a:xfrm>
              <a:prstGeom prst="rect">
                <a:avLst/>
              </a:prstGeom>
              <a:solidFill>
                <a:srgbClr val="0079B3"/>
              </a:solidFill>
              <a:ln w="9525">
                <a:noFill/>
                <a:miter lim="800000"/>
                <a:headEnd/>
                <a:tailEnd/>
              </a:ln>
            </p:spPr>
            <p:txBody>
              <a:bodyPr/>
              <a:lstStyle/>
              <a:p>
                <a:endParaRPr lang="en-US"/>
              </a:p>
            </p:txBody>
          </p:sp>
          <p:sp>
            <p:nvSpPr>
              <p:cNvPr id="106801" name="Rectangle 1966"/>
              <p:cNvSpPr>
                <a:spLocks noChangeArrowheads="1"/>
              </p:cNvSpPr>
              <p:nvPr/>
            </p:nvSpPr>
            <p:spPr bwMode="auto">
              <a:xfrm>
                <a:off x="5903" y="956"/>
                <a:ext cx="17" cy="5"/>
              </a:xfrm>
              <a:prstGeom prst="rect">
                <a:avLst/>
              </a:prstGeom>
              <a:solidFill>
                <a:srgbClr val="0089E0"/>
              </a:solidFill>
              <a:ln w="9525">
                <a:noFill/>
                <a:miter lim="800000"/>
                <a:headEnd/>
                <a:tailEnd/>
              </a:ln>
            </p:spPr>
            <p:txBody>
              <a:bodyPr/>
              <a:lstStyle/>
              <a:p>
                <a:endParaRPr lang="en-US"/>
              </a:p>
            </p:txBody>
          </p:sp>
          <p:sp>
            <p:nvSpPr>
              <p:cNvPr id="106802" name="Rectangle 1967"/>
              <p:cNvSpPr>
                <a:spLocks noChangeArrowheads="1"/>
              </p:cNvSpPr>
              <p:nvPr/>
            </p:nvSpPr>
            <p:spPr bwMode="auto">
              <a:xfrm>
                <a:off x="5903" y="959"/>
                <a:ext cx="17" cy="0"/>
              </a:xfrm>
              <a:prstGeom prst="rect">
                <a:avLst/>
              </a:prstGeom>
              <a:solidFill>
                <a:srgbClr val="0089E0"/>
              </a:solidFill>
              <a:ln w="9525">
                <a:noFill/>
                <a:miter lim="800000"/>
                <a:headEnd/>
                <a:tailEnd/>
              </a:ln>
            </p:spPr>
            <p:txBody>
              <a:bodyPr/>
              <a:lstStyle/>
              <a:p>
                <a:endParaRPr lang="en-US"/>
              </a:p>
            </p:txBody>
          </p:sp>
          <p:sp>
            <p:nvSpPr>
              <p:cNvPr id="106803" name="Oval 1968"/>
              <p:cNvSpPr>
                <a:spLocks noChangeArrowheads="1"/>
              </p:cNvSpPr>
              <p:nvPr/>
            </p:nvSpPr>
            <p:spPr bwMode="auto">
              <a:xfrm>
                <a:off x="5903" y="959"/>
                <a:ext cx="17" cy="14"/>
              </a:xfrm>
              <a:prstGeom prst="ellipse">
                <a:avLst/>
              </a:prstGeom>
              <a:solidFill>
                <a:srgbClr val="FFFFFF"/>
              </a:solidFill>
              <a:ln w="0">
                <a:solidFill>
                  <a:srgbClr val="6576B3"/>
                </a:solidFill>
                <a:round/>
                <a:headEnd/>
                <a:tailEnd/>
              </a:ln>
            </p:spPr>
            <p:txBody>
              <a:bodyPr/>
              <a:lstStyle/>
              <a:p>
                <a:endParaRPr lang="en-US"/>
              </a:p>
            </p:txBody>
          </p:sp>
          <p:sp>
            <p:nvSpPr>
              <p:cNvPr id="106804" name="Line 1969"/>
              <p:cNvSpPr>
                <a:spLocks noChangeShapeType="1"/>
              </p:cNvSpPr>
              <p:nvPr/>
            </p:nvSpPr>
            <p:spPr bwMode="auto">
              <a:xfrm flipH="1">
                <a:off x="5917" y="963"/>
                <a:ext cx="27" cy="1"/>
              </a:xfrm>
              <a:prstGeom prst="line">
                <a:avLst/>
              </a:prstGeom>
              <a:noFill/>
              <a:ln w="0">
                <a:solidFill>
                  <a:srgbClr val="6576B3"/>
                </a:solidFill>
                <a:round/>
                <a:headEnd/>
                <a:tailEnd/>
              </a:ln>
            </p:spPr>
            <p:txBody>
              <a:bodyPr/>
              <a:lstStyle/>
              <a:p>
                <a:endParaRPr lang="fr-FR"/>
              </a:p>
            </p:txBody>
          </p:sp>
          <p:sp>
            <p:nvSpPr>
              <p:cNvPr id="106805" name="Line 1970"/>
              <p:cNvSpPr>
                <a:spLocks noChangeShapeType="1"/>
              </p:cNvSpPr>
              <p:nvPr/>
            </p:nvSpPr>
            <p:spPr bwMode="auto">
              <a:xfrm flipH="1">
                <a:off x="5917" y="966"/>
                <a:ext cx="27" cy="1"/>
              </a:xfrm>
              <a:prstGeom prst="line">
                <a:avLst/>
              </a:prstGeom>
              <a:noFill/>
              <a:ln w="0">
                <a:solidFill>
                  <a:srgbClr val="6576B3"/>
                </a:solidFill>
                <a:round/>
                <a:headEnd/>
                <a:tailEnd/>
              </a:ln>
            </p:spPr>
            <p:txBody>
              <a:bodyPr/>
              <a:lstStyle/>
              <a:p>
                <a:endParaRPr lang="fr-FR"/>
              </a:p>
            </p:txBody>
          </p:sp>
          <p:sp>
            <p:nvSpPr>
              <p:cNvPr id="106806" name="Rectangle 1971"/>
              <p:cNvSpPr>
                <a:spLocks noChangeArrowheads="1"/>
              </p:cNvSpPr>
              <p:nvPr/>
            </p:nvSpPr>
            <p:spPr bwMode="auto">
              <a:xfrm>
                <a:off x="5917" y="1026"/>
                <a:ext cx="27" cy="8"/>
              </a:xfrm>
              <a:prstGeom prst="rect">
                <a:avLst/>
              </a:prstGeom>
              <a:solidFill>
                <a:srgbClr val="504A5D"/>
              </a:solidFill>
              <a:ln w="0">
                <a:solidFill>
                  <a:srgbClr val="6576B3"/>
                </a:solidFill>
                <a:miter lim="800000"/>
                <a:headEnd/>
                <a:tailEnd/>
              </a:ln>
            </p:spPr>
            <p:txBody>
              <a:bodyPr/>
              <a:lstStyle/>
              <a:p>
                <a:endParaRPr lang="en-US"/>
              </a:p>
            </p:txBody>
          </p:sp>
        </p:grpSp>
        <p:sp>
          <p:nvSpPr>
            <p:cNvPr id="106567" name="Rectangle 1972"/>
            <p:cNvSpPr>
              <a:spLocks noChangeArrowheads="1"/>
            </p:cNvSpPr>
            <p:nvPr/>
          </p:nvSpPr>
          <p:spPr bwMode="auto">
            <a:xfrm>
              <a:off x="5903" y="1026"/>
              <a:ext cx="17" cy="5"/>
            </a:xfrm>
            <a:prstGeom prst="rect">
              <a:avLst/>
            </a:prstGeom>
            <a:solidFill>
              <a:srgbClr val="296992"/>
            </a:solidFill>
            <a:ln w="9525">
              <a:noFill/>
              <a:miter lim="800000"/>
              <a:headEnd/>
              <a:tailEnd/>
            </a:ln>
          </p:spPr>
          <p:txBody>
            <a:bodyPr/>
            <a:lstStyle/>
            <a:p>
              <a:endParaRPr lang="en-US"/>
            </a:p>
          </p:txBody>
        </p:sp>
        <p:sp>
          <p:nvSpPr>
            <p:cNvPr id="106568" name="Rectangle 1973"/>
            <p:cNvSpPr>
              <a:spLocks noChangeArrowheads="1"/>
            </p:cNvSpPr>
            <p:nvPr/>
          </p:nvSpPr>
          <p:spPr bwMode="auto">
            <a:xfrm>
              <a:off x="5903" y="1024"/>
              <a:ext cx="17" cy="5"/>
            </a:xfrm>
            <a:prstGeom prst="rect">
              <a:avLst/>
            </a:prstGeom>
            <a:solidFill>
              <a:srgbClr val="0079B3"/>
            </a:solidFill>
            <a:ln w="9525">
              <a:noFill/>
              <a:miter lim="800000"/>
              <a:headEnd/>
              <a:tailEnd/>
            </a:ln>
          </p:spPr>
          <p:txBody>
            <a:bodyPr/>
            <a:lstStyle/>
            <a:p>
              <a:endParaRPr lang="en-US"/>
            </a:p>
          </p:txBody>
        </p:sp>
        <p:sp>
          <p:nvSpPr>
            <p:cNvPr id="106569" name="Rectangle 1974"/>
            <p:cNvSpPr>
              <a:spLocks noChangeArrowheads="1"/>
            </p:cNvSpPr>
            <p:nvPr/>
          </p:nvSpPr>
          <p:spPr bwMode="auto">
            <a:xfrm>
              <a:off x="5903" y="1019"/>
              <a:ext cx="17" cy="7"/>
            </a:xfrm>
            <a:prstGeom prst="rect">
              <a:avLst/>
            </a:prstGeom>
            <a:solidFill>
              <a:srgbClr val="0089E0"/>
            </a:solidFill>
            <a:ln w="9525">
              <a:noFill/>
              <a:miter lim="800000"/>
              <a:headEnd/>
              <a:tailEnd/>
            </a:ln>
          </p:spPr>
          <p:txBody>
            <a:bodyPr/>
            <a:lstStyle/>
            <a:p>
              <a:endParaRPr lang="en-US"/>
            </a:p>
          </p:txBody>
        </p:sp>
        <p:sp>
          <p:nvSpPr>
            <p:cNvPr id="106570" name="Oval 1975"/>
            <p:cNvSpPr>
              <a:spLocks noChangeArrowheads="1"/>
            </p:cNvSpPr>
            <p:nvPr/>
          </p:nvSpPr>
          <p:spPr bwMode="auto">
            <a:xfrm>
              <a:off x="5903" y="1024"/>
              <a:ext cx="17" cy="12"/>
            </a:xfrm>
            <a:prstGeom prst="ellipse">
              <a:avLst/>
            </a:prstGeom>
            <a:solidFill>
              <a:srgbClr val="FFFFFF"/>
            </a:solidFill>
            <a:ln w="0">
              <a:solidFill>
                <a:srgbClr val="6576B3"/>
              </a:solidFill>
              <a:round/>
              <a:headEnd/>
              <a:tailEnd/>
            </a:ln>
          </p:spPr>
          <p:txBody>
            <a:bodyPr/>
            <a:lstStyle/>
            <a:p>
              <a:endParaRPr lang="en-US"/>
            </a:p>
          </p:txBody>
        </p:sp>
        <p:sp>
          <p:nvSpPr>
            <p:cNvPr id="106571" name="Line 1976"/>
            <p:cNvSpPr>
              <a:spLocks noChangeShapeType="1"/>
            </p:cNvSpPr>
            <p:nvPr/>
          </p:nvSpPr>
          <p:spPr bwMode="auto">
            <a:xfrm flipH="1">
              <a:off x="5917" y="1029"/>
              <a:ext cx="27" cy="1"/>
            </a:xfrm>
            <a:prstGeom prst="line">
              <a:avLst/>
            </a:prstGeom>
            <a:noFill/>
            <a:ln w="0">
              <a:solidFill>
                <a:srgbClr val="6576B3"/>
              </a:solidFill>
              <a:round/>
              <a:headEnd/>
              <a:tailEnd/>
            </a:ln>
          </p:spPr>
          <p:txBody>
            <a:bodyPr/>
            <a:lstStyle/>
            <a:p>
              <a:endParaRPr lang="fr-FR"/>
            </a:p>
          </p:txBody>
        </p:sp>
        <p:sp>
          <p:nvSpPr>
            <p:cNvPr id="106572" name="Line 1977"/>
            <p:cNvSpPr>
              <a:spLocks noChangeShapeType="1"/>
            </p:cNvSpPr>
            <p:nvPr/>
          </p:nvSpPr>
          <p:spPr bwMode="auto">
            <a:xfrm flipH="1">
              <a:off x="5917" y="1031"/>
              <a:ext cx="27" cy="1"/>
            </a:xfrm>
            <a:prstGeom prst="line">
              <a:avLst/>
            </a:prstGeom>
            <a:noFill/>
            <a:ln w="0">
              <a:solidFill>
                <a:srgbClr val="6576B3"/>
              </a:solidFill>
              <a:round/>
              <a:headEnd/>
              <a:tailEnd/>
            </a:ln>
          </p:spPr>
          <p:txBody>
            <a:bodyPr/>
            <a:lstStyle/>
            <a:p>
              <a:endParaRPr lang="fr-FR"/>
            </a:p>
          </p:txBody>
        </p:sp>
        <p:sp>
          <p:nvSpPr>
            <p:cNvPr id="106573" name="Rectangle 1978"/>
            <p:cNvSpPr>
              <a:spLocks noChangeArrowheads="1"/>
            </p:cNvSpPr>
            <p:nvPr/>
          </p:nvSpPr>
          <p:spPr bwMode="auto">
            <a:xfrm>
              <a:off x="5917" y="985"/>
              <a:ext cx="27" cy="8"/>
            </a:xfrm>
            <a:prstGeom prst="rect">
              <a:avLst/>
            </a:prstGeom>
            <a:solidFill>
              <a:srgbClr val="504A5D"/>
            </a:solidFill>
            <a:ln w="0">
              <a:solidFill>
                <a:srgbClr val="6576B3"/>
              </a:solidFill>
              <a:miter lim="800000"/>
              <a:headEnd/>
              <a:tailEnd/>
            </a:ln>
          </p:spPr>
          <p:txBody>
            <a:bodyPr/>
            <a:lstStyle/>
            <a:p>
              <a:endParaRPr lang="en-US"/>
            </a:p>
          </p:txBody>
        </p:sp>
        <p:sp>
          <p:nvSpPr>
            <p:cNvPr id="106574" name="Rectangle 1979"/>
            <p:cNvSpPr>
              <a:spLocks noChangeArrowheads="1"/>
            </p:cNvSpPr>
            <p:nvPr/>
          </p:nvSpPr>
          <p:spPr bwMode="auto">
            <a:xfrm>
              <a:off x="5903" y="990"/>
              <a:ext cx="17" cy="7"/>
            </a:xfrm>
            <a:prstGeom prst="rect">
              <a:avLst/>
            </a:prstGeom>
            <a:solidFill>
              <a:srgbClr val="504A5D"/>
            </a:solidFill>
            <a:ln w="9525">
              <a:noFill/>
              <a:miter lim="800000"/>
              <a:headEnd/>
              <a:tailEnd/>
            </a:ln>
          </p:spPr>
          <p:txBody>
            <a:bodyPr/>
            <a:lstStyle/>
            <a:p>
              <a:endParaRPr lang="en-US"/>
            </a:p>
          </p:txBody>
        </p:sp>
        <p:sp>
          <p:nvSpPr>
            <p:cNvPr id="106575" name="Rectangle 1980"/>
            <p:cNvSpPr>
              <a:spLocks noChangeArrowheads="1"/>
            </p:cNvSpPr>
            <p:nvPr/>
          </p:nvSpPr>
          <p:spPr bwMode="auto">
            <a:xfrm>
              <a:off x="5903" y="988"/>
              <a:ext cx="17" cy="7"/>
            </a:xfrm>
            <a:prstGeom prst="rect">
              <a:avLst/>
            </a:prstGeom>
            <a:solidFill>
              <a:srgbClr val="495A76"/>
            </a:solidFill>
            <a:ln w="9525">
              <a:noFill/>
              <a:miter lim="800000"/>
              <a:headEnd/>
              <a:tailEnd/>
            </a:ln>
          </p:spPr>
          <p:txBody>
            <a:bodyPr/>
            <a:lstStyle/>
            <a:p>
              <a:endParaRPr lang="en-US"/>
            </a:p>
          </p:txBody>
        </p:sp>
        <p:sp>
          <p:nvSpPr>
            <p:cNvPr id="106576" name="Rectangle 1981"/>
            <p:cNvSpPr>
              <a:spLocks noChangeArrowheads="1"/>
            </p:cNvSpPr>
            <p:nvPr/>
          </p:nvSpPr>
          <p:spPr bwMode="auto">
            <a:xfrm>
              <a:off x="5903" y="985"/>
              <a:ext cx="17" cy="5"/>
            </a:xfrm>
            <a:prstGeom prst="rect">
              <a:avLst/>
            </a:prstGeom>
            <a:solidFill>
              <a:srgbClr val="296992"/>
            </a:solidFill>
            <a:ln w="9525">
              <a:noFill/>
              <a:miter lim="800000"/>
              <a:headEnd/>
              <a:tailEnd/>
            </a:ln>
          </p:spPr>
          <p:txBody>
            <a:bodyPr/>
            <a:lstStyle/>
            <a:p>
              <a:endParaRPr lang="en-US"/>
            </a:p>
          </p:txBody>
        </p:sp>
        <p:sp>
          <p:nvSpPr>
            <p:cNvPr id="106577" name="Oval 1982"/>
            <p:cNvSpPr>
              <a:spLocks noChangeArrowheads="1"/>
            </p:cNvSpPr>
            <p:nvPr/>
          </p:nvSpPr>
          <p:spPr bwMode="auto">
            <a:xfrm>
              <a:off x="5903" y="983"/>
              <a:ext cx="17" cy="14"/>
            </a:xfrm>
            <a:prstGeom prst="ellipse">
              <a:avLst/>
            </a:prstGeom>
            <a:solidFill>
              <a:srgbClr val="FFFFFF"/>
            </a:solidFill>
            <a:ln w="0">
              <a:solidFill>
                <a:srgbClr val="6576B3"/>
              </a:solidFill>
              <a:round/>
              <a:headEnd/>
              <a:tailEnd/>
            </a:ln>
          </p:spPr>
          <p:txBody>
            <a:bodyPr/>
            <a:lstStyle/>
            <a:p>
              <a:endParaRPr lang="en-US"/>
            </a:p>
          </p:txBody>
        </p:sp>
        <p:sp>
          <p:nvSpPr>
            <p:cNvPr id="106578" name="Line 1983"/>
            <p:cNvSpPr>
              <a:spLocks noChangeShapeType="1"/>
            </p:cNvSpPr>
            <p:nvPr/>
          </p:nvSpPr>
          <p:spPr bwMode="auto">
            <a:xfrm flipH="1">
              <a:off x="5917" y="988"/>
              <a:ext cx="27" cy="1"/>
            </a:xfrm>
            <a:prstGeom prst="line">
              <a:avLst/>
            </a:prstGeom>
            <a:noFill/>
            <a:ln w="0">
              <a:solidFill>
                <a:srgbClr val="6576B3"/>
              </a:solidFill>
              <a:round/>
              <a:headEnd/>
              <a:tailEnd/>
            </a:ln>
          </p:spPr>
          <p:txBody>
            <a:bodyPr/>
            <a:lstStyle/>
            <a:p>
              <a:endParaRPr lang="fr-FR"/>
            </a:p>
          </p:txBody>
        </p:sp>
        <p:sp>
          <p:nvSpPr>
            <p:cNvPr id="106579" name="Line 1984"/>
            <p:cNvSpPr>
              <a:spLocks noChangeShapeType="1"/>
            </p:cNvSpPr>
            <p:nvPr/>
          </p:nvSpPr>
          <p:spPr bwMode="auto">
            <a:xfrm flipH="1">
              <a:off x="5917" y="990"/>
              <a:ext cx="27" cy="1"/>
            </a:xfrm>
            <a:prstGeom prst="line">
              <a:avLst/>
            </a:prstGeom>
            <a:noFill/>
            <a:ln w="0">
              <a:solidFill>
                <a:srgbClr val="6576B3"/>
              </a:solidFill>
              <a:round/>
              <a:headEnd/>
              <a:tailEnd/>
            </a:ln>
          </p:spPr>
          <p:txBody>
            <a:bodyPr/>
            <a:lstStyle/>
            <a:p>
              <a:endParaRPr lang="fr-FR"/>
            </a:p>
          </p:txBody>
        </p:sp>
        <p:sp>
          <p:nvSpPr>
            <p:cNvPr id="106580" name="Rectangle 1985"/>
            <p:cNvSpPr>
              <a:spLocks noChangeArrowheads="1"/>
            </p:cNvSpPr>
            <p:nvPr/>
          </p:nvSpPr>
          <p:spPr bwMode="auto">
            <a:xfrm>
              <a:off x="5917" y="1005"/>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581" name="Rectangle 1986"/>
            <p:cNvSpPr>
              <a:spLocks noChangeArrowheads="1"/>
            </p:cNvSpPr>
            <p:nvPr/>
          </p:nvSpPr>
          <p:spPr bwMode="auto">
            <a:xfrm>
              <a:off x="5903" y="1014"/>
              <a:ext cx="17" cy="3"/>
            </a:xfrm>
            <a:prstGeom prst="rect">
              <a:avLst/>
            </a:prstGeom>
            <a:solidFill>
              <a:srgbClr val="504A5D"/>
            </a:solidFill>
            <a:ln w="9525">
              <a:noFill/>
              <a:miter lim="800000"/>
              <a:headEnd/>
              <a:tailEnd/>
            </a:ln>
          </p:spPr>
          <p:txBody>
            <a:bodyPr/>
            <a:lstStyle/>
            <a:p>
              <a:endParaRPr lang="en-US"/>
            </a:p>
          </p:txBody>
        </p:sp>
        <p:sp>
          <p:nvSpPr>
            <p:cNvPr id="106582" name="Rectangle 1987"/>
            <p:cNvSpPr>
              <a:spLocks noChangeArrowheads="1"/>
            </p:cNvSpPr>
            <p:nvPr/>
          </p:nvSpPr>
          <p:spPr bwMode="auto">
            <a:xfrm>
              <a:off x="5903" y="1012"/>
              <a:ext cx="17" cy="5"/>
            </a:xfrm>
            <a:prstGeom prst="rect">
              <a:avLst/>
            </a:prstGeom>
            <a:solidFill>
              <a:srgbClr val="504A5D"/>
            </a:solidFill>
            <a:ln w="9525">
              <a:noFill/>
              <a:miter lim="800000"/>
              <a:headEnd/>
              <a:tailEnd/>
            </a:ln>
          </p:spPr>
          <p:txBody>
            <a:bodyPr/>
            <a:lstStyle/>
            <a:p>
              <a:endParaRPr lang="en-US"/>
            </a:p>
          </p:txBody>
        </p:sp>
        <p:sp>
          <p:nvSpPr>
            <p:cNvPr id="106583" name="Rectangle 1988"/>
            <p:cNvSpPr>
              <a:spLocks noChangeArrowheads="1"/>
            </p:cNvSpPr>
            <p:nvPr/>
          </p:nvSpPr>
          <p:spPr bwMode="auto">
            <a:xfrm>
              <a:off x="5903" y="1007"/>
              <a:ext cx="17" cy="7"/>
            </a:xfrm>
            <a:prstGeom prst="rect">
              <a:avLst/>
            </a:prstGeom>
            <a:solidFill>
              <a:srgbClr val="495A76"/>
            </a:solidFill>
            <a:ln w="9525">
              <a:noFill/>
              <a:miter lim="800000"/>
              <a:headEnd/>
              <a:tailEnd/>
            </a:ln>
          </p:spPr>
          <p:txBody>
            <a:bodyPr/>
            <a:lstStyle/>
            <a:p>
              <a:endParaRPr lang="en-US"/>
            </a:p>
          </p:txBody>
        </p:sp>
        <p:sp>
          <p:nvSpPr>
            <p:cNvPr id="106584" name="Rectangle 1989"/>
            <p:cNvSpPr>
              <a:spLocks noChangeArrowheads="1"/>
            </p:cNvSpPr>
            <p:nvPr/>
          </p:nvSpPr>
          <p:spPr bwMode="auto">
            <a:xfrm>
              <a:off x="5903" y="1002"/>
              <a:ext cx="17" cy="5"/>
            </a:xfrm>
            <a:prstGeom prst="rect">
              <a:avLst/>
            </a:prstGeom>
            <a:solidFill>
              <a:srgbClr val="0079B3"/>
            </a:solidFill>
            <a:ln w="9525">
              <a:noFill/>
              <a:miter lim="800000"/>
              <a:headEnd/>
              <a:tailEnd/>
            </a:ln>
          </p:spPr>
          <p:txBody>
            <a:bodyPr/>
            <a:lstStyle/>
            <a:p>
              <a:endParaRPr lang="en-US"/>
            </a:p>
          </p:txBody>
        </p:sp>
        <p:sp>
          <p:nvSpPr>
            <p:cNvPr id="106585" name="Rectangle 1990"/>
            <p:cNvSpPr>
              <a:spLocks noChangeArrowheads="1"/>
            </p:cNvSpPr>
            <p:nvPr/>
          </p:nvSpPr>
          <p:spPr bwMode="auto">
            <a:xfrm>
              <a:off x="5903" y="1000"/>
              <a:ext cx="17" cy="5"/>
            </a:xfrm>
            <a:prstGeom prst="rect">
              <a:avLst/>
            </a:prstGeom>
            <a:solidFill>
              <a:srgbClr val="0089E0"/>
            </a:solidFill>
            <a:ln w="9525">
              <a:noFill/>
              <a:miter lim="800000"/>
              <a:headEnd/>
              <a:tailEnd/>
            </a:ln>
          </p:spPr>
          <p:txBody>
            <a:bodyPr/>
            <a:lstStyle/>
            <a:p>
              <a:endParaRPr lang="en-US"/>
            </a:p>
          </p:txBody>
        </p:sp>
        <p:sp>
          <p:nvSpPr>
            <p:cNvPr id="106586" name="Rectangle 1991"/>
            <p:cNvSpPr>
              <a:spLocks noChangeArrowheads="1"/>
            </p:cNvSpPr>
            <p:nvPr/>
          </p:nvSpPr>
          <p:spPr bwMode="auto">
            <a:xfrm>
              <a:off x="5903" y="1002"/>
              <a:ext cx="17" cy="0"/>
            </a:xfrm>
            <a:prstGeom prst="rect">
              <a:avLst/>
            </a:prstGeom>
            <a:solidFill>
              <a:srgbClr val="0089E0"/>
            </a:solidFill>
            <a:ln w="9525">
              <a:noFill/>
              <a:miter lim="800000"/>
              <a:headEnd/>
              <a:tailEnd/>
            </a:ln>
          </p:spPr>
          <p:txBody>
            <a:bodyPr/>
            <a:lstStyle/>
            <a:p>
              <a:endParaRPr lang="en-US"/>
            </a:p>
          </p:txBody>
        </p:sp>
        <p:sp>
          <p:nvSpPr>
            <p:cNvPr id="106587" name="Oval 1992"/>
            <p:cNvSpPr>
              <a:spLocks noChangeArrowheads="1"/>
            </p:cNvSpPr>
            <p:nvPr/>
          </p:nvSpPr>
          <p:spPr bwMode="auto">
            <a:xfrm>
              <a:off x="5903" y="1002"/>
              <a:ext cx="17" cy="15"/>
            </a:xfrm>
            <a:prstGeom prst="ellipse">
              <a:avLst/>
            </a:prstGeom>
            <a:solidFill>
              <a:srgbClr val="FFFFFF"/>
            </a:solidFill>
            <a:ln w="0">
              <a:solidFill>
                <a:srgbClr val="6576B3"/>
              </a:solidFill>
              <a:round/>
              <a:headEnd/>
              <a:tailEnd/>
            </a:ln>
          </p:spPr>
          <p:txBody>
            <a:bodyPr/>
            <a:lstStyle/>
            <a:p>
              <a:endParaRPr lang="en-US"/>
            </a:p>
          </p:txBody>
        </p:sp>
        <p:sp>
          <p:nvSpPr>
            <p:cNvPr id="106588" name="Line 1993"/>
            <p:cNvSpPr>
              <a:spLocks noChangeShapeType="1"/>
            </p:cNvSpPr>
            <p:nvPr/>
          </p:nvSpPr>
          <p:spPr bwMode="auto">
            <a:xfrm flipH="1">
              <a:off x="5917" y="1007"/>
              <a:ext cx="27" cy="1"/>
            </a:xfrm>
            <a:prstGeom prst="line">
              <a:avLst/>
            </a:prstGeom>
            <a:noFill/>
            <a:ln w="0">
              <a:solidFill>
                <a:srgbClr val="6576B3"/>
              </a:solidFill>
              <a:round/>
              <a:headEnd/>
              <a:tailEnd/>
            </a:ln>
          </p:spPr>
          <p:txBody>
            <a:bodyPr/>
            <a:lstStyle/>
            <a:p>
              <a:endParaRPr lang="fr-FR"/>
            </a:p>
          </p:txBody>
        </p:sp>
        <p:sp>
          <p:nvSpPr>
            <p:cNvPr id="106589" name="Line 1994"/>
            <p:cNvSpPr>
              <a:spLocks noChangeShapeType="1"/>
            </p:cNvSpPr>
            <p:nvPr/>
          </p:nvSpPr>
          <p:spPr bwMode="auto">
            <a:xfrm flipH="1">
              <a:off x="5917" y="1010"/>
              <a:ext cx="27" cy="1"/>
            </a:xfrm>
            <a:prstGeom prst="line">
              <a:avLst/>
            </a:prstGeom>
            <a:noFill/>
            <a:ln w="0">
              <a:solidFill>
                <a:srgbClr val="6576B3"/>
              </a:solidFill>
              <a:round/>
              <a:headEnd/>
              <a:tailEnd/>
            </a:ln>
          </p:spPr>
          <p:txBody>
            <a:bodyPr/>
            <a:lstStyle/>
            <a:p>
              <a:endParaRPr lang="fr-FR"/>
            </a:p>
          </p:txBody>
        </p:sp>
        <p:sp>
          <p:nvSpPr>
            <p:cNvPr id="106590" name="Rectangle 1995"/>
            <p:cNvSpPr>
              <a:spLocks noChangeArrowheads="1"/>
            </p:cNvSpPr>
            <p:nvPr/>
          </p:nvSpPr>
          <p:spPr bwMode="auto">
            <a:xfrm>
              <a:off x="5917" y="1051"/>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591" name="Rectangle 1996"/>
            <p:cNvSpPr>
              <a:spLocks noChangeArrowheads="1"/>
            </p:cNvSpPr>
            <p:nvPr/>
          </p:nvSpPr>
          <p:spPr bwMode="auto">
            <a:xfrm>
              <a:off x="5903" y="1060"/>
              <a:ext cx="17" cy="3"/>
            </a:xfrm>
            <a:prstGeom prst="rect">
              <a:avLst/>
            </a:prstGeom>
            <a:solidFill>
              <a:srgbClr val="504A5D"/>
            </a:solidFill>
            <a:ln w="9525">
              <a:noFill/>
              <a:miter lim="800000"/>
              <a:headEnd/>
              <a:tailEnd/>
            </a:ln>
          </p:spPr>
          <p:txBody>
            <a:bodyPr/>
            <a:lstStyle/>
            <a:p>
              <a:endParaRPr lang="en-US"/>
            </a:p>
          </p:txBody>
        </p:sp>
        <p:sp>
          <p:nvSpPr>
            <p:cNvPr id="106592" name="Rectangle 1997"/>
            <p:cNvSpPr>
              <a:spLocks noChangeArrowheads="1"/>
            </p:cNvSpPr>
            <p:nvPr/>
          </p:nvSpPr>
          <p:spPr bwMode="auto">
            <a:xfrm>
              <a:off x="5903" y="1056"/>
              <a:ext cx="17" cy="7"/>
            </a:xfrm>
            <a:prstGeom prst="rect">
              <a:avLst/>
            </a:prstGeom>
            <a:solidFill>
              <a:srgbClr val="504A5D"/>
            </a:solidFill>
            <a:ln w="9525">
              <a:noFill/>
              <a:miter lim="800000"/>
              <a:headEnd/>
              <a:tailEnd/>
            </a:ln>
          </p:spPr>
          <p:txBody>
            <a:bodyPr/>
            <a:lstStyle/>
            <a:p>
              <a:endParaRPr lang="en-US"/>
            </a:p>
          </p:txBody>
        </p:sp>
        <p:sp>
          <p:nvSpPr>
            <p:cNvPr id="106593" name="Rectangle 1998"/>
            <p:cNvSpPr>
              <a:spLocks noChangeArrowheads="1"/>
            </p:cNvSpPr>
            <p:nvPr/>
          </p:nvSpPr>
          <p:spPr bwMode="auto">
            <a:xfrm>
              <a:off x="5903" y="1048"/>
              <a:ext cx="17" cy="5"/>
            </a:xfrm>
            <a:prstGeom prst="rect">
              <a:avLst/>
            </a:prstGeom>
            <a:solidFill>
              <a:srgbClr val="0079B3"/>
            </a:solidFill>
            <a:ln w="9525">
              <a:noFill/>
              <a:miter lim="800000"/>
              <a:headEnd/>
              <a:tailEnd/>
            </a:ln>
          </p:spPr>
          <p:txBody>
            <a:bodyPr/>
            <a:lstStyle/>
            <a:p>
              <a:endParaRPr lang="en-US"/>
            </a:p>
          </p:txBody>
        </p:sp>
        <p:sp>
          <p:nvSpPr>
            <p:cNvPr id="106594" name="Rectangle 1999"/>
            <p:cNvSpPr>
              <a:spLocks noChangeArrowheads="1"/>
            </p:cNvSpPr>
            <p:nvPr/>
          </p:nvSpPr>
          <p:spPr bwMode="auto">
            <a:xfrm>
              <a:off x="5903" y="1046"/>
              <a:ext cx="17" cy="5"/>
            </a:xfrm>
            <a:prstGeom prst="rect">
              <a:avLst/>
            </a:prstGeom>
            <a:solidFill>
              <a:srgbClr val="0089E0"/>
            </a:solidFill>
            <a:ln w="9525">
              <a:noFill/>
              <a:miter lim="800000"/>
              <a:headEnd/>
              <a:tailEnd/>
            </a:ln>
          </p:spPr>
          <p:txBody>
            <a:bodyPr/>
            <a:lstStyle/>
            <a:p>
              <a:endParaRPr lang="en-US"/>
            </a:p>
          </p:txBody>
        </p:sp>
        <p:sp>
          <p:nvSpPr>
            <p:cNvPr id="106595" name="Oval 2000"/>
            <p:cNvSpPr>
              <a:spLocks noChangeArrowheads="1"/>
            </p:cNvSpPr>
            <p:nvPr/>
          </p:nvSpPr>
          <p:spPr bwMode="auto">
            <a:xfrm>
              <a:off x="5903" y="1048"/>
              <a:ext cx="17" cy="15"/>
            </a:xfrm>
            <a:prstGeom prst="ellipse">
              <a:avLst/>
            </a:prstGeom>
            <a:solidFill>
              <a:srgbClr val="FFFFFF"/>
            </a:solidFill>
            <a:ln w="0">
              <a:solidFill>
                <a:srgbClr val="6576B3"/>
              </a:solidFill>
              <a:round/>
              <a:headEnd/>
              <a:tailEnd/>
            </a:ln>
          </p:spPr>
          <p:txBody>
            <a:bodyPr/>
            <a:lstStyle/>
            <a:p>
              <a:endParaRPr lang="en-US"/>
            </a:p>
          </p:txBody>
        </p:sp>
        <p:sp>
          <p:nvSpPr>
            <p:cNvPr id="106596" name="Line 2001"/>
            <p:cNvSpPr>
              <a:spLocks noChangeShapeType="1"/>
            </p:cNvSpPr>
            <p:nvPr/>
          </p:nvSpPr>
          <p:spPr bwMode="auto">
            <a:xfrm flipH="1">
              <a:off x="5917" y="1053"/>
              <a:ext cx="27" cy="1"/>
            </a:xfrm>
            <a:prstGeom prst="line">
              <a:avLst/>
            </a:prstGeom>
            <a:noFill/>
            <a:ln w="0">
              <a:solidFill>
                <a:srgbClr val="6576B3"/>
              </a:solidFill>
              <a:round/>
              <a:headEnd/>
              <a:tailEnd/>
            </a:ln>
          </p:spPr>
          <p:txBody>
            <a:bodyPr/>
            <a:lstStyle/>
            <a:p>
              <a:endParaRPr lang="fr-FR"/>
            </a:p>
          </p:txBody>
        </p:sp>
        <p:sp>
          <p:nvSpPr>
            <p:cNvPr id="106597" name="Line 2002"/>
            <p:cNvSpPr>
              <a:spLocks noChangeShapeType="1"/>
            </p:cNvSpPr>
            <p:nvPr/>
          </p:nvSpPr>
          <p:spPr bwMode="auto">
            <a:xfrm flipH="1">
              <a:off x="5917" y="1056"/>
              <a:ext cx="27" cy="1"/>
            </a:xfrm>
            <a:prstGeom prst="line">
              <a:avLst/>
            </a:prstGeom>
            <a:noFill/>
            <a:ln w="0">
              <a:solidFill>
                <a:srgbClr val="6576B3"/>
              </a:solidFill>
              <a:round/>
              <a:headEnd/>
              <a:tailEnd/>
            </a:ln>
          </p:spPr>
          <p:txBody>
            <a:bodyPr/>
            <a:lstStyle/>
            <a:p>
              <a:endParaRPr lang="fr-FR"/>
            </a:p>
          </p:txBody>
        </p:sp>
        <p:sp>
          <p:nvSpPr>
            <p:cNvPr id="106598" name="Rectangle 2003"/>
            <p:cNvSpPr>
              <a:spLocks noChangeArrowheads="1"/>
            </p:cNvSpPr>
            <p:nvPr/>
          </p:nvSpPr>
          <p:spPr bwMode="auto">
            <a:xfrm>
              <a:off x="5917" y="1075"/>
              <a:ext cx="27" cy="7"/>
            </a:xfrm>
            <a:prstGeom prst="rect">
              <a:avLst/>
            </a:prstGeom>
            <a:solidFill>
              <a:srgbClr val="504A5D"/>
            </a:solidFill>
            <a:ln w="0">
              <a:solidFill>
                <a:srgbClr val="6576B3"/>
              </a:solidFill>
              <a:miter lim="800000"/>
              <a:headEnd/>
              <a:tailEnd/>
            </a:ln>
          </p:spPr>
          <p:txBody>
            <a:bodyPr/>
            <a:lstStyle/>
            <a:p>
              <a:endParaRPr lang="en-US"/>
            </a:p>
          </p:txBody>
        </p:sp>
        <p:sp>
          <p:nvSpPr>
            <p:cNvPr id="106599" name="Rectangle 2004"/>
            <p:cNvSpPr>
              <a:spLocks noChangeArrowheads="1"/>
            </p:cNvSpPr>
            <p:nvPr/>
          </p:nvSpPr>
          <p:spPr bwMode="auto">
            <a:xfrm>
              <a:off x="5903" y="1085"/>
              <a:ext cx="17" cy="2"/>
            </a:xfrm>
            <a:prstGeom prst="rect">
              <a:avLst/>
            </a:prstGeom>
            <a:solidFill>
              <a:srgbClr val="504A5D"/>
            </a:solidFill>
            <a:ln w="9525">
              <a:noFill/>
              <a:miter lim="800000"/>
              <a:headEnd/>
              <a:tailEnd/>
            </a:ln>
          </p:spPr>
          <p:txBody>
            <a:bodyPr/>
            <a:lstStyle/>
            <a:p>
              <a:endParaRPr lang="en-US"/>
            </a:p>
          </p:txBody>
        </p:sp>
        <p:sp>
          <p:nvSpPr>
            <p:cNvPr id="106600" name="Rectangle 2005"/>
            <p:cNvSpPr>
              <a:spLocks noChangeArrowheads="1"/>
            </p:cNvSpPr>
            <p:nvPr/>
          </p:nvSpPr>
          <p:spPr bwMode="auto">
            <a:xfrm>
              <a:off x="5903" y="1082"/>
              <a:ext cx="17" cy="5"/>
            </a:xfrm>
            <a:prstGeom prst="rect">
              <a:avLst/>
            </a:prstGeom>
            <a:solidFill>
              <a:srgbClr val="504A5D"/>
            </a:solidFill>
            <a:ln w="9525">
              <a:noFill/>
              <a:miter lim="800000"/>
              <a:headEnd/>
              <a:tailEnd/>
            </a:ln>
          </p:spPr>
          <p:txBody>
            <a:bodyPr/>
            <a:lstStyle/>
            <a:p>
              <a:endParaRPr lang="en-US"/>
            </a:p>
          </p:txBody>
        </p:sp>
        <p:sp>
          <p:nvSpPr>
            <p:cNvPr id="106601" name="Rectangle 2006"/>
            <p:cNvSpPr>
              <a:spLocks noChangeArrowheads="1"/>
            </p:cNvSpPr>
            <p:nvPr/>
          </p:nvSpPr>
          <p:spPr bwMode="auto">
            <a:xfrm>
              <a:off x="5903" y="1073"/>
              <a:ext cx="17" cy="7"/>
            </a:xfrm>
            <a:prstGeom prst="rect">
              <a:avLst/>
            </a:prstGeom>
            <a:solidFill>
              <a:srgbClr val="0079B3"/>
            </a:solidFill>
            <a:ln w="9525">
              <a:noFill/>
              <a:miter lim="800000"/>
              <a:headEnd/>
              <a:tailEnd/>
            </a:ln>
          </p:spPr>
          <p:txBody>
            <a:bodyPr/>
            <a:lstStyle/>
            <a:p>
              <a:endParaRPr lang="en-US"/>
            </a:p>
          </p:txBody>
        </p:sp>
        <p:sp>
          <p:nvSpPr>
            <p:cNvPr id="106602" name="Rectangle 2007"/>
            <p:cNvSpPr>
              <a:spLocks noChangeArrowheads="1"/>
            </p:cNvSpPr>
            <p:nvPr/>
          </p:nvSpPr>
          <p:spPr bwMode="auto">
            <a:xfrm>
              <a:off x="5903" y="1070"/>
              <a:ext cx="17" cy="5"/>
            </a:xfrm>
            <a:prstGeom prst="rect">
              <a:avLst/>
            </a:prstGeom>
            <a:solidFill>
              <a:srgbClr val="0089E0"/>
            </a:solidFill>
            <a:ln w="9525">
              <a:noFill/>
              <a:miter lim="800000"/>
              <a:headEnd/>
              <a:tailEnd/>
            </a:ln>
          </p:spPr>
          <p:txBody>
            <a:bodyPr/>
            <a:lstStyle/>
            <a:p>
              <a:endParaRPr lang="en-US"/>
            </a:p>
          </p:txBody>
        </p:sp>
        <p:sp>
          <p:nvSpPr>
            <p:cNvPr id="106603" name="Oval 2008"/>
            <p:cNvSpPr>
              <a:spLocks noChangeArrowheads="1"/>
            </p:cNvSpPr>
            <p:nvPr/>
          </p:nvSpPr>
          <p:spPr bwMode="auto">
            <a:xfrm>
              <a:off x="5903" y="1073"/>
              <a:ext cx="17" cy="14"/>
            </a:xfrm>
            <a:prstGeom prst="ellipse">
              <a:avLst/>
            </a:prstGeom>
            <a:solidFill>
              <a:srgbClr val="FFFFFF"/>
            </a:solidFill>
            <a:ln w="0">
              <a:solidFill>
                <a:srgbClr val="6576B3"/>
              </a:solidFill>
              <a:round/>
              <a:headEnd/>
              <a:tailEnd/>
            </a:ln>
          </p:spPr>
          <p:txBody>
            <a:bodyPr/>
            <a:lstStyle/>
            <a:p>
              <a:endParaRPr lang="en-US"/>
            </a:p>
          </p:txBody>
        </p:sp>
        <p:sp>
          <p:nvSpPr>
            <p:cNvPr id="106604" name="Line 2009"/>
            <p:cNvSpPr>
              <a:spLocks noChangeShapeType="1"/>
            </p:cNvSpPr>
            <p:nvPr/>
          </p:nvSpPr>
          <p:spPr bwMode="auto">
            <a:xfrm flipH="1">
              <a:off x="5917" y="1077"/>
              <a:ext cx="27" cy="1"/>
            </a:xfrm>
            <a:prstGeom prst="line">
              <a:avLst/>
            </a:prstGeom>
            <a:noFill/>
            <a:ln w="0">
              <a:solidFill>
                <a:srgbClr val="6576B3"/>
              </a:solidFill>
              <a:round/>
              <a:headEnd/>
              <a:tailEnd/>
            </a:ln>
          </p:spPr>
          <p:txBody>
            <a:bodyPr/>
            <a:lstStyle/>
            <a:p>
              <a:endParaRPr lang="fr-FR"/>
            </a:p>
          </p:txBody>
        </p:sp>
        <p:sp>
          <p:nvSpPr>
            <p:cNvPr id="106605" name="Line 2010"/>
            <p:cNvSpPr>
              <a:spLocks noChangeShapeType="1"/>
            </p:cNvSpPr>
            <p:nvPr/>
          </p:nvSpPr>
          <p:spPr bwMode="auto">
            <a:xfrm flipH="1">
              <a:off x="5917" y="1080"/>
              <a:ext cx="27" cy="1"/>
            </a:xfrm>
            <a:prstGeom prst="line">
              <a:avLst/>
            </a:prstGeom>
            <a:noFill/>
            <a:ln w="0">
              <a:solidFill>
                <a:srgbClr val="6576B3"/>
              </a:solidFill>
              <a:round/>
              <a:headEnd/>
              <a:tailEnd/>
            </a:ln>
          </p:spPr>
          <p:txBody>
            <a:bodyPr/>
            <a:lstStyle/>
            <a:p>
              <a:endParaRPr lang="fr-FR"/>
            </a:p>
          </p:txBody>
        </p:sp>
        <p:pic>
          <p:nvPicPr>
            <p:cNvPr id="106606" name="Picture 2011"/>
            <p:cNvPicPr>
              <a:picLocks noChangeAspect="1" noChangeArrowheads="1"/>
            </p:cNvPicPr>
            <p:nvPr/>
          </p:nvPicPr>
          <p:blipFill>
            <a:blip r:embed="rId6"/>
            <a:srcRect/>
            <a:stretch>
              <a:fillRect/>
            </a:stretch>
          </p:blipFill>
          <p:spPr bwMode="auto">
            <a:xfrm>
              <a:off x="5940" y="831"/>
              <a:ext cx="159" cy="742"/>
            </a:xfrm>
            <a:prstGeom prst="rect">
              <a:avLst/>
            </a:prstGeom>
            <a:noFill/>
            <a:ln w="9525">
              <a:noFill/>
              <a:miter lim="800000"/>
              <a:headEnd/>
              <a:tailEnd/>
            </a:ln>
          </p:spPr>
        </p:pic>
      </p:grpSp>
      <p:sp>
        <p:nvSpPr>
          <p:cNvPr id="106544" name="Text Box 2012"/>
          <p:cNvSpPr txBox="1">
            <a:spLocks noChangeAspect="1" noChangeArrowheads="1"/>
          </p:cNvSpPr>
          <p:nvPr/>
        </p:nvSpPr>
        <p:spPr bwMode="auto">
          <a:xfrm>
            <a:off x="7512050" y="3284538"/>
            <a:ext cx="1095375"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Budding</a:t>
            </a:r>
          </a:p>
        </p:txBody>
      </p:sp>
      <p:sp>
        <p:nvSpPr>
          <p:cNvPr id="106545" name="Line 2013"/>
          <p:cNvSpPr>
            <a:spLocks noChangeShapeType="1"/>
          </p:cNvSpPr>
          <p:nvPr/>
        </p:nvSpPr>
        <p:spPr bwMode="auto">
          <a:xfrm>
            <a:off x="2982913" y="2898775"/>
            <a:ext cx="3189287" cy="1104900"/>
          </a:xfrm>
          <a:prstGeom prst="line">
            <a:avLst/>
          </a:prstGeom>
          <a:noFill/>
          <a:ln w="28575">
            <a:solidFill>
              <a:schemeClr val="bg1"/>
            </a:solidFill>
            <a:round/>
            <a:headEnd/>
            <a:tailEnd type="triangle" w="med" len="med"/>
          </a:ln>
        </p:spPr>
        <p:txBody>
          <a:bodyPr wrap="none" anchor="ctr"/>
          <a:lstStyle/>
          <a:p>
            <a:endParaRPr lang="fr-FR"/>
          </a:p>
        </p:txBody>
      </p:sp>
      <p:sp>
        <p:nvSpPr>
          <p:cNvPr id="106546" name="Text Box 2014"/>
          <p:cNvSpPr txBox="1">
            <a:spLocks noChangeAspect="1" noChangeArrowheads="1"/>
          </p:cNvSpPr>
          <p:nvPr/>
        </p:nvSpPr>
        <p:spPr bwMode="auto">
          <a:xfrm>
            <a:off x="2347913" y="5124450"/>
            <a:ext cx="465137" cy="366713"/>
          </a:xfrm>
          <a:prstGeom prst="rect">
            <a:avLst/>
          </a:prstGeom>
          <a:noFill/>
          <a:ln w="9525">
            <a:noFill/>
            <a:miter lim="800000"/>
            <a:headEnd/>
            <a:tailEnd/>
          </a:ln>
        </p:spPr>
        <p:txBody>
          <a:bodyPr>
            <a:spAutoFit/>
          </a:bodyPr>
          <a:lstStyle/>
          <a:p>
            <a:pPr eaLnBrk="0" hangingPunct="0"/>
            <a:r>
              <a:rPr lang="en-US" b="1">
                <a:solidFill>
                  <a:schemeClr val="bg1"/>
                </a:solidFill>
                <a:latin typeface="Times New Roman" pitchFamily="18" charset="0"/>
              </a:rPr>
              <a:t>GP</a:t>
            </a:r>
          </a:p>
        </p:txBody>
      </p:sp>
      <p:sp>
        <p:nvSpPr>
          <p:cNvPr id="106547" name="Text Box 2015"/>
          <p:cNvSpPr txBox="1">
            <a:spLocks noChangeArrowheads="1"/>
          </p:cNvSpPr>
          <p:nvPr/>
        </p:nvSpPr>
        <p:spPr bwMode="auto">
          <a:xfrm rot="1064782">
            <a:off x="4584700" y="3698875"/>
            <a:ext cx="1212850"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VP40, VP24</a:t>
            </a:r>
          </a:p>
        </p:txBody>
      </p:sp>
      <p:sp>
        <p:nvSpPr>
          <p:cNvPr id="106548" name="AutoShape 2016"/>
          <p:cNvSpPr>
            <a:spLocks noChangeArrowheads="1"/>
          </p:cNvSpPr>
          <p:nvPr/>
        </p:nvSpPr>
        <p:spPr bwMode="auto">
          <a:xfrm>
            <a:off x="1289050" y="5927725"/>
            <a:ext cx="6196013" cy="674688"/>
          </a:xfrm>
          <a:prstGeom prst="curvedUpArrow">
            <a:avLst>
              <a:gd name="adj1" fmla="val 65900"/>
              <a:gd name="adj2" fmla="val 213092"/>
              <a:gd name="adj3" fmla="val 36250"/>
            </a:avLst>
          </a:prstGeom>
          <a:solidFill>
            <a:schemeClr val="bg2"/>
          </a:solidFill>
          <a:ln w="9525">
            <a:solidFill>
              <a:schemeClr val="tx1"/>
            </a:solidFill>
            <a:miter lim="800000"/>
            <a:headEnd/>
            <a:tailEnd/>
          </a:ln>
        </p:spPr>
        <p:txBody>
          <a:bodyPr wrap="none" anchor="ctr"/>
          <a:lstStyle/>
          <a:p>
            <a:endParaRPr lang="en-US"/>
          </a:p>
        </p:txBody>
      </p:sp>
      <p:sp>
        <p:nvSpPr>
          <p:cNvPr id="106549" name="Text Box 2017"/>
          <p:cNvSpPr txBox="1">
            <a:spLocks noChangeAspect="1" noChangeArrowheads="1"/>
          </p:cNvSpPr>
          <p:nvPr/>
        </p:nvSpPr>
        <p:spPr bwMode="auto">
          <a:xfrm rot="2729171">
            <a:off x="1828007" y="1326356"/>
            <a:ext cx="1193800" cy="569913"/>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NP, VP35,</a:t>
            </a:r>
          </a:p>
          <a:p>
            <a:pPr algn="ctr" eaLnBrk="0" hangingPunct="0"/>
            <a:r>
              <a:rPr lang="en-US" b="1">
                <a:solidFill>
                  <a:schemeClr val="bg1"/>
                </a:solidFill>
                <a:latin typeface="Times New Roman" pitchFamily="18" charset="0"/>
              </a:rPr>
              <a:t> VP30, L</a:t>
            </a:r>
          </a:p>
        </p:txBody>
      </p:sp>
      <p:sp>
        <p:nvSpPr>
          <p:cNvPr id="106550" name="Text Box 2018"/>
          <p:cNvSpPr txBox="1">
            <a:spLocks noChangeAspect="1" noChangeArrowheads="1"/>
          </p:cNvSpPr>
          <p:nvPr/>
        </p:nvSpPr>
        <p:spPr bwMode="auto">
          <a:xfrm rot="-1271693">
            <a:off x="2989263" y="1462088"/>
            <a:ext cx="267176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Release into cytoplasm</a:t>
            </a:r>
          </a:p>
        </p:txBody>
      </p:sp>
      <p:sp>
        <p:nvSpPr>
          <p:cNvPr id="106551" name="Text Box 2019"/>
          <p:cNvSpPr txBox="1">
            <a:spLocks noChangeAspect="1" noChangeArrowheads="1"/>
          </p:cNvSpPr>
          <p:nvPr/>
        </p:nvSpPr>
        <p:spPr bwMode="auto">
          <a:xfrm>
            <a:off x="6454775" y="1401763"/>
            <a:ext cx="3130550" cy="1187450"/>
          </a:xfrm>
          <a:prstGeom prst="rect">
            <a:avLst/>
          </a:prstGeom>
          <a:noFill/>
          <a:ln w="9525">
            <a:noFill/>
            <a:miter lim="800000"/>
            <a:headEnd/>
            <a:tailEnd/>
          </a:ln>
        </p:spPr>
        <p:txBody>
          <a:bodyPr>
            <a:spAutoFit/>
          </a:bodyPr>
          <a:lstStyle/>
          <a:p>
            <a:pPr algn="ctr" eaLnBrk="0" hangingPunct="0"/>
            <a:r>
              <a:rPr lang="en-US" sz="2400">
                <a:solidFill>
                  <a:schemeClr val="bg1"/>
                </a:solidFill>
                <a:latin typeface="Times New Roman" pitchFamily="18" charset="0"/>
              </a:rPr>
              <a:t>Endosomes</a:t>
            </a:r>
            <a:r>
              <a:rPr lang="fr-FR" sz="2400">
                <a:solidFill>
                  <a:schemeClr val="bg1"/>
                </a:solidFill>
                <a:latin typeface="Times New Roman" pitchFamily="18" charset="0"/>
              </a:rPr>
              <a:t>/</a:t>
            </a:r>
            <a:endParaRPr lang="en-US" sz="2400">
              <a:solidFill>
                <a:schemeClr val="bg1"/>
              </a:solidFill>
              <a:latin typeface="Times New Roman" pitchFamily="18" charset="0"/>
            </a:endParaRPr>
          </a:p>
          <a:p>
            <a:pPr algn="ctr" eaLnBrk="0" hangingPunct="0"/>
            <a:r>
              <a:rPr lang="en-US" sz="2400">
                <a:solidFill>
                  <a:schemeClr val="bg1"/>
                </a:solidFill>
                <a:latin typeface="Times New Roman" pitchFamily="18" charset="0"/>
              </a:rPr>
              <a:t>membrane fusion</a:t>
            </a:r>
            <a:endParaRPr lang="fr-FR" sz="2400">
              <a:solidFill>
                <a:schemeClr val="bg1"/>
              </a:solidFill>
              <a:latin typeface="Times New Roman" pitchFamily="18" charset="0"/>
            </a:endParaRPr>
          </a:p>
          <a:p>
            <a:pPr algn="ctr" eaLnBrk="0" hangingPunct="0"/>
            <a:r>
              <a:rPr lang="fr-FR" sz="2400">
                <a:solidFill>
                  <a:schemeClr val="bg1"/>
                </a:solidFill>
                <a:latin typeface="Times New Roman" pitchFamily="18" charset="0"/>
              </a:rPr>
              <a:t>acid pH</a:t>
            </a:r>
            <a:endParaRPr lang="en-US" sz="2400">
              <a:solidFill>
                <a:schemeClr val="bg1"/>
              </a:solidFill>
              <a:latin typeface="Times New Roman" pitchFamily="18" charset="0"/>
            </a:endParaRPr>
          </a:p>
        </p:txBody>
      </p:sp>
      <p:pic>
        <p:nvPicPr>
          <p:cNvPr id="106552" name="Picture 2020"/>
          <p:cNvPicPr>
            <a:picLocks noChangeAspect="1" noChangeArrowheads="1"/>
          </p:cNvPicPr>
          <p:nvPr/>
        </p:nvPicPr>
        <p:blipFill>
          <a:blip r:embed="rId6"/>
          <a:srcRect/>
          <a:stretch>
            <a:fillRect/>
          </a:stretch>
        </p:blipFill>
        <p:spPr bwMode="auto">
          <a:xfrm>
            <a:off x="6629400" y="4067175"/>
            <a:ext cx="198438" cy="1177925"/>
          </a:xfrm>
          <a:prstGeom prst="rect">
            <a:avLst/>
          </a:prstGeom>
          <a:noFill/>
          <a:ln w="9525">
            <a:noFill/>
            <a:miter lim="800000"/>
            <a:headEnd/>
            <a:tailEnd/>
          </a:ln>
        </p:spPr>
      </p:pic>
      <p:grpSp>
        <p:nvGrpSpPr>
          <p:cNvPr id="106553" name="Group 2021"/>
          <p:cNvGrpSpPr>
            <a:grpSpLocks noChangeAspect="1"/>
          </p:cNvGrpSpPr>
          <p:nvPr/>
        </p:nvGrpSpPr>
        <p:grpSpPr bwMode="auto">
          <a:xfrm>
            <a:off x="3756025" y="3709988"/>
            <a:ext cx="492125" cy="1809750"/>
            <a:chOff x="2500" y="2408"/>
            <a:chExt cx="437" cy="1428"/>
          </a:xfrm>
        </p:grpSpPr>
        <p:pic>
          <p:nvPicPr>
            <p:cNvPr id="106560" name="Picture 2022"/>
            <p:cNvPicPr>
              <a:picLocks noChangeAspect="1" noChangeArrowheads="1"/>
            </p:cNvPicPr>
            <p:nvPr/>
          </p:nvPicPr>
          <p:blipFill>
            <a:blip r:embed="rId7"/>
            <a:srcRect/>
            <a:stretch>
              <a:fillRect/>
            </a:stretch>
          </p:blipFill>
          <p:spPr bwMode="auto">
            <a:xfrm>
              <a:off x="2540" y="3022"/>
              <a:ext cx="397" cy="814"/>
            </a:xfrm>
            <a:prstGeom prst="rect">
              <a:avLst/>
            </a:prstGeom>
            <a:noFill/>
            <a:ln w="9525">
              <a:noFill/>
              <a:miter lim="800000"/>
              <a:headEnd/>
              <a:tailEnd/>
            </a:ln>
          </p:spPr>
        </p:pic>
        <p:pic>
          <p:nvPicPr>
            <p:cNvPr id="106561" name="Picture 2023"/>
            <p:cNvPicPr>
              <a:picLocks noChangeAspect="1" noChangeArrowheads="1"/>
            </p:cNvPicPr>
            <p:nvPr/>
          </p:nvPicPr>
          <p:blipFill>
            <a:blip r:embed="rId7"/>
            <a:srcRect/>
            <a:stretch>
              <a:fillRect/>
            </a:stretch>
          </p:blipFill>
          <p:spPr bwMode="auto">
            <a:xfrm>
              <a:off x="2500" y="2408"/>
              <a:ext cx="437" cy="894"/>
            </a:xfrm>
            <a:prstGeom prst="rect">
              <a:avLst/>
            </a:prstGeom>
            <a:noFill/>
            <a:ln w="9525">
              <a:noFill/>
              <a:miter lim="800000"/>
              <a:headEnd/>
              <a:tailEnd/>
            </a:ln>
          </p:spPr>
        </p:pic>
      </p:grpSp>
      <p:sp>
        <p:nvSpPr>
          <p:cNvPr id="106554" name="Freeform 2024"/>
          <p:cNvSpPr>
            <a:spLocks/>
          </p:cNvSpPr>
          <p:nvPr/>
        </p:nvSpPr>
        <p:spPr bwMode="auto">
          <a:xfrm>
            <a:off x="6902450" y="696913"/>
            <a:ext cx="128588" cy="479425"/>
          </a:xfrm>
          <a:custGeom>
            <a:avLst/>
            <a:gdLst>
              <a:gd name="T0" fmla="*/ 0 w 92"/>
              <a:gd name="T1" fmla="*/ 0 h 595"/>
              <a:gd name="T2" fmla="*/ 2147483647 w 92"/>
              <a:gd name="T3" fmla="*/ 2147483647 h 595"/>
              <a:gd name="T4" fmla="*/ 2147483647 w 92"/>
              <a:gd name="T5" fmla="*/ 2147483647 h 595"/>
              <a:gd name="T6" fmla="*/ 2147483647 w 92"/>
              <a:gd name="T7" fmla="*/ 2147483647 h 595"/>
              <a:gd name="T8" fmla="*/ 0 60000 65536"/>
              <a:gd name="T9" fmla="*/ 0 60000 65536"/>
              <a:gd name="T10" fmla="*/ 0 60000 65536"/>
              <a:gd name="T11" fmla="*/ 0 60000 65536"/>
              <a:gd name="T12" fmla="*/ 0 w 92"/>
              <a:gd name="T13" fmla="*/ 0 h 595"/>
              <a:gd name="T14" fmla="*/ 92 w 92"/>
              <a:gd name="T15" fmla="*/ 595 h 595"/>
            </a:gdLst>
            <a:ahLst/>
            <a:cxnLst>
              <a:cxn ang="T8">
                <a:pos x="T0" y="T1"/>
              </a:cxn>
              <a:cxn ang="T9">
                <a:pos x="T2" y="T3"/>
              </a:cxn>
              <a:cxn ang="T10">
                <a:pos x="T4" y="T5"/>
              </a:cxn>
              <a:cxn ang="T11">
                <a:pos x="T6" y="T7"/>
              </a:cxn>
            </a:cxnLst>
            <a:rect l="T12" t="T13" r="T14" b="T15"/>
            <a:pathLst>
              <a:path w="92" h="595">
                <a:moveTo>
                  <a:pt x="0" y="0"/>
                </a:moveTo>
                <a:cubicBezTo>
                  <a:pt x="15" y="42"/>
                  <a:pt x="22" y="74"/>
                  <a:pt x="46" y="110"/>
                </a:cubicBezTo>
                <a:cubicBezTo>
                  <a:pt x="64" y="235"/>
                  <a:pt x="78" y="360"/>
                  <a:pt x="92" y="485"/>
                </a:cubicBezTo>
                <a:cubicBezTo>
                  <a:pt x="89" y="522"/>
                  <a:pt x="83" y="595"/>
                  <a:pt x="83" y="595"/>
                </a:cubicBezTo>
              </a:path>
            </a:pathLst>
          </a:custGeom>
          <a:noFill/>
          <a:ln w="28575">
            <a:solidFill>
              <a:schemeClr val="bg1"/>
            </a:solidFill>
            <a:round/>
            <a:headEnd/>
            <a:tailEnd/>
          </a:ln>
        </p:spPr>
        <p:txBody>
          <a:bodyPr/>
          <a:lstStyle/>
          <a:p>
            <a:endParaRPr lang="fr-FR"/>
          </a:p>
        </p:txBody>
      </p:sp>
      <p:sp>
        <p:nvSpPr>
          <p:cNvPr id="106555" name="Freeform 2025"/>
          <p:cNvSpPr>
            <a:spLocks/>
          </p:cNvSpPr>
          <p:nvPr/>
        </p:nvSpPr>
        <p:spPr bwMode="auto">
          <a:xfrm>
            <a:off x="6721475" y="1495425"/>
            <a:ext cx="350838" cy="5272088"/>
          </a:xfrm>
          <a:custGeom>
            <a:avLst/>
            <a:gdLst>
              <a:gd name="T0" fmla="*/ 2147483647 w 249"/>
              <a:gd name="T1" fmla="*/ 0 h 3321"/>
              <a:gd name="T2" fmla="*/ 2147483647 w 249"/>
              <a:gd name="T3" fmla="*/ 2147483647 h 3321"/>
              <a:gd name="T4" fmla="*/ 2147483647 w 249"/>
              <a:gd name="T5" fmla="*/ 2147483647 h 3321"/>
              <a:gd name="T6" fmla="*/ 2147483647 w 249"/>
              <a:gd name="T7" fmla="*/ 2147483647 h 3321"/>
              <a:gd name="T8" fmla="*/ 2147483647 w 249"/>
              <a:gd name="T9" fmla="*/ 2147483647 h 3321"/>
              <a:gd name="T10" fmla="*/ 2147483647 w 249"/>
              <a:gd name="T11" fmla="*/ 2147483647 h 3321"/>
              <a:gd name="T12" fmla="*/ 2147483647 w 249"/>
              <a:gd name="T13" fmla="*/ 2147483647 h 3321"/>
              <a:gd name="T14" fmla="*/ 2147483647 w 249"/>
              <a:gd name="T15" fmla="*/ 2147483647 h 3321"/>
              <a:gd name="T16" fmla="*/ 2147483647 w 249"/>
              <a:gd name="T17" fmla="*/ 2147483647 h 3321"/>
              <a:gd name="T18" fmla="*/ 2147483647 w 249"/>
              <a:gd name="T19" fmla="*/ 2147483647 h 3321"/>
              <a:gd name="T20" fmla="*/ 2147483647 w 249"/>
              <a:gd name="T21" fmla="*/ 2147483647 h 3321"/>
              <a:gd name="T22" fmla="*/ 2147483647 w 249"/>
              <a:gd name="T23" fmla="*/ 2147483647 h 3321"/>
              <a:gd name="T24" fmla="*/ 0 w 249"/>
              <a:gd name="T25" fmla="*/ 2147483647 h 33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9"/>
              <a:gd name="T40" fmla="*/ 0 h 3321"/>
              <a:gd name="T41" fmla="*/ 249 w 249"/>
              <a:gd name="T42" fmla="*/ 3321 h 33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9" h="3321">
                <a:moveTo>
                  <a:pt x="220" y="0"/>
                </a:moveTo>
                <a:cubicBezTo>
                  <a:pt x="249" y="179"/>
                  <a:pt x="210" y="350"/>
                  <a:pt x="202" y="530"/>
                </a:cubicBezTo>
                <a:cubicBezTo>
                  <a:pt x="199" y="609"/>
                  <a:pt x="200" y="689"/>
                  <a:pt x="192" y="768"/>
                </a:cubicBezTo>
                <a:cubicBezTo>
                  <a:pt x="187" y="817"/>
                  <a:pt x="157" y="873"/>
                  <a:pt x="147" y="923"/>
                </a:cubicBezTo>
                <a:cubicBezTo>
                  <a:pt x="151" y="1050"/>
                  <a:pt x="139" y="1248"/>
                  <a:pt x="183" y="1380"/>
                </a:cubicBezTo>
                <a:cubicBezTo>
                  <a:pt x="175" y="1466"/>
                  <a:pt x="158" y="1538"/>
                  <a:pt x="128" y="1618"/>
                </a:cubicBezTo>
                <a:cubicBezTo>
                  <a:pt x="114" y="1701"/>
                  <a:pt x="100" y="1752"/>
                  <a:pt x="174" y="1801"/>
                </a:cubicBezTo>
                <a:cubicBezTo>
                  <a:pt x="167" y="1874"/>
                  <a:pt x="171" y="1916"/>
                  <a:pt x="119" y="1965"/>
                </a:cubicBezTo>
                <a:cubicBezTo>
                  <a:pt x="96" y="2035"/>
                  <a:pt x="105" y="2001"/>
                  <a:pt x="92" y="2066"/>
                </a:cubicBezTo>
                <a:cubicBezTo>
                  <a:pt x="84" y="2249"/>
                  <a:pt x="57" y="2435"/>
                  <a:pt x="101" y="2615"/>
                </a:cubicBezTo>
                <a:cubicBezTo>
                  <a:pt x="95" y="2763"/>
                  <a:pt x="82" y="2890"/>
                  <a:pt x="92" y="3035"/>
                </a:cubicBezTo>
                <a:cubicBezTo>
                  <a:pt x="89" y="3073"/>
                  <a:pt x="81" y="3234"/>
                  <a:pt x="55" y="3273"/>
                </a:cubicBezTo>
                <a:cubicBezTo>
                  <a:pt x="24" y="3321"/>
                  <a:pt x="29" y="3319"/>
                  <a:pt x="0" y="3319"/>
                </a:cubicBezTo>
              </a:path>
            </a:pathLst>
          </a:custGeom>
          <a:noFill/>
          <a:ln w="28575">
            <a:solidFill>
              <a:schemeClr val="bg1"/>
            </a:solidFill>
            <a:round/>
            <a:headEnd/>
            <a:tailEnd/>
          </a:ln>
        </p:spPr>
        <p:txBody>
          <a:bodyPr/>
          <a:lstStyle/>
          <a:p>
            <a:endParaRPr lang="fr-FR"/>
          </a:p>
        </p:txBody>
      </p:sp>
      <p:sp>
        <p:nvSpPr>
          <p:cNvPr id="106556" name="Line 2026"/>
          <p:cNvSpPr>
            <a:spLocks noChangeShapeType="1"/>
          </p:cNvSpPr>
          <p:nvPr/>
        </p:nvSpPr>
        <p:spPr bwMode="auto">
          <a:xfrm flipH="1">
            <a:off x="214313" y="711200"/>
            <a:ext cx="6696075" cy="44450"/>
          </a:xfrm>
          <a:prstGeom prst="line">
            <a:avLst/>
          </a:prstGeom>
          <a:noFill/>
          <a:ln w="28575">
            <a:solidFill>
              <a:schemeClr val="bg1"/>
            </a:solidFill>
            <a:round/>
            <a:headEnd/>
            <a:tailEnd/>
          </a:ln>
        </p:spPr>
        <p:txBody>
          <a:bodyPr wrap="none" anchor="ctr"/>
          <a:lstStyle/>
          <a:p>
            <a:endParaRPr lang="fr-FR"/>
          </a:p>
        </p:txBody>
      </p:sp>
      <p:sp>
        <p:nvSpPr>
          <p:cNvPr id="106557" name="Line 2027"/>
          <p:cNvSpPr>
            <a:spLocks noChangeShapeType="1"/>
          </p:cNvSpPr>
          <p:nvPr/>
        </p:nvSpPr>
        <p:spPr bwMode="auto">
          <a:xfrm flipH="1">
            <a:off x="168275" y="771525"/>
            <a:ext cx="50800" cy="5929313"/>
          </a:xfrm>
          <a:prstGeom prst="line">
            <a:avLst/>
          </a:prstGeom>
          <a:noFill/>
          <a:ln w="28575">
            <a:solidFill>
              <a:schemeClr val="bg1"/>
            </a:solidFill>
            <a:round/>
            <a:headEnd/>
            <a:tailEnd/>
          </a:ln>
        </p:spPr>
        <p:txBody>
          <a:bodyPr/>
          <a:lstStyle/>
          <a:p>
            <a:endParaRPr lang="fr-FR"/>
          </a:p>
        </p:txBody>
      </p:sp>
      <p:sp>
        <p:nvSpPr>
          <p:cNvPr id="106558" name="Text Box 2028"/>
          <p:cNvSpPr txBox="1">
            <a:spLocks noChangeArrowheads="1"/>
          </p:cNvSpPr>
          <p:nvPr/>
        </p:nvSpPr>
        <p:spPr bwMode="auto">
          <a:xfrm>
            <a:off x="3956050" y="6194425"/>
            <a:ext cx="444500"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GP</a:t>
            </a:r>
          </a:p>
        </p:txBody>
      </p:sp>
      <p:sp>
        <p:nvSpPr>
          <p:cNvPr id="106559" name="AutoShape 2029"/>
          <p:cNvSpPr>
            <a:spLocks noChangeArrowheads="1"/>
          </p:cNvSpPr>
          <p:nvPr/>
        </p:nvSpPr>
        <p:spPr bwMode="auto">
          <a:xfrm>
            <a:off x="2114550" y="4818063"/>
            <a:ext cx="812800" cy="276225"/>
          </a:xfrm>
          <a:prstGeom prst="leftArrow">
            <a:avLst>
              <a:gd name="adj1" fmla="val 50000"/>
              <a:gd name="adj2" fmla="val 73563"/>
            </a:avLst>
          </a:prstGeom>
          <a:solidFill>
            <a:schemeClr val="bg2"/>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3" descr="6-2"/>
          <p:cNvPicPr>
            <a:picLocks noChangeAspect="1" noChangeArrowheads="1"/>
          </p:cNvPicPr>
          <p:nvPr/>
        </p:nvPicPr>
        <p:blipFill>
          <a:blip r:embed="rId3">
            <a:lum bright="6000" contrast="24000"/>
          </a:blip>
          <a:srcRect/>
          <a:stretch>
            <a:fillRect/>
          </a:stretch>
        </p:blipFill>
        <p:spPr bwMode="auto">
          <a:xfrm>
            <a:off x="0" y="44450"/>
            <a:ext cx="9144000" cy="676116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109570" name="Picture 3"/>
          <p:cNvPicPr>
            <a:picLocks noChangeAspect="1" noChangeArrowheads="1"/>
          </p:cNvPicPr>
          <p:nvPr/>
        </p:nvPicPr>
        <p:blipFill>
          <a:blip r:embed="rId3"/>
          <a:srcRect/>
          <a:stretch>
            <a:fillRect/>
          </a:stretch>
        </p:blipFill>
        <p:spPr bwMode="auto">
          <a:xfrm>
            <a:off x="355600" y="1466850"/>
            <a:ext cx="2066925" cy="2343150"/>
          </a:xfrm>
          <a:prstGeom prst="rect">
            <a:avLst/>
          </a:prstGeom>
          <a:noFill/>
          <a:ln w="9525">
            <a:noFill/>
            <a:miter lim="800000"/>
            <a:headEnd/>
            <a:tailEnd/>
          </a:ln>
        </p:spPr>
      </p:pic>
      <p:sp>
        <p:nvSpPr>
          <p:cNvPr id="109571" name="Text Box 4"/>
          <p:cNvSpPr txBox="1">
            <a:spLocks noChangeArrowheads="1"/>
          </p:cNvSpPr>
          <p:nvPr/>
        </p:nvSpPr>
        <p:spPr bwMode="auto">
          <a:xfrm>
            <a:off x="5738813" y="1130300"/>
            <a:ext cx="319087"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L</a:t>
            </a:r>
          </a:p>
        </p:txBody>
      </p:sp>
      <p:sp>
        <p:nvSpPr>
          <p:cNvPr id="109572" name="Text Box 5"/>
          <p:cNvSpPr txBox="1">
            <a:spLocks noChangeArrowheads="1"/>
          </p:cNvSpPr>
          <p:nvPr/>
        </p:nvSpPr>
        <p:spPr bwMode="auto">
          <a:xfrm>
            <a:off x="7280275" y="1311275"/>
            <a:ext cx="1414463"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VP30 or M2-1</a:t>
            </a:r>
          </a:p>
        </p:txBody>
      </p:sp>
      <p:sp>
        <p:nvSpPr>
          <p:cNvPr id="109573" name="Text Box 6"/>
          <p:cNvSpPr txBox="1">
            <a:spLocks noChangeArrowheads="1"/>
          </p:cNvSpPr>
          <p:nvPr/>
        </p:nvSpPr>
        <p:spPr bwMode="auto">
          <a:xfrm>
            <a:off x="4672013" y="1162050"/>
            <a:ext cx="4032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NP</a:t>
            </a:r>
          </a:p>
        </p:txBody>
      </p:sp>
      <p:sp>
        <p:nvSpPr>
          <p:cNvPr id="109574" name="Text Box 7"/>
          <p:cNvSpPr txBox="1">
            <a:spLocks noChangeArrowheads="1"/>
          </p:cNvSpPr>
          <p:nvPr/>
        </p:nvSpPr>
        <p:spPr bwMode="auto">
          <a:xfrm>
            <a:off x="4624388" y="1739900"/>
            <a:ext cx="30797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P</a:t>
            </a:r>
          </a:p>
        </p:txBody>
      </p:sp>
      <p:sp>
        <p:nvSpPr>
          <p:cNvPr id="109575" name="Oval 9"/>
          <p:cNvSpPr>
            <a:spLocks noChangeArrowheads="1"/>
          </p:cNvSpPr>
          <p:nvPr/>
        </p:nvSpPr>
        <p:spPr bwMode="auto">
          <a:xfrm>
            <a:off x="5060950" y="1162050"/>
            <a:ext cx="339725"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576" name="Oval 10"/>
          <p:cNvSpPr>
            <a:spLocks noChangeArrowheads="1"/>
          </p:cNvSpPr>
          <p:nvPr/>
        </p:nvSpPr>
        <p:spPr bwMode="auto">
          <a:xfrm>
            <a:off x="7431088" y="1619250"/>
            <a:ext cx="271462" cy="304800"/>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227339" name="Oval 11"/>
          <p:cNvSpPr>
            <a:spLocks noChangeArrowheads="1"/>
          </p:cNvSpPr>
          <p:nvPr/>
        </p:nvSpPr>
        <p:spPr bwMode="auto">
          <a:xfrm>
            <a:off x="5638800" y="1428750"/>
            <a:ext cx="474663" cy="533400"/>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7340" name="Oval 12"/>
          <p:cNvSpPr>
            <a:spLocks noChangeArrowheads="1"/>
          </p:cNvSpPr>
          <p:nvPr/>
        </p:nvSpPr>
        <p:spPr bwMode="auto">
          <a:xfrm>
            <a:off x="5060950" y="1771650"/>
            <a:ext cx="271463" cy="304800"/>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sp>
        <p:nvSpPr>
          <p:cNvPr id="227344" name="Oval 16"/>
          <p:cNvSpPr>
            <a:spLocks noChangeArrowheads="1"/>
          </p:cNvSpPr>
          <p:nvPr/>
        </p:nvSpPr>
        <p:spPr bwMode="auto">
          <a:xfrm>
            <a:off x="1709738" y="1466850"/>
            <a:ext cx="339725" cy="381000"/>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7345" name="Oval 17"/>
          <p:cNvSpPr>
            <a:spLocks noChangeArrowheads="1"/>
          </p:cNvSpPr>
          <p:nvPr/>
        </p:nvSpPr>
        <p:spPr bwMode="auto">
          <a:xfrm>
            <a:off x="1912938" y="1695450"/>
            <a:ext cx="136525" cy="152400"/>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sp>
        <p:nvSpPr>
          <p:cNvPr id="109581" name="Oval 18"/>
          <p:cNvSpPr>
            <a:spLocks noChangeArrowheads="1"/>
          </p:cNvSpPr>
          <p:nvPr/>
        </p:nvSpPr>
        <p:spPr bwMode="auto">
          <a:xfrm>
            <a:off x="1303338" y="2305050"/>
            <a:ext cx="136525" cy="152400"/>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109582" name="Oval 19"/>
          <p:cNvSpPr>
            <a:spLocks noChangeArrowheads="1"/>
          </p:cNvSpPr>
          <p:nvPr/>
        </p:nvSpPr>
        <p:spPr bwMode="auto">
          <a:xfrm>
            <a:off x="1033463" y="2686050"/>
            <a:ext cx="134937" cy="152400"/>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109583" name="Oval 20"/>
          <p:cNvSpPr>
            <a:spLocks noChangeArrowheads="1"/>
          </p:cNvSpPr>
          <p:nvPr/>
        </p:nvSpPr>
        <p:spPr bwMode="auto">
          <a:xfrm>
            <a:off x="436563" y="4308475"/>
            <a:ext cx="339725"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584" name="Oval 21"/>
          <p:cNvSpPr>
            <a:spLocks noChangeArrowheads="1"/>
          </p:cNvSpPr>
          <p:nvPr/>
        </p:nvSpPr>
        <p:spPr bwMode="auto">
          <a:xfrm>
            <a:off x="979488" y="4308475"/>
            <a:ext cx="338137"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585" name="Oval 22"/>
          <p:cNvSpPr>
            <a:spLocks noChangeArrowheads="1"/>
          </p:cNvSpPr>
          <p:nvPr/>
        </p:nvSpPr>
        <p:spPr bwMode="auto">
          <a:xfrm>
            <a:off x="542925" y="4675188"/>
            <a:ext cx="338138"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586" name="Oval 23"/>
          <p:cNvSpPr>
            <a:spLocks noChangeArrowheads="1"/>
          </p:cNvSpPr>
          <p:nvPr/>
        </p:nvSpPr>
        <p:spPr bwMode="auto">
          <a:xfrm>
            <a:off x="881063" y="4675188"/>
            <a:ext cx="339725"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grpSp>
        <p:nvGrpSpPr>
          <p:cNvPr id="109587" name="Group 24"/>
          <p:cNvGrpSpPr>
            <a:grpSpLocks/>
          </p:cNvGrpSpPr>
          <p:nvPr/>
        </p:nvGrpSpPr>
        <p:grpSpPr bwMode="auto">
          <a:xfrm>
            <a:off x="1187450" y="5676900"/>
            <a:ext cx="473075" cy="381000"/>
            <a:chOff x="3744" y="2304"/>
            <a:chExt cx="336" cy="240"/>
          </a:xfrm>
        </p:grpSpPr>
        <p:sp>
          <p:nvSpPr>
            <p:cNvPr id="109606" name="Oval 25"/>
            <p:cNvSpPr>
              <a:spLocks noChangeArrowheads="1"/>
            </p:cNvSpPr>
            <p:nvPr/>
          </p:nvSpPr>
          <p:spPr bwMode="auto">
            <a:xfrm>
              <a:off x="3744" y="2304"/>
              <a:ext cx="240" cy="24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227354" name="Oval 26"/>
            <p:cNvSpPr>
              <a:spLocks noChangeArrowheads="1"/>
            </p:cNvSpPr>
            <p:nvPr/>
          </p:nvSpPr>
          <p:spPr bwMode="auto">
            <a:xfrm>
              <a:off x="3888" y="2352"/>
              <a:ext cx="192" cy="192"/>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grpSp>
      <p:grpSp>
        <p:nvGrpSpPr>
          <p:cNvPr id="109588" name="Group 27"/>
          <p:cNvGrpSpPr>
            <a:grpSpLocks/>
          </p:cNvGrpSpPr>
          <p:nvPr/>
        </p:nvGrpSpPr>
        <p:grpSpPr bwMode="auto">
          <a:xfrm>
            <a:off x="5472113" y="5013325"/>
            <a:ext cx="473075" cy="381000"/>
            <a:chOff x="3744" y="2688"/>
            <a:chExt cx="336" cy="240"/>
          </a:xfrm>
        </p:grpSpPr>
        <p:sp>
          <p:nvSpPr>
            <p:cNvPr id="109604" name="Oval 28"/>
            <p:cNvSpPr>
              <a:spLocks noChangeArrowheads="1"/>
            </p:cNvSpPr>
            <p:nvPr/>
          </p:nvSpPr>
          <p:spPr bwMode="auto">
            <a:xfrm>
              <a:off x="3744" y="2688"/>
              <a:ext cx="240" cy="24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605" name="Oval 29"/>
            <p:cNvSpPr>
              <a:spLocks noChangeArrowheads="1"/>
            </p:cNvSpPr>
            <p:nvPr/>
          </p:nvSpPr>
          <p:spPr bwMode="auto">
            <a:xfrm>
              <a:off x="3888" y="2736"/>
              <a:ext cx="192" cy="192"/>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grpSp>
      <p:grpSp>
        <p:nvGrpSpPr>
          <p:cNvPr id="109589" name="Group 30"/>
          <p:cNvGrpSpPr>
            <a:grpSpLocks/>
          </p:cNvGrpSpPr>
          <p:nvPr/>
        </p:nvGrpSpPr>
        <p:grpSpPr bwMode="auto">
          <a:xfrm>
            <a:off x="2330450" y="3033713"/>
            <a:ext cx="609600" cy="533400"/>
            <a:chOff x="3840" y="3072"/>
            <a:chExt cx="432" cy="336"/>
          </a:xfrm>
        </p:grpSpPr>
        <p:sp>
          <p:nvSpPr>
            <p:cNvPr id="227359" name="Oval 31"/>
            <p:cNvSpPr>
              <a:spLocks noChangeArrowheads="1"/>
            </p:cNvSpPr>
            <p:nvPr/>
          </p:nvSpPr>
          <p:spPr bwMode="auto">
            <a:xfrm>
              <a:off x="3936" y="3072"/>
              <a:ext cx="336" cy="336"/>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7360" name="Oval 32"/>
            <p:cNvSpPr>
              <a:spLocks noChangeArrowheads="1"/>
            </p:cNvSpPr>
            <p:nvPr/>
          </p:nvSpPr>
          <p:spPr bwMode="auto">
            <a:xfrm>
              <a:off x="3840" y="3168"/>
              <a:ext cx="192" cy="192"/>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grpSp>
      <p:grpSp>
        <p:nvGrpSpPr>
          <p:cNvPr id="109590" name="Group 33"/>
          <p:cNvGrpSpPr>
            <a:grpSpLocks/>
          </p:cNvGrpSpPr>
          <p:nvPr/>
        </p:nvGrpSpPr>
        <p:grpSpPr bwMode="auto">
          <a:xfrm>
            <a:off x="5445125" y="3033713"/>
            <a:ext cx="812800" cy="533400"/>
            <a:chOff x="3744" y="3552"/>
            <a:chExt cx="576" cy="336"/>
          </a:xfrm>
        </p:grpSpPr>
        <p:sp>
          <p:nvSpPr>
            <p:cNvPr id="109599" name="Oval 34"/>
            <p:cNvSpPr>
              <a:spLocks noChangeArrowheads="1"/>
            </p:cNvSpPr>
            <p:nvPr/>
          </p:nvSpPr>
          <p:spPr bwMode="auto">
            <a:xfrm>
              <a:off x="3744" y="3600"/>
              <a:ext cx="240" cy="24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227363" name="Oval 35"/>
            <p:cNvSpPr>
              <a:spLocks noChangeArrowheads="1"/>
            </p:cNvSpPr>
            <p:nvPr/>
          </p:nvSpPr>
          <p:spPr bwMode="auto">
            <a:xfrm>
              <a:off x="3984" y="3552"/>
              <a:ext cx="336" cy="336"/>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7364" name="Oval 36"/>
            <p:cNvSpPr>
              <a:spLocks noChangeArrowheads="1"/>
            </p:cNvSpPr>
            <p:nvPr/>
          </p:nvSpPr>
          <p:spPr bwMode="auto">
            <a:xfrm>
              <a:off x="3888" y="3648"/>
              <a:ext cx="192" cy="192"/>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grpSp>
      <p:sp>
        <p:nvSpPr>
          <p:cNvPr id="109591" name="Text Box 37"/>
          <p:cNvSpPr txBox="1">
            <a:spLocks noChangeArrowheads="1"/>
          </p:cNvSpPr>
          <p:nvPr/>
        </p:nvSpPr>
        <p:spPr bwMode="auto">
          <a:xfrm>
            <a:off x="1520825" y="4384675"/>
            <a:ext cx="3440113"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NP / NP oligomerization -aggregation</a:t>
            </a:r>
          </a:p>
        </p:txBody>
      </p:sp>
      <p:sp>
        <p:nvSpPr>
          <p:cNvPr id="109592" name="Text Box 38"/>
          <p:cNvSpPr txBox="1">
            <a:spLocks noChangeArrowheads="1"/>
          </p:cNvSpPr>
          <p:nvPr/>
        </p:nvSpPr>
        <p:spPr bwMode="auto">
          <a:xfrm>
            <a:off x="1931988" y="5619750"/>
            <a:ext cx="321627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NP / P  - preserved NP aggregation</a:t>
            </a:r>
          </a:p>
        </p:txBody>
      </p:sp>
      <p:sp>
        <p:nvSpPr>
          <p:cNvPr id="109593" name="Text Box 39"/>
          <p:cNvSpPr txBox="1">
            <a:spLocks noChangeArrowheads="1"/>
          </p:cNvSpPr>
          <p:nvPr/>
        </p:nvSpPr>
        <p:spPr bwMode="auto">
          <a:xfrm>
            <a:off x="6216650" y="5051425"/>
            <a:ext cx="1843088"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NP / VP30 or M2-1</a:t>
            </a:r>
          </a:p>
        </p:txBody>
      </p:sp>
      <p:sp>
        <p:nvSpPr>
          <p:cNvPr id="109594" name="Text Box 40"/>
          <p:cNvSpPr txBox="1">
            <a:spLocks noChangeArrowheads="1"/>
          </p:cNvSpPr>
          <p:nvPr/>
        </p:nvSpPr>
        <p:spPr bwMode="auto">
          <a:xfrm>
            <a:off x="3095625" y="3167063"/>
            <a:ext cx="601663"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L / P</a:t>
            </a:r>
          </a:p>
        </p:txBody>
      </p:sp>
      <p:sp>
        <p:nvSpPr>
          <p:cNvPr id="109595" name="Text Box 41"/>
          <p:cNvSpPr txBox="1">
            <a:spLocks noChangeArrowheads="1"/>
          </p:cNvSpPr>
          <p:nvPr/>
        </p:nvSpPr>
        <p:spPr bwMode="auto">
          <a:xfrm>
            <a:off x="6529388" y="3109913"/>
            <a:ext cx="1131887"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NP / P / L  </a:t>
            </a:r>
          </a:p>
        </p:txBody>
      </p:sp>
      <p:sp>
        <p:nvSpPr>
          <p:cNvPr id="109596" name="Text Box 43"/>
          <p:cNvSpPr txBox="1">
            <a:spLocks noChangeArrowheads="1"/>
          </p:cNvSpPr>
          <p:nvPr/>
        </p:nvSpPr>
        <p:spPr bwMode="auto">
          <a:xfrm>
            <a:off x="1506538" y="277813"/>
            <a:ext cx="5773737" cy="579437"/>
          </a:xfrm>
          <a:prstGeom prst="rect">
            <a:avLst/>
          </a:prstGeom>
          <a:noFill/>
          <a:ln w="9525">
            <a:noFill/>
            <a:miter lim="800000"/>
            <a:headEnd/>
            <a:tailEnd/>
          </a:ln>
        </p:spPr>
        <p:txBody>
          <a:bodyPr wrap="none">
            <a:spAutoFit/>
          </a:bodyPr>
          <a:lstStyle/>
          <a:p>
            <a:pPr eaLnBrk="0" hangingPunct="0"/>
            <a:r>
              <a:rPr lang="de-DE" sz="3200" b="1" u="sng">
                <a:solidFill>
                  <a:schemeClr val="bg1"/>
                </a:solidFill>
                <a:latin typeface="Times New Roman" pitchFamily="18" charset="0"/>
              </a:rPr>
              <a:t>Interaction of Nucleocapsid proteins</a:t>
            </a:r>
            <a:endParaRPr lang="de-DE" sz="2400">
              <a:solidFill>
                <a:schemeClr val="bg1"/>
              </a:solidFill>
              <a:latin typeface="Times New Roman" pitchFamily="18" charset="0"/>
            </a:endParaRPr>
          </a:p>
        </p:txBody>
      </p:sp>
      <p:sp>
        <p:nvSpPr>
          <p:cNvPr id="109597" name="Oval 44"/>
          <p:cNvSpPr>
            <a:spLocks noChangeArrowheads="1"/>
          </p:cNvSpPr>
          <p:nvPr/>
        </p:nvSpPr>
        <p:spPr bwMode="auto">
          <a:xfrm>
            <a:off x="708025" y="4079875"/>
            <a:ext cx="338138" cy="3810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109598" name="Line 48"/>
          <p:cNvSpPr>
            <a:spLocks noChangeShapeType="1"/>
          </p:cNvSpPr>
          <p:nvPr/>
        </p:nvSpPr>
        <p:spPr bwMode="auto">
          <a:xfrm>
            <a:off x="3841750" y="3284538"/>
            <a:ext cx="1377950" cy="0"/>
          </a:xfrm>
          <a:prstGeom prst="line">
            <a:avLst/>
          </a:prstGeom>
          <a:noFill/>
          <a:ln w="9525">
            <a:solidFill>
              <a:schemeClr val="bg1"/>
            </a:solidFill>
            <a:round/>
            <a:headEnd/>
            <a:tailEnd type="triangle" w="med" len="med"/>
          </a:ln>
        </p:spPr>
        <p:txBody>
          <a:bodyPr/>
          <a:lstStyle/>
          <a:p>
            <a:endParaRPr lang="fr-F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p:cNvSpPr txBox="1">
            <a:spLocks noChangeArrowheads="1"/>
          </p:cNvSpPr>
          <p:nvPr/>
        </p:nvSpPr>
        <p:spPr bwMode="auto">
          <a:xfrm>
            <a:off x="585788" y="368300"/>
            <a:ext cx="7839075" cy="1135063"/>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With (-) strand and double-stranded RNA genomes RNA polymerase is a structural protein because </a:t>
            </a:r>
          </a:p>
        </p:txBody>
      </p:sp>
      <p:sp>
        <p:nvSpPr>
          <p:cNvPr id="18435" name="Text Box 4"/>
          <p:cNvSpPr txBox="1">
            <a:spLocks noChangeArrowheads="1"/>
          </p:cNvSpPr>
          <p:nvPr/>
        </p:nvSpPr>
        <p:spPr bwMode="auto">
          <a:xfrm>
            <a:off x="1655763" y="2960688"/>
            <a:ext cx="7299325" cy="39687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Purified (-) strand RNA is non-infectious</a:t>
            </a:r>
          </a:p>
        </p:txBody>
      </p:sp>
      <p:sp>
        <p:nvSpPr>
          <p:cNvPr id="18436" name="Text Box 5"/>
          <p:cNvSpPr txBox="1">
            <a:spLocks noChangeArrowheads="1"/>
          </p:cNvSpPr>
          <p:nvPr/>
        </p:nvSpPr>
        <p:spPr bwMode="auto">
          <a:xfrm>
            <a:off x="585788" y="3429000"/>
            <a:ext cx="8332787" cy="1525418"/>
          </a:xfrm>
          <a:prstGeom prst="rect">
            <a:avLst/>
          </a:prstGeom>
          <a:noFill/>
          <a:ln w="9525">
            <a:noFill/>
            <a:miter lim="800000"/>
            <a:headEnd/>
            <a:tailEnd/>
          </a:ln>
        </p:spPr>
        <p:txBody>
          <a:bodyPr wrap="square">
            <a:spAutoFit/>
          </a:bodyPr>
          <a:lstStyle/>
          <a:p>
            <a:pPr algn="just">
              <a:lnSpc>
                <a:spcPct val="150000"/>
              </a:lnSpc>
            </a:pPr>
            <a:r>
              <a:rPr lang="en-US" sz="2400" b="1" dirty="0">
                <a:latin typeface="Times New Roman" pitchFamily="18" charset="0"/>
                <a:cs typeface="Times New Roman" pitchFamily="18" charset="0"/>
              </a:rPr>
              <a:t>(+) strand RNA viruses do not contain RNA polymerase in the structure of </a:t>
            </a:r>
            <a:r>
              <a:rPr lang="en-US" sz="2400" b="1" dirty="0" err="1">
                <a:latin typeface="Times New Roman" pitchFamily="18" charset="0"/>
                <a:cs typeface="Times New Roman" pitchFamily="18" charset="0"/>
              </a:rPr>
              <a:t>virions</a:t>
            </a:r>
            <a:r>
              <a:rPr lang="en-US" sz="2400" b="1" dirty="0">
                <a:latin typeface="Times New Roman" pitchFamily="18" charset="0"/>
                <a:cs typeface="Times New Roman" pitchFamily="18" charset="0"/>
              </a:rPr>
              <a:t> , it is non-structural </a:t>
            </a:r>
            <a:r>
              <a:rPr lang="en-US" sz="2400" b="1" dirty="0" smtClean="0">
                <a:latin typeface="Times New Roman" pitchFamily="18" charset="0"/>
                <a:cs typeface="Times New Roman" pitchFamily="18" charset="0"/>
              </a:rPr>
              <a:t>protein </a:t>
            </a:r>
            <a:r>
              <a:rPr lang="en-US" sz="1600" b="1" dirty="0" smtClean="0">
                <a:latin typeface="Times New Roman" pitchFamily="18" charset="0"/>
                <a:cs typeface="Times New Roman" pitchFamily="18" charset="0"/>
              </a:rPr>
              <a:t>(Retroviruses is an exception)</a:t>
            </a:r>
            <a:endParaRPr lang="en-US" sz="1600" b="1" dirty="0">
              <a:latin typeface="Times New Roman" pitchFamily="18" charset="0"/>
              <a:cs typeface="Times New Roman" pitchFamily="18" charset="0"/>
            </a:endParaRPr>
          </a:p>
        </p:txBody>
      </p:sp>
      <p:sp>
        <p:nvSpPr>
          <p:cNvPr id="18437" name="Oval 6"/>
          <p:cNvSpPr>
            <a:spLocks noChangeArrowheads="1"/>
          </p:cNvSpPr>
          <p:nvPr/>
        </p:nvSpPr>
        <p:spPr bwMode="auto">
          <a:xfrm>
            <a:off x="323850" y="728663"/>
            <a:ext cx="71438" cy="71437"/>
          </a:xfrm>
          <a:prstGeom prst="ellipse">
            <a:avLst/>
          </a:prstGeom>
          <a:solidFill>
            <a:schemeClr val="tx1"/>
          </a:solidFill>
          <a:ln w="9525">
            <a:solidFill>
              <a:schemeClr val="tx1"/>
            </a:solidFill>
            <a:round/>
            <a:headEnd/>
            <a:tailEnd/>
          </a:ln>
        </p:spPr>
        <p:txBody>
          <a:bodyPr wrap="none" anchor="ctr"/>
          <a:lstStyle/>
          <a:p>
            <a:endParaRPr lang="en-US"/>
          </a:p>
        </p:txBody>
      </p:sp>
      <p:sp>
        <p:nvSpPr>
          <p:cNvPr id="18438" name="Oval 9"/>
          <p:cNvSpPr>
            <a:spLocks noChangeArrowheads="1"/>
          </p:cNvSpPr>
          <p:nvPr/>
        </p:nvSpPr>
        <p:spPr bwMode="auto">
          <a:xfrm>
            <a:off x="323850" y="4005263"/>
            <a:ext cx="71438" cy="71437"/>
          </a:xfrm>
          <a:prstGeom prst="ellipse">
            <a:avLst/>
          </a:prstGeom>
          <a:solidFill>
            <a:schemeClr val="tx1"/>
          </a:solidFill>
          <a:ln w="9525">
            <a:solidFill>
              <a:schemeClr val="tx1"/>
            </a:solidFill>
            <a:round/>
            <a:headEnd/>
            <a:tailEnd/>
          </a:ln>
        </p:spPr>
        <p:txBody>
          <a:bodyPr wrap="none" anchor="ctr"/>
          <a:lstStyle/>
          <a:p>
            <a:endParaRPr lang="en-US"/>
          </a:p>
        </p:txBody>
      </p:sp>
      <p:sp>
        <p:nvSpPr>
          <p:cNvPr id="18439" name="Text Box 10"/>
          <p:cNvSpPr txBox="1">
            <a:spLocks noChangeArrowheads="1"/>
          </p:cNvSpPr>
          <p:nvPr/>
        </p:nvSpPr>
        <p:spPr bwMode="auto">
          <a:xfrm>
            <a:off x="1655763" y="6308725"/>
            <a:ext cx="7345362" cy="39687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RNA is infectious</a:t>
            </a:r>
          </a:p>
        </p:txBody>
      </p:sp>
      <p:sp>
        <p:nvSpPr>
          <p:cNvPr id="18440" name="Rectangle 11"/>
          <p:cNvSpPr>
            <a:spLocks noChangeArrowheads="1"/>
          </p:cNvSpPr>
          <p:nvPr/>
        </p:nvSpPr>
        <p:spPr bwMode="auto">
          <a:xfrm>
            <a:off x="1331913" y="2563813"/>
            <a:ext cx="144462" cy="36512"/>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441" name="Text Box 12"/>
          <p:cNvSpPr txBox="1">
            <a:spLocks noChangeArrowheads="1"/>
          </p:cNvSpPr>
          <p:nvPr/>
        </p:nvSpPr>
        <p:spPr bwMode="auto">
          <a:xfrm>
            <a:off x="1655763" y="2384425"/>
            <a:ext cx="7299325" cy="39687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Viral RNA cannot be translated</a:t>
            </a:r>
          </a:p>
        </p:txBody>
      </p:sp>
      <p:sp>
        <p:nvSpPr>
          <p:cNvPr id="18442" name="Text Box 13"/>
          <p:cNvSpPr txBox="1">
            <a:spLocks noChangeArrowheads="1"/>
          </p:cNvSpPr>
          <p:nvPr/>
        </p:nvSpPr>
        <p:spPr bwMode="auto">
          <a:xfrm>
            <a:off x="1628775" y="1808163"/>
            <a:ext cx="7299325" cy="39687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Cellular machinery can not synthesize RNA from RNA template </a:t>
            </a:r>
          </a:p>
        </p:txBody>
      </p:sp>
      <p:sp>
        <p:nvSpPr>
          <p:cNvPr id="18443" name="Rectangle 14"/>
          <p:cNvSpPr>
            <a:spLocks noChangeArrowheads="1"/>
          </p:cNvSpPr>
          <p:nvPr/>
        </p:nvSpPr>
        <p:spPr bwMode="auto">
          <a:xfrm>
            <a:off x="1304925" y="1987550"/>
            <a:ext cx="144463" cy="36513"/>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444" name="Rectangle 15"/>
          <p:cNvSpPr>
            <a:spLocks noChangeArrowheads="1"/>
          </p:cNvSpPr>
          <p:nvPr/>
        </p:nvSpPr>
        <p:spPr bwMode="auto">
          <a:xfrm>
            <a:off x="1331913" y="3140075"/>
            <a:ext cx="144462" cy="36513"/>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445" name="Rectangle 16"/>
          <p:cNvSpPr>
            <a:spLocks noChangeArrowheads="1"/>
          </p:cNvSpPr>
          <p:nvPr/>
        </p:nvSpPr>
        <p:spPr bwMode="auto">
          <a:xfrm>
            <a:off x="1331913" y="6488113"/>
            <a:ext cx="144462" cy="36512"/>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446" name="Rectangle 11"/>
          <p:cNvSpPr>
            <a:spLocks noChangeArrowheads="1"/>
          </p:cNvSpPr>
          <p:nvPr/>
        </p:nvSpPr>
        <p:spPr bwMode="auto">
          <a:xfrm>
            <a:off x="1304925" y="5840413"/>
            <a:ext cx="144463" cy="36512"/>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18447" name="Text Box 12"/>
          <p:cNvSpPr txBox="1">
            <a:spLocks noChangeArrowheads="1"/>
          </p:cNvSpPr>
          <p:nvPr/>
        </p:nvSpPr>
        <p:spPr bwMode="auto">
          <a:xfrm>
            <a:off x="1628775" y="5661025"/>
            <a:ext cx="7299325" cy="39687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Viral RNA can be translated</a:t>
            </a:r>
          </a:p>
        </p:txBody>
      </p:sp>
      <p:sp>
        <p:nvSpPr>
          <p:cNvPr id="18448" name="Text Box 13"/>
          <p:cNvSpPr txBox="1">
            <a:spLocks noChangeArrowheads="1"/>
          </p:cNvSpPr>
          <p:nvPr/>
        </p:nvSpPr>
        <p:spPr bwMode="auto">
          <a:xfrm>
            <a:off x="1619250" y="5048250"/>
            <a:ext cx="7299325" cy="708025"/>
          </a:xfrm>
          <a:prstGeom prst="rect">
            <a:avLst/>
          </a:prstGeom>
          <a:noFill/>
          <a:ln w="9525">
            <a:noFill/>
            <a:miter lim="800000"/>
            <a:headEnd/>
            <a:tailEnd/>
          </a:ln>
        </p:spPr>
        <p:txBody>
          <a:bodyPr>
            <a:spAutoFit/>
          </a:bodyPr>
          <a:lstStyle/>
          <a:p>
            <a:pPr algn="just"/>
            <a:r>
              <a:rPr lang="en-US" sz="2000" b="1">
                <a:latin typeface="Times New Roman" pitchFamily="18" charset="0"/>
                <a:cs typeface="Times New Roman" pitchFamily="18" charset="0"/>
              </a:rPr>
              <a:t>Cellular machinery can not synthesize RNA from RNA template BUT…. </a:t>
            </a:r>
          </a:p>
        </p:txBody>
      </p:sp>
      <p:sp>
        <p:nvSpPr>
          <p:cNvPr id="18449" name="Rectangle 14"/>
          <p:cNvSpPr>
            <a:spLocks noChangeArrowheads="1"/>
          </p:cNvSpPr>
          <p:nvPr/>
        </p:nvSpPr>
        <p:spPr bwMode="auto">
          <a:xfrm>
            <a:off x="1295400" y="5227638"/>
            <a:ext cx="144463" cy="36512"/>
          </a:xfrm>
          <a:prstGeom prst="rect">
            <a:avLst/>
          </a:prstGeom>
          <a:solidFill>
            <a:schemeClr val="tx1"/>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pic>
        <p:nvPicPr>
          <p:cNvPr id="6148" name="Picture 2" descr="trimer6a"/>
          <p:cNvPicPr>
            <a:picLocks noChangeAspect="1" noChangeArrowheads="1"/>
          </p:cNvPicPr>
          <p:nvPr/>
        </p:nvPicPr>
        <p:blipFill>
          <a:blip r:embed="rId4"/>
          <a:srcRect/>
          <a:stretch>
            <a:fillRect/>
          </a:stretch>
        </p:blipFill>
        <p:spPr bwMode="auto">
          <a:xfrm>
            <a:off x="5289550" y="968375"/>
            <a:ext cx="2827338" cy="5748338"/>
          </a:xfrm>
          <a:prstGeom prst="rect">
            <a:avLst/>
          </a:prstGeom>
          <a:noFill/>
          <a:ln w="9525">
            <a:noFill/>
            <a:miter lim="800000"/>
            <a:headEnd/>
            <a:tailEnd/>
          </a:ln>
        </p:spPr>
      </p:pic>
      <p:grpSp>
        <p:nvGrpSpPr>
          <p:cNvPr id="6149" name="Group 3"/>
          <p:cNvGrpSpPr>
            <a:grpSpLocks/>
          </p:cNvGrpSpPr>
          <p:nvPr/>
        </p:nvGrpSpPr>
        <p:grpSpPr bwMode="auto">
          <a:xfrm>
            <a:off x="307975" y="5149850"/>
            <a:ext cx="1574800" cy="333375"/>
            <a:chOff x="281" y="3244"/>
            <a:chExt cx="1116" cy="210"/>
          </a:xfrm>
        </p:grpSpPr>
        <p:sp>
          <p:nvSpPr>
            <p:cNvPr id="6331" name="Oval 4"/>
            <p:cNvSpPr>
              <a:spLocks noChangeArrowheads="1"/>
            </p:cNvSpPr>
            <p:nvPr/>
          </p:nvSpPr>
          <p:spPr bwMode="auto">
            <a:xfrm>
              <a:off x="281" y="3341"/>
              <a:ext cx="50" cy="46"/>
            </a:xfrm>
            <a:prstGeom prst="ellipse">
              <a:avLst/>
            </a:prstGeom>
            <a:solidFill>
              <a:schemeClr val="bg1"/>
            </a:solidFill>
            <a:ln w="12700">
              <a:solidFill>
                <a:schemeClr val="tx1"/>
              </a:solidFill>
              <a:round/>
              <a:headEnd/>
              <a:tailEnd/>
            </a:ln>
          </p:spPr>
          <p:txBody>
            <a:bodyPr wrap="none" anchor="ctr"/>
            <a:lstStyle/>
            <a:p>
              <a:endParaRPr lang="en-US"/>
            </a:p>
          </p:txBody>
        </p:sp>
        <p:sp>
          <p:nvSpPr>
            <p:cNvPr id="6332" name="Rectangle 5"/>
            <p:cNvSpPr>
              <a:spLocks noChangeArrowheads="1"/>
            </p:cNvSpPr>
            <p:nvPr/>
          </p:nvSpPr>
          <p:spPr bwMode="auto">
            <a:xfrm>
              <a:off x="342" y="3244"/>
              <a:ext cx="1055" cy="210"/>
            </a:xfrm>
            <a:prstGeom prst="rect">
              <a:avLst/>
            </a:prstGeom>
            <a:noFill/>
            <a:ln w="12700">
              <a:noFill/>
              <a:miter lim="800000"/>
              <a:headEnd/>
              <a:tailEnd/>
            </a:ln>
          </p:spPr>
          <p:txBody>
            <a:bodyPr wrap="none" lIns="90488" tIns="44450" rIns="90488" bIns="44450">
              <a:spAutoFit/>
            </a:bodyPr>
            <a:lstStyle/>
            <a:p>
              <a:pPr defTabSz="762000" eaLnBrk="0" hangingPunct="0"/>
              <a:r>
                <a:rPr lang="en-US" sz="1600">
                  <a:solidFill>
                    <a:schemeClr val="bg1"/>
                  </a:solidFill>
                  <a:latin typeface="Times New Roman" pitchFamily="18" charset="0"/>
                </a:rPr>
                <a:t>- </a:t>
              </a:r>
              <a:r>
                <a:rPr lang="en-US" sz="1600" b="1">
                  <a:solidFill>
                    <a:schemeClr val="bg1"/>
                  </a:solidFill>
                  <a:latin typeface="Times New Roman" pitchFamily="18" charset="0"/>
                </a:rPr>
                <a:t>cysteine residue</a:t>
              </a:r>
            </a:p>
          </p:txBody>
        </p:sp>
      </p:grpSp>
      <p:sp>
        <p:nvSpPr>
          <p:cNvPr id="6150" name="Rectangle 6"/>
          <p:cNvSpPr>
            <a:spLocks noChangeArrowheads="1"/>
          </p:cNvSpPr>
          <p:nvPr/>
        </p:nvSpPr>
        <p:spPr bwMode="auto">
          <a:xfrm>
            <a:off x="414338" y="5511800"/>
            <a:ext cx="2287587" cy="333375"/>
          </a:xfrm>
          <a:prstGeom prst="rect">
            <a:avLst/>
          </a:prstGeom>
          <a:noFill/>
          <a:ln w="12700">
            <a:noFill/>
            <a:miter lim="800000"/>
            <a:headEnd/>
            <a:tailEnd/>
          </a:ln>
        </p:spPr>
        <p:txBody>
          <a:bodyPr wrap="none" lIns="90488" tIns="44450" rIns="90488" bIns="44450">
            <a:spAutoFit/>
          </a:bodyPr>
          <a:lstStyle/>
          <a:p>
            <a:pPr defTabSz="762000" eaLnBrk="0" hangingPunct="0"/>
            <a:r>
              <a:rPr lang="en-US" sz="1600">
                <a:solidFill>
                  <a:schemeClr val="bg1"/>
                </a:solidFill>
                <a:latin typeface="Times New Roman" pitchFamily="18" charset="0"/>
              </a:rPr>
              <a:t>- </a:t>
            </a:r>
            <a:r>
              <a:rPr lang="en-US" sz="1600" b="1">
                <a:solidFill>
                  <a:schemeClr val="bg1"/>
                </a:solidFill>
                <a:latin typeface="Times New Roman" pitchFamily="18" charset="0"/>
              </a:rPr>
              <a:t>potential N-linked glycans</a:t>
            </a:r>
          </a:p>
        </p:txBody>
      </p:sp>
      <p:grpSp>
        <p:nvGrpSpPr>
          <p:cNvPr id="6151" name="Group 7"/>
          <p:cNvGrpSpPr>
            <a:grpSpLocks noChangeAspect="1"/>
          </p:cNvGrpSpPr>
          <p:nvPr/>
        </p:nvGrpSpPr>
        <p:grpSpPr bwMode="auto">
          <a:xfrm>
            <a:off x="290513" y="5597525"/>
            <a:ext cx="227012" cy="219075"/>
            <a:chOff x="3728" y="2327"/>
            <a:chExt cx="209" cy="173"/>
          </a:xfrm>
        </p:grpSpPr>
        <p:sp>
          <p:nvSpPr>
            <p:cNvPr id="6328" name="Line 8"/>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29" name="Line 9"/>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30" name="Line 10"/>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52" name="Group 11"/>
          <p:cNvGrpSpPr>
            <a:grpSpLocks/>
          </p:cNvGrpSpPr>
          <p:nvPr/>
        </p:nvGrpSpPr>
        <p:grpSpPr bwMode="auto">
          <a:xfrm>
            <a:off x="211138" y="5892800"/>
            <a:ext cx="1785937" cy="346075"/>
            <a:chOff x="150" y="3712"/>
            <a:chExt cx="1265" cy="218"/>
          </a:xfrm>
        </p:grpSpPr>
        <p:sp>
          <p:nvSpPr>
            <p:cNvPr id="6326" name="Text Box 12"/>
            <p:cNvSpPr txBox="1">
              <a:spLocks noChangeArrowheads="1"/>
            </p:cNvSpPr>
            <p:nvPr/>
          </p:nvSpPr>
          <p:spPr bwMode="auto">
            <a:xfrm>
              <a:off x="150" y="3757"/>
              <a:ext cx="254" cy="173"/>
            </a:xfrm>
            <a:prstGeom prst="rect">
              <a:avLst/>
            </a:prstGeom>
            <a:noFill/>
            <a:ln w="12700">
              <a:noFill/>
              <a:miter lim="800000"/>
              <a:headEnd/>
              <a:tailEnd/>
            </a:ln>
          </p:spPr>
          <p:txBody>
            <a:bodyPr wrap="none">
              <a:spAutoFit/>
            </a:bodyPr>
            <a:lstStyle/>
            <a:p>
              <a:pPr defTabSz="762000" eaLnBrk="0" hangingPunct="0"/>
              <a:r>
                <a:rPr lang="en-US" sz="1200" b="1">
                  <a:solidFill>
                    <a:schemeClr val="bg1"/>
                  </a:solidFill>
                  <a:latin typeface="Times New Roman" pitchFamily="18" charset="0"/>
                </a:rPr>
                <a:t>S-S</a:t>
              </a:r>
            </a:p>
          </p:txBody>
        </p:sp>
        <p:sp>
          <p:nvSpPr>
            <p:cNvPr id="6327" name="Rectangle 13"/>
            <p:cNvSpPr>
              <a:spLocks noChangeArrowheads="1"/>
            </p:cNvSpPr>
            <p:nvPr/>
          </p:nvSpPr>
          <p:spPr bwMode="auto">
            <a:xfrm>
              <a:off x="292" y="3712"/>
              <a:ext cx="1123" cy="210"/>
            </a:xfrm>
            <a:prstGeom prst="rect">
              <a:avLst/>
            </a:prstGeom>
            <a:noFill/>
            <a:ln w="12700">
              <a:noFill/>
              <a:miter lim="800000"/>
              <a:headEnd/>
              <a:tailEnd/>
            </a:ln>
          </p:spPr>
          <p:txBody>
            <a:bodyPr wrap="none" lIns="90488" tIns="44450" rIns="90488" bIns="44450">
              <a:spAutoFit/>
            </a:bodyPr>
            <a:lstStyle/>
            <a:p>
              <a:pPr defTabSz="762000" eaLnBrk="0" hangingPunct="0"/>
              <a:r>
                <a:rPr lang="en-US" sz="1600">
                  <a:solidFill>
                    <a:schemeClr val="bg1"/>
                  </a:solidFill>
                  <a:latin typeface="Times New Roman" pitchFamily="18" charset="0"/>
                </a:rPr>
                <a:t> - </a:t>
              </a:r>
              <a:r>
                <a:rPr lang="en-US" sz="1600" b="1">
                  <a:solidFill>
                    <a:schemeClr val="bg1"/>
                  </a:solidFill>
                  <a:latin typeface="Times New Roman" pitchFamily="18" charset="0"/>
                </a:rPr>
                <a:t>disulfide linkage</a:t>
              </a:r>
            </a:p>
          </p:txBody>
        </p:sp>
      </p:grpSp>
      <p:sp>
        <p:nvSpPr>
          <p:cNvPr id="6153" name="Rectangle 14"/>
          <p:cNvSpPr>
            <a:spLocks noChangeAspect="1" noChangeArrowheads="1"/>
          </p:cNvSpPr>
          <p:nvPr/>
        </p:nvSpPr>
        <p:spPr bwMode="auto">
          <a:xfrm>
            <a:off x="5422900" y="2765425"/>
            <a:ext cx="1922463" cy="698500"/>
          </a:xfrm>
          <a:prstGeom prst="rect">
            <a:avLst/>
          </a:prstGeom>
          <a:noFill/>
          <a:ln w="12700">
            <a:noFill/>
            <a:miter lim="800000"/>
            <a:headEnd/>
            <a:tailEnd/>
          </a:ln>
        </p:spPr>
        <p:txBody>
          <a:bodyPr lIns="90488" tIns="44450" rIns="90488" bIns="44450">
            <a:spAutoFit/>
          </a:bodyPr>
          <a:lstStyle/>
          <a:p>
            <a:pPr defTabSz="762000" eaLnBrk="0" hangingPunct="0"/>
            <a:r>
              <a:rPr lang="en-US" sz="2000" b="1">
                <a:latin typeface="Times New Roman" pitchFamily="18" charset="0"/>
              </a:rPr>
              <a:t>GP</a:t>
            </a:r>
            <a:r>
              <a:rPr lang="en-US" sz="2000" b="1" baseline="-25000">
                <a:latin typeface="Times New Roman" pitchFamily="18" charset="0"/>
              </a:rPr>
              <a:t>1,2  </a:t>
            </a:r>
            <a:r>
              <a:rPr lang="en-US" sz="2000" b="1">
                <a:latin typeface="Times New Roman" pitchFamily="18" charset="0"/>
              </a:rPr>
              <a:t>trimer</a:t>
            </a:r>
            <a:r>
              <a:rPr lang="fr-FR" sz="2000" b="1">
                <a:latin typeface="Times New Roman" pitchFamily="18" charset="0"/>
              </a:rPr>
              <a:t>s</a:t>
            </a:r>
            <a:r>
              <a:rPr lang="en-US" sz="2000" b="1">
                <a:latin typeface="Times New Roman" pitchFamily="18" charset="0"/>
              </a:rPr>
              <a:t> form</a:t>
            </a:r>
            <a:r>
              <a:rPr lang="fr-FR" sz="2000" b="1">
                <a:latin typeface="Times New Roman" pitchFamily="18" charset="0"/>
              </a:rPr>
              <a:t> </a:t>
            </a:r>
            <a:r>
              <a:rPr lang="en-US" sz="2000" b="1">
                <a:latin typeface="Times New Roman" pitchFamily="18" charset="0"/>
              </a:rPr>
              <a:t>spikes </a:t>
            </a:r>
          </a:p>
        </p:txBody>
      </p:sp>
      <p:sp>
        <p:nvSpPr>
          <p:cNvPr id="6154" name="Text Box 15"/>
          <p:cNvSpPr txBox="1">
            <a:spLocks noChangeArrowheads="1"/>
          </p:cNvSpPr>
          <p:nvPr/>
        </p:nvSpPr>
        <p:spPr bwMode="auto">
          <a:xfrm>
            <a:off x="2033588" y="180975"/>
            <a:ext cx="5815012" cy="579438"/>
          </a:xfrm>
          <a:prstGeom prst="rect">
            <a:avLst/>
          </a:prstGeom>
          <a:noFill/>
          <a:ln w="9525">
            <a:noFill/>
            <a:miter lim="800000"/>
            <a:headEnd/>
            <a:tailEnd/>
          </a:ln>
        </p:spPr>
        <p:txBody>
          <a:bodyPr>
            <a:spAutoFit/>
          </a:bodyPr>
          <a:lstStyle/>
          <a:p>
            <a:pPr algn="ctr" eaLnBrk="0" hangingPunct="0"/>
            <a:r>
              <a:rPr lang="en-US" sz="3200" b="1">
                <a:solidFill>
                  <a:srgbClr val="FFFF00"/>
                </a:solidFill>
                <a:latin typeface="Times New Roman" pitchFamily="18" charset="0"/>
              </a:rPr>
              <a:t>Glycoproteins of Ebola virus</a:t>
            </a:r>
          </a:p>
        </p:txBody>
      </p:sp>
      <p:grpSp>
        <p:nvGrpSpPr>
          <p:cNvPr id="6155" name="Group 16"/>
          <p:cNvGrpSpPr>
            <a:grpSpLocks/>
          </p:cNvGrpSpPr>
          <p:nvPr/>
        </p:nvGrpSpPr>
        <p:grpSpPr bwMode="auto">
          <a:xfrm>
            <a:off x="319088" y="6200775"/>
            <a:ext cx="2868612" cy="336550"/>
            <a:chOff x="199" y="3906"/>
            <a:chExt cx="2033" cy="212"/>
          </a:xfrm>
        </p:grpSpPr>
        <p:sp>
          <p:nvSpPr>
            <p:cNvPr id="6324" name="AutoShape 17"/>
            <p:cNvSpPr>
              <a:spLocks noChangeArrowheads="1"/>
            </p:cNvSpPr>
            <p:nvPr/>
          </p:nvSpPr>
          <p:spPr bwMode="auto">
            <a:xfrm>
              <a:off x="199" y="3978"/>
              <a:ext cx="110" cy="92"/>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a:p>
          </p:txBody>
        </p:sp>
        <p:sp>
          <p:nvSpPr>
            <p:cNvPr id="6325" name="Text Box 18"/>
            <p:cNvSpPr txBox="1">
              <a:spLocks noChangeArrowheads="1"/>
            </p:cNvSpPr>
            <p:nvPr/>
          </p:nvSpPr>
          <p:spPr bwMode="auto">
            <a:xfrm>
              <a:off x="338" y="3906"/>
              <a:ext cx="1894" cy="212"/>
            </a:xfrm>
            <a:prstGeom prst="rect">
              <a:avLst/>
            </a:prstGeom>
            <a:noFill/>
            <a:ln w="9525">
              <a:noFill/>
              <a:miter lim="800000"/>
              <a:headEnd/>
              <a:tailEnd/>
            </a:ln>
          </p:spPr>
          <p:txBody>
            <a:bodyPr wrap="none">
              <a:spAutoFit/>
            </a:bodyPr>
            <a:lstStyle/>
            <a:p>
              <a:pPr eaLnBrk="0" hangingPunct="0"/>
              <a:r>
                <a:rPr lang="fr-FR" sz="1600" b="1">
                  <a:solidFill>
                    <a:schemeClr val="bg1"/>
                  </a:solidFill>
                  <a:latin typeface="Times New Roman" pitchFamily="18" charset="0"/>
                  <a:sym typeface="Symbol" pitchFamily="18" charset="2"/>
                </a:rPr>
                <a:t>-p</a:t>
              </a:r>
              <a:r>
                <a:rPr lang="fr-FR" sz="1600" b="1">
                  <a:solidFill>
                    <a:schemeClr val="bg1"/>
                  </a:solidFill>
                  <a:latin typeface="Times New Roman" pitchFamily="18" charset="0"/>
                </a:rPr>
                <a:t>eptide, highly O-glycosylated</a:t>
              </a:r>
            </a:p>
          </p:txBody>
        </p:sp>
      </p:grpSp>
      <p:sp>
        <p:nvSpPr>
          <p:cNvPr id="6156" name="Rectangle 19"/>
          <p:cNvSpPr>
            <a:spLocks noChangeAspect="1" noChangeArrowheads="1"/>
          </p:cNvSpPr>
          <p:nvPr/>
        </p:nvSpPr>
        <p:spPr bwMode="auto">
          <a:xfrm>
            <a:off x="455613" y="2243138"/>
            <a:ext cx="3476625" cy="290512"/>
          </a:xfrm>
          <a:prstGeom prst="rect">
            <a:avLst/>
          </a:prstGeom>
          <a:gradFill rotWithShape="0">
            <a:gsLst>
              <a:gs pos="0">
                <a:srgbClr val="510000"/>
              </a:gs>
              <a:gs pos="50000">
                <a:srgbClr val="FF0000"/>
              </a:gs>
              <a:gs pos="100000">
                <a:srgbClr val="510000"/>
              </a:gs>
            </a:gsLst>
            <a:lin ang="5400000" scaled="1"/>
          </a:gradFill>
          <a:ln w="12700">
            <a:solidFill>
              <a:schemeClr val="tx1"/>
            </a:solidFill>
            <a:miter lim="800000"/>
            <a:headEnd/>
            <a:tailEnd/>
          </a:ln>
        </p:spPr>
        <p:txBody>
          <a:bodyPr wrap="none" anchor="ctr"/>
          <a:lstStyle/>
          <a:p>
            <a:endParaRPr lang="en-US"/>
          </a:p>
        </p:txBody>
      </p:sp>
      <p:sp>
        <p:nvSpPr>
          <p:cNvPr id="6157" name="AutoShape 20"/>
          <p:cNvSpPr>
            <a:spLocks noChangeAspect="1" noChangeArrowheads="1"/>
          </p:cNvSpPr>
          <p:nvPr/>
        </p:nvSpPr>
        <p:spPr bwMode="auto">
          <a:xfrm rot="16200000" flipH="1">
            <a:off x="3743325" y="1890713"/>
            <a:ext cx="385763" cy="90487"/>
          </a:xfrm>
          <a:prstGeom prst="rightArrow">
            <a:avLst>
              <a:gd name="adj1" fmla="val 50000"/>
              <a:gd name="adj2" fmla="val 213179"/>
            </a:avLst>
          </a:prstGeom>
          <a:solidFill>
            <a:schemeClr val="tx1"/>
          </a:solidFill>
          <a:ln w="12700">
            <a:solidFill>
              <a:schemeClr val="bg1"/>
            </a:solidFill>
            <a:miter lim="800000"/>
            <a:headEnd/>
            <a:tailEnd/>
          </a:ln>
        </p:spPr>
        <p:txBody>
          <a:bodyPr wrap="none" anchor="ctr"/>
          <a:lstStyle/>
          <a:p>
            <a:endParaRPr lang="en-US"/>
          </a:p>
        </p:txBody>
      </p:sp>
      <p:sp>
        <p:nvSpPr>
          <p:cNvPr id="6158" name="Rectangle 21"/>
          <p:cNvSpPr>
            <a:spLocks noChangeAspect="1" noChangeArrowheads="1"/>
          </p:cNvSpPr>
          <p:nvPr/>
        </p:nvSpPr>
        <p:spPr bwMode="auto">
          <a:xfrm>
            <a:off x="1943100" y="2198688"/>
            <a:ext cx="511175" cy="363537"/>
          </a:xfrm>
          <a:prstGeom prst="rect">
            <a:avLst/>
          </a:prstGeom>
          <a:noFill/>
          <a:ln w="12700">
            <a:noFill/>
            <a:miter lim="800000"/>
            <a:headEnd/>
            <a:tailEnd/>
          </a:ln>
        </p:spPr>
        <p:txBody>
          <a:bodyPr wrap="none" lIns="90488" tIns="44450" rIns="90488" bIns="44450">
            <a:spAutoFit/>
          </a:bodyPr>
          <a:lstStyle/>
          <a:p>
            <a:pPr defTabSz="762000" eaLnBrk="0" hangingPunct="0"/>
            <a:r>
              <a:rPr lang="en-US" b="1">
                <a:solidFill>
                  <a:schemeClr val="bg1"/>
                </a:solidFill>
                <a:latin typeface="Times New Roman" pitchFamily="18" charset="0"/>
              </a:rPr>
              <a:t>GP</a:t>
            </a:r>
            <a:r>
              <a:rPr lang="en-US" b="1" baseline="-25000">
                <a:solidFill>
                  <a:schemeClr val="bg1"/>
                </a:solidFill>
                <a:latin typeface="Times New Roman" pitchFamily="18" charset="0"/>
              </a:rPr>
              <a:t>1</a:t>
            </a:r>
          </a:p>
        </p:txBody>
      </p:sp>
      <p:sp>
        <p:nvSpPr>
          <p:cNvPr id="6159" name="Rectangle 22"/>
          <p:cNvSpPr>
            <a:spLocks noChangeAspect="1" noChangeArrowheads="1"/>
          </p:cNvSpPr>
          <p:nvPr/>
        </p:nvSpPr>
        <p:spPr bwMode="auto">
          <a:xfrm>
            <a:off x="2813050" y="1358900"/>
            <a:ext cx="2124075" cy="363538"/>
          </a:xfrm>
          <a:prstGeom prst="rect">
            <a:avLst/>
          </a:prstGeom>
          <a:noFill/>
          <a:ln w="12700">
            <a:noFill/>
            <a:miter lim="800000"/>
            <a:headEnd/>
            <a:tailEnd/>
          </a:ln>
        </p:spPr>
        <p:txBody>
          <a:bodyPr wrap="none" lIns="90488" tIns="44450" rIns="90488" bIns="44450">
            <a:spAutoFit/>
          </a:bodyPr>
          <a:lstStyle/>
          <a:p>
            <a:pPr defTabSz="762000" eaLnBrk="0" hangingPunct="0"/>
            <a:r>
              <a:rPr lang="en-US" b="1">
                <a:solidFill>
                  <a:schemeClr val="bg1"/>
                </a:solidFill>
                <a:latin typeface="Times New Roman" pitchFamily="18" charset="0"/>
              </a:rPr>
              <a:t>Cleavage site RTRR</a:t>
            </a:r>
            <a:r>
              <a:rPr lang="en-US" b="1" baseline="30000">
                <a:solidFill>
                  <a:schemeClr val="bg1"/>
                </a:solidFill>
                <a:latin typeface="Times New Roman" pitchFamily="18" charset="0"/>
              </a:rPr>
              <a:t>501</a:t>
            </a:r>
            <a:endParaRPr lang="en-US" b="1">
              <a:solidFill>
                <a:schemeClr val="bg1"/>
              </a:solidFill>
              <a:latin typeface="Times New Roman" pitchFamily="18" charset="0"/>
            </a:endParaRPr>
          </a:p>
        </p:txBody>
      </p:sp>
      <p:sp>
        <p:nvSpPr>
          <p:cNvPr id="6160" name="Rectangle 23"/>
          <p:cNvSpPr>
            <a:spLocks noChangeAspect="1" noChangeArrowheads="1"/>
          </p:cNvSpPr>
          <p:nvPr/>
        </p:nvSpPr>
        <p:spPr bwMode="auto">
          <a:xfrm>
            <a:off x="455613" y="3679825"/>
            <a:ext cx="1982787" cy="290513"/>
          </a:xfrm>
          <a:prstGeom prst="rect">
            <a:avLst/>
          </a:prstGeom>
          <a:gradFill rotWithShape="0">
            <a:gsLst>
              <a:gs pos="0">
                <a:srgbClr val="510000"/>
              </a:gs>
              <a:gs pos="50000">
                <a:srgbClr val="FF0000"/>
              </a:gs>
              <a:gs pos="100000">
                <a:srgbClr val="510000"/>
              </a:gs>
            </a:gsLst>
            <a:lin ang="5400000" scaled="1"/>
          </a:gradFill>
          <a:ln w="12700">
            <a:solidFill>
              <a:schemeClr val="tx1"/>
            </a:solidFill>
            <a:miter lim="800000"/>
            <a:headEnd/>
            <a:tailEnd/>
          </a:ln>
        </p:spPr>
        <p:txBody>
          <a:bodyPr wrap="none" anchor="ctr"/>
          <a:lstStyle/>
          <a:p>
            <a:endParaRPr lang="en-US"/>
          </a:p>
        </p:txBody>
      </p:sp>
      <p:sp>
        <p:nvSpPr>
          <p:cNvPr id="6161" name="Oval 24"/>
          <p:cNvSpPr>
            <a:spLocks noChangeAspect="1" noChangeArrowheads="1"/>
          </p:cNvSpPr>
          <p:nvPr/>
        </p:nvSpPr>
        <p:spPr bwMode="auto">
          <a:xfrm>
            <a:off x="603250"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2" name="Oval 25"/>
          <p:cNvSpPr>
            <a:spLocks noChangeAspect="1" noChangeArrowheads="1"/>
          </p:cNvSpPr>
          <p:nvPr/>
        </p:nvSpPr>
        <p:spPr bwMode="auto">
          <a:xfrm>
            <a:off x="969963" y="2549525"/>
            <a:ext cx="55562"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3" name="Oval 26"/>
          <p:cNvSpPr>
            <a:spLocks noChangeAspect="1" noChangeArrowheads="1"/>
          </p:cNvSpPr>
          <p:nvPr/>
        </p:nvSpPr>
        <p:spPr bwMode="auto">
          <a:xfrm>
            <a:off x="1047750" y="2549525"/>
            <a:ext cx="55563"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4" name="Oval 27"/>
          <p:cNvSpPr>
            <a:spLocks noChangeAspect="1" noChangeArrowheads="1"/>
          </p:cNvSpPr>
          <p:nvPr/>
        </p:nvSpPr>
        <p:spPr bwMode="auto">
          <a:xfrm>
            <a:off x="1268413"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5" name="Oval 28"/>
          <p:cNvSpPr>
            <a:spLocks noChangeAspect="1" noChangeArrowheads="1"/>
          </p:cNvSpPr>
          <p:nvPr/>
        </p:nvSpPr>
        <p:spPr bwMode="auto">
          <a:xfrm>
            <a:off x="1374775" y="2549525"/>
            <a:ext cx="53975"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6" name="Oval 29"/>
          <p:cNvSpPr>
            <a:spLocks noChangeAspect="1" noChangeArrowheads="1"/>
          </p:cNvSpPr>
          <p:nvPr/>
        </p:nvSpPr>
        <p:spPr bwMode="auto">
          <a:xfrm>
            <a:off x="603250" y="3973513"/>
            <a:ext cx="57150"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7" name="Oval 30"/>
          <p:cNvSpPr>
            <a:spLocks noChangeAspect="1" noChangeArrowheads="1"/>
          </p:cNvSpPr>
          <p:nvPr/>
        </p:nvSpPr>
        <p:spPr bwMode="auto">
          <a:xfrm>
            <a:off x="969963" y="3973513"/>
            <a:ext cx="55562"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8" name="Oval 31"/>
          <p:cNvSpPr>
            <a:spLocks noChangeAspect="1" noChangeArrowheads="1"/>
          </p:cNvSpPr>
          <p:nvPr/>
        </p:nvSpPr>
        <p:spPr bwMode="auto">
          <a:xfrm>
            <a:off x="1047750" y="3973513"/>
            <a:ext cx="55563"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69" name="Oval 32"/>
          <p:cNvSpPr>
            <a:spLocks noChangeAspect="1" noChangeArrowheads="1"/>
          </p:cNvSpPr>
          <p:nvPr/>
        </p:nvSpPr>
        <p:spPr bwMode="auto">
          <a:xfrm>
            <a:off x="1268413" y="3973513"/>
            <a:ext cx="57150"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70" name="Oval 33"/>
          <p:cNvSpPr>
            <a:spLocks noChangeAspect="1" noChangeArrowheads="1"/>
          </p:cNvSpPr>
          <p:nvPr/>
        </p:nvSpPr>
        <p:spPr bwMode="auto">
          <a:xfrm>
            <a:off x="1374775" y="3973513"/>
            <a:ext cx="53975"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71" name="Oval 34"/>
          <p:cNvSpPr>
            <a:spLocks noChangeAspect="1" noChangeArrowheads="1"/>
          </p:cNvSpPr>
          <p:nvPr/>
        </p:nvSpPr>
        <p:spPr bwMode="auto">
          <a:xfrm>
            <a:off x="2481263" y="3973513"/>
            <a:ext cx="57150" cy="587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172" name="Line 35"/>
          <p:cNvSpPr>
            <a:spLocks noChangeAspect="1" noChangeShapeType="1"/>
          </p:cNvSpPr>
          <p:nvPr/>
        </p:nvSpPr>
        <p:spPr bwMode="auto">
          <a:xfrm flipV="1">
            <a:off x="2432050" y="1679575"/>
            <a:ext cx="0" cy="2682875"/>
          </a:xfrm>
          <a:prstGeom prst="line">
            <a:avLst/>
          </a:prstGeom>
          <a:noFill/>
          <a:ln w="12700" cap="rnd">
            <a:solidFill>
              <a:schemeClr val="bg1"/>
            </a:solidFill>
            <a:prstDash val="sysDot"/>
            <a:round/>
            <a:headEnd/>
            <a:tailEnd/>
          </a:ln>
        </p:spPr>
        <p:txBody>
          <a:bodyPr wrap="none" anchor="ctr"/>
          <a:lstStyle/>
          <a:p>
            <a:endParaRPr lang="fr-FR"/>
          </a:p>
        </p:txBody>
      </p:sp>
      <p:sp>
        <p:nvSpPr>
          <p:cNvPr id="6173" name="Rectangle 36"/>
          <p:cNvSpPr>
            <a:spLocks noChangeAspect="1" noChangeArrowheads="1"/>
          </p:cNvSpPr>
          <p:nvPr/>
        </p:nvSpPr>
        <p:spPr bwMode="auto">
          <a:xfrm>
            <a:off x="1265238" y="3640138"/>
            <a:ext cx="522287" cy="363537"/>
          </a:xfrm>
          <a:prstGeom prst="rect">
            <a:avLst/>
          </a:prstGeom>
          <a:noFill/>
          <a:ln w="12700">
            <a:noFill/>
            <a:miter lim="800000"/>
            <a:headEnd/>
            <a:tailEnd/>
          </a:ln>
        </p:spPr>
        <p:txBody>
          <a:bodyPr wrap="none" lIns="90488" tIns="44450" rIns="90488" bIns="44450">
            <a:spAutoFit/>
          </a:bodyPr>
          <a:lstStyle/>
          <a:p>
            <a:pPr defTabSz="762000" eaLnBrk="0" hangingPunct="0"/>
            <a:r>
              <a:rPr lang="en-US" b="1">
                <a:solidFill>
                  <a:schemeClr val="bg1"/>
                </a:solidFill>
                <a:latin typeface="Times New Roman" pitchFamily="18" charset="0"/>
              </a:rPr>
              <a:t>sGP</a:t>
            </a:r>
            <a:endParaRPr lang="en-US" b="1" baseline="-25000">
              <a:solidFill>
                <a:schemeClr val="bg1"/>
              </a:solidFill>
              <a:latin typeface="Times New Roman" pitchFamily="18" charset="0"/>
            </a:endParaRPr>
          </a:p>
        </p:txBody>
      </p:sp>
      <p:grpSp>
        <p:nvGrpSpPr>
          <p:cNvPr id="6174" name="Group 37"/>
          <p:cNvGrpSpPr>
            <a:grpSpLocks noChangeAspect="1"/>
          </p:cNvGrpSpPr>
          <p:nvPr/>
        </p:nvGrpSpPr>
        <p:grpSpPr bwMode="auto">
          <a:xfrm>
            <a:off x="366713" y="3479800"/>
            <a:ext cx="227012" cy="219075"/>
            <a:chOff x="3728" y="2327"/>
            <a:chExt cx="209" cy="173"/>
          </a:xfrm>
        </p:grpSpPr>
        <p:sp>
          <p:nvSpPr>
            <p:cNvPr id="6321" name="Line 38"/>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22" name="Line 39"/>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23" name="Line 40"/>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75" name="Group 41"/>
          <p:cNvGrpSpPr>
            <a:grpSpLocks noChangeAspect="1"/>
          </p:cNvGrpSpPr>
          <p:nvPr/>
        </p:nvGrpSpPr>
        <p:grpSpPr bwMode="auto">
          <a:xfrm>
            <a:off x="1585913" y="3479800"/>
            <a:ext cx="228600" cy="219075"/>
            <a:chOff x="3728" y="2327"/>
            <a:chExt cx="209" cy="173"/>
          </a:xfrm>
        </p:grpSpPr>
        <p:sp>
          <p:nvSpPr>
            <p:cNvPr id="6318" name="Line 42"/>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19" name="Line 43"/>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20" name="Line 44"/>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76" name="Group 45"/>
          <p:cNvGrpSpPr>
            <a:grpSpLocks noChangeAspect="1"/>
          </p:cNvGrpSpPr>
          <p:nvPr/>
        </p:nvGrpSpPr>
        <p:grpSpPr bwMode="auto">
          <a:xfrm>
            <a:off x="1993900" y="3479800"/>
            <a:ext cx="227013" cy="219075"/>
            <a:chOff x="3728" y="2327"/>
            <a:chExt cx="209" cy="173"/>
          </a:xfrm>
        </p:grpSpPr>
        <p:sp>
          <p:nvSpPr>
            <p:cNvPr id="6315" name="Line 46"/>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16" name="Line 47"/>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17" name="Line 48"/>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77" name="Group 49"/>
          <p:cNvGrpSpPr>
            <a:grpSpLocks noChangeAspect="1"/>
          </p:cNvGrpSpPr>
          <p:nvPr/>
        </p:nvGrpSpPr>
        <p:grpSpPr bwMode="auto">
          <a:xfrm>
            <a:off x="1844675" y="3479800"/>
            <a:ext cx="227013" cy="219075"/>
            <a:chOff x="3728" y="2327"/>
            <a:chExt cx="209" cy="173"/>
          </a:xfrm>
        </p:grpSpPr>
        <p:sp>
          <p:nvSpPr>
            <p:cNvPr id="6312" name="Line 50"/>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13" name="Line 51"/>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14" name="Line 52"/>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78" name="Group 53"/>
          <p:cNvGrpSpPr>
            <a:grpSpLocks noChangeAspect="1"/>
          </p:cNvGrpSpPr>
          <p:nvPr/>
        </p:nvGrpSpPr>
        <p:grpSpPr bwMode="auto">
          <a:xfrm>
            <a:off x="1744663" y="3479800"/>
            <a:ext cx="225425" cy="219075"/>
            <a:chOff x="3728" y="2327"/>
            <a:chExt cx="209" cy="173"/>
          </a:xfrm>
        </p:grpSpPr>
        <p:sp>
          <p:nvSpPr>
            <p:cNvPr id="6309" name="Line 54"/>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10" name="Line 55"/>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11" name="Line 56"/>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79" name="Group 57"/>
          <p:cNvGrpSpPr>
            <a:grpSpLocks noChangeAspect="1"/>
          </p:cNvGrpSpPr>
          <p:nvPr/>
        </p:nvGrpSpPr>
        <p:grpSpPr bwMode="auto">
          <a:xfrm>
            <a:off x="2155825" y="3479800"/>
            <a:ext cx="227013" cy="219075"/>
            <a:chOff x="3728" y="2327"/>
            <a:chExt cx="209" cy="173"/>
          </a:xfrm>
        </p:grpSpPr>
        <p:sp>
          <p:nvSpPr>
            <p:cNvPr id="6306" name="Line 58"/>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07" name="Line 59"/>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08" name="Line 60"/>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0" name="Group 61"/>
          <p:cNvGrpSpPr>
            <a:grpSpLocks noChangeAspect="1"/>
          </p:cNvGrpSpPr>
          <p:nvPr/>
        </p:nvGrpSpPr>
        <p:grpSpPr bwMode="auto">
          <a:xfrm>
            <a:off x="366713" y="2038350"/>
            <a:ext cx="227012" cy="219075"/>
            <a:chOff x="3728" y="2327"/>
            <a:chExt cx="209" cy="173"/>
          </a:xfrm>
        </p:grpSpPr>
        <p:sp>
          <p:nvSpPr>
            <p:cNvPr id="6303" name="Line 62"/>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04" name="Line 63"/>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05" name="Line 64"/>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1" name="Group 65"/>
          <p:cNvGrpSpPr>
            <a:grpSpLocks noChangeAspect="1"/>
          </p:cNvGrpSpPr>
          <p:nvPr/>
        </p:nvGrpSpPr>
        <p:grpSpPr bwMode="auto">
          <a:xfrm>
            <a:off x="1585913" y="2038350"/>
            <a:ext cx="228600" cy="219075"/>
            <a:chOff x="3728" y="2327"/>
            <a:chExt cx="209" cy="173"/>
          </a:xfrm>
        </p:grpSpPr>
        <p:sp>
          <p:nvSpPr>
            <p:cNvPr id="6300" name="Line 66"/>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301" name="Line 67"/>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302" name="Line 68"/>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2" name="Group 69"/>
          <p:cNvGrpSpPr>
            <a:grpSpLocks noChangeAspect="1"/>
          </p:cNvGrpSpPr>
          <p:nvPr/>
        </p:nvGrpSpPr>
        <p:grpSpPr bwMode="auto">
          <a:xfrm>
            <a:off x="1993900" y="2038350"/>
            <a:ext cx="227013" cy="219075"/>
            <a:chOff x="3728" y="2327"/>
            <a:chExt cx="209" cy="173"/>
          </a:xfrm>
        </p:grpSpPr>
        <p:sp>
          <p:nvSpPr>
            <p:cNvPr id="6297" name="Line 70"/>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98" name="Line 71"/>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99" name="Line 72"/>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3" name="Group 73"/>
          <p:cNvGrpSpPr>
            <a:grpSpLocks noChangeAspect="1"/>
          </p:cNvGrpSpPr>
          <p:nvPr/>
        </p:nvGrpSpPr>
        <p:grpSpPr bwMode="auto">
          <a:xfrm>
            <a:off x="1844675" y="2038350"/>
            <a:ext cx="227013" cy="219075"/>
            <a:chOff x="3728" y="2327"/>
            <a:chExt cx="209" cy="173"/>
          </a:xfrm>
        </p:grpSpPr>
        <p:sp>
          <p:nvSpPr>
            <p:cNvPr id="6294" name="Line 74"/>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95" name="Line 75"/>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96" name="Line 76"/>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4" name="Group 77"/>
          <p:cNvGrpSpPr>
            <a:grpSpLocks noChangeAspect="1"/>
          </p:cNvGrpSpPr>
          <p:nvPr/>
        </p:nvGrpSpPr>
        <p:grpSpPr bwMode="auto">
          <a:xfrm>
            <a:off x="1744663" y="2038350"/>
            <a:ext cx="225425" cy="219075"/>
            <a:chOff x="3728" y="2327"/>
            <a:chExt cx="209" cy="173"/>
          </a:xfrm>
        </p:grpSpPr>
        <p:sp>
          <p:nvSpPr>
            <p:cNvPr id="6291" name="Line 78"/>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92" name="Line 79"/>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93" name="Line 80"/>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85" name="Group 81"/>
          <p:cNvGrpSpPr>
            <a:grpSpLocks noChangeAspect="1"/>
          </p:cNvGrpSpPr>
          <p:nvPr/>
        </p:nvGrpSpPr>
        <p:grpSpPr bwMode="auto">
          <a:xfrm>
            <a:off x="2155825" y="2038350"/>
            <a:ext cx="227013" cy="219075"/>
            <a:chOff x="3728" y="2327"/>
            <a:chExt cx="209" cy="173"/>
          </a:xfrm>
        </p:grpSpPr>
        <p:sp>
          <p:nvSpPr>
            <p:cNvPr id="6288" name="Line 82"/>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89" name="Line 83"/>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90" name="Line 84"/>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sp>
        <p:nvSpPr>
          <p:cNvPr id="6186" name="Line 85"/>
          <p:cNvSpPr>
            <a:spLocks noChangeShapeType="1"/>
          </p:cNvSpPr>
          <p:nvPr/>
        </p:nvSpPr>
        <p:spPr bwMode="auto">
          <a:xfrm>
            <a:off x="627063" y="2611438"/>
            <a:ext cx="0" cy="200025"/>
          </a:xfrm>
          <a:prstGeom prst="line">
            <a:avLst/>
          </a:prstGeom>
          <a:noFill/>
          <a:ln w="12700">
            <a:solidFill>
              <a:schemeClr val="bg1"/>
            </a:solidFill>
            <a:round/>
            <a:headEnd/>
            <a:tailEnd/>
          </a:ln>
        </p:spPr>
        <p:txBody>
          <a:bodyPr wrap="none" anchor="ctr"/>
          <a:lstStyle/>
          <a:p>
            <a:endParaRPr lang="fr-FR"/>
          </a:p>
        </p:txBody>
      </p:sp>
      <p:sp>
        <p:nvSpPr>
          <p:cNvPr id="6187" name="Line 86"/>
          <p:cNvSpPr>
            <a:spLocks noChangeShapeType="1"/>
          </p:cNvSpPr>
          <p:nvPr/>
        </p:nvSpPr>
        <p:spPr bwMode="auto">
          <a:xfrm>
            <a:off x="627063" y="2811463"/>
            <a:ext cx="1871662" cy="0"/>
          </a:xfrm>
          <a:prstGeom prst="line">
            <a:avLst/>
          </a:prstGeom>
          <a:noFill/>
          <a:ln w="12700">
            <a:solidFill>
              <a:schemeClr val="bg1"/>
            </a:solidFill>
            <a:round/>
            <a:headEnd/>
            <a:tailEnd/>
          </a:ln>
        </p:spPr>
        <p:txBody>
          <a:bodyPr wrap="none" anchor="ctr"/>
          <a:lstStyle/>
          <a:p>
            <a:endParaRPr lang="fr-FR"/>
          </a:p>
        </p:txBody>
      </p:sp>
      <p:sp>
        <p:nvSpPr>
          <p:cNvPr id="6188" name="Text Box 87"/>
          <p:cNvSpPr txBox="1">
            <a:spLocks noChangeArrowheads="1"/>
          </p:cNvSpPr>
          <p:nvPr/>
        </p:nvSpPr>
        <p:spPr bwMode="auto">
          <a:xfrm>
            <a:off x="2579688" y="2644775"/>
            <a:ext cx="423862" cy="336550"/>
          </a:xfrm>
          <a:prstGeom prst="rect">
            <a:avLst/>
          </a:prstGeom>
          <a:noFill/>
          <a:ln w="12700">
            <a:noFill/>
            <a:miter lim="800000"/>
            <a:headEnd/>
            <a:tailEnd/>
          </a:ln>
        </p:spPr>
        <p:txBody>
          <a:bodyPr wrap="none">
            <a:spAutoFit/>
          </a:bodyPr>
          <a:lstStyle/>
          <a:p>
            <a:pPr defTabSz="762000" eaLnBrk="0" hangingPunct="0"/>
            <a:r>
              <a:rPr lang="en-US" sz="1600" b="1">
                <a:solidFill>
                  <a:schemeClr val="bg1"/>
                </a:solidFill>
                <a:latin typeface="Times New Roman" pitchFamily="18" charset="0"/>
              </a:rPr>
              <a:t>S-S</a:t>
            </a:r>
          </a:p>
        </p:txBody>
      </p:sp>
      <p:grpSp>
        <p:nvGrpSpPr>
          <p:cNvPr id="6189" name="Group 88"/>
          <p:cNvGrpSpPr>
            <a:grpSpLocks noChangeAspect="1"/>
          </p:cNvGrpSpPr>
          <p:nvPr/>
        </p:nvGrpSpPr>
        <p:grpSpPr bwMode="auto">
          <a:xfrm>
            <a:off x="2335213" y="2038350"/>
            <a:ext cx="227012" cy="219075"/>
            <a:chOff x="3728" y="2327"/>
            <a:chExt cx="209" cy="173"/>
          </a:xfrm>
        </p:grpSpPr>
        <p:sp>
          <p:nvSpPr>
            <p:cNvPr id="6285" name="Line 89"/>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86" name="Line 90"/>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87" name="Line 91"/>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0" name="Group 92"/>
          <p:cNvGrpSpPr>
            <a:grpSpLocks noChangeAspect="1"/>
          </p:cNvGrpSpPr>
          <p:nvPr/>
        </p:nvGrpSpPr>
        <p:grpSpPr bwMode="auto">
          <a:xfrm>
            <a:off x="2498725" y="2038350"/>
            <a:ext cx="227013" cy="219075"/>
            <a:chOff x="3728" y="2327"/>
            <a:chExt cx="209" cy="173"/>
          </a:xfrm>
        </p:grpSpPr>
        <p:sp>
          <p:nvSpPr>
            <p:cNvPr id="6282" name="Line 93"/>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83" name="Line 94"/>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84" name="Line 95"/>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1" name="Group 96"/>
          <p:cNvGrpSpPr>
            <a:grpSpLocks noChangeAspect="1"/>
          </p:cNvGrpSpPr>
          <p:nvPr/>
        </p:nvGrpSpPr>
        <p:grpSpPr bwMode="auto">
          <a:xfrm>
            <a:off x="2563813" y="2038350"/>
            <a:ext cx="227012" cy="219075"/>
            <a:chOff x="3728" y="2327"/>
            <a:chExt cx="209" cy="173"/>
          </a:xfrm>
        </p:grpSpPr>
        <p:sp>
          <p:nvSpPr>
            <p:cNvPr id="6279" name="Line 97"/>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80" name="Line 98"/>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81" name="Line 99"/>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2" name="Group 100"/>
          <p:cNvGrpSpPr>
            <a:grpSpLocks noChangeAspect="1"/>
          </p:cNvGrpSpPr>
          <p:nvPr/>
        </p:nvGrpSpPr>
        <p:grpSpPr bwMode="auto">
          <a:xfrm>
            <a:off x="2654300" y="2038350"/>
            <a:ext cx="227013" cy="219075"/>
            <a:chOff x="3728" y="2327"/>
            <a:chExt cx="209" cy="173"/>
          </a:xfrm>
        </p:grpSpPr>
        <p:sp>
          <p:nvSpPr>
            <p:cNvPr id="6276" name="Line 101"/>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77" name="Line 102"/>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78" name="Line 103"/>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3" name="Group 104"/>
          <p:cNvGrpSpPr>
            <a:grpSpLocks noChangeAspect="1"/>
          </p:cNvGrpSpPr>
          <p:nvPr/>
        </p:nvGrpSpPr>
        <p:grpSpPr bwMode="auto">
          <a:xfrm>
            <a:off x="2971800" y="2038350"/>
            <a:ext cx="227013" cy="219075"/>
            <a:chOff x="3728" y="2327"/>
            <a:chExt cx="209" cy="173"/>
          </a:xfrm>
        </p:grpSpPr>
        <p:sp>
          <p:nvSpPr>
            <p:cNvPr id="6273" name="Line 105"/>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74" name="Line 106"/>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75" name="Line 107"/>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4" name="Group 108"/>
          <p:cNvGrpSpPr>
            <a:grpSpLocks noChangeAspect="1"/>
          </p:cNvGrpSpPr>
          <p:nvPr/>
        </p:nvGrpSpPr>
        <p:grpSpPr bwMode="auto">
          <a:xfrm>
            <a:off x="3135313" y="2038350"/>
            <a:ext cx="225425" cy="219075"/>
            <a:chOff x="3728" y="2327"/>
            <a:chExt cx="209" cy="173"/>
          </a:xfrm>
        </p:grpSpPr>
        <p:sp>
          <p:nvSpPr>
            <p:cNvPr id="6270" name="Line 109"/>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71" name="Line 110"/>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72" name="Line 111"/>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5" name="Group 112"/>
          <p:cNvGrpSpPr>
            <a:grpSpLocks noChangeAspect="1"/>
          </p:cNvGrpSpPr>
          <p:nvPr/>
        </p:nvGrpSpPr>
        <p:grpSpPr bwMode="auto">
          <a:xfrm>
            <a:off x="3265488" y="2038350"/>
            <a:ext cx="227012" cy="219075"/>
            <a:chOff x="3728" y="2327"/>
            <a:chExt cx="209" cy="173"/>
          </a:xfrm>
        </p:grpSpPr>
        <p:sp>
          <p:nvSpPr>
            <p:cNvPr id="6267" name="Line 113"/>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68" name="Line 114"/>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69" name="Line 115"/>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6" name="Group 116"/>
          <p:cNvGrpSpPr>
            <a:grpSpLocks noChangeAspect="1"/>
          </p:cNvGrpSpPr>
          <p:nvPr/>
        </p:nvGrpSpPr>
        <p:grpSpPr bwMode="auto">
          <a:xfrm>
            <a:off x="3429000" y="2038350"/>
            <a:ext cx="225425" cy="219075"/>
            <a:chOff x="3728" y="2327"/>
            <a:chExt cx="209" cy="173"/>
          </a:xfrm>
        </p:grpSpPr>
        <p:sp>
          <p:nvSpPr>
            <p:cNvPr id="6264" name="Line 117"/>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65" name="Line 118"/>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66" name="Line 119"/>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197" name="Group 120"/>
          <p:cNvGrpSpPr>
            <a:grpSpLocks noChangeAspect="1"/>
          </p:cNvGrpSpPr>
          <p:nvPr/>
        </p:nvGrpSpPr>
        <p:grpSpPr bwMode="auto">
          <a:xfrm>
            <a:off x="3509963" y="2038350"/>
            <a:ext cx="227012" cy="219075"/>
            <a:chOff x="3728" y="2327"/>
            <a:chExt cx="209" cy="173"/>
          </a:xfrm>
        </p:grpSpPr>
        <p:sp>
          <p:nvSpPr>
            <p:cNvPr id="6261" name="Line 121"/>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62" name="Line 122"/>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63" name="Line 123"/>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sp>
        <p:nvSpPr>
          <p:cNvPr id="6198" name="AutoShape 124"/>
          <p:cNvSpPr>
            <a:spLocks noChangeAspect="1" noChangeArrowheads="1"/>
          </p:cNvSpPr>
          <p:nvPr/>
        </p:nvSpPr>
        <p:spPr bwMode="auto">
          <a:xfrm rot="5400000" flipH="1" flipV="1">
            <a:off x="2453481" y="4236244"/>
            <a:ext cx="385763" cy="73025"/>
          </a:xfrm>
          <a:prstGeom prst="rightArrow">
            <a:avLst>
              <a:gd name="adj1" fmla="val 50000"/>
              <a:gd name="adj2" fmla="val 264155"/>
            </a:avLst>
          </a:prstGeom>
          <a:solidFill>
            <a:schemeClr val="bg1"/>
          </a:solidFill>
          <a:ln w="12700">
            <a:solidFill>
              <a:schemeClr val="tx1"/>
            </a:solidFill>
            <a:miter lim="800000"/>
            <a:headEnd/>
            <a:tailEnd/>
          </a:ln>
        </p:spPr>
        <p:txBody>
          <a:bodyPr wrap="none" anchor="ctr"/>
          <a:lstStyle/>
          <a:p>
            <a:endParaRPr lang="en-US"/>
          </a:p>
        </p:txBody>
      </p:sp>
      <p:sp>
        <p:nvSpPr>
          <p:cNvPr id="6199" name="Rectangle 125"/>
          <p:cNvSpPr>
            <a:spLocks noChangeAspect="1" noChangeArrowheads="1"/>
          </p:cNvSpPr>
          <p:nvPr/>
        </p:nvSpPr>
        <p:spPr bwMode="auto">
          <a:xfrm>
            <a:off x="1912938" y="4381500"/>
            <a:ext cx="1346200" cy="638175"/>
          </a:xfrm>
          <a:prstGeom prst="rect">
            <a:avLst/>
          </a:prstGeom>
          <a:noFill/>
          <a:ln w="12700">
            <a:noFill/>
            <a:miter lim="800000"/>
            <a:headEnd/>
            <a:tailEnd/>
          </a:ln>
        </p:spPr>
        <p:txBody>
          <a:bodyPr wrap="none" lIns="90488" tIns="44450" rIns="90488" bIns="44450">
            <a:spAutoFit/>
          </a:bodyPr>
          <a:lstStyle/>
          <a:p>
            <a:pPr algn="ctr" defTabSz="762000" eaLnBrk="0" hangingPunct="0"/>
            <a:r>
              <a:rPr lang="en-US" b="1">
                <a:solidFill>
                  <a:schemeClr val="bg1"/>
                </a:solidFill>
                <a:latin typeface="Times New Roman" pitchFamily="18" charset="0"/>
              </a:rPr>
              <a:t>Cleavage site </a:t>
            </a:r>
          </a:p>
          <a:p>
            <a:pPr algn="ctr" defTabSz="762000" eaLnBrk="0" hangingPunct="0"/>
            <a:r>
              <a:rPr lang="en-US" b="1">
                <a:solidFill>
                  <a:schemeClr val="bg1"/>
                </a:solidFill>
                <a:latin typeface="Times New Roman" pitchFamily="18" charset="0"/>
              </a:rPr>
              <a:t>RVRR</a:t>
            </a:r>
            <a:r>
              <a:rPr lang="en-US" b="1" baseline="30000">
                <a:solidFill>
                  <a:schemeClr val="bg1"/>
                </a:solidFill>
                <a:latin typeface="Times New Roman" pitchFamily="18" charset="0"/>
              </a:rPr>
              <a:t>324</a:t>
            </a:r>
            <a:endParaRPr lang="en-US" b="1">
              <a:solidFill>
                <a:schemeClr val="bg1"/>
              </a:solidFill>
              <a:latin typeface="Times New Roman" pitchFamily="18" charset="0"/>
            </a:endParaRPr>
          </a:p>
        </p:txBody>
      </p:sp>
      <p:sp>
        <p:nvSpPr>
          <p:cNvPr id="6200" name="Line 126"/>
          <p:cNvSpPr>
            <a:spLocks noChangeShapeType="1"/>
          </p:cNvSpPr>
          <p:nvPr/>
        </p:nvSpPr>
        <p:spPr bwMode="auto">
          <a:xfrm>
            <a:off x="3021013" y="2805113"/>
            <a:ext cx="1873250" cy="0"/>
          </a:xfrm>
          <a:prstGeom prst="line">
            <a:avLst/>
          </a:prstGeom>
          <a:noFill/>
          <a:ln w="12700">
            <a:solidFill>
              <a:schemeClr val="bg1"/>
            </a:solidFill>
            <a:round/>
            <a:headEnd/>
            <a:tailEnd/>
          </a:ln>
        </p:spPr>
        <p:txBody>
          <a:bodyPr wrap="none" anchor="ctr"/>
          <a:lstStyle/>
          <a:p>
            <a:endParaRPr lang="fr-FR"/>
          </a:p>
        </p:txBody>
      </p:sp>
      <p:sp>
        <p:nvSpPr>
          <p:cNvPr id="6201" name="Oval 127"/>
          <p:cNvSpPr>
            <a:spLocks noChangeAspect="1" noChangeArrowheads="1"/>
          </p:cNvSpPr>
          <p:nvPr/>
        </p:nvSpPr>
        <p:spPr bwMode="auto">
          <a:xfrm>
            <a:off x="4110038"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2" name="Oval 128"/>
          <p:cNvSpPr>
            <a:spLocks noChangeAspect="1" noChangeArrowheads="1"/>
          </p:cNvSpPr>
          <p:nvPr/>
        </p:nvSpPr>
        <p:spPr bwMode="auto">
          <a:xfrm>
            <a:off x="4464050" y="2549525"/>
            <a:ext cx="53975"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3" name="Oval 129"/>
          <p:cNvSpPr>
            <a:spLocks noChangeAspect="1" noChangeArrowheads="1"/>
          </p:cNvSpPr>
          <p:nvPr/>
        </p:nvSpPr>
        <p:spPr bwMode="auto">
          <a:xfrm>
            <a:off x="4760913" y="2549525"/>
            <a:ext cx="58737"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4" name="Oval 130"/>
          <p:cNvSpPr>
            <a:spLocks noChangeAspect="1" noChangeArrowheads="1"/>
          </p:cNvSpPr>
          <p:nvPr/>
        </p:nvSpPr>
        <p:spPr bwMode="auto">
          <a:xfrm>
            <a:off x="4840288"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5" name="Oval 131"/>
          <p:cNvSpPr>
            <a:spLocks noChangeAspect="1" noChangeArrowheads="1"/>
          </p:cNvSpPr>
          <p:nvPr/>
        </p:nvSpPr>
        <p:spPr bwMode="auto">
          <a:xfrm>
            <a:off x="4868863"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6" name="Oval 132"/>
          <p:cNvSpPr>
            <a:spLocks noChangeAspect="1" noChangeArrowheads="1"/>
          </p:cNvSpPr>
          <p:nvPr/>
        </p:nvSpPr>
        <p:spPr bwMode="auto">
          <a:xfrm>
            <a:off x="5292725" y="2549525"/>
            <a:ext cx="57150"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7" name="Oval 133"/>
          <p:cNvSpPr>
            <a:spLocks noChangeAspect="1" noChangeArrowheads="1"/>
          </p:cNvSpPr>
          <p:nvPr/>
        </p:nvSpPr>
        <p:spPr bwMode="auto">
          <a:xfrm>
            <a:off x="5332413" y="2549525"/>
            <a:ext cx="55562" cy="58738"/>
          </a:xfrm>
          <a:prstGeom prst="ellipse">
            <a:avLst/>
          </a:prstGeom>
          <a:solidFill>
            <a:schemeClr val="bg1"/>
          </a:solidFill>
          <a:ln w="12700">
            <a:solidFill>
              <a:schemeClr val="tx1"/>
            </a:solidFill>
            <a:round/>
            <a:headEnd/>
            <a:tailEnd/>
          </a:ln>
        </p:spPr>
        <p:txBody>
          <a:bodyPr wrap="none" anchor="ctr"/>
          <a:lstStyle/>
          <a:p>
            <a:endParaRPr lang="en-US"/>
          </a:p>
        </p:txBody>
      </p:sp>
      <p:sp>
        <p:nvSpPr>
          <p:cNvPr id="6208" name="Rectangle 134"/>
          <p:cNvSpPr>
            <a:spLocks noChangeArrowheads="1"/>
          </p:cNvSpPr>
          <p:nvPr/>
        </p:nvSpPr>
        <p:spPr bwMode="auto">
          <a:xfrm>
            <a:off x="4032250" y="2244725"/>
            <a:ext cx="1344613" cy="290513"/>
          </a:xfrm>
          <a:prstGeom prst="rect">
            <a:avLst/>
          </a:prstGeom>
          <a:gradFill rotWithShape="1">
            <a:gsLst>
              <a:gs pos="0">
                <a:srgbClr val="760000"/>
              </a:gs>
              <a:gs pos="50000">
                <a:srgbClr val="FF0000"/>
              </a:gs>
              <a:gs pos="100000">
                <a:srgbClr val="760000"/>
              </a:gs>
            </a:gsLst>
            <a:lin ang="5400000" scaled="1"/>
          </a:gradFill>
          <a:ln w="12700">
            <a:solidFill>
              <a:schemeClr val="tx1"/>
            </a:solidFill>
            <a:miter lim="800000"/>
            <a:headEnd/>
            <a:tailEnd/>
          </a:ln>
        </p:spPr>
        <p:txBody>
          <a:bodyPr wrap="none" anchor="ctr"/>
          <a:lstStyle/>
          <a:p>
            <a:endParaRPr lang="en-US"/>
          </a:p>
        </p:txBody>
      </p:sp>
      <p:sp>
        <p:nvSpPr>
          <p:cNvPr id="6209" name="Rectangle 135"/>
          <p:cNvSpPr>
            <a:spLocks noChangeAspect="1" noChangeArrowheads="1"/>
          </p:cNvSpPr>
          <p:nvPr/>
        </p:nvSpPr>
        <p:spPr bwMode="auto">
          <a:xfrm>
            <a:off x="4403725" y="2195513"/>
            <a:ext cx="511175" cy="363537"/>
          </a:xfrm>
          <a:prstGeom prst="rect">
            <a:avLst/>
          </a:prstGeom>
          <a:noFill/>
          <a:ln w="12700">
            <a:noFill/>
            <a:miter lim="800000"/>
            <a:headEnd/>
            <a:tailEnd/>
          </a:ln>
        </p:spPr>
        <p:txBody>
          <a:bodyPr wrap="none" lIns="90488" tIns="44450" rIns="90488" bIns="44450">
            <a:spAutoFit/>
          </a:bodyPr>
          <a:lstStyle/>
          <a:p>
            <a:pPr defTabSz="762000" eaLnBrk="0" hangingPunct="0"/>
            <a:r>
              <a:rPr lang="en-US" b="1">
                <a:solidFill>
                  <a:schemeClr val="bg1"/>
                </a:solidFill>
                <a:latin typeface="Times New Roman" pitchFamily="18" charset="0"/>
              </a:rPr>
              <a:t>GP</a:t>
            </a:r>
            <a:r>
              <a:rPr lang="en-US" b="1" baseline="-25000">
                <a:solidFill>
                  <a:schemeClr val="bg1"/>
                </a:solidFill>
                <a:latin typeface="Times New Roman" pitchFamily="18" charset="0"/>
              </a:rPr>
              <a:t>2</a:t>
            </a:r>
          </a:p>
        </p:txBody>
      </p:sp>
      <p:sp>
        <p:nvSpPr>
          <p:cNvPr id="6210" name="Line 136"/>
          <p:cNvSpPr>
            <a:spLocks noChangeShapeType="1"/>
          </p:cNvSpPr>
          <p:nvPr/>
        </p:nvSpPr>
        <p:spPr bwMode="auto">
          <a:xfrm>
            <a:off x="4897438" y="2611438"/>
            <a:ext cx="0" cy="200025"/>
          </a:xfrm>
          <a:prstGeom prst="line">
            <a:avLst/>
          </a:prstGeom>
          <a:noFill/>
          <a:ln w="12700">
            <a:solidFill>
              <a:schemeClr val="bg1"/>
            </a:solidFill>
            <a:round/>
            <a:headEnd/>
            <a:tailEnd/>
          </a:ln>
        </p:spPr>
        <p:txBody>
          <a:bodyPr wrap="none" anchor="ctr"/>
          <a:lstStyle/>
          <a:p>
            <a:endParaRPr lang="fr-FR"/>
          </a:p>
        </p:txBody>
      </p:sp>
      <p:grpSp>
        <p:nvGrpSpPr>
          <p:cNvPr id="6211" name="Group 137"/>
          <p:cNvGrpSpPr>
            <a:grpSpLocks noChangeAspect="1"/>
          </p:cNvGrpSpPr>
          <p:nvPr/>
        </p:nvGrpSpPr>
        <p:grpSpPr bwMode="auto">
          <a:xfrm>
            <a:off x="4418013" y="2038350"/>
            <a:ext cx="227012" cy="219075"/>
            <a:chOff x="3728" y="2327"/>
            <a:chExt cx="209" cy="173"/>
          </a:xfrm>
        </p:grpSpPr>
        <p:sp>
          <p:nvSpPr>
            <p:cNvPr id="6258" name="Line 138"/>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59" name="Line 139"/>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60" name="Line 140"/>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grpSp>
        <p:nvGrpSpPr>
          <p:cNvPr id="6212" name="Group 141"/>
          <p:cNvGrpSpPr>
            <a:grpSpLocks noChangeAspect="1"/>
          </p:cNvGrpSpPr>
          <p:nvPr/>
        </p:nvGrpSpPr>
        <p:grpSpPr bwMode="auto">
          <a:xfrm>
            <a:off x="4818063" y="2038350"/>
            <a:ext cx="227012" cy="219075"/>
            <a:chOff x="3728" y="2327"/>
            <a:chExt cx="209" cy="173"/>
          </a:xfrm>
        </p:grpSpPr>
        <p:sp>
          <p:nvSpPr>
            <p:cNvPr id="6255" name="Line 142"/>
            <p:cNvSpPr>
              <a:spLocks noChangeAspect="1" noChangeShapeType="1"/>
            </p:cNvSpPr>
            <p:nvPr/>
          </p:nvSpPr>
          <p:spPr bwMode="auto">
            <a:xfrm>
              <a:off x="3846" y="2346"/>
              <a:ext cx="0" cy="154"/>
            </a:xfrm>
            <a:prstGeom prst="line">
              <a:avLst/>
            </a:prstGeom>
            <a:noFill/>
            <a:ln w="12700">
              <a:solidFill>
                <a:schemeClr val="bg1"/>
              </a:solidFill>
              <a:round/>
              <a:headEnd/>
              <a:tailEnd/>
            </a:ln>
          </p:spPr>
          <p:txBody>
            <a:bodyPr wrap="none" anchor="ctr"/>
            <a:lstStyle/>
            <a:p>
              <a:endParaRPr lang="fr-FR"/>
            </a:p>
          </p:txBody>
        </p:sp>
        <p:sp>
          <p:nvSpPr>
            <p:cNvPr id="6256" name="Line 143"/>
            <p:cNvSpPr>
              <a:spLocks noChangeAspect="1" noChangeShapeType="1"/>
            </p:cNvSpPr>
            <p:nvPr/>
          </p:nvSpPr>
          <p:spPr bwMode="auto">
            <a:xfrm flipH="1">
              <a:off x="3846" y="2327"/>
              <a:ext cx="91" cy="46"/>
            </a:xfrm>
            <a:prstGeom prst="line">
              <a:avLst/>
            </a:prstGeom>
            <a:noFill/>
            <a:ln w="12700">
              <a:solidFill>
                <a:schemeClr val="bg1"/>
              </a:solidFill>
              <a:round/>
              <a:headEnd/>
              <a:tailEnd/>
            </a:ln>
          </p:spPr>
          <p:txBody>
            <a:bodyPr wrap="none" anchor="ctr"/>
            <a:lstStyle/>
            <a:p>
              <a:endParaRPr lang="fr-FR"/>
            </a:p>
          </p:txBody>
        </p:sp>
        <p:sp>
          <p:nvSpPr>
            <p:cNvPr id="6257" name="Line 144"/>
            <p:cNvSpPr>
              <a:spLocks noChangeAspect="1" noChangeShapeType="1"/>
            </p:cNvSpPr>
            <p:nvPr/>
          </p:nvSpPr>
          <p:spPr bwMode="auto">
            <a:xfrm>
              <a:off x="3728" y="2337"/>
              <a:ext cx="118" cy="72"/>
            </a:xfrm>
            <a:prstGeom prst="line">
              <a:avLst/>
            </a:prstGeom>
            <a:noFill/>
            <a:ln w="12700">
              <a:solidFill>
                <a:schemeClr val="bg1"/>
              </a:solidFill>
              <a:round/>
              <a:headEnd/>
              <a:tailEnd/>
            </a:ln>
          </p:spPr>
          <p:txBody>
            <a:bodyPr wrap="none" anchor="ctr"/>
            <a:lstStyle/>
            <a:p>
              <a:endParaRPr lang="fr-FR"/>
            </a:p>
          </p:txBody>
        </p:sp>
      </p:grpSp>
      <p:sp>
        <p:nvSpPr>
          <p:cNvPr id="321681" name="Rectangle 145"/>
          <p:cNvSpPr>
            <a:spLocks noChangeArrowheads="1"/>
          </p:cNvSpPr>
          <p:nvPr/>
        </p:nvSpPr>
        <p:spPr bwMode="auto">
          <a:xfrm>
            <a:off x="5048250" y="2239963"/>
            <a:ext cx="260350" cy="292100"/>
          </a:xfrm>
          <a:prstGeom prst="rect">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21682" name="Rectangle 146"/>
          <p:cNvSpPr>
            <a:spLocks noChangeArrowheads="1"/>
          </p:cNvSpPr>
          <p:nvPr/>
        </p:nvSpPr>
        <p:spPr bwMode="auto">
          <a:xfrm>
            <a:off x="4168775" y="2244725"/>
            <a:ext cx="225425" cy="292100"/>
          </a:xfrm>
          <a:prstGeom prst="rect">
            <a:avLst/>
          </a:prstGeom>
          <a:gradFill rotWithShape="1">
            <a:gsLst>
              <a:gs pos="0">
                <a:schemeClr val="accent1">
                  <a:gamma/>
                  <a:shade val="46275"/>
                  <a:invGamma/>
                </a:schemeClr>
              </a:gs>
              <a:gs pos="50000">
                <a:schemeClr val="accent1"/>
              </a:gs>
              <a:gs pos="100000">
                <a:schemeClr val="accent1">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6215" name="Rectangle 147"/>
          <p:cNvSpPr>
            <a:spLocks noChangeArrowheads="1"/>
          </p:cNvSpPr>
          <p:nvPr/>
        </p:nvSpPr>
        <p:spPr bwMode="auto">
          <a:xfrm>
            <a:off x="5302250" y="2239963"/>
            <a:ext cx="74613" cy="298450"/>
          </a:xfrm>
          <a:prstGeom prst="rect">
            <a:avLst/>
          </a:prstGeom>
          <a:gradFill rotWithShape="1">
            <a:gsLst>
              <a:gs pos="0">
                <a:srgbClr val="767600"/>
              </a:gs>
              <a:gs pos="50000">
                <a:srgbClr val="FFFF00"/>
              </a:gs>
              <a:gs pos="100000">
                <a:srgbClr val="767600"/>
              </a:gs>
            </a:gsLst>
            <a:lin ang="5400000" scaled="1"/>
          </a:gradFill>
          <a:ln w="9525">
            <a:solidFill>
              <a:schemeClr val="tx1"/>
            </a:solidFill>
            <a:miter lim="800000"/>
            <a:headEnd/>
            <a:tailEnd/>
          </a:ln>
        </p:spPr>
        <p:txBody>
          <a:bodyPr wrap="none" anchor="ctr"/>
          <a:lstStyle/>
          <a:p>
            <a:endParaRPr lang="en-US"/>
          </a:p>
        </p:txBody>
      </p:sp>
      <p:grpSp>
        <p:nvGrpSpPr>
          <p:cNvPr id="6216" name="Group 148"/>
          <p:cNvGrpSpPr>
            <a:grpSpLocks/>
          </p:cNvGrpSpPr>
          <p:nvPr/>
        </p:nvGrpSpPr>
        <p:grpSpPr bwMode="auto">
          <a:xfrm>
            <a:off x="2697163" y="3676650"/>
            <a:ext cx="388937" cy="355600"/>
            <a:chOff x="2023" y="2469"/>
            <a:chExt cx="276" cy="224"/>
          </a:xfrm>
        </p:grpSpPr>
        <p:sp>
          <p:nvSpPr>
            <p:cNvPr id="6252" name="Oval 149"/>
            <p:cNvSpPr>
              <a:spLocks noChangeAspect="1" noChangeArrowheads="1"/>
            </p:cNvSpPr>
            <p:nvPr/>
          </p:nvSpPr>
          <p:spPr bwMode="auto">
            <a:xfrm>
              <a:off x="2179" y="2656"/>
              <a:ext cx="41" cy="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253" name="Oval 150"/>
            <p:cNvSpPr>
              <a:spLocks noChangeAspect="1" noChangeArrowheads="1"/>
            </p:cNvSpPr>
            <p:nvPr/>
          </p:nvSpPr>
          <p:spPr bwMode="auto">
            <a:xfrm>
              <a:off x="2225" y="2656"/>
              <a:ext cx="41" cy="37"/>
            </a:xfrm>
            <a:prstGeom prst="ellipse">
              <a:avLst/>
            </a:prstGeom>
            <a:solidFill>
              <a:schemeClr val="bg1"/>
            </a:solidFill>
            <a:ln w="12700">
              <a:solidFill>
                <a:schemeClr val="tx1"/>
              </a:solidFill>
              <a:round/>
              <a:headEnd/>
              <a:tailEnd/>
            </a:ln>
          </p:spPr>
          <p:txBody>
            <a:bodyPr wrap="none" anchor="ctr"/>
            <a:lstStyle/>
            <a:p>
              <a:endParaRPr lang="en-US"/>
            </a:p>
          </p:txBody>
        </p:sp>
        <p:sp>
          <p:nvSpPr>
            <p:cNvPr id="6254" name="Rectangle 151"/>
            <p:cNvSpPr>
              <a:spLocks noChangeArrowheads="1"/>
            </p:cNvSpPr>
            <p:nvPr/>
          </p:nvSpPr>
          <p:spPr bwMode="auto">
            <a:xfrm>
              <a:off x="2023" y="2469"/>
              <a:ext cx="276" cy="185"/>
            </a:xfrm>
            <a:prstGeom prst="rect">
              <a:avLst/>
            </a:prstGeom>
            <a:gradFill rotWithShape="1">
              <a:gsLst>
                <a:gs pos="0">
                  <a:srgbClr val="764776"/>
                </a:gs>
                <a:gs pos="50000">
                  <a:srgbClr val="FF99FF"/>
                </a:gs>
                <a:gs pos="100000">
                  <a:srgbClr val="764776"/>
                </a:gs>
              </a:gsLst>
              <a:lin ang="5400000" scaled="1"/>
            </a:gradFill>
            <a:ln w="9525">
              <a:solidFill>
                <a:schemeClr val="tx1"/>
              </a:solidFill>
              <a:miter lim="800000"/>
              <a:headEnd/>
              <a:tailEnd/>
            </a:ln>
          </p:spPr>
          <p:txBody>
            <a:bodyPr wrap="none" anchor="ctr"/>
            <a:lstStyle/>
            <a:p>
              <a:pPr algn="ctr" eaLnBrk="0" hangingPunct="0"/>
              <a:endParaRPr lang="en-US" sz="2400" b="1">
                <a:latin typeface="Times New Roman" pitchFamily="18" charset="0"/>
              </a:endParaRPr>
            </a:p>
          </p:txBody>
        </p:sp>
      </p:grpSp>
      <p:sp>
        <p:nvSpPr>
          <p:cNvPr id="6217" name="Rectangle 152"/>
          <p:cNvSpPr>
            <a:spLocks noChangeArrowheads="1"/>
          </p:cNvSpPr>
          <p:nvPr/>
        </p:nvSpPr>
        <p:spPr bwMode="auto">
          <a:xfrm>
            <a:off x="2432050" y="3676650"/>
            <a:ext cx="163513" cy="300038"/>
          </a:xfrm>
          <a:prstGeom prst="rect">
            <a:avLst/>
          </a:prstGeom>
          <a:gradFill rotWithShape="1">
            <a:gsLst>
              <a:gs pos="0">
                <a:srgbClr val="764776"/>
              </a:gs>
              <a:gs pos="50000">
                <a:srgbClr val="FF99FF"/>
              </a:gs>
              <a:gs pos="100000">
                <a:srgbClr val="764776"/>
              </a:gs>
            </a:gsLst>
            <a:lin ang="5400000" scaled="1"/>
          </a:gradFill>
          <a:ln w="9525">
            <a:solidFill>
              <a:schemeClr val="tx1"/>
            </a:solidFill>
            <a:miter lim="800000"/>
            <a:headEnd/>
            <a:tailEnd/>
          </a:ln>
        </p:spPr>
        <p:txBody>
          <a:bodyPr wrap="none" anchor="ctr"/>
          <a:lstStyle/>
          <a:p>
            <a:endParaRPr lang="en-US"/>
          </a:p>
        </p:txBody>
      </p:sp>
      <p:sp>
        <p:nvSpPr>
          <p:cNvPr id="6218" name="Text Box 153"/>
          <p:cNvSpPr txBox="1">
            <a:spLocks noChangeArrowheads="1"/>
          </p:cNvSpPr>
          <p:nvPr/>
        </p:nvSpPr>
        <p:spPr bwMode="auto">
          <a:xfrm>
            <a:off x="2713038" y="3609975"/>
            <a:ext cx="303212" cy="396875"/>
          </a:xfrm>
          <a:prstGeom prst="rect">
            <a:avLst/>
          </a:prstGeom>
          <a:noFill/>
          <a:ln w="9525">
            <a:noFill/>
            <a:miter lim="800000"/>
            <a:headEnd/>
            <a:tailEnd/>
          </a:ln>
        </p:spPr>
        <p:txBody>
          <a:bodyPr wrap="none">
            <a:spAutoFit/>
          </a:bodyPr>
          <a:lstStyle/>
          <a:p>
            <a:pPr eaLnBrk="0" hangingPunct="0"/>
            <a:r>
              <a:rPr lang="fr-FR" sz="2000">
                <a:solidFill>
                  <a:schemeClr val="bg1"/>
                </a:solidFill>
                <a:latin typeface="Times New Roman" pitchFamily="18" charset="0"/>
                <a:sym typeface="Symbol" pitchFamily="18" charset="2"/>
              </a:rPr>
              <a:t></a:t>
            </a:r>
          </a:p>
        </p:txBody>
      </p:sp>
      <p:sp>
        <p:nvSpPr>
          <p:cNvPr id="6219" name="AutoShape 154"/>
          <p:cNvSpPr>
            <a:spLocks noChangeArrowheads="1"/>
          </p:cNvSpPr>
          <p:nvPr/>
        </p:nvSpPr>
        <p:spPr bwMode="auto">
          <a:xfrm>
            <a:off x="2901950" y="3659188"/>
            <a:ext cx="155575" cy="146050"/>
          </a:xfrm>
          <a:prstGeom prst="star4">
            <a:avLst>
              <a:gd name="adj" fmla="val 12500"/>
            </a:avLst>
          </a:prstGeom>
          <a:solidFill>
            <a:schemeClr val="accent1"/>
          </a:solidFill>
          <a:ln w="9525">
            <a:solidFill>
              <a:schemeClr val="tx1"/>
            </a:solidFill>
            <a:miter lim="800000"/>
            <a:headEnd/>
            <a:tailEnd/>
          </a:ln>
        </p:spPr>
        <p:txBody>
          <a:bodyPr wrap="none" anchor="ctr"/>
          <a:lstStyle/>
          <a:p>
            <a:endParaRPr lang="en-US"/>
          </a:p>
        </p:txBody>
      </p:sp>
      <p:sp>
        <p:nvSpPr>
          <p:cNvPr id="6220" name="Rectangle 155"/>
          <p:cNvSpPr>
            <a:spLocks noChangeAspect="1" noChangeArrowheads="1"/>
          </p:cNvSpPr>
          <p:nvPr/>
        </p:nvSpPr>
        <p:spPr bwMode="auto">
          <a:xfrm>
            <a:off x="4251325" y="4603750"/>
            <a:ext cx="1901825" cy="65088"/>
          </a:xfrm>
          <a:prstGeom prst="rect">
            <a:avLst/>
          </a:prstGeom>
          <a:gradFill rotWithShape="0">
            <a:gsLst>
              <a:gs pos="0">
                <a:srgbClr val="760000"/>
              </a:gs>
              <a:gs pos="50000">
                <a:srgbClr val="FF0000"/>
              </a:gs>
              <a:gs pos="100000">
                <a:srgbClr val="760000"/>
              </a:gs>
            </a:gsLst>
            <a:lin ang="5400000" scaled="1"/>
          </a:gradFill>
          <a:ln w="9525">
            <a:solidFill>
              <a:schemeClr val="tx1"/>
            </a:solidFill>
            <a:miter lim="800000"/>
            <a:headEnd/>
            <a:tailEnd/>
          </a:ln>
        </p:spPr>
        <p:txBody>
          <a:bodyPr wrap="none" anchor="ctr"/>
          <a:lstStyle/>
          <a:p>
            <a:endParaRPr lang="en-US"/>
          </a:p>
        </p:txBody>
      </p:sp>
      <p:sp>
        <p:nvSpPr>
          <p:cNvPr id="6221" name="Rectangle 156"/>
          <p:cNvSpPr>
            <a:spLocks noChangeAspect="1" noChangeArrowheads="1"/>
          </p:cNvSpPr>
          <p:nvPr/>
        </p:nvSpPr>
        <p:spPr bwMode="auto">
          <a:xfrm>
            <a:off x="4235450" y="4248150"/>
            <a:ext cx="1901825" cy="63500"/>
          </a:xfrm>
          <a:prstGeom prst="rect">
            <a:avLst/>
          </a:prstGeom>
          <a:gradFill rotWithShape="0">
            <a:gsLst>
              <a:gs pos="0">
                <a:srgbClr val="760000"/>
              </a:gs>
              <a:gs pos="50000">
                <a:srgbClr val="FF0000"/>
              </a:gs>
              <a:gs pos="100000">
                <a:srgbClr val="760000"/>
              </a:gs>
            </a:gsLst>
            <a:lin ang="5400000" scaled="1"/>
          </a:gradFill>
          <a:ln w="9525">
            <a:solidFill>
              <a:schemeClr val="tx1"/>
            </a:solidFill>
            <a:miter lim="800000"/>
            <a:headEnd/>
            <a:tailEnd/>
          </a:ln>
        </p:spPr>
        <p:txBody>
          <a:bodyPr wrap="none" anchor="ctr"/>
          <a:lstStyle/>
          <a:p>
            <a:endParaRPr lang="en-US"/>
          </a:p>
        </p:txBody>
      </p:sp>
      <p:sp>
        <p:nvSpPr>
          <p:cNvPr id="6222" name="Text Box 157"/>
          <p:cNvSpPr txBox="1">
            <a:spLocks noChangeAspect="1" noChangeArrowheads="1"/>
          </p:cNvSpPr>
          <p:nvPr/>
        </p:nvSpPr>
        <p:spPr bwMode="auto">
          <a:xfrm>
            <a:off x="3943350" y="4087813"/>
            <a:ext cx="29210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a:t>
            </a:r>
          </a:p>
        </p:txBody>
      </p:sp>
      <p:sp>
        <p:nvSpPr>
          <p:cNvPr id="6223" name="Text Box 158"/>
          <p:cNvSpPr txBox="1">
            <a:spLocks noChangeAspect="1" noChangeArrowheads="1"/>
          </p:cNvSpPr>
          <p:nvPr/>
        </p:nvSpPr>
        <p:spPr bwMode="auto">
          <a:xfrm>
            <a:off x="6153150" y="4443413"/>
            <a:ext cx="2936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a:t>
            </a:r>
          </a:p>
        </p:txBody>
      </p:sp>
      <p:sp>
        <p:nvSpPr>
          <p:cNvPr id="6224" name="Text Box 159"/>
          <p:cNvSpPr txBox="1">
            <a:spLocks noChangeAspect="1" noChangeArrowheads="1"/>
          </p:cNvSpPr>
          <p:nvPr/>
        </p:nvSpPr>
        <p:spPr bwMode="auto">
          <a:xfrm>
            <a:off x="6153150" y="4100513"/>
            <a:ext cx="2936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C</a:t>
            </a:r>
          </a:p>
        </p:txBody>
      </p:sp>
      <p:sp>
        <p:nvSpPr>
          <p:cNvPr id="6225" name="Text Box 160"/>
          <p:cNvSpPr txBox="1">
            <a:spLocks noChangeAspect="1" noChangeArrowheads="1"/>
          </p:cNvSpPr>
          <p:nvPr/>
        </p:nvSpPr>
        <p:spPr bwMode="auto">
          <a:xfrm>
            <a:off x="3943350" y="4467225"/>
            <a:ext cx="29210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C</a:t>
            </a:r>
          </a:p>
        </p:txBody>
      </p:sp>
      <p:sp>
        <p:nvSpPr>
          <p:cNvPr id="6226" name="Text Box 161"/>
          <p:cNvSpPr txBox="1">
            <a:spLocks noChangeAspect="1" noChangeArrowheads="1"/>
          </p:cNvSpPr>
          <p:nvPr/>
        </p:nvSpPr>
        <p:spPr bwMode="auto">
          <a:xfrm>
            <a:off x="5875338" y="4262438"/>
            <a:ext cx="227012" cy="244475"/>
          </a:xfrm>
          <a:prstGeom prst="rect">
            <a:avLst/>
          </a:prstGeom>
          <a:noFill/>
          <a:ln w="9525">
            <a:noFill/>
            <a:miter lim="800000"/>
            <a:headEnd/>
            <a:tailEnd/>
          </a:ln>
        </p:spPr>
        <p:txBody>
          <a:bodyPr wrap="none">
            <a:spAutoFit/>
          </a:bodyPr>
          <a:lstStyle/>
          <a:p>
            <a:pPr eaLnBrk="0" hangingPunct="0"/>
            <a:r>
              <a:rPr lang="en-US" sz="1000" b="1">
                <a:latin typeface="Times New Roman" pitchFamily="18" charset="0"/>
              </a:rPr>
              <a:t>S</a:t>
            </a:r>
          </a:p>
        </p:txBody>
      </p:sp>
      <p:sp>
        <p:nvSpPr>
          <p:cNvPr id="6227" name="Text Box 162"/>
          <p:cNvSpPr txBox="1">
            <a:spLocks noChangeAspect="1" noChangeArrowheads="1"/>
          </p:cNvSpPr>
          <p:nvPr/>
        </p:nvSpPr>
        <p:spPr bwMode="auto">
          <a:xfrm>
            <a:off x="5876925" y="4391025"/>
            <a:ext cx="225425" cy="244475"/>
          </a:xfrm>
          <a:prstGeom prst="rect">
            <a:avLst/>
          </a:prstGeom>
          <a:noFill/>
          <a:ln w="9525">
            <a:noFill/>
            <a:miter lim="800000"/>
            <a:headEnd/>
            <a:tailEnd/>
          </a:ln>
        </p:spPr>
        <p:txBody>
          <a:bodyPr wrap="none">
            <a:spAutoFit/>
          </a:bodyPr>
          <a:lstStyle/>
          <a:p>
            <a:pPr eaLnBrk="0" hangingPunct="0"/>
            <a:r>
              <a:rPr lang="en-US" sz="1000" b="1">
                <a:latin typeface="Times New Roman" pitchFamily="18" charset="0"/>
              </a:rPr>
              <a:t>S</a:t>
            </a:r>
          </a:p>
        </p:txBody>
      </p:sp>
      <p:grpSp>
        <p:nvGrpSpPr>
          <p:cNvPr id="6228" name="Group 163"/>
          <p:cNvGrpSpPr>
            <a:grpSpLocks noChangeAspect="1"/>
          </p:cNvGrpSpPr>
          <p:nvPr/>
        </p:nvGrpSpPr>
        <p:grpSpPr bwMode="auto">
          <a:xfrm>
            <a:off x="5986463" y="4311650"/>
            <a:ext cx="0" cy="288925"/>
            <a:chOff x="4079" y="1200"/>
            <a:chExt cx="1" cy="429"/>
          </a:xfrm>
        </p:grpSpPr>
        <p:sp>
          <p:nvSpPr>
            <p:cNvPr id="6249" name="Line 164"/>
            <p:cNvSpPr>
              <a:spLocks noChangeAspect="1" noChangeShapeType="1"/>
            </p:cNvSpPr>
            <p:nvPr/>
          </p:nvSpPr>
          <p:spPr bwMode="auto">
            <a:xfrm>
              <a:off x="4079" y="1200"/>
              <a:ext cx="0" cy="54"/>
            </a:xfrm>
            <a:prstGeom prst="line">
              <a:avLst/>
            </a:prstGeom>
            <a:noFill/>
            <a:ln w="28575">
              <a:solidFill>
                <a:schemeClr val="tx1"/>
              </a:solidFill>
              <a:round/>
              <a:headEnd/>
              <a:tailEnd/>
            </a:ln>
          </p:spPr>
          <p:txBody>
            <a:bodyPr wrap="none" anchor="ctr"/>
            <a:lstStyle/>
            <a:p>
              <a:endParaRPr lang="fr-FR"/>
            </a:p>
          </p:txBody>
        </p:sp>
        <p:sp>
          <p:nvSpPr>
            <p:cNvPr id="6250" name="Line 165"/>
            <p:cNvSpPr>
              <a:spLocks noChangeAspect="1" noChangeShapeType="1"/>
            </p:cNvSpPr>
            <p:nvPr/>
          </p:nvSpPr>
          <p:spPr bwMode="auto">
            <a:xfrm>
              <a:off x="4080" y="1575"/>
              <a:ext cx="0" cy="54"/>
            </a:xfrm>
            <a:prstGeom prst="line">
              <a:avLst/>
            </a:prstGeom>
            <a:noFill/>
            <a:ln w="28575">
              <a:solidFill>
                <a:schemeClr val="tx1"/>
              </a:solidFill>
              <a:round/>
              <a:headEnd/>
              <a:tailEnd/>
            </a:ln>
          </p:spPr>
          <p:txBody>
            <a:bodyPr wrap="none" anchor="ctr"/>
            <a:lstStyle/>
            <a:p>
              <a:endParaRPr lang="fr-FR"/>
            </a:p>
          </p:txBody>
        </p:sp>
        <p:sp>
          <p:nvSpPr>
            <p:cNvPr id="6251" name="Line 166"/>
            <p:cNvSpPr>
              <a:spLocks noChangeAspect="1" noChangeShapeType="1"/>
            </p:cNvSpPr>
            <p:nvPr/>
          </p:nvSpPr>
          <p:spPr bwMode="auto">
            <a:xfrm>
              <a:off x="4080" y="1383"/>
              <a:ext cx="0" cy="54"/>
            </a:xfrm>
            <a:prstGeom prst="line">
              <a:avLst/>
            </a:prstGeom>
            <a:noFill/>
            <a:ln w="28575">
              <a:solidFill>
                <a:schemeClr val="tx1"/>
              </a:solidFill>
              <a:round/>
              <a:headEnd/>
              <a:tailEnd/>
            </a:ln>
          </p:spPr>
          <p:txBody>
            <a:bodyPr wrap="none" anchor="ctr"/>
            <a:lstStyle/>
            <a:p>
              <a:endParaRPr lang="fr-FR"/>
            </a:p>
          </p:txBody>
        </p:sp>
      </p:grpSp>
      <p:sp>
        <p:nvSpPr>
          <p:cNvPr id="6229" name="Text Box 167"/>
          <p:cNvSpPr txBox="1">
            <a:spLocks noChangeAspect="1" noChangeArrowheads="1"/>
          </p:cNvSpPr>
          <p:nvPr/>
        </p:nvSpPr>
        <p:spPr bwMode="auto">
          <a:xfrm>
            <a:off x="4278313" y="4262438"/>
            <a:ext cx="225425" cy="244475"/>
          </a:xfrm>
          <a:prstGeom prst="rect">
            <a:avLst/>
          </a:prstGeom>
          <a:noFill/>
          <a:ln w="9525">
            <a:noFill/>
            <a:miter lim="800000"/>
            <a:headEnd/>
            <a:tailEnd/>
          </a:ln>
        </p:spPr>
        <p:txBody>
          <a:bodyPr wrap="none">
            <a:spAutoFit/>
          </a:bodyPr>
          <a:lstStyle/>
          <a:p>
            <a:pPr eaLnBrk="0" hangingPunct="0"/>
            <a:r>
              <a:rPr lang="en-US" sz="1000" b="1">
                <a:solidFill>
                  <a:schemeClr val="bg1"/>
                </a:solidFill>
                <a:latin typeface="Times New Roman" pitchFamily="18" charset="0"/>
              </a:rPr>
              <a:t>S</a:t>
            </a:r>
          </a:p>
        </p:txBody>
      </p:sp>
      <p:sp>
        <p:nvSpPr>
          <p:cNvPr id="6230" name="Text Box 168"/>
          <p:cNvSpPr txBox="1">
            <a:spLocks noChangeAspect="1" noChangeArrowheads="1"/>
          </p:cNvSpPr>
          <p:nvPr/>
        </p:nvSpPr>
        <p:spPr bwMode="auto">
          <a:xfrm>
            <a:off x="4278313" y="4391025"/>
            <a:ext cx="225425" cy="244475"/>
          </a:xfrm>
          <a:prstGeom prst="rect">
            <a:avLst/>
          </a:prstGeom>
          <a:noFill/>
          <a:ln w="9525">
            <a:noFill/>
            <a:miter lim="800000"/>
            <a:headEnd/>
            <a:tailEnd/>
          </a:ln>
        </p:spPr>
        <p:txBody>
          <a:bodyPr wrap="none">
            <a:spAutoFit/>
          </a:bodyPr>
          <a:lstStyle/>
          <a:p>
            <a:pPr eaLnBrk="0" hangingPunct="0"/>
            <a:r>
              <a:rPr lang="en-US" sz="1000" b="1">
                <a:solidFill>
                  <a:schemeClr val="bg1"/>
                </a:solidFill>
                <a:latin typeface="Times New Roman" pitchFamily="18" charset="0"/>
              </a:rPr>
              <a:t>S</a:t>
            </a:r>
          </a:p>
        </p:txBody>
      </p:sp>
      <p:grpSp>
        <p:nvGrpSpPr>
          <p:cNvPr id="6231" name="Group 169"/>
          <p:cNvGrpSpPr>
            <a:grpSpLocks noChangeAspect="1"/>
          </p:cNvGrpSpPr>
          <p:nvPr/>
        </p:nvGrpSpPr>
        <p:grpSpPr bwMode="auto">
          <a:xfrm>
            <a:off x="4387850" y="4311650"/>
            <a:ext cx="0" cy="288925"/>
            <a:chOff x="4079" y="1200"/>
            <a:chExt cx="1" cy="429"/>
          </a:xfrm>
        </p:grpSpPr>
        <p:sp>
          <p:nvSpPr>
            <p:cNvPr id="6246" name="Line 170"/>
            <p:cNvSpPr>
              <a:spLocks noChangeAspect="1" noChangeShapeType="1"/>
            </p:cNvSpPr>
            <p:nvPr/>
          </p:nvSpPr>
          <p:spPr bwMode="auto">
            <a:xfrm>
              <a:off x="4079" y="1200"/>
              <a:ext cx="0" cy="54"/>
            </a:xfrm>
            <a:prstGeom prst="line">
              <a:avLst/>
            </a:prstGeom>
            <a:noFill/>
            <a:ln w="28575">
              <a:solidFill>
                <a:schemeClr val="bg1"/>
              </a:solidFill>
              <a:round/>
              <a:headEnd/>
              <a:tailEnd/>
            </a:ln>
          </p:spPr>
          <p:txBody>
            <a:bodyPr wrap="none" anchor="ctr"/>
            <a:lstStyle/>
            <a:p>
              <a:endParaRPr lang="fr-FR"/>
            </a:p>
          </p:txBody>
        </p:sp>
        <p:sp>
          <p:nvSpPr>
            <p:cNvPr id="6247" name="Line 171"/>
            <p:cNvSpPr>
              <a:spLocks noChangeAspect="1" noChangeShapeType="1"/>
            </p:cNvSpPr>
            <p:nvPr/>
          </p:nvSpPr>
          <p:spPr bwMode="auto">
            <a:xfrm>
              <a:off x="4080" y="1575"/>
              <a:ext cx="0" cy="54"/>
            </a:xfrm>
            <a:prstGeom prst="line">
              <a:avLst/>
            </a:prstGeom>
            <a:noFill/>
            <a:ln w="28575">
              <a:solidFill>
                <a:schemeClr val="bg1"/>
              </a:solidFill>
              <a:round/>
              <a:headEnd/>
              <a:tailEnd/>
            </a:ln>
          </p:spPr>
          <p:txBody>
            <a:bodyPr wrap="none" anchor="ctr"/>
            <a:lstStyle/>
            <a:p>
              <a:endParaRPr lang="fr-FR"/>
            </a:p>
          </p:txBody>
        </p:sp>
        <p:sp>
          <p:nvSpPr>
            <p:cNvPr id="6248" name="Line 172"/>
            <p:cNvSpPr>
              <a:spLocks noChangeAspect="1" noChangeShapeType="1"/>
            </p:cNvSpPr>
            <p:nvPr/>
          </p:nvSpPr>
          <p:spPr bwMode="auto">
            <a:xfrm>
              <a:off x="4080" y="1383"/>
              <a:ext cx="0" cy="54"/>
            </a:xfrm>
            <a:prstGeom prst="line">
              <a:avLst/>
            </a:prstGeom>
            <a:noFill/>
            <a:ln w="28575">
              <a:solidFill>
                <a:schemeClr val="bg1"/>
              </a:solidFill>
              <a:round/>
              <a:headEnd/>
              <a:tailEnd/>
            </a:ln>
          </p:spPr>
          <p:txBody>
            <a:bodyPr wrap="none" anchor="ctr"/>
            <a:lstStyle/>
            <a:p>
              <a:endParaRPr lang="fr-FR"/>
            </a:p>
          </p:txBody>
        </p:sp>
      </p:grpSp>
      <p:sp>
        <p:nvSpPr>
          <p:cNvPr id="6232" name="Rectangle 173"/>
          <p:cNvSpPr>
            <a:spLocks noChangeAspect="1" noChangeArrowheads="1"/>
          </p:cNvSpPr>
          <p:nvPr/>
        </p:nvSpPr>
        <p:spPr bwMode="auto">
          <a:xfrm>
            <a:off x="6516688" y="4248150"/>
            <a:ext cx="257175" cy="63500"/>
          </a:xfrm>
          <a:prstGeom prst="rect">
            <a:avLst/>
          </a:prstGeom>
          <a:gradFill rotWithShape="0">
            <a:gsLst>
              <a:gs pos="0">
                <a:srgbClr val="FF0066"/>
              </a:gs>
              <a:gs pos="50000">
                <a:srgbClr val="FFA4C8"/>
              </a:gs>
              <a:gs pos="100000">
                <a:srgbClr val="FF0066"/>
              </a:gs>
            </a:gsLst>
            <a:lin ang="5400000" scaled="1"/>
          </a:gradFill>
          <a:ln w="9525">
            <a:solidFill>
              <a:schemeClr val="tx1"/>
            </a:solidFill>
            <a:miter lim="800000"/>
            <a:headEnd/>
            <a:tailEnd/>
          </a:ln>
        </p:spPr>
        <p:txBody>
          <a:bodyPr wrap="none" anchor="ctr"/>
          <a:lstStyle/>
          <a:p>
            <a:endParaRPr lang="en-US"/>
          </a:p>
        </p:txBody>
      </p:sp>
      <p:sp>
        <p:nvSpPr>
          <p:cNvPr id="6233" name="Rectangle 174"/>
          <p:cNvSpPr>
            <a:spLocks noChangeAspect="1" noChangeArrowheads="1"/>
          </p:cNvSpPr>
          <p:nvPr/>
        </p:nvSpPr>
        <p:spPr bwMode="auto">
          <a:xfrm>
            <a:off x="3573463" y="4595813"/>
            <a:ext cx="255587" cy="65087"/>
          </a:xfrm>
          <a:prstGeom prst="rect">
            <a:avLst/>
          </a:prstGeom>
          <a:gradFill rotWithShape="0">
            <a:gsLst>
              <a:gs pos="0">
                <a:srgbClr val="FF0066"/>
              </a:gs>
              <a:gs pos="50000">
                <a:srgbClr val="FFA4C8"/>
              </a:gs>
              <a:gs pos="100000">
                <a:srgbClr val="FF0066"/>
              </a:gs>
            </a:gsLst>
            <a:lin ang="5400000" scaled="1"/>
          </a:gradFill>
          <a:ln w="9525">
            <a:solidFill>
              <a:schemeClr val="tx1"/>
            </a:solidFill>
            <a:miter lim="800000"/>
            <a:headEnd/>
            <a:tailEnd/>
          </a:ln>
        </p:spPr>
        <p:txBody>
          <a:bodyPr wrap="none" anchor="ctr"/>
          <a:lstStyle/>
          <a:p>
            <a:endParaRPr lang="en-US"/>
          </a:p>
        </p:txBody>
      </p:sp>
      <p:sp>
        <p:nvSpPr>
          <p:cNvPr id="6234" name="Text Box 175"/>
          <p:cNvSpPr txBox="1">
            <a:spLocks noChangeArrowheads="1"/>
          </p:cNvSpPr>
          <p:nvPr/>
        </p:nvSpPr>
        <p:spPr bwMode="auto">
          <a:xfrm>
            <a:off x="3562350" y="4281488"/>
            <a:ext cx="292100" cy="366712"/>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Δ</a:t>
            </a:r>
          </a:p>
        </p:txBody>
      </p:sp>
      <p:sp>
        <p:nvSpPr>
          <p:cNvPr id="6235" name="Text Box 176"/>
          <p:cNvSpPr txBox="1">
            <a:spLocks noChangeArrowheads="1"/>
          </p:cNvSpPr>
          <p:nvPr/>
        </p:nvSpPr>
        <p:spPr bwMode="auto">
          <a:xfrm>
            <a:off x="6491288" y="3908425"/>
            <a:ext cx="304800"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Δ</a:t>
            </a:r>
          </a:p>
        </p:txBody>
      </p:sp>
      <p:sp>
        <p:nvSpPr>
          <p:cNvPr id="6236" name="AutoShape 177"/>
          <p:cNvSpPr>
            <a:spLocks noChangeArrowheads="1"/>
          </p:cNvSpPr>
          <p:nvPr/>
        </p:nvSpPr>
        <p:spPr bwMode="auto">
          <a:xfrm rot="604578">
            <a:off x="5657850" y="2425700"/>
            <a:ext cx="508000" cy="53975"/>
          </a:xfrm>
          <a:prstGeom prst="rightArrow">
            <a:avLst>
              <a:gd name="adj1" fmla="val 50000"/>
              <a:gd name="adj2" fmla="val 235294"/>
            </a:avLst>
          </a:prstGeom>
          <a:solidFill>
            <a:schemeClr val="tx1"/>
          </a:solidFill>
          <a:ln w="9525">
            <a:solidFill>
              <a:schemeClr val="tx1"/>
            </a:solidFill>
            <a:miter lim="800000"/>
            <a:headEnd/>
            <a:tailEnd/>
          </a:ln>
        </p:spPr>
        <p:txBody>
          <a:bodyPr wrap="none" anchor="ctr"/>
          <a:lstStyle/>
          <a:p>
            <a:endParaRPr lang="en-US"/>
          </a:p>
        </p:txBody>
      </p:sp>
      <p:sp>
        <p:nvSpPr>
          <p:cNvPr id="6237" name="Text Box 178"/>
          <p:cNvSpPr txBox="1">
            <a:spLocks noChangeArrowheads="1"/>
          </p:cNvSpPr>
          <p:nvPr/>
        </p:nvSpPr>
        <p:spPr bwMode="auto">
          <a:xfrm>
            <a:off x="5253038" y="1627188"/>
            <a:ext cx="444500" cy="336550"/>
          </a:xfrm>
          <a:prstGeom prst="rect">
            <a:avLst/>
          </a:prstGeom>
          <a:noFill/>
          <a:ln w="9525">
            <a:noFill/>
            <a:miter lim="800000"/>
            <a:headEnd/>
            <a:tailEnd/>
          </a:ln>
        </p:spPr>
        <p:txBody>
          <a:bodyPr wrap="none">
            <a:spAutoFit/>
          </a:bodyPr>
          <a:lstStyle/>
          <a:p>
            <a:pPr eaLnBrk="0" hangingPunct="0"/>
            <a:r>
              <a:rPr lang="fr-FR" sz="1600" b="1">
                <a:latin typeface="Times New Roman" pitchFamily="18" charset="0"/>
              </a:rPr>
              <a:t>PM</a:t>
            </a:r>
          </a:p>
        </p:txBody>
      </p:sp>
      <p:sp>
        <p:nvSpPr>
          <p:cNvPr id="6238" name="Text Box 179"/>
          <p:cNvSpPr txBox="1">
            <a:spLocks noChangeArrowheads="1"/>
          </p:cNvSpPr>
          <p:nvPr/>
        </p:nvSpPr>
        <p:spPr bwMode="auto">
          <a:xfrm>
            <a:off x="6153150" y="6394450"/>
            <a:ext cx="444500" cy="336550"/>
          </a:xfrm>
          <a:prstGeom prst="rect">
            <a:avLst/>
          </a:prstGeom>
          <a:noFill/>
          <a:ln w="9525">
            <a:noFill/>
            <a:miter lim="800000"/>
            <a:headEnd/>
            <a:tailEnd/>
          </a:ln>
        </p:spPr>
        <p:txBody>
          <a:bodyPr wrap="none">
            <a:spAutoFit/>
          </a:bodyPr>
          <a:lstStyle/>
          <a:p>
            <a:pPr eaLnBrk="0" hangingPunct="0"/>
            <a:r>
              <a:rPr lang="fr-FR" sz="1600" b="1">
                <a:latin typeface="Times New Roman" pitchFamily="18" charset="0"/>
              </a:rPr>
              <a:t>PM</a:t>
            </a:r>
          </a:p>
        </p:txBody>
      </p:sp>
      <p:sp>
        <p:nvSpPr>
          <p:cNvPr id="6239" name="AutoShape 180"/>
          <p:cNvSpPr>
            <a:spLocks noChangeArrowheads="1"/>
          </p:cNvSpPr>
          <p:nvPr/>
        </p:nvSpPr>
        <p:spPr bwMode="auto">
          <a:xfrm rot="604578">
            <a:off x="3413125" y="3917950"/>
            <a:ext cx="506413" cy="53975"/>
          </a:xfrm>
          <a:prstGeom prst="rightArrow">
            <a:avLst>
              <a:gd name="adj1" fmla="val 50000"/>
              <a:gd name="adj2" fmla="val 234559"/>
            </a:avLst>
          </a:prstGeom>
          <a:solidFill>
            <a:schemeClr val="tx1"/>
          </a:solidFill>
          <a:ln w="9525">
            <a:solidFill>
              <a:schemeClr val="bg1"/>
            </a:solidFill>
            <a:miter lim="800000"/>
            <a:headEnd/>
            <a:tailEnd/>
          </a:ln>
        </p:spPr>
        <p:txBody>
          <a:bodyPr wrap="none" anchor="ctr"/>
          <a:lstStyle/>
          <a:p>
            <a:endParaRPr lang="en-US"/>
          </a:p>
        </p:txBody>
      </p:sp>
      <p:sp>
        <p:nvSpPr>
          <p:cNvPr id="6240" name="Text Box 181"/>
          <p:cNvSpPr txBox="1">
            <a:spLocks noChangeArrowheads="1"/>
          </p:cNvSpPr>
          <p:nvPr/>
        </p:nvSpPr>
        <p:spPr bwMode="auto">
          <a:xfrm>
            <a:off x="4241800" y="4030663"/>
            <a:ext cx="298450" cy="274637"/>
          </a:xfrm>
          <a:prstGeom prst="rect">
            <a:avLst/>
          </a:prstGeom>
          <a:noFill/>
          <a:ln w="9525">
            <a:noFill/>
            <a:miter lim="800000"/>
            <a:headEnd/>
            <a:tailEnd/>
          </a:ln>
        </p:spPr>
        <p:txBody>
          <a:bodyPr wrap="none">
            <a:spAutoFit/>
          </a:bodyPr>
          <a:lstStyle/>
          <a:p>
            <a:pPr eaLnBrk="0" hangingPunct="0"/>
            <a:r>
              <a:rPr lang="fr-FR" sz="1200" b="1">
                <a:solidFill>
                  <a:schemeClr val="bg1"/>
                </a:solidFill>
                <a:latin typeface="Times New Roman" pitchFamily="18" charset="0"/>
              </a:rPr>
              <a:t>53</a:t>
            </a:r>
          </a:p>
        </p:txBody>
      </p:sp>
      <p:sp>
        <p:nvSpPr>
          <p:cNvPr id="6241" name="Text Box 182"/>
          <p:cNvSpPr txBox="1">
            <a:spLocks noChangeArrowheads="1"/>
          </p:cNvSpPr>
          <p:nvPr/>
        </p:nvSpPr>
        <p:spPr bwMode="auto">
          <a:xfrm>
            <a:off x="5789613" y="4030663"/>
            <a:ext cx="366712" cy="274637"/>
          </a:xfrm>
          <a:prstGeom prst="rect">
            <a:avLst/>
          </a:prstGeom>
          <a:noFill/>
          <a:ln w="9525">
            <a:noFill/>
            <a:miter lim="800000"/>
            <a:headEnd/>
            <a:tailEnd/>
          </a:ln>
        </p:spPr>
        <p:txBody>
          <a:bodyPr wrap="none">
            <a:spAutoFit/>
          </a:bodyPr>
          <a:lstStyle/>
          <a:p>
            <a:pPr eaLnBrk="0" hangingPunct="0"/>
            <a:r>
              <a:rPr lang="fr-FR" sz="1200" b="1">
                <a:latin typeface="Times New Roman" pitchFamily="18" charset="0"/>
              </a:rPr>
              <a:t>306</a:t>
            </a:r>
          </a:p>
        </p:txBody>
      </p:sp>
      <p:sp>
        <p:nvSpPr>
          <p:cNvPr id="6242" name="Text Box 183"/>
          <p:cNvSpPr txBox="1">
            <a:spLocks noChangeArrowheads="1"/>
          </p:cNvSpPr>
          <p:nvPr/>
        </p:nvSpPr>
        <p:spPr bwMode="auto">
          <a:xfrm>
            <a:off x="5749925" y="4724400"/>
            <a:ext cx="704850" cy="274638"/>
          </a:xfrm>
          <a:prstGeom prst="rect">
            <a:avLst/>
          </a:prstGeom>
          <a:noFill/>
          <a:ln w="9525">
            <a:noFill/>
            <a:miter lim="800000"/>
            <a:headEnd/>
            <a:tailEnd/>
          </a:ln>
        </p:spPr>
        <p:txBody>
          <a:bodyPr wrap="none">
            <a:spAutoFit/>
          </a:bodyPr>
          <a:lstStyle/>
          <a:p>
            <a:pPr eaLnBrk="0" hangingPunct="0"/>
            <a:r>
              <a:rPr lang="fr-FR" sz="1200" b="1">
                <a:latin typeface="Times New Roman" pitchFamily="18" charset="0"/>
              </a:rPr>
              <a:t>306 (53)</a:t>
            </a:r>
          </a:p>
        </p:txBody>
      </p:sp>
      <p:sp>
        <p:nvSpPr>
          <p:cNvPr id="6243" name="Text Box 184"/>
          <p:cNvSpPr txBox="1">
            <a:spLocks noChangeArrowheads="1"/>
          </p:cNvSpPr>
          <p:nvPr/>
        </p:nvSpPr>
        <p:spPr bwMode="auto">
          <a:xfrm>
            <a:off x="4168775" y="4760913"/>
            <a:ext cx="704850" cy="274637"/>
          </a:xfrm>
          <a:prstGeom prst="rect">
            <a:avLst/>
          </a:prstGeom>
          <a:noFill/>
          <a:ln w="9525">
            <a:noFill/>
            <a:miter lim="800000"/>
            <a:headEnd/>
            <a:tailEnd/>
          </a:ln>
        </p:spPr>
        <p:txBody>
          <a:bodyPr wrap="none">
            <a:spAutoFit/>
          </a:bodyPr>
          <a:lstStyle/>
          <a:p>
            <a:pPr eaLnBrk="0" hangingPunct="0"/>
            <a:r>
              <a:rPr lang="fr-FR" sz="1200" b="1">
                <a:solidFill>
                  <a:schemeClr val="bg1"/>
                </a:solidFill>
                <a:latin typeface="Times New Roman" pitchFamily="18" charset="0"/>
              </a:rPr>
              <a:t>53 (306)</a:t>
            </a:r>
          </a:p>
        </p:txBody>
      </p:sp>
      <p:sp>
        <p:nvSpPr>
          <p:cNvPr id="6244" name="Rectangle 185"/>
          <p:cNvSpPr>
            <a:spLocks noChangeArrowheads="1"/>
          </p:cNvSpPr>
          <p:nvPr/>
        </p:nvSpPr>
        <p:spPr bwMode="auto">
          <a:xfrm>
            <a:off x="8015288" y="965200"/>
            <a:ext cx="609600" cy="5740400"/>
          </a:xfrm>
          <a:prstGeom prst="rect">
            <a:avLst/>
          </a:prstGeom>
          <a:solidFill>
            <a:schemeClr val="bg1"/>
          </a:solidFill>
          <a:ln w="9525">
            <a:noFill/>
            <a:miter lim="800000"/>
            <a:headEnd/>
            <a:tailEnd/>
          </a:ln>
        </p:spPr>
        <p:txBody>
          <a:bodyPr wrap="none" anchor="ctr"/>
          <a:lstStyle/>
          <a:p>
            <a:endParaRPr lang="en-US"/>
          </a:p>
        </p:txBody>
      </p:sp>
      <p:graphicFrame>
        <p:nvGraphicFramePr>
          <p:cNvPr id="6146" name="Object 186"/>
          <p:cNvGraphicFramePr>
            <a:graphicFrameLocks noChangeAspect="1"/>
          </p:cNvGraphicFramePr>
          <p:nvPr/>
        </p:nvGraphicFramePr>
        <p:xfrm>
          <a:off x="7388225" y="5156200"/>
          <a:ext cx="1225550" cy="1033463"/>
        </p:xfrm>
        <a:graphic>
          <a:graphicData uri="http://schemas.openxmlformats.org/presentationml/2006/ole">
            <mc:AlternateContent xmlns:mc="http://schemas.openxmlformats.org/markup-compatibility/2006">
              <mc:Choice xmlns:v="urn:schemas-microsoft-com:vml" Requires="v">
                <p:oleObj spid="_x0000_s6147" name="Photo Editor Photo" r:id="rId5" imgW="6095238" imgH="4571429" progId="MSPhotoEd.3">
                  <p:embed/>
                </p:oleObj>
              </mc:Choice>
              <mc:Fallback>
                <p:oleObj name="Photo Editor Photo" r:id="rId5" imgW="6095238" imgH="4571429" progId="MSPhotoEd.3">
                  <p:embed/>
                  <p:pic>
                    <p:nvPicPr>
                      <p:cNvPr id="0" name="Object 18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388225" y="5156200"/>
                        <a:ext cx="1225550" cy="103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245" name="Rectangle 187"/>
          <p:cNvSpPr>
            <a:spLocks noChangeAspect="1" noChangeArrowheads="1"/>
          </p:cNvSpPr>
          <p:nvPr/>
        </p:nvSpPr>
        <p:spPr bwMode="auto">
          <a:xfrm>
            <a:off x="7035800" y="6081713"/>
            <a:ext cx="1549400" cy="393700"/>
          </a:xfrm>
          <a:prstGeom prst="rect">
            <a:avLst/>
          </a:prstGeom>
          <a:noFill/>
          <a:ln w="12700">
            <a:noFill/>
            <a:miter lim="800000"/>
            <a:headEnd/>
            <a:tailEnd/>
          </a:ln>
        </p:spPr>
        <p:txBody>
          <a:bodyPr lIns="90488" tIns="44450" rIns="90488" bIns="44450">
            <a:spAutoFit/>
          </a:bodyPr>
          <a:lstStyle/>
          <a:p>
            <a:pPr defTabSz="762000" eaLnBrk="0" hangingPunct="0"/>
            <a:r>
              <a:rPr lang="en-US" sz="2000" b="1">
                <a:latin typeface="Times New Roman" pitchFamily="18" charset="0"/>
              </a:rPr>
              <a:t>sGP dimer, </a:t>
            </a: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3"/>
          <p:cNvSpPr txBox="1">
            <a:spLocks noChangeArrowheads="1"/>
          </p:cNvSpPr>
          <p:nvPr/>
        </p:nvSpPr>
        <p:spPr bwMode="auto">
          <a:xfrm>
            <a:off x="2159000" y="482600"/>
            <a:ext cx="4473575" cy="519113"/>
          </a:xfrm>
          <a:prstGeom prst="rect">
            <a:avLst/>
          </a:prstGeom>
          <a:noFill/>
          <a:ln w="9525">
            <a:noFill/>
            <a:miter lim="800000"/>
            <a:headEnd/>
            <a:tailEnd/>
          </a:ln>
        </p:spPr>
        <p:txBody>
          <a:bodyPr wrap="none">
            <a:spAutoFit/>
          </a:bodyPr>
          <a:lstStyle/>
          <a:p>
            <a:pPr algn="ctr"/>
            <a:r>
              <a:rPr lang="fr-FR" sz="2800" b="1">
                <a:latin typeface="Times New Roman" pitchFamily="18" charset="0"/>
                <a:cs typeface="Times New Roman" pitchFamily="18" charset="0"/>
              </a:rPr>
              <a:t>Nature of the RNA template</a:t>
            </a:r>
          </a:p>
        </p:txBody>
      </p:sp>
      <p:sp>
        <p:nvSpPr>
          <p:cNvPr id="19459" name="Text Box 4"/>
          <p:cNvSpPr txBox="1">
            <a:spLocks noChangeArrowheads="1"/>
          </p:cNvSpPr>
          <p:nvPr/>
        </p:nvSpPr>
        <p:spPr bwMode="auto">
          <a:xfrm>
            <a:off x="1530350" y="1165225"/>
            <a:ext cx="5732463" cy="461963"/>
          </a:xfrm>
          <a:prstGeom prst="rect">
            <a:avLst/>
          </a:prstGeom>
          <a:noFill/>
          <a:ln w="9525">
            <a:noFill/>
            <a:miter lim="800000"/>
            <a:headEnd/>
            <a:tailEnd/>
          </a:ln>
        </p:spPr>
        <p:txBody>
          <a:bodyPr wrap="none">
            <a:spAutoFit/>
          </a:bodyPr>
          <a:lstStyle/>
          <a:p>
            <a:pPr algn="ctr"/>
            <a:r>
              <a:rPr lang="fr-FR" sz="2400" b="1" i="1">
                <a:latin typeface="Times New Roman" pitchFamily="18" charset="0"/>
                <a:cs typeface="Times New Roman" pitchFamily="18" charset="0"/>
              </a:rPr>
              <a:t>Naked or nucleocapsid encapsidated RNA ?</a:t>
            </a:r>
          </a:p>
        </p:txBody>
      </p:sp>
      <p:sp>
        <p:nvSpPr>
          <p:cNvPr id="19460" name="Text Box 5"/>
          <p:cNvSpPr txBox="1">
            <a:spLocks noChangeArrowheads="1"/>
          </p:cNvSpPr>
          <p:nvPr/>
        </p:nvSpPr>
        <p:spPr bwMode="auto">
          <a:xfrm>
            <a:off x="107950" y="2041525"/>
            <a:ext cx="4500563" cy="4524375"/>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buFontTx/>
              <a:buChar char="•"/>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encapsidated </a:t>
            </a:r>
          </a:p>
          <a:p>
            <a:pPr marL="342900" indent="-342900">
              <a:lnSpc>
                <a:spcPct val="200000"/>
              </a:lnSpc>
            </a:pPr>
            <a:r>
              <a:rPr lang="en-US" sz="1600" b="1" i="1">
                <a:latin typeface="Times New Roman" pitchFamily="18" charset="0"/>
                <a:cs typeface="Times New Roman" pitchFamily="18" charset="0"/>
              </a:rPr>
              <a:t>by nucleoproteins (N or NP). </a:t>
            </a:r>
          </a:p>
          <a:p>
            <a:pPr marL="342900" indent="-342900">
              <a:lnSpc>
                <a:spcPct val="200000"/>
              </a:lnSpc>
              <a:buFontTx/>
              <a:buChar char="•"/>
            </a:pPr>
            <a:r>
              <a:rPr lang="en-US" sz="1600" b="1" i="1">
                <a:latin typeface="Times New Roman" pitchFamily="18" charset="0"/>
                <a:cs typeface="Times New Roman" pitchFamily="18" charset="0"/>
              </a:rPr>
              <a:t>Helical structure, regular intervals between subunits. </a:t>
            </a:r>
          </a:p>
          <a:p>
            <a:pPr marL="342900" indent="-342900">
              <a:lnSpc>
                <a:spcPct val="200000"/>
              </a:lnSpc>
              <a:buFontTx/>
              <a:buChar char="•"/>
            </a:pPr>
            <a:r>
              <a:rPr lang="en-US" sz="1600" b="1" i="1">
                <a:latin typeface="Times New Roman" pitchFamily="18" charset="0"/>
                <a:cs typeface="Times New Roman" pitchFamily="18" charset="0"/>
              </a:rPr>
              <a:t>Pol and accessory proteins are RNA bound</a:t>
            </a:r>
          </a:p>
          <a:p>
            <a:pPr marL="342900" indent="-342900">
              <a:lnSpc>
                <a:spcPct val="200000"/>
              </a:lnSpc>
              <a:buFontTx/>
              <a:buChar char="•"/>
            </a:pPr>
            <a:r>
              <a:rPr lang="en-US" sz="1600" b="1" i="1">
                <a:latin typeface="Times New Roman" pitchFamily="18" charset="0"/>
                <a:cs typeface="Times New Roman" pitchFamily="18" charset="0"/>
              </a:rPr>
              <a:t>RNP complexes are very stable and often RNAse resistant</a:t>
            </a:r>
          </a:p>
          <a:p>
            <a:pPr marL="342900" indent="-342900">
              <a:lnSpc>
                <a:spcPct val="200000"/>
              </a:lnSpc>
              <a:buFontTx/>
              <a:buChar char="•"/>
            </a:pPr>
            <a:r>
              <a:rPr lang="en-US" sz="1600" b="1" i="1">
                <a:latin typeface="Times New Roman" pitchFamily="18" charset="0"/>
                <a:cs typeface="Times New Roman" pitchFamily="18" charset="0"/>
              </a:rPr>
              <a:t>Naked RNA is not functional</a:t>
            </a:r>
          </a:p>
          <a:p>
            <a:pPr marL="342900" indent="-342900">
              <a:lnSpc>
                <a:spcPct val="200000"/>
              </a:lnSpc>
              <a:buFontTx/>
              <a:buChar char="•"/>
            </a:pPr>
            <a:r>
              <a:rPr lang="en-US" sz="1600" b="1" i="1">
                <a:latin typeface="Times New Roman" pitchFamily="18" charset="0"/>
                <a:cs typeface="Times New Roman" pitchFamily="18" charset="0"/>
              </a:rPr>
              <a:t>Polymerase is a structural protein</a:t>
            </a:r>
          </a:p>
        </p:txBody>
      </p:sp>
      <p:sp>
        <p:nvSpPr>
          <p:cNvPr id="19461" name="Text Box 6"/>
          <p:cNvSpPr txBox="1">
            <a:spLocks noChangeArrowheads="1"/>
          </p:cNvSpPr>
          <p:nvPr/>
        </p:nvSpPr>
        <p:spPr bwMode="auto">
          <a:xfrm>
            <a:off x="4679950" y="2041525"/>
            <a:ext cx="4284663" cy="4524375"/>
          </a:xfrm>
          <a:prstGeom prst="rect">
            <a:avLst/>
          </a:prstGeom>
          <a:noFill/>
          <a:ln w="9525" cap="rnd">
            <a:solidFill>
              <a:schemeClr val="tx1"/>
            </a:solidFill>
            <a:prstDash val="sysDot"/>
            <a:miter lim="800000"/>
            <a:headEnd/>
            <a:tailEnd/>
          </a:ln>
        </p:spPr>
        <p:txBody>
          <a:bodyPr>
            <a:spAutoFit/>
          </a:bodyPr>
          <a:lstStyle/>
          <a:p>
            <a:pPr>
              <a:lnSpc>
                <a:spcPct val="200000"/>
              </a:lnSpc>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not coated with viral proteins but are packed into </a:t>
            </a:r>
          </a:p>
          <a:p>
            <a:pPr>
              <a:lnSpc>
                <a:spcPct val="200000"/>
              </a:lnSpc>
            </a:pPr>
            <a:r>
              <a:rPr lang="en-US" sz="1600" b="1" i="1">
                <a:latin typeface="Times New Roman" pitchFamily="18" charset="0"/>
                <a:cs typeface="Times New Roman" pitchFamily="18" charset="0"/>
              </a:rPr>
              <a:t>icosahedral capsids, exception coronaviruses. </a:t>
            </a:r>
          </a:p>
          <a:p>
            <a:pPr>
              <a:lnSpc>
                <a:spcPct val="200000"/>
              </a:lnSpc>
            </a:pPr>
            <a:r>
              <a:rPr lang="en-US" sz="1600" b="1" i="1">
                <a:latin typeface="Times New Roman" pitchFamily="18" charset="0"/>
                <a:cs typeface="Times New Roman" pitchFamily="18" charset="0"/>
              </a:rPr>
              <a:t>Polymerase is a non-structural protein</a:t>
            </a:r>
          </a:p>
          <a:p>
            <a:pPr>
              <a:lnSpc>
                <a:spcPct val="200000"/>
              </a:lnSpc>
            </a:pPr>
            <a:r>
              <a:rPr lang="en-US" sz="1600" b="1" i="1">
                <a:latin typeface="Times New Roman" pitchFamily="18" charset="0"/>
                <a:cs typeface="Times New Roman" pitchFamily="18" charset="0"/>
              </a:rPr>
              <a:t>RNP complexes are very stable and RNAse resistant</a:t>
            </a:r>
          </a:p>
          <a:p>
            <a:pPr>
              <a:lnSpc>
                <a:spcPct val="200000"/>
              </a:lnSpc>
            </a:pPr>
            <a:r>
              <a:rPr lang="en-US" sz="1600" b="1" i="1">
                <a:latin typeface="Times New Roman" pitchFamily="18" charset="0"/>
                <a:cs typeface="Times New Roman" pitchFamily="18" charset="0"/>
              </a:rPr>
              <a:t>Naked RNA is infectious</a:t>
            </a:r>
          </a:p>
          <a:p>
            <a:pPr>
              <a:lnSpc>
                <a:spcPct val="200000"/>
              </a:lnSpc>
            </a:pPr>
            <a:r>
              <a:rPr lang="en-US" sz="1600" b="1" i="1">
                <a:latin typeface="Times New Roman" pitchFamily="18" charset="0"/>
                <a:cs typeface="Times New Roman" pitchFamily="18" charset="0"/>
              </a:rPr>
              <a:t>Often contain helicases as accessory proteins - prevent formation of RNA duplexes……why?</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2159000" y="33338"/>
            <a:ext cx="4473575" cy="519112"/>
          </a:xfrm>
          <a:prstGeom prst="rect">
            <a:avLst/>
          </a:prstGeom>
          <a:noFill/>
          <a:ln w="9525">
            <a:noFill/>
            <a:miter lim="800000"/>
            <a:headEnd/>
            <a:tailEnd/>
          </a:ln>
        </p:spPr>
        <p:txBody>
          <a:bodyPr wrap="none">
            <a:spAutoFit/>
          </a:bodyPr>
          <a:lstStyle/>
          <a:p>
            <a:pPr algn="ctr"/>
            <a:r>
              <a:rPr lang="fr-FR" sz="2800" b="1">
                <a:latin typeface="Times New Roman" pitchFamily="18" charset="0"/>
                <a:cs typeface="Times New Roman" pitchFamily="18" charset="0"/>
              </a:rPr>
              <a:t>Nature of the RNA template</a:t>
            </a:r>
          </a:p>
        </p:txBody>
      </p:sp>
      <p:sp>
        <p:nvSpPr>
          <p:cNvPr id="20483" name="Text Box 3"/>
          <p:cNvSpPr txBox="1">
            <a:spLocks noChangeArrowheads="1"/>
          </p:cNvSpPr>
          <p:nvPr/>
        </p:nvSpPr>
        <p:spPr bwMode="auto">
          <a:xfrm>
            <a:off x="2070100" y="676275"/>
            <a:ext cx="4683125" cy="461963"/>
          </a:xfrm>
          <a:prstGeom prst="rect">
            <a:avLst/>
          </a:prstGeom>
          <a:noFill/>
          <a:ln w="9525">
            <a:noFill/>
            <a:miter lim="800000"/>
            <a:headEnd/>
            <a:tailEnd/>
          </a:ln>
        </p:spPr>
        <p:txBody>
          <a:bodyPr wrap="none">
            <a:spAutoFit/>
          </a:bodyPr>
          <a:lstStyle/>
          <a:p>
            <a:pPr algn="ctr"/>
            <a:r>
              <a:rPr lang="en-US" sz="2400" b="1" i="1">
                <a:latin typeface="Times New Roman" pitchFamily="18" charset="0"/>
                <a:cs typeface="Times New Roman" pitchFamily="18" charset="0"/>
              </a:rPr>
              <a:t>Secondary structures in viral RNAs</a:t>
            </a:r>
          </a:p>
        </p:txBody>
      </p:sp>
      <p:sp>
        <p:nvSpPr>
          <p:cNvPr id="20484" name="Text Box 4"/>
          <p:cNvSpPr txBox="1">
            <a:spLocks noChangeArrowheads="1"/>
          </p:cNvSpPr>
          <p:nvPr/>
        </p:nvSpPr>
        <p:spPr bwMode="auto">
          <a:xfrm>
            <a:off x="107950" y="1047750"/>
            <a:ext cx="4500563" cy="2554288"/>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buFontTx/>
              <a:buChar char="•"/>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encapsidated </a:t>
            </a:r>
          </a:p>
          <a:p>
            <a:pPr marL="342900" indent="-342900">
              <a:lnSpc>
                <a:spcPct val="200000"/>
              </a:lnSpc>
            </a:pPr>
            <a:r>
              <a:rPr lang="en-US" sz="1600" b="1" i="1">
                <a:latin typeface="Times New Roman" pitchFamily="18" charset="0"/>
                <a:cs typeface="Times New Roman" pitchFamily="18" charset="0"/>
              </a:rPr>
              <a:t>by nucleoproteins.  Certain restriction for the function.</a:t>
            </a:r>
          </a:p>
          <a:p>
            <a:pPr marL="342900" indent="-342900">
              <a:lnSpc>
                <a:spcPct val="200000"/>
              </a:lnSpc>
              <a:buFontTx/>
              <a:buChar char="•"/>
            </a:pPr>
            <a:r>
              <a:rPr lang="en-US" sz="1600" b="1" i="1">
                <a:latin typeface="Times New Roman" pitchFamily="18" charset="0"/>
                <a:cs typeface="Times New Roman" pitchFamily="18" charset="0"/>
              </a:rPr>
              <a:t>However secondary structures </a:t>
            </a:r>
            <a:r>
              <a:rPr lang="en-US" sz="1600" b="1" i="1" u="sng">
                <a:latin typeface="Times New Roman" pitchFamily="18" charset="0"/>
                <a:cs typeface="Times New Roman" pitchFamily="18" charset="0"/>
              </a:rPr>
              <a:t>could be </a:t>
            </a:r>
            <a:r>
              <a:rPr lang="en-US" sz="1600" b="1" i="1">
                <a:latin typeface="Times New Roman" pitchFamily="18" charset="0"/>
                <a:cs typeface="Times New Roman" pitchFamily="18" charset="0"/>
              </a:rPr>
              <a:t>built during RNA synthesis </a:t>
            </a:r>
          </a:p>
        </p:txBody>
      </p:sp>
      <p:sp>
        <p:nvSpPr>
          <p:cNvPr id="20485" name="Text Box 5"/>
          <p:cNvSpPr txBox="1">
            <a:spLocks noChangeArrowheads="1"/>
          </p:cNvSpPr>
          <p:nvPr/>
        </p:nvSpPr>
        <p:spPr bwMode="auto">
          <a:xfrm>
            <a:off x="4679950" y="1047750"/>
            <a:ext cx="4284663" cy="2057400"/>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not coated with viral proteins. </a:t>
            </a:r>
          </a:p>
          <a:p>
            <a:pPr marL="342900" indent="-342900">
              <a:lnSpc>
                <a:spcPct val="200000"/>
              </a:lnSpc>
            </a:pPr>
            <a:r>
              <a:rPr lang="en-US" sz="1600" b="1" i="1">
                <a:latin typeface="Times New Roman" pitchFamily="18" charset="0"/>
                <a:cs typeface="Times New Roman" pitchFamily="18" charset="0"/>
              </a:rPr>
              <a:t>Secondary structures </a:t>
            </a:r>
            <a:r>
              <a:rPr lang="en-US" sz="1600" b="1" i="1" u="sng">
                <a:latin typeface="Times New Roman" pitchFamily="18" charset="0"/>
                <a:cs typeface="Times New Roman" pitchFamily="18" charset="0"/>
              </a:rPr>
              <a:t>play</a:t>
            </a:r>
            <a:r>
              <a:rPr lang="en-US" sz="1600" b="1" i="1">
                <a:latin typeface="Times New Roman" pitchFamily="18" charset="0"/>
                <a:cs typeface="Times New Roman" pitchFamily="18" charset="0"/>
              </a:rPr>
              <a:t> an important role in RNA synthesis. </a:t>
            </a:r>
          </a:p>
        </p:txBody>
      </p:sp>
      <p:pic>
        <p:nvPicPr>
          <p:cNvPr id="20486" name="Picture 6" descr="6-8"/>
          <p:cNvPicPr>
            <a:picLocks noChangeAspect="1" noChangeArrowheads="1"/>
          </p:cNvPicPr>
          <p:nvPr/>
        </p:nvPicPr>
        <p:blipFill>
          <a:blip r:embed="rId3">
            <a:lum bright="-6000" contrast="30000"/>
          </a:blip>
          <a:srcRect b="851"/>
          <a:stretch>
            <a:fillRect/>
          </a:stretch>
        </p:blipFill>
        <p:spPr bwMode="auto">
          <a:xfrm>
            <a:off x="323850" y="3713163"/>
            <a:ext cx="7272338" cy="3144837"/>
          </a:xfrm>
          <a:prstGeom prst="rect">
            <a:avLst/>
          </a:prstGeom>
          <a:noFill/>
          <a:ln w="9525">
            <a:noFill/>
            <a:miter lim="800000"/>
            <a:headEnd/>
            <a:tailEnd/>
          </a:ln>
        </p:spPr>
      </p:pic>
      <p:sp>
        <p:nvSpPr>
          <p:cNvPr id="20487" name="Text Box 7"/>
          <p:cNvSpPr txBox="1">
            <a:spLocks noChangeArrowheads="1"/>
          </p:cNvSpPr>
          <p:nvPr/>
        </p:nvSpPr>
        <p:spPr bwMode="auto">
          <a:xfrm>
            <a:off x="7289800" y="4875213"/>
            <a:ext cx="450850" cy="366712"/>
          </a:xfrm>
          <a:prstGeom prst="rect">
            <a:avLst/>
          </a:prstGeom>
          <a:noFill/>
          <a:ln w="9525">
            <a:noFill/>
            <a:miter lim="800000"/>
            <a:headEnd/>
            <a:tailEnd/>
          </a:ln>
        </p:spPr>
        <p:txBody>
          <a:bodyPr wrap="none">
            <a:spAutoFit/>
          </a:bodyPr>
          <a:lstStyle/>
          <a:p>
            <a:r>
              <a:rPr lang="fr-FR" b="1"/>
              <a:t>Or</a:t>
            </a:r>
          </a:p>
        </p:txBody>
      </p:sp>
      <p:sp>
        <p:nvSpPr>
          <p:cNvPr id="20488" name="Text Box 8"/>
          <p:cNvSpPr txBox="1">
            <a:spLocks noChangeArrowheads="1"/>
          </p:cNvSpPr>
          <p:nvPr/>
        </p:nvSpPr>
        <p:spPr bwMode="auto">
          <a:xfrm>
            <a:off x="7289800" y="5475288"/>
            <a:ext cx="450850" cy="366712"/>
          </a:xfrm>
          <a:prstGeom prst="rect">
            <a:avLst/>
          </a:prstGeom>
          <a:noFill/>
          <a:ln w="9525">
            <a:noFill/>
            <a:miter lim="800000"/>
            <a:headEnd/>
            <a:tailEnd/>
          </a:ln>
        </p:spPr>
        <p:txBody>
          <a:bodyPr wrap="none">
            <a:spAutoFit/>
          </a:bodyPr>
          <a:lstStyle/>
          <a:p>
            <a:r>
              <a:rPr lang="fr-FR" b="1"/>
              <a:t>Or</a:t>
            </a:r>
          </a:p>
        </p:txBody>
      </p:sp>
      <p:grpSp>
        <p:nvGrpSpPr>
          <p:cNvPr id="20489" name="Group 9"/>
          <p:cNvGrpSpPr>
            <a:grpSpLocks/>
          </p:cNvGrpSpPr>
          <p:nvPr/>
        </p:nvGrpSpPr>
        <p:grpSpPr bwMode="auto">
          <a:xfrm>
            <a:off x="2808288" y="5661025"/>
            <a:ext cx="1614487" cy="338138"/>
            <a:chOff x="1837" y="2764"/>
            <a:chExt cx="1017" cy="213"/>
          </a:xfrm>
        </p:grpSpPr>
        <p:sp>
          <p:nvSpPr>
            <p:cNvPr id="20513" name="Line 10"/>
            <p:cNvSpPr>
              <a:spLocks noChangeShapeType="1"/>
            </p:cNvSpPr>
            <p:nvPr/>
          </p:nvSpPr>
          <p:spPr bwMode="auto">
            <a:xfrm>
              <a:off x="1837" y="2867"/>
              <a:ext cx="181" cy="0"/>
            </a:xfrm>
            <a:prstGeom prst="line">
              <a:avLst/>
            </a:prstGeom>
            <a:noFill/>
            <a:ln w="38100">
              <a:solidFill>
                <a:srgbClr val="FF0000"/>
              </a:solidFill>
              <a:round/>
              <a:headEnd/>
              <a:tailEnd/>
            </a:ln>
          </p:spPr>
          <p:txBody>
            <a:bodyPr/>
            <a:lstStyle/>
            <a:p>
              <a:endParaRPr lang="fr-FR"/>
            </a:p>
          </p:txBody>
        </p:sp>
        <p:sp>
          <p:nvSpPr>
            <p:cNvPr id="20514" name="Text Box 11"/>
            <p:cNvSpPr txBox="1">
              <a:spLocks noChangeArrowheads="1"/>
            </p:cNvSpPr>
            <p:nvPr/>
          </p:nvSpPr>
          <p:spPr bwMode="auto">
            <a:xfrm>
              <a:off x="2044" y="2764"/>
              <a:ext cx="810" cy="213"/>
            </a:xfrm>
            <a:prstGeom prst="rect">
              <a:avLst/>
            </a:prstGeom>
            <a:noFill/>
            <a:ln w="9525">
              <a:solidFill>
                <a:srgbClr val="FF0000"/>
              </a:solidFill>
              <a:miter lim="800000"/>
              <a:headEnd/>
              <a:tailEnd/>
            </a:ln>
          </p:spPr>
          <p:txBody>
            <a:bodyPr wrap="none">
              <a:spAutoFit/>
            </a:bodyPr>
            <a:lstStyle/>
            <a:p>
              <a:r>
                <a:rPr lang="fr-FR" sz="1600" b="1">
                  <a:latin typeface="Times New Roman" pitchFamily="18" charset="0"/>
                  <a:cs typeface="Times New Roman" pitchFamily="18" charset="0"/>
                </a:rPr>
                <a:t>Base pairing</a:t>
              </a:r>
            </a:p>
          </p:txBody>
        </p:sp>
      </p:grpSp>
      <p:sp>
        <p:nvSpPr>
          <p:cNvPr id="20490" name="Text Box 12"/>
          <p:cNvSpPr txBox="1">
            <a:spLocks noChangeArrowheads="1"/>
          </p:cNvSpPr>
          <p:nvPr/>
        </p:nvSpPr>
        <p:spPr bwMode="auto">
          <a:xfrm>
            <a:off x="7289800" y="4005263"/>
            <a:ext cx="1454150" cy="396875"/>
          </a:xfrm>
          <a:prstGeom prst="rect">
            <a:avLst/>
          </a:prstGeom>
          <a:noFill/>
          <a:ln w="9525">
            <a:noFill/>
            <a:miter lim="800000"/>
            <a:headEnd/>
            <a:tailEnd/>
          </a:ln>
        </p:spPr>
        <p:txBody>
          <a:bodyPr wrap="none">
            <a:spAutoFit/>
          </a:bodyPr>
          <a:lstStyle/>
          <a:p>
            <a:r>
              <a:rPr lang="fr-FR" sz="2000" b="1">
                <a:latin typeface="Times New Roman" pitchFamily="18" charset="0"/>
                <a:cs typeface="Times New Roman" pitchFamily="18" charset="0"/>
              </a:rPr>
              <a:t>Pseudoknot</a:t>
            </a:r>
          </a:p>
        </p:txBody>
      </p:sp>
      <p:grpSp>
        <p:nvGrpSpPr>
          <p:cNvPr id="3" name="Groupe 41"/>
          <p:cNvGrpSpPr>
            <a:grpSpLocks/>
          </p:cNvGrpSpPr>
          <p:nvPr/>
        </p:nvGrpSpPr>
        <p:grpSpPr bwMode="auto">
          <a:xfrm>
            <a:off x="4608513" y="1050925"/>
            <a:ext cx="4279900" cy="3314700"/>
            <a:chOff x="10921421" y="1927640"/>
            <a:chExt cx="4279887" cy="3314286"/>
          </a:xfrm>
        </p:grpSpPr>
        <p:sp>
          <p:nvSpPr>
            <p:cNvPr id="13" name="Rectangle 12"/>
            <p:cNvSpPr/>
            <p:nvPr/>
          </p:nvSpPr>
          <p:spPr>
            <a:xfrm>
              <a:off x="10921421" y="1927640"/>
              <a:ext cx="4279887" cy="33142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sp>
          <p:nvSpPr>
            <p:cNvPr id="14" name="Freeform 191"/>
            <p:cNvSpPr>
              <a:spLocks/>
            </p:cNvSpPr>
            <p:nvPr/>
          </p:nvSpPr>
          <p:spPr bwMode="auto">
            <a:xfrm>
              <a:off x="12148554" y="2983196"/>
              <a:ext cx="768348" cy="1001587"/>
            </a:xfrm>
            <a:custGeom>
              <a:avLst/>
              <a:gdLst/>
              <a:ahLst/>
              <a:cxnLst>
                <a:cxn ang="0">
                  <a:pos x="119" y="612"/>
                </a:cxn>
                <a:cxn ang="0">
                  <a:pos x="146" y="466"/>
                </a:cxn>
                <a:cxn ang="0">
                  <a:pos x="137" y="301"/>
                </a:cxn>
                <a:cxn ang="0">
                  <a:pos x="91" y="256"/>
                </a:cxn>
                <a:cxn ang="0">
                  <a:pos x="0" y="146"/>
                </a:cxn>
                <a:cxn ang="0">
                  <a:pos x="27" y="36"/>
                </a:cxn>
                <a:cxn ang="0">
                  <a:pos x="101" y="0"/>
                </a:cxn>
                <a:cxn ang="0">
                  <a:pos x="302" y="27"/>
                </a:cxn>
                <a:cxn ang="0">
                  <a:pos x="366" y="137"/>
                </a:cxn>
                <a:cxn ang="0">
                  <a:pos x="302" y="283"/>
                </a:cxn>
                <a:cxn ang="0">
                  <a:pos x="283" y="338"/>
                </a:cxn>
                <a:cxn ang="0">
                  <a:pos x="247" y="420"/>
                </a:cxn>
                <a:cxn ang="0">
                  <a:pos x="238" y="630"/>
                </a:cxn>
                <a:cxn ang="0">
                  <a:pos x="465" y="620"/>
                </a:cxn>
                <a:cxn ang="0">
                  <a:pos x="409" y="628"/>
                </a:cxn>
                <a:cxn ang="0">
                  <a:pos x="484" y="622"/>
                </a:cxn>
                <a:cxn ang="0">
                  <a:pos x="342" y="628"/>
                </a:cxn>
              </a:cxnLst>
              <a:rect l="0" t="0" r="r" b="b"/>
              <a:pathLst>
                <a:path w="484" h="631">
                  <a:moveTo>
                    <a:pt x="119" y="612"/>
                  </a:moveTo>
                  <a:cubicBezTo>
                    <a:pt x="135" y="564"/>
                    <a:pt x="140" y="517"/>
                    <a:pt x="146" y="466"/>
                  </a:cubicBezTo>
                  <a:cubicBezTo>
                    <a:pt x="143" y="411"/>
                    <a:pt x="151" y="354"/>
                    <a:pt x="137" y="301"/>
                  </a:cubicBezTo>
                  <a:cubicBezTo>
                    <a:pt x="132" y="280"/>
                    <a:pt x="106" y="271"/>
                    <a:pt x="91" y="256"/>
                  </a:cubicBezTo>
                  <a:cubicBezTo>
                    <a:pt x="58" y="223"/>
                    <a:pt x="26" y="185"/>
                    <a:pt x="0" y="146"/>
                  </a:cubicBezTo>
                  <a:cubicBezTo>
                    <a:pt x="6" y="114"/>
                    <a:pt x="10" y="65"/>
                    <a:pt x="27" y="36"/>
                  </a:cubicBezTo>
                  <a:cubicBezTo>
                    <a:pt x="41" y="13"/>
                    <a:pt x="101" y="0"/>
                    <a:pt x="101" y="0"/>
                  </a:cubicBezTo>
                  <a:cubicBezTo>
                    <a:pt x="174" y="6"/>
                    <a:pt x="233" y="10"/>
                    <a:pt x="302" y="27"/>
                  </a:cubicBezTo>
                  <a:cubicBezTo>
                    <a:pt x="346" y="56"/>
                    <a:pt x="351" y="89"/>
                    <a:pt x="366" y="137"/>
                  </a:cubicBezTo>
                  <a:cubicBezTo>
                    <a:pt x="355" y="217"/>
                    <a:pt x="345" y="219"/>
                    <a:pt x="302" y="283"/>
                  </a:cubicBezTo>
                  <a:cubicBezTo>
                    <a:pt x="291" y="299"/>
                    <a:pt x="289" y="320"/>
                    <a:pt x="283" y="338"/>
                  </a:cubicBezTo>
                  <a:cubicBezTo>
                    <a:pt x="273" y="367"/>
                    <a:pt x="257" y="391"/>
                    <a:pt x="247" y="420"/>
                  </a:cubicBezTo>
                  <a:cubicBezTo>
                    <a:pt x="241" y="491"/>
                    <a:pt x="224" y="560"/>
                    <a:pt x="238" y="630"/>
                  </a:cubicBezTo>
                  <a:cubicBezTo>
                    <a:pt x="379" y="595"/>
                    <a:pt x="230" y="630"/>
                    <a:pt x="465" y="620"/>
                  </a:cubicBezTo>
                  <a:cubicBezTo>
                    <a:pt x="231" y="631"/>
                    <a:pt x="240" y="628"/>
                    <a:pt x="409" y="628"/>
                  </a:cubicBezTo>
                  <a:cubicBezTo>
                    <a:pt x="237" y="626"/>
                    <a:pt x="230" y="630"/>
                    <a:pt x="484" y="622"/>
                  </a:cubicBezTo>
                  <a:cubicBezTo>
                    <a:pt x="226" y="631"/>
                    <a:pt x="232" y="628"/>
                    <a:pt x="342" y="628"/>
                  </a:cubicBezTo>
                </a:path>
              </a:pathLst>
            </a:custGeom>
            <a:noFill/>
            <a:ln w="38100" cmpd="sng">
              <a:solidFill>
                <a:schemeClr val="tx1">
                  <a:lumMod val="50000"/>
                  <a:lumOff val="50000"/>
                </a:schemeClr>
              </a:solidFill>
              <a:round/>
              <a:headEnd/>
              <a:tailEnd/>
            </a:ln>
            <a:effectLst/>
          </p:spPr>
          <p:txBody>
            <a:bodyPr/>
            <a:lstStyle/>
            <a:p>
              <a:pPr>
                <a:defRPr/>
              </a:pPr>
              <a:endParaRPr lang="fr-FR">
                <a:latin typeface="Arial" charset="0"/>
              </a:endParaRPr>
            </a:p>
          </p:txBody>
        </p:sp>
        <p:sp>
          <p:nvSpPr>
            <p:cNvPr id="20494" name="Text Box 193"/>
            <p:cNvSpPr txBox="1">
              <a:spLocks noChangeAspect="1" noChangeArrowheads="1"/>
            </p:cNvSpPr>
            <p:nvPr/>
          </p:nvSpPr>
          <p:spPr bwMode="auto">
            <a:xfrm>
              <a:off x="11902496" y="3724689"/>
              <a:ext cx="354012" cy="336550"/>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5’</a:t>
              </a:r>
            </a:p>
          </p:txBody>
        </p:sp>
        <p:sp>
          <p:nvSpPr>
            <p:cNvPr id="20495" name="Text Box 200"/>
            <p:cNvSpPr txBox="1">
              <a:spLocks noChangeAspect="1" noChangeArrowheads="1"/>
            </p:cNvSpPr>
            <p:nvPr/>
          </p:nvSpPr>
          <p:spPr bwMode="auto">
            <a:xfrm>
              <a:off x="10921421" y="3140549"/>
              <a:ext cx="657225" cy="336550"/>
            </a:xfrm>
            <a:prstGeom prst="rect">
              <a:avLst/>
            </a:prstGeom>
            <a:noFill/>
            <a:ln w="9525">
              <a:noFill/>
              <a:miter lim="800000"/>
              <a:headEnd/>
              <a:tailEnd/>
            </a:ln>
          </p:spPr>
          <p:txBody>
            <a:bodyPr wrap="none">
              <a:spAutoFit/>
            </a:bodyPr>
            <a:lstStyle/>
            <a:p>
              <a:pPr eaLnBrk="0" hangingPunct="0"/>
              <a:r>
                <a:rPr lang="de-DE" sz="1600" b="1">
                  <a:latin typeface="Times New Roman" pitchFamily="18" charset="0"/>
                </a:rPr>
                <a:t>VP30</a:t>
              </a:r>
            </a:p>
          </p:txBody>
        </p:sp>
        <p:sp>
          <p:nvSpPr>
            <p:cNvPr id="20496" name="Oval 201"/>
            <p:cNvSpPr>
              <a:spLocks noChangeAspect="1" noChangeArrowheads="1"/>
            </p:cNvSpPr>
            <p:nvPr/>
          </p:nvSpPr>
          <p:spPr bwMode="auto">
            <a:xfrm>
              <a:off x="11334171" y="2846007"/>
              <a:ext cx="244475" cy="274638"/>
            </a:xfrm>
            <a:prstGeom prst="ellipse">
              <a:avLst/>
            </a:prstGeom>
            <a:gradFill rotWithShape="0">
              <a:gsLst>
                <a:gs pos="0">
                  <a:srgbClr val="C31503"/>
                </a:gs>
                <a:gs pos="100000">
                  <a:srgbClr val="5A0A01"/>
                </a:gs>
              </a:gsLst>
              <a:path path="rect">
                <a:fillToRect r="100000" b="100000"/>
              </a:path>
            </a:gradFill>
            <a:ln w="9525">
              <a:noFill/>
              <a:round/>
              <a:headEnd/>
              <a:tailEnd/>
            </a:ln>
          </p:spPr>
          <p:txBody>
            <a:bodyPr wrap="none" anchor="ctr"/>
            <a:lstStyle/>
            <a:p>
              <a:endParaRPr lang="en-US"/>
            </a:p>
          </p:txBody>
        </p:sp>
        <p:sp>
          <p:nvSpPr>
            <p:cNvPr id="20497" name="Text Box 193"/>
            <p:cNvSpPr txBox="1">
              <a:spLocks noChangeAspect="1" noChangeArrowheads="1"/>
            </p:cNvSpPr>
            <p:nvPr/>
          </p:nvSpPr>
          <p:spPr bwMode="auto">
            <a:xfrm>
              <a:off x="12926434" y="3797783"/>
              <a:ext cx="1518364" cy="338554"/>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a:t>
              </a:r>
            </a:p>
          </p:txBody>
        </p:sp>
        <p:cxnSp>
          <p:nvCxnSpPr>
            <p:cNvPr id="21" name="Connecteur droit 20"/>
            <p:cNvCxnSpPr/>
            <p:nvPr/>
          </p:nvCxnSpPr>
          <p:spPr>
            <a:xfrm>
              <a:off x="11902493" y="4481609"/>
              <a:ext cx="2944803"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0499" name="Text Box 193"/>
            <p:cNvSpPr txBox="1">
              <a:spLocks noChangeAspect="1" noChangeArrowheads="1"/>
            </p:cNvSpPr>
            <p:nvPr/>
          </p:nvSpPr>
          <p:spPr bwMode="auto">
            <a:xfrm>
              <a:off x="14847296" y="4315497"/>
              <a:ext cx="354012" cy="336550"/>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5’</a:t>
              </a:r>
            </a:p>
          </p:txBody>
        </p:sp>
        <p:sp>
          <p:nvSpPr>
            <p:cNvPr id="20500" name="Text Box 193"/>
            <p:cNvSpPr txBox="1">
              <a:spLocks noChangeAspect="1" noChangeArrowheads="1"/>
            </p:cNvSpPr>
            <p:nvPr/>
          </p:nvSpPr>
          <p:spPr bwMode="auto">
            <a:xfrm>
              <a:off x="11440469" y="4313909"/>
              <a:ext cx="354012" cy="336550"/>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3’</a:t>
              </a:r>
            </a:p>
          </p:txBody>
        </p:sp>
        <p:sp>
          <p:nvSpPr>
            <p:cNvPr id="20501" name="Text Box 193"/>
            <p:cNvSpPr txBox="1">
              <a:spLocks noChangeAspect="1" noChangeArrowheads="1"/>
            </p:cNvSpPr>
            <p:nvPr/>
          </p:nvSpPr>
          <p:spPr bwMode="auto">
            <a:xfrm>
              <a:off x="12192835" y="4652047"/>
              <a:ext cx="1467068" cy="338554"/>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Genomic RNA</a:t>
              </a:r>
            </a:p>
          </p:txBody>
        </p:sp>
        <p:sp>
          <p:nvSpPr>
            <p:cNvPr id="20502" name="Text Box 193"/>
            <p:cNvSpPr txBox="1">
              <a:spLocks noChangeAspect="1" noChangeArrowheads="1"/>
            </p:cNvSpPr>
            <p:nvPr/>
          </p:nvSpPr>
          <p:spPr bwMode="auto">
            <a:xfrm>
              <a:off x="12148558" y="2410289"/>
              <a:ext cx="798617" cy="338554"/>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mRNA</a:t>
              </a:r>
            </a:p>
          </p:txBody>
        </p:sp>
        <p:cxnSp>
          <p:nvCxnSpPr>
            <p:cNvPr id="29" name="Connecteur droit 28"/>
            <p:cNvCxnSpPr/>
            <p:nvPr/>
          </p:nvCxnSpPr>
          <p:spPr>
            <a:xfrm>
              <a:off x="12369217" y="3541926"/>
              <a:ext cx="219074"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0" name="Connecteur droit 29"/>
            <p:cNvCxnSpPr/>
            <p:nvPr/>
          </p:nvCxnSpPr>
          <p:spPr>
            <a:xfrm>
              <a:off x="12369217" y="3627641"/>
              <a:ext cx="219074"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1" name="Connecteur droit 30"/>
            <p:cNvCxnSpPr/>
            <p:nvPr/>
          </p:nvCxnSpPr>
          <p:spPr>
            <a:xfrm>
              <a:off x="12369217" y="3711767"/>
              <a:ext cx="219074"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2" name="Connecteur droit 31"/>
            <p:cNvCxnSpPr/>
            <p:nvPr/>
          </p:nvCxnSpPr>
          <p:spPr>
            <a:xfrm>
              <a:off x="12369217" y="3797481"/>
              <a:ext cx="219074" cy="158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12369217" y="3881609"/>
              <a:ext cx="219074" cy="1587"/>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0508" name="Oval 201"/>
            <p:cNvSpPr>
              <a:spLocks noChangeAspect="1" noChangeArrowheads="1"/>
            </p:cNvSpPr>
            <p:nvPr/>
          </p:nvSpPr>
          <p:spPr bwMode="auto">
            <a:xfrm>
              <a:off x="12490478" y="3646593"/>
              <a:ext cx="435956" cy="489744"/>
            </a:xfrm>
            <a:prstGeom prst="ellipse">
              <a:avLst/>
            </a:prstGeom>
            <a:solidFill>
              <a:srgbClr val="0070C0"/>
            </a:solidFill>
            <a:ln w="9525">
              <a:solidFill>
                <a:schemeClr val="tx1"/>
              </a:solidFill>
              <a:round/>
              <a:headEnd/>
              <a:tailEnd/>
            </a:ln>
          </p:spPr>
          <p:txBody>
            <a:bodyPr wrap="none" anchor="ctr"/>
            <a:lstStyle/>
            <a:p>
              <a:endParaRPr lang="en-US"/>
            </a:p>
          </p:txBody>
        </p:sp>
        <p:cxnSp>
          <p:nvCxnSpPr>
            <p:cNvPr id="35" name="Connecteur droit avec flèche 34"/>
            <p:cNvCxnSpPr>
              <a:stCxn id="20495" idx="3"/>
            </p:cNvCxnSpPr>
            <p:nvPr/>
          </p:nvCxnSpPr>
          <p:spPr>
            <a:xfrm>
              <a:off x="11578644" y="3308593"/>
              <a:ext cx="677860" cy="357143"/>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0510" name="Text Box 193"/>
            <p:cNvSpPr txBox="1">
              <a:spLocks noChangeAspect="1" noChangeArrowheads="1"/>
            </p:cNvSpPr>
            <p:nvPr/>
          </p:nvSpPr>
          <p:spPr bwMode="auto">
            <a:xfrm>
              <a:off x="12861286" y="3327943"/>
              <a:ext cx="657552" cy="338554"/>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Pol L</a:t>
              </a:r>
            </a:p>
          </p:txBody>
        </p:sp>
        <p:cxnSp>
          <p:nvCxnSpPr>
            <p:cNvPr id="40" name="Connecteur droit avec flèche 39"/>
            <p:cNvCxnSpPr/>
            <p:nvPr/>
          </p:nvCxnSpPr>
          <p:spPr>
            <a:xfrm>
              <a:off x="13056602" y="3883196"/>
              <a:ext cx="925510" cy="1588"/>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20512" name="Text Box 193"/>
            <p:cNvSpPr txBox="1">
              <a:spLocks noChangeAspect="1" noChangeArrowheads="1"/>
            </p:cNvSpPr>
            <p:nvPr/>
          </p:nvSpPr>
          <p:spPr bwMode="auto">
            <a:xfrm>
              <a:off x="13085536" y="2071735"/>
              <a:ext cx="2115772" cy="338554"/>
            </a:xfrm>
            <a:prstGeom prst="rect">
              <a:avLst/>
            </a:prstGeom>
            <a:noFill/>
            <a:ln w="12700">
              <a:noFill/>
              <a:miter lim="800000"/>
              <a:headEnd/>
              <a:tailEnd/>
            </a:ln>
          </p:spPr>
          <p:txBody>
            <a:bodyPr wrap="none">
              <a:spAutoFit/>
            </a:bodyPr>
            <a:lstStyle/>
            <a:p>
              <a:pPr eaLnBrk="0" hangingPunct="0"/>
              <a:r>
                <a:rPr lang="en-US" sz="1600" b="1" i="1">
                  <a:latin typeface="Times New Roman" pitchFamily="18" charset="0"/>
                </a:rPr>
                <a:t>Model for Ebola virus</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2159000" y="33338"/>
            <a:ext cx="4473575" cy="519112"/>
          </a:xfrm>
          <a:prstGeom prst="rect">
            <a:avLst/>
          </a:prstGeom>
          <a:noFill/>
          <a:ln w="9525">
            <a:noFill/>
            <a:miter lim="800000"/>
            <a:headEnd/>
            <a:tailEnd/>
          </a:ln>
        </p:spPr>
        <p:txBody>
          <a:bodyPr wrap="none">
            <a:spAutoFit/>
          </a:bodyPr>
          <a:lstStyle/>
          <a:p>
            <a:pPr algn="ctr"/>
            <a:r>
              <a:rPr lang="fr-FR" sz="2800" b="1">
                <a:latin typeface="Times New Roman" pitchFamily="18" charset="0"/>
                <a:cs typeface="Times New Roman" pitchFamily="18" charset="0"/>
              </a:rPr>
              <a:t>Nature of the RNA template</a:t>
            </a:r>
          </a:p>
        </p:txBody>
      </p:sp>
      <p:sp>
        <p:nvSpPr>
          <p:cNvPr id="21507" name="Text Box 3"/>
          <p:cNvSpPr txBox="1">
            <a:spLocks noChangeArrowheads="1"/>
          </p:cNvSpPr>
          <p:nvPr/>
        </p:nvSpPr>
        <p:spPr bwMode="auto">
          <a:xfrm>
            <a:off x="2162175" y="676275"/>
            <a:ext cx="4498975" cy="457200"/>
          </a:xfrm>
          <a:prstGeom prst="rect">
            <a:avLst/>
          </a:prstGeom>
          <a:noFill/>
          <a:ln w="9525">
            <a:noFill/>
            <a:miter lim="800000"/>
            <a:headEnd/>
            <a:tailEnd/>
          </a:ln>
        </p:spPr>
        <p:txBody>
          <a:bodyPr wrap="none">
            <a:spAutoFit/>
          </a:bodyPr>
          <a:lstStyle/>
          <a:p>
            <a:pPr algn="ctr"/>
            <a:r>
              <a:rPr lang="en-US" sz="2400" i="1">
                <a:latin typeface="Times New Roman" pitchFamily="18" charset="0"/>
                <a:cs typeface="Times New Roman" pitchFamily="18" charset="0"/>
              </a:rPr>
              <a:t>Secondary structures in viral RNAs</a:t>
            </a:r>
          </a:p>
        </p:txBody>
      </p:sp>
      <p:sp>
        <p:nvSpPr>
          <p:cNvPr id="21508" name="Text Box 4"/>
          <p:cNvSpPr txBox="1">
            <a:spLocks noChangeArrowheads="1"/>
          </p:cNvSpPr>
          <p:nvPr/>
        </p:nvSpPr>
        <p:spPr bwMode="auto">
          <a:xfrm>
            <a:off x="107950" y="1047750"/>
            <a:ext cx="4500563" cy="2554288"/>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buFontTx/>
              <a:buChar char="•"/>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encapsidated </a:t>
            </a:r>
          </a:p>
          <a:p>
            <a:pPr marL="342900" indent="-342900">
              <a:lnSpc>
                <a:spcPct val="200000"/>
              </a:lnSpc>
            </a:pPr>
            <a:r>
              <a:rPr lang="en-US" sz="1600" b="1" i="1">
                <a:latin typeface="Times New Roman" pitchFamily="18" charset="0"/>
                <a:cs typeface="Times New Roman" pitchFamily="18" charset="0"/>
              </a:rPr>
              <a:t>by nucleoproteins. Restriction for putative secondary structures function.</a:t>
            </a:r>
          </a:p>
          <a:p>
            <a:pPr marL="342900" indent="-342900">
              <a:lnSpc>
                <a:spcPct val="200000"/>
              </a:lnSpc>
              <a:buFontTx/>
              <a:buChar char="•"/>
            </a:pPr>
            <a:r>
              <a:rPr lang="en-US" sz="1600" b="1" i="1">
                <a:latin typeface="Times New Roman" pitchFamily="18" charset="0"/>
                <a:cs typeface="Times New Roman" pitchFamily="18" charset="0"/>
              </a:rPr>
              <a:t>However secondary structures </a:t>
            </a:r>
            <a:r>
              <a:rPr lang="en-US" sz="1600" b="1" i="1" u="sng">
                <a:latin typeface="Times New Roman" pitchFamily="18" charset="0"/>
                <a:cs typeface="Times New Roman" pitchFamily="18" charset="0"/>
              </a:rPr>
              <a:t>could be </a:t>
            </a:r>
            <a:r>
              <a:rPr lang="en-US" sz="1600" b="1" i="1">
                <a:latin typeface="Times New Roman" pitchFamily="18" charset="0"/>
                <a:cs typeface="Times New Roman" pitchFamily="18" charset="0"/>
              </a:rPr>
              <a:t>built during RNA synthesis </a:t>
            </a:r>
          </a:p>
        </p:txBody>
      </p:sp>
      <p:sp>
        <p:nvSpPr>
          <p:cNvPr id="21509" name="Text Box 5"/>
          <p:cNvSpPr txBox="1">
            <a:spLocks noChangeArrowheads="1"/>
          </p:cNvSpPr>
          <p:nvPr/>
        </p:nvSpPr>
        <p:spPr bwMode="auto">
          <a:xfrm>
            <a:off x="4679950" y="1047750"/>
            <a:ext cx="4284663" cy="2057400"/>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pPr>
            <a:r>
              <a:rPr lang="en-US" sz="1600" b="1" i="1" u="sng">
                <a:latin typeface="Times New Roman" pitchFamily="18" charset="0"/>
                <a:cs typeface="Times New Roman" pitchFamily="18" charset="0"/>
              </a:rPr>
              <a:t>Genomes of (+) strand viruses</a:t>
            </a:r>
            <a:r>
              <a:rPr lang="en-US" sz="1600" b="1" i="1">
                <a:latin typeface="Times New Roman" pitchFamily="18" charset="0"/>
                <a:cs typeface="Times New Roman" pitchFamily="18" charset="0"/>
              </a:rPr>
              <a:t> are not coated with viral proteins. </a:t>
            </a:r>
          </a:p>
          <a:p>
            <a:pPr marL="342900" indent="-342900">
              <a:lnSpc>
                <a:spcPct val="200000"/>
              </a:lnSpc>
            </a:pPr>
            <a:r>
              <a:rPr lang="en-US" sz="1600" b="1" i="1">
                <a:latin typeface="Times New Roman" pitchFamily="18" charset="0"/>
                <a:cs typeface="Times New Roman" pitchFamily="18" charset="0"/>
              </a:rPr>
              <a:t>Secondary structures </a:t>
            </a:r>
            <a:r>
              <a:rPr lang="en-US" sz="1600" b="1" i="1" u="sng">
                <a:latin typeface="Times New Roman" pitchFamily="18" charset="0"/>
                <a:cs typeface="Times New Roman" pitchFamily="18" charset="0"/>
              </a:rPr>
              <a:t>play</a:t>
            </a:r>
            <a:r>
              <a:rPr lang="en-US" sz="1600" b="1" i="1">
                <a:latin typeface="Times New Roman" pitchFamily="18" charset="0"/>
                <a:cs typeface="Times New Roman" pitchFamily="18" charset="0"/>
              </a:rPr>
              <a:t> an important role in RNA synthesis. </a:t>
            </a:r>
          </a:p>
        </p:txBody>
      </p:sp>
      <p:pic>
        <p:nvPicPr>
          <p:cNvPr id="21510" name="Picture 6" descr="6-8"/>
          <p:cNvPicPr>
            <a:picLocks noChangeAspect="1" noChangeArrowheads="1"/>
          </p:cNvPicPr>
          <p:nvPr/>
        </p:nvPicPr>
        <p:blipFill>
          <a:blip r:embed="rId3">
            <a:lum bright="-6000" contrast="30000"/>
          </a:blip>
          <a:srcRect b="851"/>
          <a:stretch>
            <a:fillRect/>
          </a:stretch>
        </p:blipFill>
        <p:spPr bwMode="auto">
          <a:xfrm>
            <a:off x="323850" y="3713163"/>
            <a:ext cx="7272338" cy="3144837"/>
          </a:xfrm>
          <a:prstGeom prst="rect">
            <a:avLst/>
          </a:prstGeom>
          <a:noFill/>
          <a:ln w="9525">
            <a:noFill/>
            <a:miter lim="800000"/>
            <a:headEnd/>
            <a:tailEnd/>
          </a:ln>
        </p:spPr>
      </p:pic>
      <p:grpSp>
        <p:nvGrpSpPr>
          <p:cNvPr id="21511" name="Group 9"/>
          <p:cNvGrpSpPr>
            <a:grpSpLocks/>
          </p:cNvGrpSpPr>
          <p:nvPr/>
        </p:nvGrpSpPr>
        <p:grpSpPr bwMode="auto">
          <a:xfrm>
            <a:off x="2808288" y="5661025"/>
            <a:ext cx="1614487" cy="338138"/>
            <a:chOff x="1837" y="2764"/>
            <a:chExt cx="1017" cy="213"/>
          </a:xfrm>
        </p:grpSpPr>
        <p:sp>
          <p:nvSpPr>
            <p:cNvPr id="21513" name="Line 10"/>
            <p:cNvSpPr>
              <a:spLocks noChangeShapeType="1"/>
            </p:cNvSpPr>
            <p:nvPr/>
          </p:nvSpPr>
          <p:spPr bwMode="auto">
            <a:xfrm>
              <a:off x="1837" y="2867"/>
              <a:ext cx="181" cy="0"/>
            </a:xfrm>
            <a:prstGeom prst="line">
              <a:avLst/>
            </a:prstGeom>
            <a:noFill/>
            <a:ln w="38100">
              <a:solidFill>
                <a:srgbClr val="FF0000"/>
              </a:solidFill>
              <a:round/>
              <a:headEnd/>
              <a:tailEnd/>
            </a:ln>
          </p:spPr>
          <p:txBody>
            <a:bodyPr/>
            <a:lstStyle/>
            <a:p>
              <a:endParaRPr lang="fr-FR"/>
            </a:p>
          </p:txBody>
        </p:sp>
        <p:sp>
          <p:nvSpPr>
            <p:cNvPr id="21514" name="Text Box 11"/>
            <p:cNvSpPr txBox="1">
              <a:spLocks noChangeArrowheads="1"/>
            </p:cNvSpPr>
            <p:nvPr/>
          </p:nvSpPr>
          <p:spPr bwMode="auto">
            <a:xfrm>
              <a:off x="2044" y="2764"/>
              <a:ext cx="810" cy="213"/>
            </a:xfrm>
            <a:prstGeom prst="rect">
              <a:avLst/>
            </a:prstGeom>
            <a:noFill/>
            <a:ln w="9525">
              <a:solidFill>
                <a:srgbClr val="FF0000"/>
              </a:solidFill>
              <a:miter lim="800000"/>
              <a:headEnd/>
              <a:tailEnd/>
            </a:ln>
          </p:spPr>
          <p:txBody>
            <a:bodyPr wrap="none">
              <a:spAutoFit/>
            </a:bodyPr>
            <a:lstStyle/>
            <a:p>
              <a:r>
                <a:rPr lang="fr-FR" sz="1600" b="1">
                  <a:latin typeface="Times New Roman" pitchFamily="18" charset="0"/>
                  <a:cs typeface="Times New Roman" pitchFamily="18" charset="0"/>
                </a:rPr>
                <a:t>Base pairing</a:t>
              </a:r>
            </a:p>
          </p:txBody>
        </p:sp>
      </p:grpSp>
      <p:sp>
        <p:nvSpPr>
          <p:cNvPr id="21512" name="Text Box 12"/>
          <p:cNvSpPr txBox="1">
            <a:spLocks noChangeArrowheads="1"/>
          </p:cNvSpPr>
          <p:nvPr/>
        </p:nvSpPr>
        <p:spPr bwMode="auto">
          <a:xfrm>
            <a:off x="7289800" y="4005263"/>
            <a:ext cx="1454150" cy="396875"/>
          </a:xfrm>
          <a:prstGeom prst="rect">
            <a:avLst/>
          </a:prstGeom>
          <a:noFill/>
          <a:ln w="9525">
            <a:noFill/>
            <a:miter lim="800000"/>
            <a:headEnd/>
            <a:tailEnd/>
          </a:ln>
        </p:spPr>
        <p:txBody>
          <a:bodyPr wrap="none">
            <a:spAutoFit/>
          </a:bodyPr>
          <a:lstStyle/>
          <a:p>
            <a:r>
              <a:rPr lang="fr-FR" sz="2000" b="1">
                <a:latin typeface="Times New Roman" pitchFamily="18" charset="0"/>
                <a:cs typeface="Times New Roman" pitchFamily="18" charset="0"/>
              </a:rPr>
              <a:t>Pseudoknot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523875" y="106363"/>
            <a:ext cx="8296275" cy="519112"/>
          </a:xfrm>
          <a:prstGeom prst="rect">
            <a:avLst/>
          </a:prstGeom>
          <a:noFill/>
          <a:ln w="9525">
            <a:noFill/>
            <a:miter lim="800000"/>
            <a:headEnd/>
            <a:tailEnd/>
          </a:ln>
        </p:spPr>
        <p:txBody>
          <a:bodyPr wrap="none">
            <a:spAutoFit/>
          </a:bodyPr>
          <a:lstStyle/>
          <a:p>
            <a:pPr algn="ctr"/>
            <a:r>
              <a:rPr lang="en-US" sz="2800" b="1">
                <a:latin typeface="Times New Roman" pitchFamily="18" charset="0"/>
                <a:cs typeface="Times New Roman" pitchFamily="18" charset="0"/>
              </a:rPr>
              <a:t>Accessory proteins in RNA-dependent RNA synthesis</a:t>
            </a:r>
          </a:p>
        </p:txBody>
      </p:sp>
      <p:sp>
        <p:nvSpPr>
          <p:cNvPr id="22531" name="Text Box 4"/>
          <p:cNvSpPr txBox="1">
            <a:spLocks noChangeArrowheads="1"/>
          </p:cNvSpPr>
          <p:nvPr/>
        </p:nvSpPr>
        <p:spPr bwMode="auto">
          <a:xfrm>
            <a:off x="107950" y="1289050"/>
            <a:ext cx="9036050" cy="3046413"/>
          </a:xfrm>
          <a:prstGeom prst="rect">
            <a:avLst/>
          </a:prstGeom>
          <a:noFill/>
          <a:ln w="9525" cap="rnd">
            <a:solidFill>
              <a:schemeClr val="tx1"/>
            </a:solidFill>
            <a:prstDash val="sysDot"/>
            <a:miter lim="800000"/>
            <a:headEnd/>
            <a:tailEnd/>
          </a:ln>
        </p:spPr>
        <p:txBody>
          <a:bodyPr>
            <a:spAutoFit/>
          </a:bodyPr>
          <a:lstStyle/>
          <a:p>
            <a:pPr marL="342900" indent="-342900">
              <a:lnSpc>
                <a:spcPct val="200000"/>
              </a:lnSpc>
            </a:pPr>
            <a:r>
              <a:rPr lang="en-US" sz="1600" b="1" i="1" u="sng">
                <a:latin typeface="Times New Roman" pitchFamily="18" charset="0"/>
                <a:cs typeface="Times New Roman" pitchFamily="18" charset="0"/>
              </a:rPr>
              <a:t>Some other structural proteins of the virus</a:t>
            </a:r>
          </a:p>
          <a:p>
            <a:pPr marL="342900" indent="-342900">
              <a:lnSpc>
                <a:spcPct val="200000"/>
              </a:lnSpc>
              <a:buFontTx/>
              <a:buChar char="•"/>
            </a:pPr>
            <a:r>
              <a:rPr lang="en-US" sz="1600" b="1" i="1">
                <a:latin typeface="Times New Roman" pitchFamily="18" charset="0"/>
                <a:cs typeface="Times New Roman" pitchFamily="18" charset="0"/>
              </a:rPr>
              <a:t>Facilitate recognition of specific signals : 5’-end,3’- end, secondary structures, transcription initiation signals,  and any other cis-acting elements  </a:t>
            </a:r>
          </a:p>
          <a:p>
            <a:pPr marL="342900" indent="-342900">
              <a:lnSpc>
                <a:spcPct val="200000"/>
              </a:lnSpc>
              <a:buFontTx/>
              <a:buChar char="•"/>
            </a:pPr>
            <a:r>
              <a:rPr lang="en-US" sz="1600" b="1" i="1">
                <a:latin typeface="Times New Roman" pitchFamily="18" charset="0"/>
                <a:cs typeface="Times New Roman" pitchFamily="18" charset="0"/>
              </a:rPr>
              <a:t>Stimulate specific activities (transcription)</a:t>
            </a:r>
          </a:p>
          <a:p>
            <a:pPr marL="342900" indent="-342900">
              <a:lnSpc>
                <a:spcPct val="200000"/>
              </a:lnSpc>
              <a:buFontTx/>
              <a:buChar char="•"/>
            </a:pPr>
            <a:r>
              <a:rPr lang="en-US" sz="1600" b="1" i="1">
                <a:latin typeface="Times New Roman" pitchFamily="18" charset="0"/>
                <a:cs typeface="Times New Roman" pitchFamily="18" charset="0"/>
              </a:rPr>
              <a:t>(+) stranded RNA viruses often code for helicases that prevented formation of double stranded RNAs</a:t>
            </a:r>
          </a:p>
          <a:p>
            <a:pPr marL="342900" indent="-342900">
              <a:lnSpc>
                <a:spcPct val="200000"/>
              </a:lnSpc>
              <a:buFontTx/>
              <a:buChar char="•"/>
            </a:pPr>
            <a:r>
              <a:rPr lang="en-US" sz="1600" b="1" i="1">
                <a:latin typeface="Times New Roman" pitchFamily="18" charset="0"/>
                <a:cs typeface="Times New Roman" pitchFamily="18" charset="0"/>
              </a:rPr>
              <a:t>(-) stranded RNA viruses : cooperation function - interact with Pol and NP  </a:t>
            </a:r>
          </a:p>
        </p:txBody>
      </p:sp>
      <p:sp>
        <p:nvSpPr>
          <p:cNvPr id="70661" name="Text Box 5"/>
          <p:cNvSpPr txBox="1">
            <a:spLocks noChangeArrowheads="1"/>
          </p:cNvSpPr>
          <p:nvPr/>
        </p:nvSpPr>
        <p:spPr bwMode="auto">
          <a:xfrm>
            <a:off x="80963" y="4926013"/>
            <a:ext cx="9063037" cy="1570037"/>
          </a:xfrm>
          <a:prstGeom prst="rect">
            <a:avLst/>
          </a:prstGeom>
          <a:noFill/>
          <a:ln w="9525" cap="rnd">
            <a:solidFill>
              <a:schemeClr val="tx1"/>
            </a:solidFill>
            <a:prstDash val="sysDot"/>
            <a:miter lim="800000"/>
            <a:headEnd/>
            <a:tailEnd/>
          </a:ln>
          <a:effectLst/>
        </p:spPr>
        <p:txBody>
          <a:bodyPr>
            <a:spAutoFit/>
          </a:bodyPr>
          <a:lstStyle/>
          <a:p>
            <a:pPr marL="342900" indent="-342900">
              <a:lnSpc>
                <a:spcPct val="200000"/>
              </a:lnSpc>
              <a:defRPr/>
            </a:pPr>
            <a:r>
              <a:rPr lang="en-US" sz="1600" b="1" i="1" u="sng" dirty="0">
                <a:latin typeface="Times New Roman" pitchFamily="18" charset="0"/>
                <a:cs typeface="Times New Roman" pitchFamily="18" charset="0"/>
              </a:rPr>
              <a:t>Cellular proteins</a:t>
            </a:r>
            <a:r>
              <a:rPr lang="en-US" sz="1600" b="1" i="1" dirty="0">
                <a:latin typeface="Times New Roman" pitchFamily="18" charset="0"/>
                <a:cs typeface="Times New Roman" pitchFamily="18" charset="0"/>
              </a:rPr>
              <a:t> </a:t>
            </a:r>
          </a:p>
          <a:p>
            <a:pPr marL="180000" algn="just">
              <a:lnSpc>
                <a:spcPct val="200000"/>
              </a:lnSpc>
              <a:defRPr/>
            </a:pPr>
            <a:r>
              <a:rPr lang="en-US" sz="1600" b="1" i="1" dirty="0">
                <a:latin typeface="Times New Roman" pitchFamily="18" charset="0"/>
                <a:cs typeface="Times New Roman" pitchFamily="18" charset="0"/>
              </a:rPr>
              <a:t>Poly-A binding protein </a:t>
            </a:r>
            <a:r>
              <a:rPr lang="en-US" sz="1600" b="1" i="1" dirty="0" smtClean="0">
                <a:latin typeface="Times New Roman" pitchFamily="18" charset="0"/>
                <a:cs typeface="Times New Roman" pitchFamily="18" charset="0"/>
              </a:rPr>
              <a:t>( during poliovirus replication)</a:t>
            </a:r>
            <a:endParaRPr lang="en-US" sz="1600" b="1" i="1" dirty="0">
              <a:latin typeface="Times New Roman" pitchFamily="18" charset="0"/>
              <a:cs typeface="Times New Roman" pitchFamily="18" charset="0"/>
            </a:endParaRPr>
          </a:p>
          <a:p>
            <a:pPr marL="180000" algn="just">
              <a:lnSpc>
                <a:spcPct val="200000"/>
              </a:lnSpc>
              <a:defRPr/>
            </a:pPr>
            <a:r>
              <a:rPr lang="en-US" sz="1600" b="1" i="1" dirty="0">
                <a:latin typeface="Times New Roman" pitchFamily="18" charset="0"/>
                <a:cs typeface="Times New Roman" pitchFamily="18" charset="0"/>
              </a:rPr>
              <a:t>Organization of viral inclusions  or sites for synthesis (membranes)?</a:t>
            </a:r>
          </a:p>
        </p:txBody>
      </p:sp>
      <p:sp>
        <p:nvSpPr>
          <p:cNvPr id="22533" name="Text Box 2"/>
          <p:cNvSpPr txBox="1">
            <a:spLocks noChangeArrowheads="1"/>
          </p:cNvSpPr>
          <p:nvPr/>
        </p:nvSpPr>
        <p:spPr bwMode="auto">
          <a:xfrm>
            <a:off x="107950" y="765175"/>
            <a:ext cx="3651250" cy="400050"/>
          </a:xfrm>
          <a:prstGeom prst="rect">
            <a:avLst/>
          </a:prstGeom>
          <a:noFill/>
          <a:ln w="9525">
            <a:noFill/>
            <a:miter lim="800000"/>
            <a:headEnd/>
            <a:tailEnd/>
          </a:ln>
        </p:spPr>
        <p:txBody>
          <a:bodyPr wrap="none">
            <a:spAutoFit/>
          </a:bodyPr>
          <a:lstStyle/>
          <a:p>
            <a:pPr algn="ctr"/>
            <a:r>
              <a:rPr lang="en-US" sz="2000" b="1" i="1">
                <a:latin typeface="Times New Roman" pitchFamily="18" charset="0"/>
                <a:cs typeface="Times New Roman" pitchFamily="18" charset="0"/>
              </a:rPr>
              <a:t>Who are  they and what they do?</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2509838" y="482600"/>
            <a:ext cx="4306887" cy="519113"/>
          </a:xfrm>
          <a:prstGeom prst="rect">
            <a:avLst/>
          </a:prstGeom>
          <a:noFill/>
          <a:ln w="9525">
            <a:noFill/>
            <a:miter lim="800000"/>
            <a:headEnd/>
            <a:tailEnd/>
          </a:ln>
        </p:spPr>
        <p:txBody>
          <a:bodyPr wrap="none">
            <a:spAutoFit/>
          </a:bodyPr>
          <a:lstStyle/>
          <a:p>
            <a:pPr algn="ctr"/>
            <a:r>
              <a:rPr lang="en-US" sz="2800" b="1">
                <a:latin typeface="Times New Roman" pitchFamily="18" charset="0"/>
                <a:cs typeface="Times New Roman" pitchFamily="18" charset="0"/>
              </a:rPr>
              <a:t>Initiation of RNA synthesis</a:t>
            </a:r>
          </a:p>
        </p:txBody>
      </p:sp>
      <p:sp>
        <p:nvSpPr>
          <p:cNvPr id="23555" name="Text Box 3"/>
          <p:cNvSpPr txBox="1">
            <a:spLocks noChangeArrowheads="1"/>
          </p:cNvSpPr>
          <p:nvPr/>
        </p:nvSpPr>
        <p:spPr bwMode="auto">
          <a:xfrm>
            <a:off x="107950" y="1001713"/>
            <a:ext cx="4500563" cy="5754687"/>
          </a:xfrm>
          <a:prstGeom prst="rect">
            <a:avLst/>
          </a:prstGeom>
          <a:noFill/>
          <a:ln w="9525" cap="rnd">
            <a:noFill/>
            <a:prstDash val="sysDot"/>
            <a:miter lim="800000"/>
            <a:headEnd/>
            <a:tailEnd/>
          </a:ln>
        </p:spPr>
        <p:txBody>
          <a:bodyPr>
            <a:spAutoFit/>
          </a:bodyPr>
          <a:lstStyle/>
          <a:p>
            <a:pPr marL="342900" indent="-342900">
              <a:lnSpc>
                <a:spcPct val="200000"/>
              </a:lnSpc>
            </a:pPr>
            <a:r>
              <a:rPr lang="en-US" sz="2400" b="1" u="sng">
                <a:latin typeface="Times New Roman" pitchFamily="18" charset="0"/>
                <a:cs typeface="Times New Roman" pitchFamily="18" charset="0"/>
              </a:rPr>
              <a:t>Priming:</a:t>
            </a:r>
            <a:endParaRPr lang="en-US" sz="2400" b="1">
              <a:latin typeface="Times New Roman" pitchFamily="18" charset="0"/>
              <a:cs typeface="Times New Roman" pitchFamily="18" charset="0"/>
            </a:endParaRPr>
          </a:p>
          <a:p>
            <a:pPr marL="342900" indent="-342900">
              <a:lnSpc>
                <a:spcPct val="200000"/>
              </a:lnSpc>
              <a:buFontTx/>
              <a:buChar char="•"/>
            </a:pPr>
            <a:r>
              <a:rPr lang="en-US" sz="1600" b="1" i="1">
                <a:latin typeface="Times New Roman" pitchFamily="18" charset="0"/>
                <a:cs typeface="Times New Roman" pitchFamily="18" charset="0"/>
              </a:rPr>
              <a:t>Most RNA dependent RNA polymerase don’t need primer. In the contrast…</a:t>
            </a:r>
          </a:p>
          <a:p>
            <a:pPr marL="342900" indent="-342900">
              <a:lnSpc>
                <a:spcPct val="200000"/>
              </a:lnSpc>
              <a:buFontTx/>
              <a:buChar char="•"/>
            </a:pPr>
            <a:r>
              <a:rPr lang="en-US" sz="1600" b="1" i="1">
                <a:latin typeface="Times New Roman" pitchFamily="18" charset="0"/>
                <a:cs typeface="Times New Roman" pitchFamily="18" charset="0"/>
              </a:rPr>
              <a:t>All DNA dependent  DNA polymerases are primer dependent.. However…</a:t>
            </a:r>
          </a:p>
          <a:p>
            <a:pPr marL="342900" indent="-342900">
              <a:lnSpc>
                <a:spcPct val="200000"/>
              </a:lnSpc>
              <a:buFontTx/>
              <a:buChar char="•"/>
            </a:pPr>
            <a:r>
              <a:rPr lang="en-US" sz="1600" b="1" i="1">
                <a:latin typeface="Times New Roman" pitchFamily="18" charset="0"/>
                <a:cs typeface="Times New Roman" pitchFamily="18" charset="0"/>
              </a:rPr>
              <a:t>DNA dependent RNA polymerases can initiate synthesis de novo ( T7/SP6 pol promoter);</a:t>
            </a:r>
          </a:p>
          <a:p>
            <a:pPr marL="342900" indent="-342900">
              <a:lnSpc>
                <a:spcPct val="200000"/>
              </a:lnSpc>
              <a:buFontTx/>
              <a:buChar char="•"/>
            </a:pPr>
            <a:r>
              <a:rPr lang="en-US" sz="1600" b="1" i="1">
                <a:latin typeface="Times New Roman" pitchFamily="18" charset="0"/>
                <a:cs typeface="Times New Roman" pitchFamily="18" charset="0"/>
              </a:rPr>
              <a:t>Three exception and two mechanisms: </a:t>
            </a:r>
          </a:p>
          <a:p>
            <a:pPr marL="800100" lvl="1" indent="-342900">
              <a:lnSpc>
                <a:spcPct val="200000"/>
              </a:lnSpc>
              <a:buFontTx/>
              <a:buAutoNum type="arabicPeriod"/>
            </a:pPr>
            <a:r>
              <a:rPr lang="en-US" sz="1600" b="1" i="1">
                <a:latin typeface="Times New Roman" pitchFamily="18" charset="0"/>
                <a:cs typeface="Times New Roman" pitchFamily="18" charset="0"/>
              </a:rPr>
              <a:t>Picornaviruses</a:t>
            </a:r>
          </a:p>
          <a:p>
            <a:pPr marL="800100" lvl="1" indent="-342900">
              <a:lnSpc>
                <a:spcPct val="200000"/>
              </a:lnSpc>
              <a:buFontTx/>
              <a:buAutoNum type="arabicPeriod"/>
            </a:pPr>
            <a:r>
              <a:rPr lang="en-US" sz="1600" b="1" i="1">
                <a:latin typeface="Times New Roman" pitchFamily="18" charset="0"/>
                <a:cs typeface="Times New Roman" pitchFamily="18" charset="0"/>
              </a:rPr>
              <a:t>Influenza</a:t>
            </a:r>
          </a:p>
          <a:p>
            <a:pPr marL="800100" lvl="1" indent="-342900">
              <a:lnSpc>
                <a:spcPct val="200000"/>
              </a:lnSpc>
              <a:buFontTx/>
              <a:buAutoNum type="arabicPeriod"/>
            </a:pPr>
            <a:r>
              <a:rPr lang="en-US" sz="1600" b="1" i="1">
                <a:latin typeface="Times New Roman" pitchFamily="18" charset="0"/>
                <a:cs typeface="Times New Roman" pitchFamily="18" charset="0"/>
              </a:rPr>
              <a:t>Bunyaviruses/Arenaviruses</a:t>
            </a:r>
          </a:p>
        </p:txBody>
      </p:sp>
      <p:sp>
        <p:nvSpPr>
          <p:cNvPr id="72708" name="Text Box 4"/>
          <p:cNvSpPr txBox="1">
            <a:spLocks noChangeArrowheads="1"/>
          </p:cNvSpPr>
          <p:nvPr/>
        </p:nvSpPr>
        <p:spPr bwMode="auto">
          <a:xfrm>
            <a:off x="4572000" y="1665288"/>
            <a:ext cx="4284663" cy="1692275"/>
          </a:xfrm>
          <a:prstGeom prst="rect">
            <a:avLst/>
          </a:prstGeom>
          <a:noFill/>
          <a:ln w="9525" cap="rnd">
            <a:solidFill>
              <a:schemeClr val="tx1"/>
            </a:solidFill>
            <a:prstDash val="sysDot"/>
            <a:miter lim="800000"/>
            <a:headEnd/>
            <a:tailEnd/>
          </a:ln>
          <a:effectLst/>
        </p:spPr>
        <p:txBody>
          <a:bodyPr>
            <a:spAutoFit/>
          </a:bodyPr>
          <a:lstStyle/>
          <a:p>
            <a:pPr marL="342900" indent="-342900">
              <a:lnSpc>
                <a:spcPct val="200000"/>
              </a:lnSpc>
              <a:defRPr/>
            </a:pPr>
            <a:r>
              <a:rPr lang="en-US" sz="2000" b="1" u="sng" dirty="0">
                <a:latin typeface="Times New Roman" pitchFamily="18" charset="0"/>
                <a:cs typeface="Times New Roman" pitchFamily="18" charset="0"/>
              </a:rPr>
              <a:t>Protein priming</a:t>
            </a:r>
            <a:r>
              <a:rPr lang="en-US" sz="2000" b="1" dirty="0">
                <a:latin typeface="Times New Roman" pitchFamily="18" charset="0"/>
                <a:cs typeface="Times New Roman" pitchFamily="18" charset="0"/>
              </a:rPr>
              <a:t> </a:t>
            </a:r>
          </a:p>
          <a:p>
            <a:pPr>
              <a:lnSpc>
                <a:spcPct val="200000"/>
              </a:lnSpc>
              <a:defRPr/>
            </a:pPr>
            <a:r>
              <a:rPr lang="en-US" sz="1600" b="1" i="1" dirty="0" err="1">
                <a:latin typeface="Times New Roman" pitchFamily="18" charset="0"/>
                <a:cs typeface="Times New Roman" pitchFamily="18" charset="0"/>
              </a:rPr>
              <a:t>Polioviral</a:t>
            </a:r>
            <a:r>
              <a:rPr lang="en-US" sz="1600" b="1" i="1" dirty="0">
                <a:latin typeface="Times New Roman" pitchFamily="18" charset="0"/>
                <a:cs typeface="Times New Roman" pitchFamily="18" charset="0"/>
              </a:rPr>
              <a:t> </a:t>
            </a:r>
            <a:r>
              <a:rPr lang="en-US" sz="1600" b="1" i="1" dirty="0" err="1">
                <a:latin typeface="Times New Roman" pitchFamily="18" charset="0"/>
                <a:cs typeface="Times New Roman" pitchFamily="18" charset="0"/>
              </a:rPr>
              <a:t>Vpg</a:t>
            </a:r>
            <a:r>
              <a:rPr lang="en-US" sz="1600" b="1" i="1" dirty="0">
                <a:latin typeface="Times New Roman" pitchFamily="18" charset="0"/>
                <a:cs typeface="Times New Roman" pitchFamily="18" charset="0"/>
              </a:rPr>
              <a:t> protein (22 </a:t>
            </a:r>
            <a:r>
              <a:rPr lang="en-US" sz="1600" b="1" i="1" dirty="0" err="1">
                <a:latin typeface="Times New Roman" pitchFamily="18" charset="0"/>
                <a:cs typeface="Times New Roman" pitchFamily="18" charset="0"/>
              </a:rPr>
              <a:t>aa</a:t>
            </a:r>
            <a:r>
              <a:rPr lang="en-US" sz="1600" b="1" i="1" dirty="0">
                <a:latin typeface="Times New Roman" pitchFamily="18" charset="0"/>
                <a:cs typeface="Times New Roman" pitchFamily="18" charset="0"/>
              </a:rPr>
              <a:t>) binds to 5’end of genomic RNA which also contains </a:t>
            </a:r>
            <a:r>
              <a:rPr lang="en-US" sz="1600" b="1" i="1" dirty="0" err="1">
                <a:latin typeface="Times New Roman" pitchFamily="18" charset="0"/>
                <a:cs typeface="Times New Roman" pitchFamily="18" charset="0"/>
              </a:rPr>
              <a:t>pseudoknot</a:t>
            </a:r>
            <a:r>
              <a:rPr lang="en-US" sz="1600" b="1" i="1" dirty="0">
                <a:latin typeface="Times New Roman" pitchFamily="18" charset="0"/>
                <a:cs typeface="Times New Roman" pitchFamily="18" charset="0"/>
              </a:rPr>
              <a:t> </a:t>
            </a:r>
          </a:p>
        </p:txBody>
      </p:sp>
      <p:sp>
        <p:nvSpPr>
          <p:cNvPr id="23557" name="Text Box 5"/>
          <p:cNvSpPr txBox="1">
            <a:spLocks noChangeArrowheads="1"/>
          </p:cNvSpPr>
          <p:nvPr/>
        </p:nvSpPr>
        <p:spPr bwMode="auto">
          <a:xfrm>
            <a:off x="4356100" y="3933825"/>
            <a:ext cx="4787900" cy="2667000"/>
          </a:xfrm>
          <a:prstGeom prst="rect">
            <a:avLst/>
          </a:prstGeom>
          <a:noFill/>
          <a:ln w="9525" cap="rnd">
            <a:solidFill>
              <a:schemeClr val="tx1"/>
            </a:solidFill>
            <a:prstDash val="sysDot"/>
            <a:miter lim="800000"/>
            <a:headEnd/>
            <a:tailEnd/>
          </a:ln>
        </p:spPr>
        <p:txBody>
          <a:bodyPr>
            <a:spAutoFit/>
          </a:bodyPr>
          <a:lstStyle/>
          <a:p>
            <a:pPr>
              <a:lnSpc>
                <a:spcPct val="200000"/>
              </a:lnSpc>
            </a:pPr>
            <a:r>
              <a:rPr lang="en-US" sz="2000" b="1" u="sng">
                <a:latin typeface="Times New Roman" pitchFamily="18" charset="0"/>
                <a:cs typeface="Times New Roman" pitchFamily="18" charset="0"/>
              </a:rPr>
              <a:t>Priming by capped RNA fragments</a:t>
            </a:r>
            <a:r>
              <a:rPr lang="en-US" sz="2000" b="1">
                <a:latin typeface="Times New Roman" pitchFamily="18" charset="0"/>
                <a:cs typeface="Times New Roman" pitchFamily="18" charset="0"/>
              </a:rPr>
              <a:t> </a:t>
            </a:r>
          </a:p>
          <a:p>
            <a:pPr>
              <a:lnSpc>
                <a:spcPct val="200000"/>
              </a:lnSpc>
            </a:pPr>
            <a:r>
              <a:rPr lang="en-US" sz="1600" b="1" i="1">
                <a:latin typeface="Times New Roman" pitchFamily="18" charset="0"/>
                <a:cs typeface="Times New Roman" pitchFamily="18" charset="0"/>
              </a:rPr>
              <a:t>Cap snatching mechanism</a:t>
            </a:r>
          </a:p>
          <a:p>
            <a:pPr>
              <a:lnSpc>
                <a:spcPct val="200000"/>
              </a:lnSpc>
            </a:pPr>
            <a:r>
              <a:rPr lang="en-US" sz="1600" b="1" i="1">
                <a:latin typeface="Times New Roman" pitchFamily="18" charset="0"/>
                <a:cs typeface="Times New Roman" pitchFamily="18" charset="0"/>
              </a:rPr>
              <a:t>Cellular mRNAs are cleaved by viral cap-dependent endonuclease that is a part of polymerase complex;</a:t>
            </a:r>
          </a:p>
          <a:p>
            <a:pPr>
              <a:lnSpc>
                <a:spcPct val="200000"/>
              </a:lnSpc>
            </a:pPr>
            <a:r>
              <a:rPr lang="en-US" sz="1600" b="1" i="1">
                <a:latin typeface="Times New Roman" pitchFamily="18" charset="0"/>
                <a:cs typeface="Times New Roman" pitchFamily="18" charset="0"/>
              </a:rPr>
              <a:t>10-13 n long fragments prime synthesis of viral RNA.</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transcr strat"/>
          <p:cNvPicPr>
            <a:picLocks noChangeAspect="1" noChangeArrowheads="1"/>
          </p:cNvPicPr>
          <p:nvPr/>
        </p:nvPicPr>
        <p:blipFill>
          <a:blip r:embed="rId3">
            <a:lum bright="-12000" contrast="18000"/>
          </a:blip>
          <a:srcRect/>
          <a:stretch>
            <a:fillRect/>
          </a:stretch>
        </p:blipFill>
        <p:spPr bwMode="auto">
          <a:xfrm>
            <a:off x="252413" y="792163"/>
            <a:ext cx="6156325" cy="5265737"/>
          </a:xfrm>
          <a:prstGeom prst="rect">
            <a:avLst/>
          </a:prstGeom>
          <a:solidFill>
            <a:srgbClr val="CCFFCC"/>
          </a:solidFill>
          <a:ln w="9525">
            <a:noFill/>
            <a:miter lim="800000"/>
            <a:headEnd/>
            <a:tailEnd/>
          </a:ln>
        </p:spPr>
      </p:pic>
      <p:sp>
        <p:nvSpPr>
          <p:cNvPr id="24579" name="Text Box 4"/>
          <p:cNvSpPr txBox="1">
            <a:spLocks noChangeArrowheads="1"/>
          </p:cNvSpPr>
          <p:nvPr/>
        </p:nvSpPr>
        <p:spPr bwMode="auto">
          <a:xfrm>
            <a:off x="4019550" y="1106488"/>
            <a:ext cx="3397250" cy="549275"/>
          </a:xfrm>
          <a:prstGeom prst="rect">
            <a:avLst/>
          </a:prstGeom>
          <a:noFill/>
          <a:ln w="9525">
            <a:noFill/>
            <a:miter lim="800000"/>
            <a:headEnd/>
            <a:tailEnd/>
          </a:ln>
        </p:spPr>
        <p:txBody>
          <a:bodyPr lIns="0" tIns="0" rIns="0" bIns="0">
            <a:spAutoFit/>
          </a:bodyPr>
          <a:lstStyle/>
          <a:p>
            <a:pPr algn="ctr" eaLnBrk="0" hangingPunct="0">
              <a:spcBef>
                <a:spcPct val="30000"/>
              </a:spcBef>
            </a:pPr>
            <a:r>
              <a:rPr kumimoji="1" lang="en-US" b="1">
                <a:latin typeface="Times New Roman" pitchFamily="18" charset="0"/>
              </a:rPr>
              <a:t>Host mRNAs produced by cellular RNA pol II, sensitive to </a:t>
            </a:r>
            <a:r>
              <a:rPr kumimoji="1" lang="el-GR">
                <a:latin typeface="Times New Roman" pitchFamily="18" charset="0"/>
                <a:cs typeface="Times New Roman" pitchFamily="18" charset="0"/>
              </a:rPr>
              <a:t>α</a:t>
            </a:r>
            <a:r>
              <a:rPr kumimoji="1" lang="fr-FR">
                <a:latin typeface="Times New Roman" pitchFamily="18" charset="0"/>
                <a:cs typeface="Times New Roman" pitchFamily="18" charset="0"/>
              </a:rPr>
              <a:t>-</a:t>
            </a:r>
            <a:r>
              <a:rPr kumimoji="1" lang="en-US">
                <a:latin typeface="Times New Roman" pitchFamily="18" charset="0"/>
                <a:cs typeface="Times New Roman" pitchFamily="18" charset="0"/>
              </a:rPr>
              <a:t> amanitin</a:t>
            </a:r>
          </a:p>
        </p:txBody>
      </p:sp>
      <p:sp>
        <p:nvSpPr>
          <p:cNvPr id="24580" name="Text Box 5"/>
          <p:cNvSpPr txBox="1">
            <a:spLocks noChangeArrowheads="1"/>
          </p:cNvSpPr>
          <p:nvPr/>
        </p:nvSpPr>
        <p:spPr bwMode="auto">
          <a:xfrm>
            <a:off x="3419475" y="2305050"/>
            <a:ext cx="2335213" cy="304800"/>
          </a:xfrm>
          <a:prstGeom prst="rect">
            <a:avLst/>
          </a:prstGeom>
          <a:noFill/>
          <a:ln w="9525">
            <a:noFill/>
            <a:miter lim="800000"/>
            <a:headEnd/>
            <a:tailEnd/>
          </a:ln>
        </p:spPr>
        <p:txBody>
          <a:bodyPr lIns="0" tIns="0" rIns="0" bIns="0">
            <a:spAutoFit/>
          </a:bodyPr>
          <a:lstStyle/>
          <a:p>
            <a:pPr algn="ctr" eaLnBrk="0" hangingPunct="0">
              <a:spcBef>
                <a:spcPct val="30000"/>
              </a:spcBef>
            </a:pPr>
            <a:r>
              <a:rPr kumimoji="1" lang="en-US" sz="2000">
                <a:latin typeface="Times New Roman" pitchFamily="18" charset="0"/>
              </a:rPr>
              <a:t>Purine residues</a:t>
            </a:r>
          </a:p>
        </p:txBody>
      </p:sp>
      <p:sp>
        <p:nvSpPr>
          <p:cNvPr id="24581" name="Line 6"/>
          <p:cNvSpPr>
            <a:spLocks noChangeShapeType="1"/>
          </p:cNvSpPr>
          <p:nvPr/>
        </p:nvSpPr>
        <p:spPr bwMode="auto">
          <a:xfrm flipH="1" flipV="1">
            <a:off x="3263900" y="1885950"/>
            <a:ext cx="487363" cy="652463"/>
          </a:xfrm>
          <a:prstGeom prst="line">
            <a:avLst/>
          </a:prstGeom>
          <a:noFill/>
          <a:ln w="9525">
            <a:solidFill>
              <a:srgbClr val="000000"/>
            </a:solidFill>
            <a:round/>
            <a:headEnd/>
            <a:tailEnd type="triangle" w="med" len="med"/>
          </a:ln>
        </p:spPr>
        <p:txBody>
          <a:bodyPr lIns="0" tIns="0" rIns="0" bIns="0"/>
          <a:lstStyle/>
          <a:p>
            <a:endParaRPr lang="fr-FR"/>
          </a:p>
        </p:txBody>
      </p:sp>
      <p:sp>
        <p:nvSpPr>
          <p:cNvPr id="24582" name="Text Box 7"/>
          <p:cNvSpPr txBox="1">
            <a:spLocks noChangeArrowheads="1"/>
          </p:cNvSpPr>
          <p:nvPr/>
        </p:nvSpPr>
        <p:spPr bwMode="auto">
          <a:xfrm>
            <a:off x="5832475" y="2630488"/>
            <a:ext cx="3113088" cy="304800"/>
          </a:xfrm>
          <a:prstGeom prst="rect">
            <a:avLst/>
          </a:prstGeom>
          <a:noFill/>
          <a:ln w="9525">
            <a:noFill/>
            <a:miter lim="800000"/>
            <a:headEnd/>
            <a:tailEnd/>
          </a:ln>
        </p:spPr>
        <p:txBody>
          <a:bodyPr lIns="0" tIns="0" rIns="0" bIns="0">
            <a:spAutoFit/>
          </a:bodyPr>
          <a:lstStyle/>
          <a:p>
            <a:pPr algn="ctr" eaLnBrk="0" hangingPunct="0">
              <a:spcBef>
                <a:spcPct val="30000"/>
              </a:spcBef>
            </a:pPr>
            <a:r>
              <a:rPr kumimoji="1" lang="en-US" sz="2000" b="1">
                <a:latin typeface="Times New Roman" pitchFamily="18" charset="0"/>
              </a:rPr>
              <a:t>Primer for mRNA synthesis</a:t>
            </a:r>
          </a:p>
        </p:txBody>
      </p:sp>
      <p:sp>
        <p:nvSpPr>
          <p:cNvPr id="24583" name="Text Box 9"/>
          <p:cNvSpPr txBox="1">
            <a:spLocks noChangeArrowheads="1"/>
          </p:cNvSpPr>
          <p:nvPr/>
        </p:nvSpPr>
        <p:spPr bwMode="auto">
          <a:xfrm>
            <a:off x="601663" y="225425"/>
            <a:ext cx="8542337" cy="276225"/>
          </a:xfrm>
          <a:prstGeom prst="rect">
            <a:avLst/>
          </a:prstGeom>
          <a:noFill/>
          <a:ln w="9525">
            <a:noFill/>
            <a:miter lim="800000"/>
            <a:headEnd/>
            <a:tailEnd/>
          </a:ln>
        </p:spPr>
        <p:txBody>
          <a:bodyPr lIns="0" tIns="0" rIns="0" bIns="0">
            <a:spAutoFit/>
          </a:bodyPr>
          <a:lstStyle/>
          <a:p>
            <a:pPr algn="just" eaLnBrk="0" hangingPunct="0">
              <a:spcBef>
                <a:spcPct val="30000"/>
              </a:spcBef>
            </a:pPr>
            <a:r>
              <a:rPr kumimoji="1" lang="en-US" i="1">
                <a:latin typeface="Times New Roman" pitchFamily="18" charset="0"/>
                <a:cs typeface="Times New Roman" pitchFamily="18" charset="0"/>
              </a:rPr>
              <a:t>In influenza  Cap snatching  taking place in the nuclei, …..sensitivity to </a:t>
            </a:r>
            <a:r>
              <a:rPr kumimoji="1" lang="el-GR" i="1">
                <a:latin typeface="Times New Roman" pitchFamily="18" charset="0"/>
                <a:cs typeface="Times New Roman" pitchFamily="18" charset="0"/>
              </a:rPr>
              <a:t>α</a:t>
            </a:r>
            <a:r>
              <a:rPr kumimoji="1" lang="fr-FR" i="1">
                <a:latin typeface="Times New Roman" pitchFamily="18" charset="0"/>
                <a:cs typeface="Times New Roman" pitchFamily="18" charset="0"/>
              </a:rPr>
              <a:t>-</a:t>
            </a:r>
            <a:r>
              <a:rPr kumimoji="1" lang="en-US" i="1">
                <a:latin typeface="Times New Roman" pitchFamily="18" charset="0"/>
                <a:cs typeface="Times New Roman" pitchFamily="18" charset="0"/>
              </a:rPr>
              <a:t> amanitin</a:t>
            </a:r>
          </a:p>
        </p:txBody>
      </p:sp>
      <p:sp>
        <p:nvSpPr>
          <p:cNvPr id="24584" name="Line 10"/>
          <p:cNvSpPr>
            <a:spLocks noChangeShapeType="1"/>
          </p:cNvSpPr>
          <p:nvPr/>
        </p:nvSpPr>
        <p:spPr bwMode="auto">
          <a:xfrm flipH="1">
            <a:off x="3124200" y="2630488"/>
            <a:ext cx="692150" cy="1257300"/>
          </a:xfrm>
          <a:prstGeom prst="line">
            <a:avLst/>
          </a:prstGeom>
          <a:noFill/>
          <a:ln w="9525">
            <a:solidFill>
              <a:srgbClr val="000000"/>
            </a:solidFill>
            <a:round/>
            <a:headEnd/>
            <a:tailEnd type="triangle" w="med" len="med"/>
          </a:ln>
        </p:spPr>
        <p:txBody>
          <a:bodyPr lIns="0" tIns="0" rIns="0" bIns="0"/>
          <a:lstStyle/>
          <a:p>
            <a:endParaRPr lang="fr-F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9" descr="mrnacap"/>
          <p:cNvPicPr>
            <a:picLocks noChangeAspect="1" noChangeArrowheads="1"/>
          </p:cNvPicPr>
          <p:nvPr/>
        </p:nvPicPr>
        <p:blipFill>
          <a:blip r:embed="rId3">
            <a:lum bright="-18000" contrast="36000"/>
          </a:blip>
          <a:srcRect/>
          <a:stretch>
            <a:fillRect/>
          </a:stretch>
        </p:blipFill>
        <p:spPr bwMode="auto">
          <a:xfrm>
            <a:off x="1331913" y="1171575"/>
            <a:ext cx="5924550" cy="3552825"/>
          </a:xfrm>
          <a:prstGeom prst="rect">
            <a:avLst/>
          </a:prstGeom>
          <a:noFill/>
          <a:ln w="9525">
            <a:noFill/>
            <a:miter lim="800000"/>
            <a:headEnd/>
            <a:tailEnd/>
          </a:ln>
        </p:spPr>
      </p:pic>
      <p:sp>
        <p:nvSpPr>
          <p:cNvPr id="25603" name="Text Box 10"/>
          <p:cNvSpPr txBox="1">
            <a:spLocks noChangeArrowheads="1"/>
          </p:cNvSpPr>
          <p:nvPr/>
        </p:nvSpPr>
        <p:spPr bwMode="auto">
          <a:xfrm>
            <a:off x="1671638" y="5105400"/>
            <a:ext cx="2005012" cy="457200"/>
          </a:xfrm>
          <a:prstGeom prst="rect">
            <a:avLst/>
          </a:prstGeom>
          <a:noFill/>
          <a:ln w="9525">
            <a:noFill/>
            <a:miter lim="800000"/>
            <a:headEnd/>
            <a:tailEnd/>
          </a:ln>
        </p:spPr>
        <p:txBody>
          <a:bodyPr wrap="none">
            <a:spAutoFit/>
          </a:bodyPr>
          <a:lstStyle/>
          <a:p>
            <a:r>
              <a:rPr lang="fr-FR" sz="2400" b="1" dirty="0">
                <a:latin typeface="Times New Roman" pitchFamily="18" charset="0"/>
                <a:cs typeface="Times New Roman" pitchFamily="18" charset="0"/>
              </a:rPr>
              <a:t>Cap structure</a:t>
            </a:r>
          </a:p>
        </p:txBody>
      </p:sp>
      <p:sp>
        <p:nvSpPr>
          <p:cNvPr id="4" name="Text Box 10"/>
          <p:cNvSpPr txBox="1">
            <a:spLocks noChangeArrowheads="1"/>
          </p:cNvSpPr>
          <p:nvPr/>
        </p:nvSpPr>
        <p:spPr bwMode="auto">
          <a:xfrm>
            <a:off x="1671638" y="6034427"/>
            <a:ext cx="904415" cy="461665"/>
          </a:xfrm>
          <a:prstGeom prst="rect">
            <a:avLst/>
          </a:prstGeom>
          <a:noFill/>
          <a:ln w="9525">
            <a:noFill/>
            <a:miter lim="800000"/>
            <a:headEnd/>
            <a:tailEnd/>
          </a:ln>
        </p:spPr>
        <p:txBody>
          <a:bodyPr wrap="none">
            <a:spAutoFit/>
          </a:bodyPr>
          <a:lstStyle/>
          <a:p>
            <a:r>
              <a:rPr lang="fr-FR" sz="2400" b="1" dirty="0" smtClean="0">
                <a:latin typeface="Times New Roman" pitchFamily="18" charset="0"/>
                <a:cs typeface="Times New Roman" pitchFamily="18" charset="0"/>
              </a:rPr>
              <a:t>IRES</a:t>
            </a:r>
            <a:endParaRPr lang="fr-FR" sz="2400" b="1" dirty="0">
              <a:latin typeface="Times New Roman" pitchFamily="18" charset="0"/>
              <a:cs typeface="Times New Roman" pitchFamily="18" charset="0"/>
            </a:endParaRPr>
          </a:p>
        </p:txBody>
      </p:sp>
      <p:sp>
        <p:nvSpPr>
          <p:cNvPr id="5" name="ZoneTexte 4"/>
          <p:cNvSpPr txBox="1"/>
          <p:nvPr/>
        </p:nvSpPr>
        <p:spPr>
          <a:xfrm>
            <a:off x="1750098" y="5665095"/>
            <a:ext cx="312906" cy="369332"/>
          </a:xfrm>
          <a:prstGeom prst="rect">
            <a:avLst/>
          </a:prstGeom>
          <a:noFill/>
        </p:spPr>
        <p:txBody>
          <a:bodyPr wrap="none" rtlCol="0">
            <a:spAutoFit/>
          </a:bodyPr>
          <a:lstStyle/>
          <a:p>
            <a:r>
              <a:rPr lang="fr-FR" dirty="0" smtClean="0"/>
              <a:t>II</a:t>
            </a:r>
            <a:endParaRPr lang="fr-FR"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26626" name="Group 2"/>
          <p:cNvGrpSpPr>
            <a:grpSpLocks/>
          </p:cNvGrpSpPr>
          <p:nvPr/>
        </p:nvGrpSpPr>
        <p:grpSpPr bwMode="auto">
          <a:xfrm>
            <a:off x="1560513" y="2613025"/>
            <a:ext cx="5876925" cy="3363913"/>
            <a:chOff x="1102" y="883"/>
            <a:chExt cx="3789" cy="2119"/>
          </a:xfrm>
        </p:grpSpPr>
        <p:sp>
          <p:nvSpPr>
            <p:cNvPr id="26636" name="AutoShape 3"/>
            <p:cNvSpPr>
              <a:spLocks noChangeAspect="1" noChangeArrowheads="1"/>
            </p:cNvSpPr>
            <p:nvPr/>
          </p:nvSpPr>
          <p:spPr bwMode="auto">
            <a:xfrm>
              <a:off x="1112" y="883"/>
              <a:ext cx="3778" cy="2119"/>
            </a:xfrm>
            <a:prstGeom prst="rect">
              <a:avLst/>
            </a:prstGeom>
            <a:noFill/>
            <a:ln w="38100">
              <a:solidFill>
                <a:schemeClr val="bg1"/>
              </a:solidFill>
              <a:miter lim="800000"/>
              <a:headEnd/>
              <a:tailEnd/>
            </a:ln>
          </p:spPr>
          <p:txBody>
            <a:bodyPr/>
            <a:lstStyle/>
            <a:p>
              <a:endParaRPr lang="en-US"/>
            </a:p>
          </p:txBody>
        </p:sp>
        <p:sp>
          <p:nvSpPr>
            <p:cNvPr id="26637" name="Line 4"/>
            <p:cNvSpPr>
              <a:spLocks noChangeShapeType="1"/>
            </p:cNvSpPr>
            <p:nvPr/>
          </p:nvSpPr>
          <p:spPr bwMode="auto">
            <a:xfrm>
              <a:off x="3478" y="1424"/>
              <a:ext cx="725" cy="0"/>
            </a:xfrm>
            <a:prstGeom prst="line">
              <a:avLst/>
            </a:prstGeom>
            <a:noFill/>
            <a:ln w="9525">
              <a:solidFill>
                <a:schemeClr val="bg1"/>
              </a:solidFill>
              <a:prstDash val="dash"/>
              <a:round/>
              <a:headEnd/>
              <a:tailEnd/>
            </a:ln>
          </p:spPr>
          <p:txBody>
            <a:bodyPr anchor="ctr"/>
            <a:lstStyle/>
            <a:p>
              <a:endParaRPr lang="fr-FR"/>
            </a:p>
          </p:txBody>
        </p:sp>
        <p:sp>
          <p:nvSpPr>
            <p:cNvPr id="26638" name="Rectangle 5"/>
            <p:cNvSpPr>
              <a:spLocks noChangeArrowheads="1"/>
            </p:cNvSpPr>
            <p:nvPr/>
          </p:nvSpPr>
          <p:spPr bwMode="auto">
            <a:xfrm>
              <a:off x="3648" y="1364"/>
              <a:ext cx="137" cy="115"/>
            </a:xfrm>
            <a:prstGeom prst="rect">
              <a:avLst/>
            </a:prstGeom>
            <a:solidFill>
              <a:srgbClr val="BBE0E3"/>
            </a:solidFill>
            <a:ln w="9525" algn="ctr">
              <a:solidFill>
                <a:srgbClr val="000000"/>
              </a:solidFill>
              <a:miter lim="800000"/>
              <a:headEnd/>
              <a:tailEnd/>
            </a:ln>
          </p:spPr>
          <p:txBody>
            <a:bodyPr anchor="ctr"/>
            <a:lstStyle/>
            <a:p>
              <a:endParaRPr lang="en-US"/>
            </a:p>
          </p:txBody>
        </p:sp>
        <p:sp>
          <p:nvSpPr>
            <p:cNvPr id="26639" name="Rectangle 6"/>
            <p:cNvSpPr>
              <a:spLocks noChangeArrowheads="1"/>
            </p:cNvSpPr>
            <p:nvPr/>
          </p:nvSpPr>
          <p:spPr bwMode="auto">
            <a:xfrm>
              <a:off x="3890" y="1364"/>
              <a:ext cx="120" cy="115"/>
            </a:xfrm>
            <a:prstGeom prst="rect">
              <a:avLst/>
            </a:prstGeom>
            <a:solidFill>
              <a:srgbClr val="BBE0E3"/>
            </a:solidFill>
            <a:ln w="9525" algn="ctr">
              <a:solidFill>
                <a:srgbClr val="000000"/>
              </a:solidFill>
              <a:miter lim="800000"/>
              <a:headEnd/>
              <a:tailEnd/>
            </a:ln>
          </p:spPr>
          <p:txBody>
            <a:bodyPr anchor="ctr"/>
            <a:lstStyle/>
            <a:p>
              <a:endParaRPr lang="en-US"/>
            </a:p>
          </p:txBody>
        </p:sp>
        <p:sp>
          <p:nvSpPr>
            <p:cNvPr id="26640" name="Rectangle 7"/>
            <p:cNvSpPr>
              <a:spLocks noChangeArrowheads="1"/>
            </p:cNvSpPr>
            <p:nvPr/>
          </p:nvSpPr>
          <p:spPr bwMode="auto">
            <a:xfrm>
              <a:off x="4071" y="1364"/>
              <a:ext cx="116" cy="112"/>
            </a:xfrm>
            <a:prstGeom prst="rect">
              <a:avLst/>
            </a:prstGeom>
            <a:solidFill>
              <a:srgbClr val="F62A08"/>
            </a:solidFill>
            <a:ln w="9525" algn="ctr">
              <a:solidFill>
                <a:srgbClr val="000000"/>
              </a:solidFill>
              <a:miter lim="800000"/>
              <a:headEnd/>
              <a:tailEnd/>
            </a:ln>
          </p:spPr>
          <p:txBody>
            <a:bodyPr lIns="50036" tIns="25018" rIns="50036" bIns="25018" anchor="ctr"/>
            <a:lstStyle/>
            <a:p>
              <a:pPr algn="ctr"/>
              <a:endParaRPr lang="en-US"/>
            </a:p>
          </p:txBody>
        </p:sp>
        <p:sp>
          <p:nvSpPr>
            <p:cNvPr id="26641" name="Rectangle 8"/>
            <p:cNvSpPr>
              <a:spLocks noChangeArrowheads="1"/>
            </p:cNvSpPr>
            <p:nvPr/>
          </p:nvSpPr>
          <p:spPr bwMode="auto">
            <a:xfrm>
              <a:off x="4208" y="1364"/>
              <a:ext cx="404" cy="120"/>
            </a:xfrm>
            <a:prstGeom prst="rect">
              <a:avLst/>
            </a:prstGeom>
            <a:solidFill>
              <a:srgbClr val="EFF432"/>
            </a:solidFill>
            <a:ln w="9525" algn="ctr">
              <a:solidFill>
                <a:srgbClr val="000000"/>
              </a:solidFill>
              <a:miter lim="800000"/>
              <a:headEnd/>
              <a:tailEnd/>
            </a:ln>
          </p:spPr>
          <p:txBody>
            <a:bodyPr anchor="ctr"/>
            <a:lstStyle/>
            <a:p>
              <a:endParaRPr lang="en-US"/>
            </a:p>
          </p:txBody>
        </p:sp>
        <p:grpSp>
          <p:nvGrpSpPr>
            <p:cNvPr id="26642" name="Group 9"/>
            <p:cNvGrpSpPr>
              <a:grpSpLocks/>
            </p:cNvGrpSpPr>
            <p:nvPr/>
          </p:nvGrpSpPr>
          <p:grpSpPr bwMode="auto">
            <a:xfrm>
              <a:off x="3055" y="1358"/>
              <a:ext cx="414" cy="128"/>
              <a:chOff x="3543" y="2226"/>
              <a:chExt cx="414" cy="128"/>
            </a:xfrm>
          </p:grpSpPr>
          <p:sp>
            <p:nvSpPr>
              <p:cNvPr id="26713" name="Rectangle 10"/>
              <p:cNvSpPr>
                <a:spLocks noChangeArrowheads="1"/>
              </p:cNvSpPr>
              <p:nvPr/>
            </p:nvSpPr>
            <p:spPr bwMode="auto">
              <a:xfrm>
                <a:off x="3549" y="2232"/>
                <a:ext cx="383"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714" name="Text Box 11"/>
              <p:cNvSpPr txBox="1">
                <a:spLocks noChangeArrowheads="1"/>
              </p:cNvSpPr>
              <p:nvPr/>
            </p:nvSpPr>
            <p:spPr bwMode="auto">
              <a:xfrm>
                <a:off x="3543" y="2226"/>
                <a:ext cx="414" cy="128"/>
              </a:xfrm>
              <a:prstGeom prst="rect">
                <a:avLst/>
              </a:prstGeom>
              <a:noFill/>
              <a:ln w="9525" algn="ctr">
                <a:noFill/>
                <a:miter lim="800000"/>
                <a:headEnd/>
                <a:tailEnd/>
              </a:ln>
            </p:spPr>
            <p:txBody>
              <a:bodyPr lIns="50036" tIns="25018" rIns="50036" bIns="25018"/>
              <a:lstStyle/>
              <a:p>
                <a:r>
                  <a:rPr lang="en-US" sz="700" b="1"/>
                  <a:t>NP </a:t>
                </a:r>
                <a:r>
                  <a:rPr lang="fr-FR" sz="700" b="1"/>
                  <a:t> </a:t>
                </a:r>
                <a:r>
                  <a:rPr lang="en-US" sz="700" b="1"/>
                  <a:t>35  </a:t>
                </a:r>
                <a:r>
                  <a:rPr lang="fr-FR" sz="700" b="1"/>
                  <a:t> </a:t>
                </a:r>
                <a:r>
                  <a:rPr lang="en-US" sz="700" b="1"/>
                  <a:t>40</a:t>
                </a:r>
                <a:endParaRPr lang="en-US" b="1"/>
              </a:p>
            </p:txBody>
          </p:sp>
        </p:grpSp>
        <p:sp>
          <p:nvSpPr>
            <p:cNvPr id="26643" name="Text Box 12"/>
            <p:cNvSpPr txBox="1">
              <a:spLocks noChangeArrowheads="1"/>
            </p:cNvSpPr>
            <p:nvPr/>
          </p:nvSpPr>
          <p:spPr bwMode="auto">
            <a:xfrm>
              <a:off x="3644" y="1366"/>
              <a:ext cx="190" cy="123"/>
            </a:xfrm>
            <a:prstGeom prst="rect">
              <a:avLst/>
            </a:prstGeom>
            <a:noFill/>
            <a:ln w="9525" algn="ctr">
              <a:noFill/>
              <a:miter lim="800000"/>
              <a:headEnd/>
              <a:tailEnd/>
            </a:ln>
          </p:spPr>
          <p:txBody>
            <a:bodyPr lIns="50036" tIns="25018" rIns="50036" bIns="25018"/>
            <a:lstStyle/>
            <a:p>
              <a:r>
                <a:rPr lang="en-US" sz="700" b="1"/>
                <a:t>GP</a:t>
              </a:r>
            </a:p>
          </p:txBody>
        </p:sp>
        <p:sp>
          <p:nvSpPr>
            <p:cNvPr id="26644" name="Text Box 13"/>
            <p:cNvSpPr txBox="1">
              <a:spLocks noChangeArrowheads="1"/>
            </p:cNvSpPr>
            <p:nvPr/>
          </p:nvSpPr>
          <p:spPr bwMode="auto">
            <a:xfrm>
              <a:off x="3886" y="1366"/>
              <a:ext cx="160" cy="128"/>
            </a:xfrm>
            <a:prstGeom prst="rect">
              <a:avLst/>
            </a:prstGeom>
            <a:noFill/>
            <a:ln w="9525" algn="ctr">
              <a:noFill/>
              <a:miter lim="800000"/>
              <a:headEnd/>
              <a:tailEnd/>
            </a:ln>
          </p:spPr>
          <p:txBody>
            <a:bodyPr lIns="50036" tIns="25018" rIns="50036" bIns="25018"/>
            <a:lstStyle/>
            <a:p>
              <a:r>
                <a:rPr lang="en-US" sz="700" b="1"/>
                <a:t>30</a:t>
              </a:r>
            </a:p>
          </p:txBody>
        </p:sp>
        <p:sp>
          <p:nvSpPr>
            <p:cNvPr id="26645" name="Text Box 14"/>
            <p:cNvSpPr txBox="1">
              <a:spLocks noChangeArrowheads="1"/>
            </p:cNvSpPr>
            <p:nvPr/>
          </p:nvSpPr>
          <p:spPr bwMode="auto">
            <a:xfrm>
              <a:off x="4050" y="1369"/>
              <a:ext cx="160" cy="127"/>
            </a:xfrm>
            <a:prstGeom prst="rect">
              <a:avLst/>
            </a:prstGeom>
            <a:noFill/>
            <a:ln w="9525" algn="ctr">
              <a:noFill/>
              <a:miter lim="800000"/>
              <a:headEnd/>
              <a:tailEnd/>
            </a:ln>
          </p:spPr>
          <p:txBody>
            <a:bodyPr lIns="50036" tIns="25018" rIns="50036" bIns="25018"/>
            <a:lstStyle/>
            <a:p>
              <a:r>
                <a:rPr lang="en-US" sz="700" b="1"/>
                <a:t> 24</a:t>
              </a:r>
            </a:p>
          </p:txBody>
        </p:sp>
        <p:sp>
          <p:nvSpPr>
            <p:cNvPr id="26646" name="Text Box 15"/>
            <p:cNvSpPr txBox="1">
              <a:spLocks noChangeArrowheads="1"/>
            </p:cNvSpPr>
            <p:nvPr/>
          </p:nvSpPr>
          <p:spPr bwMode="auto">
            <a:xfrm>
              <a:off x="4362" y="1364"/>
              <a:ext cx="119" cy="127"/>
            </a:xfrm>
            <a:prstGeom prst="rect">
              <a:avLst/>
            </a:prstGeom>
            <a:noFill/>
            <a:ln w="9525" algn="ctr">
              <a:noFill/>
              <a:miter lim="800000"/>
              <a:headEnd/>
              <a:tailEnd/>
            </a:ln>
          </p:spPr>
          <p:txBody>
            <a:bodyPr lIns="50036" tIns="25018" rIns="50036" bIns="25018"/>
            <a:lstStyle/>
            <a:p>
              <a:r>
                <a:rPr lang="en-US" sz="700" b="1"/>
                <a:t>L</a:t>
              </a:r>
            </a:p>
          </p:txBody>
        </p:sp>
        <p:sp>
          <p:nvSpPr>
            <p:cNvPr id="26647" name="Line 16"/>
            <p:cNvSpPr>
              <a:spLocks noChangeShapeType="1"/>
            </p:cNvSpPr>
            <p:nvPr/>
          </p:nvSpPr>
          <p:spPr bwMode="auto">
            <a:xfrm>
              <a:off x="3497" y="1582"/>
              <a:ext cx="725" cy="0"/>
            </a:xfrm>
            <a:prstGeom prst="line">
              <a:avLst/>
            </a:prstGeom>
            <a:noFill/>
            <a:ln w="9525">
              <a:solidFill>
                <a:srgbClr val="000000"/>
              </a:solidFill>
              <a:prstDash val="dash"/>
              <a:round/>
              <a:headEnd/>
              <a:tailEnd/>
            </a:ln>
          </p:spPr>
          <p:txBody>
            <a:bodyPr anchor="ctr"/>
            <a:lstStyle/>
            <a:p>
              <a:endParaRPr lang="fr-FR"/>
            </a:p>
          </p:txBody>
        </p:sp>
        <p:sp>
          <p:nvSpPr>
            <p:cNvPr id="26648" name="Rectangle 17"/>
            <p:cNvSpPr>
              <a:spLocks noChangeArrowheads="1"/>
            </p:cNvSpPr>
            <p:nvPr/>
          </p:nvSpPr>
          <p:spPr bwMode="auto">
            <a:xfrm>
              <a:off x="3055" y="1521"/>
              <a:ext cx="405"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49" name="Rectangle 18"/>
            <p:cNvSpPr>
              <a:spLocks noChangeArrowheads="1"/>
            </p:cNvSpPr>
            <p:nvPr/>
          </p:nvSpPr>
          <p:spPr bwMode="auto">
            <a:xfrm>
              <a:off x="4208" y="1521"/>
              <a:ext cx="404"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50" name="Text Box 19"/>
            <p:cNvSpPr txBox="1">
              <a:spLocks noChangeArrowheads="1"/>
            </p:cNvSpPr>
            <p:nvPr/>
          </p:nvSpPr>
          <p:spPr bwMode="auto">
            <a:xfrm>
              <a:off x="3074" y="1521"/>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51" name="Text Box 20"/>
            <p:cNvSpPr txBox="1">
              <a:spLocks noChangeArrowheads="1"/>
            </p:cNvSpPr>
            <p:nvPr/>
          </p:nvSpPr>
          <p:spPr bwMode="auto">
            <a:xfrm>
              <a:off x="4343" y="1521"/>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52" name="Line 21"/>
            <p:cNvSpPr>
              <a:spLocks noChangeShapeType="1"/>
            </p:cNvSpPr>
            <p:nvPr/>
          </p:nvSpPr>
          <p:spPr bwMode="auto">
            <a:xfrm>
              <a:off x="3497" y="1896"/>
              <a:ext cx="725" cy="0"/>
            </a:xfrm>
            <a:prstGeom prst="line">
              <a:avLst/>
            </a:prstGeom>
            <a:noFill/>
            <a:ln w="9525">
              <a:solidFill>
                <a:schemeClr val="bg1"/>
              </a:solidFill>
              <a:prstDash val="dash"/>
              <a:round/>
              <a:headEnd/>
              <a:tailEnd/>
            </a:ln>
          </p:spPr>
          <p:txBody>
            <a:bodyPr anchor="ctr"/>
            <a:lstStyle/>
            <a:p>
              <a:endParaRPr lang="fr-FR"/>
            </a:p>
          </p:txBody>
        </p:sp>
        <p:sp>
          <p:nvSpPr>
            <p:cNvPr id="26653" name="Rectangle 22"/>
            <p:cNvSpPr>
              <a:spLocks noChangeArrowheads="1"/>
            </p:cNvSpPr>
            <p:nvPr/>
          </p:nvSpPr>
          <p:spPr bwMode="auto">
            <a:xfrm>
              <a:off x="3055" y="1835"/>
              <a:ext cx="405"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54" name="Rectangle 23"/>
            <p:cNvSpPr>
              <a:spLocks noChangeArrowheads="1"/>
            </p:cNvSpPr>
            <p:nvPr/>
          </p:nvSpPr>
          <p:spPr bwMode="auto">
            <a:xfrm>
              <a:off x="3648" y="1835"/>
              <a:ext cx="302" cy="121"/>
            </a:xfrm>
            <a:prstGeom prst="rect">
              <a:avLst/>
            </a:prstGeom>
            <a:solidFill>
              <a:srgbClr val="BBE0E3"/>
            </a:solidFill>
            <a:ln w="9525" algn="ctr">
              <a:solidFill>
                <a:srgbClr val="000000"/>
              </a:solidFill>
              <a:miter lim="800000"/>
              <a:headEnd/>
              <a:tailEnd/>
            </a:ln>
          </p:spPr>
          <p:txBody>
            <a:bodyPr lIns="50036" tIns="25018" rIns="50036" bIns="25018" anchor="ctr"/>
            <a:lstStyle/>
            <a:p>
              <a:pPr algn="ctr"/>
              <a:endParaRPr lang="en-US" b="1"/>
            </a:p>
          </p:txBody>
        </p:sp>
        <p:sp>
          <p:nvSpPr>
            <p:cNvPr id="26655" name="Rectangle 24"/>
            <p:cNvSpPr>
              <a:spLocks noChangeArrowheads="1"/>
            </p:cNvSpPr>
            <p:nvPr/>
          </p:nvSpPr>
          <p:spPr bwMode="auto">
            <a:xfrm>
              <a:off x="4208" y="1835"/>
              <a:ext cx="404"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56" name="Text Box 25"/>
            <p:cNvSpPr txBox="1">
              <a:spLocks noChangeArrowheads="1"/>
            </p:cNvSpPr>
            <p:nvPr/>
          </p:nvSpPr>
          <p:spPr bwMode="auto">
            <a:xfrm>
              <a:off x="3618" y="1835"/>
              <a:ext cx="355" cy="128"/>
            </a:xfrm>
            <a:prstGeom prst="rect">
              <a:avLst/>
            </a:prstGeom>
            <a:noFill/>
            <a:ln w="9525" algn="ctr">
              <a:noFill/>
              <a:miter lim="800000"/>
              <a:headEnd/>
              <a:tailEnd/>
            </a:ln>
          </p:spPr>
          <p:txBody>
            <a:bodyPr lIns="50036" tIns="25018" rIns="50036" bIns="25018"/>
            <a:lstStyle/>
            <a:p>
              <a:r>
                <a:rPr lang="en-US" sz="700" b="1"/>
                <a:t>  F    HN</a:t>
              </a:r>
              <a:endParaRPr lang="en-US" b="1"/>
            </a:p>
          </p:txBody>
        </p:sp>
        <p:sp>
          <p:nvSpPr>
            <p:cNvPr id="26657" name="Text Box 26"/>
            <p:cNvSpPr txBox="1">
              <a:spLocks noChangeArrowheads="1"/>
            </p:cNvSpPr>
            <p:nvPr/>
          </p:nvSpPr>
          <p:spPr bwMode="auto">
            <a:xfrm>
              <a:off x="4343" y="1835"/>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58" name="Line 27"/>
            <p:cNvSpPr>
              <a:spLocks noChangeShapeType="1"/>
            </p:cNvSpPr>
            <p:nvPr/>
          </p:nvSpPr>
          <p:spPr bwMode="auto">
            <a:xfrm>
              <a:off x="3497" y="2074"/>
              <a:ext cx="725" cy="0"/>
            </a:xfrm>
            <a:prstGeom prst="line">
              <a:avLst/>
            </a:prstGeom>
            <a:noFill/>
            <a:ln w="9525">
              <a:solidFill>
                <a:schemeClr val="bg1"/>
              </a:solidFill>
              <a:prstDash val="dash"/>
              <a:round/>
              <a:headEnd/>
              <a:tailEnd/>
            </a:ln>
          </p:spPr>
          <p:txBody>
            <a:bodyPr anchor="ctr"/>
            <a:lstStyle/>
            <a:p>
              <a:endParaRPr lang="fr-FR"/>
            </a:p>
          </p:txBody>
        </p:sp>
        <p:sp>
          <p:nvSpPr>
            <p:cNvPr id="26659" name="Rectangle 28"/>
            <p:cNvSpPr>
              <a:spLocks noChangeArrowheads="1"/>
            </p:cNvSpPr>
            <p:nvPr/>
          </p:nvSpPr>
          <p:spPr bwMode="auto">
            <a:xfrm>
              <a:off x="3055" y="2008"/>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60" name="Rectangle 29"/>
            <p:cNvSpPr>
              <a:spLocks noChangeArrowheads="1"/>
            </p:cNvSpPr>
            <p:nvPr/>
          </p:nvSpPr>
          <p:spPr bwMode="auto">
            <a:xfrm>
              <a:off x="4208" y="2008"/>
              <a:ext cx="404"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61" name="Text Box 30"/>
            <p:cNvSpPr txBox="1">
              <a:spLocks noChangeArrowheads="1"/>
            </p:cNvSpPr>
            <p:nvPr/>
          </p:nvSpPr>
          <p:spPr bwMode="auto">
            <a:xfrm>
              <a:off x="4343" y="2008"/>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62" name="Line 31"/>
            <p:cNvSpPr>
              <a:spLocks noChangeShapeType="1"/>
            </p:cNvSpPr>
            <p:nvPr/>
          </p:nvSpPr>
          <p:spPr bwMode="auto">
            <a:xfrm>
              <a:off x="3478" y="2243"/>
              <a:ext cx="725" cy="0"/>
            </a:xfrm>
            <a:prstGeom prst="line">
              <a:avLst/>
            </a:prstGeom>
            <a:noFill/>
            <a:ln w="9525">
              <a:solidFill>
                <a:schemeClr val="bg1"/>
              </a:solidFill>
              <a:prstDash val="dash"/>
              <a:round/>
              <a:headEnd/>
              <a:tailEnd/>
            </a:ln>
          </p:spPr>
          <p:txBody>
            <a:bodyPr anchor="ctr"/>
            <a:lstStyle/>
            <a:p>
              <a:endParaRPr lang="fr-FR"/>
            </a:p>
          </p:txBody>
        </p:sp>
        <p:sp>
          <p:nvSpPr>
            <p:cNvPr id="26663" name="Rectangle 32"/>
            <p:cNvSpPr>
              <a:spLocks noChangeArrowheads="1"/>
            </p:cNvSpPr>
            <p:nvPr/>
          </p:nvSpPr>
          <p:spPr bwMode="auto">
            <a:xfrm>
              <a:off x="3055" y="2181"/>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64" name="Rectangle 33"/>
            <p:cNvSpPr>
              <a:spLocks noChangeArrowheads="1"/>
            </p:cNvSpPr>
            <p:nvPr/>
          </p:nvSpPr>
          <p:spPr bwMode="auto">
            <a:xfrm>
              <a:off x="3642" y="2181"/>
              <a:ext cx="121" cy="121"/>
            </a:xfrm>
            <a:prstGeom prst="rect">
              <a:avLst/>
            </a:prstGeom>
            <a:solidFill>
              <a:srgbClr val="52D4D1"/>
            </a:solidFill>
            <a:ln w="9525" algn="ctr">
              <a:solidFill>
                <a:srgbClr val="000000"/>
              </a:solidFill>
              <a:miter lim="800000"/>
              <a:headEnd/>
              <a:tailEnd/>
            </a:ln>
          </p:spPr>
          <p:txBody>
            <a:bodyPr anchor="ctr"/>
            <a:lstStyle/>
            <a:p>
              <a:endParaRPr lang="en-US"/>
            </a:p>
          </p:txBody>
        </p:sp>
        <p:sp>
          <p:nvSpPr>
            <p:cNvPr id="26665" name="Rectangle 34"/>
            <p:cNvSpPr>
              <a:spLocks noChangeArrowheads="1"/>
            </p:cNvSpPr>
            <p:nvPr/>
          </p:nvSpPr>
          <p:spPr bwMode="auto">
            <a:xfrm>
              <a:off x="4208" y="2181"/>
              <a:ext cx="404"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66" name="Text Box 35"/>
            <p:cNvSpPr txBox="1">
              <a:spLocks noChangeArrowheads="1"/>
            </p:cNvSpPr>
            <p:nvPr/>
          </p:nvSpPr>
          <p:spPr bwMode="auto">
            <a:xfrm>
              <a:off x="3623" y="2181"/>
              <a:ext cx="156" cy="128"/>
            </a:xfrm>
            <a:prstGeom prst="rect">
              <a:avLst/>
            </a:prstGeom>
            <a:noFill/>
            <a:ln w="9525" algn="ctr">
              <a:noFill/>
              <a:miter lim="800000"/>
              <a:headEnd/>
              <a:tailEnd/>
            </a:ln>
          </p:spPr>
          <p:txBody>
            <a:bodyPr lIns="50036" tIns="25018" rIns="50036" bIns="25018"/>
            <a:lstStyle/>
            <a:p>
              <a:r>
                <a:rPr lang="en-US" sz="700" b="1"/>
                <a:t> G</a:t>
              </a:r>
              <a:endParaRPr lang="en-US" b="1"/>
            </a:p>
          </p:txBody>
        </p:sp>
        <p:sp>
          <p:nvSpPr>
            <p:cNvPr id="26667" name="Text Box 36"/>
            <p:cNvSpPr txBox="1">
              <a:spLocks noChangeArrowheads="1"/>
            </p:cNvSpPr>
            <p:nvPr/>
          </p:nvSpPr>
          <p:spPr bwMode="auto">
            <a:xfrm>
              <a:off x="4349" y="2202"/>
              <a:ext cx="119" cy="128"/>
            </a:xfrm>
            <a:prstGeom prst="rect">
              <a:avLst/>
            </a:prstGeom>
            <a:noFill/>
            <a:ln w="9525" algn="ctr">
              <a:noFill/>
              <a:miter lim="800000"/>
              <a:headEnd/>
              <a:tailEnd/>
            </a:ln>
          </p:spPr>
          <p:txBody>
            <a:bodyPr lIns="50036" tIns="25018" rIns="50036" bIns="25018"/>
            <a:lstStyle/>
            <a:p>
              <a:r>
                <a:rPr lang="en-US" sz="700" b="1"/>
                <a:t>L </a:t>
              </a:r>
              <a:endParaRPr lang="en-US" b="1"/>
            </a:p>
          </p:txBody>
        </p:sp>
        <p:sp>
          <p:nvSpPr>
            <p:cNvPr id="26668" name="Line 37"/>
            <p:cNvSpPr>
              <a:spLocks noChangeShapeType="1"/>
            </p:cNvSpPr>
            <p:nvPr/>
          </p:nvSpPr>
          <p:spPr bwMode="auto">
            <a:xfrm>
              <a:off x="3478" y="2423"/>
              <a:ext cx="725" cy="0"/>
            </a:xfrm>
            <a:prstGeom prst="line">
              <a:avLst/>
            </a:prstGeom>
            <a:noFill/>
            <a:ln w="9525">
              <a:solidFill>
                <a:schemeClr val="bg1"/>
              </a:solidFill>
              <a:prstDash val="dash"/>
              <a:round/>
              <a:headEnd/>
              <a:tailEnd/>
            </a:ln>
          </p:spPr>
          <p:txBody>
            <a:bodyPr anchor="ctr"/>
            <a:lstStyle/>
            <a:p>
              <a:endParaRPr lang="fr-FR"/>
            </a:p>
          </p:txBody>
        </p:sp>
        <p:sp>
          <p:nvSpPr>
            <p:cNvPr id="26669" name="Rectangle 38"/>
            <p:cNvSpPr>
              <a:spLocks noChangeArrowheads="1"/>
            </p:cNvSpPr>
            <p:nvPr/>
          </p:nvSpPr>
          <p:spPr bwMode="auto">
            <a:xfrm>
              <a:off x="3055" y="2362"/>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70" name="Rectangle 39"/>
            <p:cNvSpPr>
              <a:spLocks noChangeArrowheads="1"/>
            </p:cNvSpPr>
            <p:nvPr/>
          </p:nvSpPr>
          <p:spPr bwMode="auto">
            <a:xfrm>
              <a:off x="3636" y="2362"/>
              <a:ext cx="121" cy="121"/>
            </a:xfrm>
            <a:prstGeom prst="rect">
              <a:avLst/>
            </a:prstGeom>
            <a:solidFill>
              <a:srgbClr val="52D4D1"/>
            </a:solidFill>
            <a:ln w="9525" algn="ctr">
              <a:solidFill>
                <a:srgbClr val="000000"/>
              </a:solidFill>
              <a:miter lim="800000"/>
              <a:headEnd/>
              <a:tailEnd/>
            </a:ln>
          </p:spPr>
          <p:txBody>
            <a:bodyPr anchor="ctr"/>
            <a:lstStyle/>
            <a:p>
              <a:endParaRPr lang="en-US"/>
            </a:p>
          </p:txBody>
        </p:sp>
        <p:sp>
          <p:nvSpPr>
            <p:cNvPr id="26671" name="Rectangle 40"/>
            <p:cNvSpPr>
              <a:spLocks noChangeArrowheads="1"/>
            </p:cNvSpPr>
            <p:nvPr/>
          </p:nvSpPr>
          <p:spPr bwMode="auto">
            <a:xfrm>
              <a:off x="4208" y="2362"/>
              <a:ext cx="404"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72" name="Text Box 41"/>
            <p:cNvSpPr txBox="1">
              <a:spLocks noChangeArrowheads="1"/>
            </p:cNvSpPr>
            <p:nvPr/>
          </p:nvSpPr>
          <p:spPr bwMode="auto">
            <a:xfrm>
              <a:off x="3623" y="2362"/>
              <a:ext cx="156" cy="128"/>
            </a:xfrm>
            <a:prstGeom prst="rect">
              <a:avLst/>
            </a:prstGeom>
            <a:noFill/>
            <a:ln w="9525" algn="ctr">
              <a:noFill/>
              <a:miter lim="800000"/>
              <a:headEnd/>
              <a:tailEnd/>
            </a:ln>
          </p:spPr>
          <p:txBody>
            <a:bodyPr lIns="50036" tIns="25018" rIns="50036" bIns="25018"/>
            <a:lstStyle/>
            <a:p>
              <a:r>
                <a:rPr lang="en-US" sz="700" b="1"/>
                <a:t> G</a:t>
              </a:r>
              <a:endParaRPr lang="en-US" b="1"/>
            </a:p>
          </p:txBody>
        </p:sp>
        <p:sp>
          <p:nvSpPr>
            <p:cNvPr id="26673" name="Text Box 42"/>
            <p:cNvSpPr txBox="1">
              <a:spLocks noChangeArrowheads="1"/>
            </p:cNvSpPr>
            <p:nvPr/>
          </p:nvSpPr>
          <p:spPr bwMode="auto">
            <a:xfrm>
              <a:off x="4343" y="2362"/>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74" name="Rectangle 43"/>
            <p:cNvSpPr>
              <a:spLocks noChangeArrowheads="1"/>
            </p:cNvSpPr>
            <p:nvPr/>
          </p:nvSpPr>
          <p:spPr bwMode="auto">
            <a:xfrm>
              <a:off x="3459" y="1521"/>
              <a:ext cx="755" cy="120"/>
            </a:xfrm>
            <a:prstGeom prst="rect">
              <a:avLst/>
            </a:prstGeom>
            <a:solidFill>
              <a:srgbClr val="BBE0E3"/>
            </a:solidFill>
            <a:ln w="9525" algn="ctr">
              <a:solidFill>
                <a:srgbClr val="000000"/>
              </a:solidFill>
              <a:miter lim="800000"/>
              <a:headEnd/>
              <a:tailEnd/>
            </a:ln>
          </p:spPr>
          <p:txBody>
            <a:bodyPr anchor="ctr"/>
            <a:lstStyle/>
            <a:p>
              <a:endParaRPr lang="en-US"/>
            </a:p>
          </p:txBody>
        </p:sp>
        <p:sp>
          <p:nvSpPr>
            <p:cNvPr id="26675" name="Line 44"/>
            <p:cNvSpPr>
              <a:spLocks noChangeShapeType="1"/>
            </p:cNvSpPr>
            <p:nvPr/>
          </p:nvSpPr>
          <p:spPr bwMode="auto">
            <a:xfrm>
              <a:off x="3497" y="1746"/>
              <a:ext cx="725" cy="0"/>
            </a:xfrm>
            <a:prstGeom prst="line">
              <a:avLst/>
            </a:prstGeom>
            <a:noFill/>
            <a:ln w="9525">
              <a:solidFill>
                <a:schemeClr val="bg1"/>
              </a:solidFill>
              <a:prstDash val="dash"/>
              <a:round/>
              <a:headEnd/>
              <a:tailEnd/>
            </a:ln>
          </p:spPr>
          <p:txBody>
            <a:bodyPr anchor="ctr"/>
            <a:lstStyle/>
            <a:p>
              <a:endParaRPr lang="fr-FR"/>
            </a:p>
          </p:txBody>
        </p:sp>
        <p:sp>
          <p:nvSpPr>
            <p:cNvPr id="26676" name="Rectangle 45"/>
            <p:cNvSpPr>
              <a:spLocks noChangeArrowheads="1"/>
            </p:cNvSpPr>
            <p:nvPr/>
          </p:nvSpPr>
          <p:spPr bwMode="auto">
            <a:xfrm>
              <a:off x="3055" y="1686"/>
              <a:ext cx="405"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77" name="Rectangle 46"/>
            <p:cNvSpPr>
              <a:spLocks noChangeArrowheads="1"/>
            </p:cNvSpPr>
            <p:nvPr/>
          </p:nvSpPr>
          <p:spPr bwMode="auto">
            <a:xfrm>
              <a:off x="3528" y="1686"/>
              <a:ext cx="513" cy="121"/>
            </a:xfrm>
            <a:prstGeom prst="rect">
              <a:avLst/>
            </a:prstGeom>
            <a:solidFill>
              <a:srgbClr val="BBE0E3"/>
            </a:solidFill>
            <a:ln w="9525" algn="ctr">
              <a:solidFill>
                <a:srgbClr val="000000"/>
              </a:solidFill>
              <a:miter lim="800000"/>
              <a:headEnd/>
              <a:tailEnd/>
            </a:ln>
          </p:spPr>
          <p:txBody>
            <a:bodyPr anchor="ctr"/>
            <a:lstStyle/>
            <a:p>
              <a:endParaRPr lang="en-US"/>
            </a:p>
          </p:txBody>
        </p:sp>
        <p:sp>
          <p:nvSpPr>
            <p:cNvPr id="26678" name="Rectangle 47"/>
            <p:cNvSpPr>
              <a:spLocks noChangeArrowheads="1"/>
            </p:cNvSpPr>
            <p:nvPr/>
          </p:nvSpPr>
          <p:spPr bwMode="auto">
            <a:xfrm>
              <a:off x="4208" y="1686"/>
              <a:ext cx="404" cy="120"/>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79" name="Text Box 48"/>
            <p:cNvSpPr txBox="1">
              <a:spLocks noChangeArrowheads="1"/>
            </p:cNvSpPr>
            <p:nvPr/>
          </p:nvSpPr>
          <p:spPr bwMode="auto">
            <a:xfrm>
              <a:off x="3528" y="1686"/>
              <a:ext cx="520" cy="128"/>
            </a:xfrm>
            <a:prstGeom prst="rect">
              <a:avLst/>
            </a:prstGeom>
            <a:noFill/>
            <a:ln w="9525" algn="ctr">
              <a:noFill/>
              <a:miter lim="800000"/>
              <a:headEnd/>
              <a:tailEnd/>
            </a:ln>
          </p:spPr>
          <p:txBody>
            <a:bodyPr lIns="50036" tIns="25018" rIns="50036" bIns="25018"/>
            <a:lstStyle/>
            <a:p>
              <a:r>
                <a:rPr lang="en-US" sz="700" b="1"/>
                <a:t>F     SH    HN</a:t>
              </a:r>
              <a:endParaRPr lang="en-US" b="1"/>
            </a:p>
          </p:txBody>
        </p:sp>
        <p:sp>
          <p:nvSpPr>
            <p:cNvPr id="26680" name="Text Box 49"/>
            <p:cNvSpPr txBox="1">
              <a:spLocks noChangeArrowheads="1"/>
            </p:cNvSpPr>
            <p:nvPr/>
          </p:nvSpPr>
          <p:spPr bwMode="auto">
            <a:xfrm>
              <a:off x="4343" y="1686"/>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81" name="Rectangle 50"/>
            <p:cNvSpPr>
              <a:spLocks noChangeArrowheads="1"/>
            </p:cNvSpPr>
            <p:nvPr/>
          </p:nvSpPr>
          <p:spPr bwMode="auto">
            <a:xfrm>
              <a:off x="3648" y="2008"/>
              <a:ext cx="302" cy="122"/>
            </a:xfrm>
            <a:prstGeom prst="rect">
              <a:avLst/>
            </a:prstGeom>
            <a:solidFill>
              <a:srgbClr val="BBE0E3"/>
            </a:solidFill>
            <a:ln w="9525" algn="ctr">
              <a:solidFill>
                <a:srgbClr val="000000"/>
              </a:solidFill>
              <a:miter lim="800000"/>
              <a:headEnd/>
              <a:tailEnd/>
            </a:ln>
          </p:spPr>
          <p:txBody>
            <a:bodyPr lIns="50036" tIns="25018" rIns="50036" bIns="25018" anchor="ctr"/>
            <a:lstStyle/>
            <a:p>
              <a:pPr algn="ctr"/>
              <a:endParaRPr lang="en-US" b="1"/>
            </a:p>
          </p:txBody>
        </p:sp>
        <p:sp>
          <p:nvSpPr>
            <p:cNvPr id="26682" name="Text Box 51"/>
            <p:cNvSpPr txBox="1">
              <a:spLocks noChangeArrowheads="1"/>
            </p:cNvSpPr>
            <p:nvPr/>
          </p:nvSpPr>
          <p:spPr bwMode="auto">
            <a:xfrm>
              <a:off x="3074" y="1686"/>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83" name="Text Box 52"/>
            <p:cNvSpPr txBox="1">
              <a:spLocks noChangeArrowheads="1"/>
            </p:cNvSpPr>
            <p:nvPr/>
          </p:nvSpPr>
          <p:spPr bwMode="auto">
            <a:xfrm>
              <a:off x="3074" y="2181"/>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84" name="Text Box 53"/>
            <p:cNvSpPr txBox="1">
              <a:spLocks noChangeArrowheads="1"/>
            </p:cNvSpPr>
            <p:nvPr/>
          </p:nvSpPr>
          <p:spPr bwMode="auto">
            <a:xfrm>
              <a:off x="3074" y="2362"/>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85" name="Text Box 54"/>
            <p:cNvSpPr txBox="1">
              <a:spLocks noChangeArrowheads="1"/>
            </p:cNvSpPr>
            <p:nvPr/>
          </p:nvSpPr>
          <p:spPr bwMode="auto">
            <a:xfrm>
              <a:off x="3074" y="2008"/>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86" name="Text Box 55"/>
            <p:cNvSpPr txBox="1">
              <a:spLocks noChangeArrowheads="1"/>
            </p:cNvSpPr>
            <p:nvPr/>
          </p:nvSpPr>
          <p:spPr bwMode="auto">
            <a:xfrm>
              <a:off x="3074" y="1835"/>
              <a:ext cx="409"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87" name="Line 56"/>
            <p:cNvSpPr>
              <a:spLocks noChangeShapeType="1"/>
            </p:cNvSpPr>
            <p:nvPr/>
          </p:nvSpPr>
          <p:spPr bwMode="auto">
            <a:xfrm>
              <a:off x="3478" y="2605"/>
              <a:ext cx="724" cy="0"/>
            </a:xfrm>
            <a:prstGeom prst="line">
              <a:avLst/>
            </a:prstGeom>
            <a:noFill/>
            <a:ln w="9525">
              <a:solidFill>
                <a:schemeClr val="bg1"/>
              </a:solidFill>
              <a:prstDash val="dash"/>
              <a:round/>
              <a:headEnd/>
              <a:tailEnd/>
            </a:ln>
          </p:spPr>
          <p:txBody>
            <a:bodyPr anchor="ctr"/>
            <a:lstStyle/>
            <a:p>
              <a:endParaRPr lang="fr-FR"/>
            </a:p>
          </p:txBody>
        </p:sp>
        <p:sp>
          <p:nvSpPr>
            <p:cNvPr id="26688" name="Rectangle 57"/>
            <p:cNvSpPr>
              <a:spLocks noChangeArrowheads="1"/>
            </p:cNvSpPr>
            <p:nvPr/>
          </p:nvSpPr>
          <p:spPr bwMode="auto">
            <a:xfrm>
              <a:off x="3055" y="2544"/>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89" name="Rectangle 58"/>
            <p:cNvSpPr>
              <a:spLocks noChangeArrowheads="1"/>
            </p:cNvSpPr>
            <p:nvPr/>
          </p:nvSpPr>
          <p:spPr bwMode="auto">
            <a:xfrm>
              <a:off x="3629" y="2544"/>
              <a:ext cx="120" cy="121"/>
            </a:xfrm>
            <a:prstGeom prst="rect">
              <a:avLst/>
            </a:prstGeom>
            <a:solidFill>
              <a:srgbClr val="52D4D1"/>
            </a:solidFill>
            <a:ln w="9525" algn="ctr">
              <a:solidFill>
                <a:srgbClr val="000000"/>
              </a:solidFill>
              <a:miter lim="800000"/>
              <a:headEnd/>
              <a:tailEnd/>
            </a:ln>
          </p:spPr>
          <p:txBody>
            <a:bodyPr anchor="ctr"/>
            <a:lstStyle/>
            <a:p>
              <a:endParaRPr lang="en-US"/>
            </a:p>
          </p:txBody>
        </p:sp>
        <p:sp>
          <p:nvSpPr>
            <p:cNvPr id="26690" name="Rectangle 59"/>
            <p:cNvSpPr>
              <a:spLocks noChangeArrowheads="1"/>
            </p:cNvSpPr>
            <p:nvPr/>
          </p:nvSpPr>
          <p:spPr bwMode="auto">
            <a:xfrm>
              <a:off x="4208" y="2544"/>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691" name="Text Box 60"/>
            <p:cNvSpPr txBox="1">
              <a:spLocks noChangeArrowheads="1"/>
            </p:cNvSpPr>
            <p:nvPr/>
          </p:nvSpPr>
          <p:spPr bwMode="auto">
            <a:xfrm>
              <a:off x="3623" y="2544"/>
              <a:ext cx="155" cy="128"/>
            </a:xfrm>
            <a:prstGeom prst="rect">
              <a:avLst/>
            </a:prstGeom>
            <a:noFill/>
            <a:ln w="9525" algn="ctr">
              <a:noFill/>
              <a:miter lim="800000"/>
              <a:headEnd/>
              <a:tailEnd/>
            </a:ln>
          </p:spPr>
          <p:txBody>
            <a:bodyPr lIns="50036" tIns="25018" rIns="50036" bIns="25018"/>
            <a:lstStyle/>
            <a:p>
              <a:r>
                <a:rPr lang="en-US" sz="700" b="1"/>
                <a:t> G</a:t>
              </a:r>
              <a:endParaRPr lang="en-US" b="1"/>
            </a:p>
          </p:txBody>
        </p:sp>
        <p:sp>
          <p:nvSpPr>
            <p:cNvPr id="26692" name="Text Box 61"/>
            <p:cNvSpPr txBox="1">
              <a:spLocks noChangeArrowheads="1"/>
            </p:cNvSpPr>
            <p:nvPr/>
          </p:nvSpPr>
          <p:spPr bwMode="auto">
            <a:xfrm>
              <a:off x="4349" y="2544"/>
              <a:ext cx="119" cy="128"/>
            </a:xfrm>
            <a:prstGeom prst="rect">
              <a:avLst/>
            </a:prstGeom>
            <a:noFill/>
            <a:ln w="9525" algn="ctr">
              <a:noFill/>
              <a:miter lim="800000"/>
              <a:headEnd/>
              <a:tailEnd/>
            </a:ln>
          </p:spPr>
          <p:txBody>
            <a:bodyPr lIns="50036" tIns="25018" rIns="50036" bIns="25018"/>
            <a:lstStyle/>
            <a:p>
              <a:r>
                <a:rPr lang="en-US" sz="700" b="1"/>
                <a:t>L</a:t>
              </a:r>
              <a:endParaRPr lang="en-US" b="1"/>
            </a:p>
          </p:txBody>
        </p:sp>
        <p:sp>
          <p:nvSpPr>
            <p:cNvPr id="26693" name="Text Box 62"/>
            <p:cNvSpPr txBox="1">
              <a:spLocks noChangeArrowheads="1"/>
            </p:cNvSpPr>
            <p:nvPr/>
          </p:nvSpPr>
          <p:spPr bwMode="auto">
            <a:xfrm>
              <a:off x="3055" y="2544"/>
              <a:ext cx="408" cy="128"/>
            </a:xfrm>
            <a:prstGeom prst="rect">
              <a:avLst/>
            </a:prstGeom>
            <a:noFill/>
            <a:ln w="9525" algn="ctr">
              <a:noFill/>
              <a:miter lim="800000"/>
              <a:headEnd/>
              <a:tailEnd/>
            </a:ln>
          </p:spPr>
          <p:txBody>
            <a:bodyPr lIns="50036" tIns="25018" rIns="50036" bIns="25018"/>
            <a:lstStyle/>
            <a:p>
              <a:r>
                <a:rPr lang="en-US" sz="700" b="1"/>
                <a:t>N    P    M</a:t>
              </a:r>
              <a:endParaRPr lang="en-US" b="1"/>
            </a:p>
          </p:txBody>
        </p:sp>
        <p:sp>
          <p:nvSpPr>
            <p:cNvPr id="26694" name="Text Box 63"/>
            <p:cNvSpPr txBox="1">
              <a:spLocks noChangeArrowheads="1"/>
            </p:cNvSpPr>
            <p:nvPr/>
          </p:nvSpPr>
          <p:spPr bwMode="auto">
            <a:xfrm>
              <a:off x="3648" y="2008"/>
              <a:ext cx="301" cy="128"/>
            </a:xfrm>
            <a:prstGeom prst="rect">
              <a:avLst/>
            </a:prstGeom>
            <a:noFill/>
            <a:ln w="9525" algn="ctr">
              <a:noFill/>
              <a:miter lim="800000"/>
              <a:headEnd/>
              <a:tailEnd/>
            </a:ln>
          </p:spPr>
          <p:txBody>
            <a:bodyPr lIns="50036" tIns="25018" rIns="50036" bIns="25018"/>
            <a:lstStyle/>
            <a:p>
              <a:r>
                <a:rPr lang="en-US" sz="700" b="1"/>
                <a:t> F     H</a:t>
              </a:r>
              <a:endParaRPr lang="en-US" b="1"/>
            </a:p>
          </p:txBody>
        </p:sp>
        <p:sp>
          <p:nvSpPr>
            <p:cNvPr id="26695" name="Rectangle 64"/>
            <p:cNvSpPr>
              <a:spLocks noChangeArrowheads="1"/>
            </p:cNvSpPr>
            <p:nvPr/>
          </p:nvSpPr>
          <p:spPr bwMode="auto">
            <a:xfrm>
              <a:off x="2743" y="1521"/>
              <a:ext cx="331" cy="120"/>
            </a:xfrm>
            <a:prstGeom prst="rect">
              <a:avLst/>
            </a:prstGeom>
            <a:solidFill>
              <a:srgbClr val="BBE0E3"/>
            </a:solidFill>
            <a:ln w="9525" algn="ctr">
              <a:solidFill>
                <a:srgbClr val="000000"/>
              </a:solidFill>
              <a:miter lim="800000"/>
              <a:headEnd/>
              <a:tailEnd/>
            </a:ln>
          </p:spPr>
          <p:txBody>
            <a:bodyPr anchor="ctr"/>
            <a:lstStyle/>
            <a:p>
              <a:endParaRPr lang="en-US"/>
            </a:p>
          </p:txBody>
        </p:sp>
        <p:sp>
          <p:nvSpPr>
            <p:cNvPr id="26696" name="Text Box 65"/>
            <p:cNvSpPr txBox="1">
              <a:spLocks noChangeArrowheads="1"/>
            </p:cNvSpPr>
            <p:nvPr/>
          </p:nvSpPr>
          <p:spPr bwMode="auto">
            <a:xfrm>
              <a:off x="2712" y="1521"/>
              <a:ext cx="389" cy="128"/>
            </a:xfrm>
            <a:prstGeom prst="rect">
              <a:avLst/>
            </a:prstGeom>
            <a:noFill/>
            <a:ln w="9525" algn="ctr">
              <a:noFill/>
              <a:miter lim="800000"/>
              <a:headEnd/>
              <a:tailEnd/>
            </a:ln>
          </p:spPr>
          <p:txBody>
            <a:bodyPr lIns="50036" tIns="25018" rIns="50036" bIns="25018"/>
            <a:lstStyle/>
            <a:p>
              <a:r>
                <a:rPr lang="en-US" sz="700" b="1"/>
                <a:t> NS1   NS2</a:t>
              </a:r>
              <a:endParaRPr lang="en-US" b="1"/>
            </a:p>
          </p:txBody>
        </p:sp>
        <p:sp>
          <p:nvSpPr>
            <p:cNvPr id="26697" name="Text Box 66"/>
            <p:cNvSpPr txBox="1">
              <a:spLocks noChangeArrowheads="1"/>
            </p:cNvSpPr>
            <p:nvPr/>
          </p:nvSpPr>
          <p:spPr bwMode="auto">
            <a:xfrm>
              <a:off x="3467" y="1521"/>
              <a:ext cx="767" cy="128"/>
            </a:xfrm>
            <a:prstGeom prst="rect">
              <a:avLst/>
            </a:prstGeom>
            <a:noFill/>
            <a:ln w="9525" algn="ctr">
              <a:noFill/>
              <a:miter lim="800000"/>
              <a:headEnd/>
              <a:tailEnd/>
            </a:ln>
          </p:spPr>
          <p:txBody>
            <a:bodyPr lIns="50036" tIns="25018" rIns="50036" bIns="25018"/>
            <a:lstStyle/>
            <a:p>
              <a:r>
                <a:rPr lang="en-US" sz="700" b="1"/>
                <a:t>SH      G      F     22K</a:t>
              </a:r>
              <a:endParaRPr lang="en-US" b="1"/>
            </a:p>
          </p:txBody>
        </p:sp>
        <p:sp>
          <p:nvSpPr>
            <p:cNvPr id="26698" name="Line 67"/>
            <p:cNvSpPr>
              <a:spLocks noChangeShapeType="1"/>
            </p:cNvSpPr>
            <p:nvPr/>
          </p:nvSpPr>
          <p:spPr bwMode="auto">
            <a:xfrm>
              <a:off x="1102" y="1189"/>
              <a:ext cx="3789" cy="0"/>
            </a:xfrm>
            <a:prstGeom prst="line">
              <a:avLst/>
            </a:prstGeom>
            <a:noFill/>
            <a:ln w="19050">
              <a:solidFill>
                <a:schemeClr val="bg1"/>
              </a:solidFill>
              <a:round/>
              <a:headEnd/>
              <a:tailEnd/>
            </a:ln>
          </p:spPr>
          <p:txBody>
            <a:bodyPr anchor="ctr"/>
            <a:lstStyle/>
            <a:p>
              <a:endParaRPr lang="fr-FR"/>
            </a:p>
          </p:txBody>
        </p:sp>
        <p:sp>
          <p:nvSpPr>
            <p:cNvPr id="26699" name="Line 68"/>
            <p:cNvSpPr>
              <a:spLocks noChangeShapeType="1"/>
            </p:cNvSpPr>
            <p:nvPr/>
          </p:nvSpPr>
          <p:spPr bwMode="auto">
            <a:xfrm>
              <a:off x="1158" y="2729"/>
              <a:ext cx="3495" cy="0"/>
            </a:xfrm>
            <a:prstGeom prst="line">
              <a:avLst/>
            </a:prstGeom>
            <a:noFill/>
            <a:ln w="19050">
              <a:solidFill>
                <a:schemeClr val="bg1"/>
              </a:solidFill>
              <a:round/>
              <a:headEnd/>
              <a:tailEnd/>
            </a:ln>
          </p:spPr>
          <p:txBody>
            <a:bodyPr anchor="ctr"/>
            <a:lstStyle/>
            <a:p>
              <a:endParaRPr lang="fr-FR"/>
            </a:p>
          </p:txBody>
        </p:sp>
        <p:sp>
          <p:nvSpPr>
            <p:cNvPr id="26700" name="Line 69"/>
            <p:cNvSpPr>
              <a:spLocks noChangeShapeType="1"/>
            </p:cNvSpPr>
            <p:nvPr/>
          </p:nvSpPr>
          <p:spPr bwMode="auto">
            <a:xfrm>
              <a:off x="3497" y="2850"/>
              <a:ext cx="725" cy="0"/>
            </a:xfrm>
            <a:prstGeom prst="line">
              <a:avLst/>
            </a:prstGeom>
            <a:noFill/>
            <a:ln w="9525">
              <a:solidFill>
                <a:schemeClr val="bg1"/>
              </a:solidFill>
              <a:prstDash val="dash"/>
              <a:round/>
              <a:headEnd/>
              <a:tailEnd/>
            </a:ln>
          </p:spPr>
          <p:txBody>
            <a:bodyPr anchor="ctr"/>
            <a:lstStyle/>
            <a:p>
              <a:endParaRPr lang="fr-FR"/>
            </a:p>
          </p:txBody>
        </p:sp>
        <p:sp>
          <p:nvSpPr>
            <p:cNvPr id="26701" name="Rectangle 70"/>
            <p:cNvSpPr>
              <a:spLocks noChangeArrowheads="1"/>
            </p:cNvSpPr>
            <p:nvPr/>
          </p:nvSpPr>
          <p:spPr bwMode="auto">
            <a:xfrm>
              <a:off x="3074" y="2789"/>
              <a:ext cx="405"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702" name="Rectangle 71"/>
            <p:cNvSpPr>
              <a:spLocks noChangeArrowheads="1"/>
            </p:cNvSpPr>
            <p:nvPr/>
          </p:nvSpPr>
          <p:spPr bwMode="auto">
            <a:xfrm>
              <a:off x="4222" y="2789"/>
              <a:ext cx="404" cy="121"/>
            </a:xfrm>
            <a:prstGeom prst="rect">
              <a:avLst/>
            </a:prstGeom>
            <a:solidFill>
              <a:srgbClr val="EFF432"/>
            </a:solidFill>
            <a:ln w="9525" algn="ctr">
              <a:solidFill>
                <a:srgbClr val="000000"/>
              </a:solidFill>
              <a:miter lim="800000"/>
              <a:headEnd/>
              <a:tailEnd/>
            </a:ln>
          </p:spPr>
          <p:txBody>
            <a:bodyPr anchor="ctr"/>
            <a:lstStyle/>
            <a:p>
              <a:endParaRPr lang="en-US"/>
            </a:p>
          </p:txBody>
        </p:sp>
        <p:sp>
          <p:nvSpPr>
            <p:cNvPr id="26703" name="Text Box 72"/>
            <p:cNvSpPr txBox="1">
              <a:spLocks noChangeArrowheads="1"/>
            </p:cNvSpPr>
            <p:nvPr/>
          </p:nvSpPr>
          <p:spPr bwMode="auto">
            <a:xfrm>
              <a:off x="4233" y="2784"/>
              <a:ext cx="462" cy="128"/>
            </a:xfrm>
            <a:prstGeom prst="rect">
              <a:avLst/>
            </a:prstGeom>
            <a:noFill/>
            <a:ln w="9525" algn="ctr">
              <a:noFill/>
              <a:miter lim="800000"/>
              <a:headEnd/>
              <a:tailEnd/>
            </a:ln>
          </p:spPr>
          <p:txBody>
            <a:bodyPr lIns="50036" tIns="25018" rIns="50036" bIns="25018"/>
            <a:lstStyle/>
            <a:p>
              <a:r>
                <a:rPr lang="en-US" sz="700" b="1"/>
                <a:t>Conserved</a:t>
              </a:r>
              <a:endParaRPr lang="en-US" b="1"/>
            </a:p>
          </p:txBody>
        </p:sp>
        <p:sp>
          <p:nvSpPr>
            <p:cNvPr id="26704" name="Text Box 73"/>
            <p:cNvSpPr txBox="1">
              <a:spLocks noChangeArrowheads="1"/>
            </p:cNvSpPr>
            <p:nvPr/>
          </p:nvSpPr>
          <p:spPr bwMode="auto">
            <a:xfrm>
              <a:off x="3676" y="2736"/>
              <a:ext cx="475" cy="147"/>
            </a:xfrm>
            <a:prstGeom prst="rect">
              <a:avLst/>
            </a:prstGeom>
            <a:noFill/>
            <a:ln w="9525" algn="ctr">
              <a:noFill/>
              <a:miter lim="800000"/>
              <a:headEnd/>
              <a:tailEnd/>
            </a:ln>
          </p:spPr>
          <p:txBody>
            <a:bodyPr lIns="50036" tIns="25018" rIns="50036" bIns="25018"/>
            <a:lstStyle/>
            <a:p>
              <a:r>
                <a:rPr lang="en-US" sz="1000" b="1">
                  <a:solidFill>
                    <a:schemeClr val="bg1"/>
                  </a:solidFill>
                </a:rPr>
                <a:t>variable</a:t>
              </a:r>
            </a:p>
          </p:txBody>
        </p:sp>
        <p:sp>
          <p:nvSpPr>
            <p:cNvPr id="26705" name="Text Box 74"/>
            <p:cNvSpPr txBox="1">
              <a:spLocks noChangeArrowheads="1"/>
            </p:cNvSpPr>
            <p:nvPr/>
          </p:nvSpPr>
          <p:spPr bwMode="auto">
            <a:xfrm>
              <a:off x="3068" y="2789"/>
              <a:ext cx="462" cy="128"/>
            </a:xfrm>
            <a:prstGeom prst="rect">
              <a:avLst/>
            </a:prstGeom>
            <a:noFill/>
            <a:ln w="9525" algn="ctr">
              <a:noFill/>
              <a:miter lim="800000"/>
              <a:headEnd/>
              <a:tailEnd/>
            </a:ln>
          </p:spPr>
          <p:txBody>
            <a:bodyPr lIns="50036" tIns="25018" rIns="50036" bIns="25018"/>
            <a:lstStyle/>
            <a:p>
              <a:r>
                <a:rPr lang="en-US" sz="700" b="1"/>
                <a:t>Conserved</a:t>
              </a:r>
              <a:endParaRPr lang="en-US" b="1"/>
            </a:p>
          </p:txBody>
        </p:sp>
        <p:sp>
          <p:nvSpPr>
            <p:cNvPr id="26706" name="Text Box 75"/>
            <p:cNvSpPr txBox="1">
              <a:spLocks noChangeArrowheads="1"/>
            </p:cNvSpPr>
            <p:nvPr/>
          </p:nvSpPr>
          <p:spPr bwMode="auto">
            <a:xfrm>
              <a:off x="1384" y="1313"/>
              <a:ext cx="1398" cy="1586"/>
            </a:xfrm>
            <a:prstGeom prst="rect">
              <a:avLst/>
            </a:prstGeom>
            <a:noFill/>
            <a:ln w="9525" algn="ctr">
              <a:noFill/>
              <a:miter lim="800000"/>
              <a:headEnd/>
              <a:tailEnd/>
            </a:ln>
          </p:spPr>
          <p:txBody>
            <a:bodyPr lIns="50036" tIns="25018" rIns="50036" bIns="25018"/>
            <a:lstStyle/>
            <a:p>
              <a:endParaRPr lang="en-US"/>
            </a:p>
          </p:txBody>
        </p:sp>
        <p:sp>
          <p:nvSpPr>
            <p:cNvPr id="26707" name="Text Box 76"/>
            <p:cNvSpPr txBox="1">
              <a:spLocks noChangeArrowheads="1"/>
            </p:cNvSpPr>
            <p:nvPr/>
          </p:nvSpPr>
          <p:spPr bwMode="auto">
            <a:xfrm>
              <a:off x="1414" y="1014"/>
              <a:ext cx="2712" cy="153"/>
            </a:xfrm>
            <a:prstGeom prst="rect">
              <a:avLst/>
            </a:prstGeom>
            <a:noFill/>
            <a:ln w="9525" algn="ctr">
              <a:noFill/>
              <a:miter lim="800000"/>
              <a:headEnd/>
              <a:tailEnd/>
            </a:ln>
          </p:spPr>
          <p:txBody>
            <a:bodyPr lIns="50036" tIns="25018" rIns="50036" bIns="25018"/>
            <a:lstStyle/>
            <a:p>
              <a:endParaRPr lang="en-US"/>
            </a:p>
          </p:txBody>
        </p:sp>
        <p:sp>
          <p:nvSpPr>
            <p:cNvPr id="26708" name="Line 77"/>
            <p:cNvSpPr>
              <a:spLocks noChangeShapeType="1"/>
            </p:cNvSpPr>
            <p:nvPr/>
          </p:nvSpPr>
          <p:spPr bwMode="auto">
            <a:xfrm flipV="1">
              <a:off x="2764" y="2855"/>
              <a:ext cx="296" cy="4"/>
            </a:xfrm>
            <a:prstGeom prst="line">
              <a:avLst/>
            </a:prstGeom>
            <a:noFill/>
            <a:ln w="9525">
              <a:solidFill>
                <a:schemeClr val="bg1"/>
              </a:solidFill>
              <a:prstDash val="dash"/>
              <a:round/>
              <a:headEnd/>
              <a:tailEnd/>
            </a:ln>
          </p:spPr>
          <p:txBody>
            <a:bodyPr anchor="ctr"/>
            <a:lstStyle/>
            <a:p>
              <a:endParaRPr lang="fr-FR"/>
            </a:p>
          </p:txBody>
        </p:sp>
        <p:sp>
          <p:nvSpPr>
            <p:cNvPr id="26709" name="Text Box 78"/>
            <p:cNvSpPr txBox="1">
              <a:spLocks noChangeArrowheads="1"/>
            </p:cNvSpPr>
            <p:nvPr/>
          </p:nvSpPr>
          <p:spPr bwMode="auto">
            <a:xfrm>
              <a:off x="1112" y="1313"/>
              <a:ext cx="1966" cy="1497"/>
            </a:xfrm>
            <a:prstGeom prst="rect">
              <a:avLst/>
            </a:prstGeom>
            <a:noFill/>
            <a:ln w="9525">
              <a:noFill/>
              <a:miter lim="800000"/>
              <a:headEnd/>
              <a:tailEnd/>
            </a:ln>
          </p:spPr>
          <p:txBody>
            <a:bodyPr/>
            <a:lstStyle/>
            <a:p>
              <a:pPr>
                <a:lnSpc>
                  <a:spcPct val="128000"/>
                </a:lnSpc>
              </a:pPr>
              <a:r>
                <a:rPr lang="en-US" sz="1200" b="1">
                  <a:solidFill>
                    <a:schemeClr val="bg1"/>
                  </a:solidFill>
                </a:rPr>
                <a:t>Filoviridae	           filovirus</a:t>
              </a:r>
            </a:p>
            <a:p>
              <a:pPr>
                <a:lnSpc>
                  <a:spcPct val="136000"/>
                </a:lnSpc>
              </a:pPr>
              <a:r>
                <a:rPr lang="en-US" sz="1200" b="1">
                  <a:solidFill>
                    <a:schemeClr val="bg1"/>
                  </a:solidFill>
                </a:rPr>
                <a:t>Paramyxoviridae    pneumovirus</a:t>
              </a:r>
            </a:p>
            <a:p>
              <a:pPr lvl="1">
                <a:lnSpc>
                  <a:spcPct val="136000"/>
                </a:lnSpc>
              </a:pPr>
              <a:r>
                <a:rPr lang="en-US" sz="1200" b="1">
                  <a:solidFill>
                    <a:schemeClr val="bg1"/>
                  </a:solidFill>
                </a:rPr>
                <a:t>                      rubulavirus</a:t>
              </a:r>
            </a:p>
            <a:p>
              <a:pPr lvl="1">
                <a:lnSpc>
                  <a:spcPct val="136000"/>
                </a:lnSpc>
              </a:pPr>
              <a:r>
                <a:rPr lang="en-US" sz="1200" b="1">
                  <a:solidFill>
                    <a:schemeClr val="bg1"/>
                  </a:solidFill>
                </a:rPr>
                <a:t>                      paramyxovirus</a:t>
              </a:r>
            </a:p>
            <a:p>
              <a:pPr>
                <a:lnSpc>
                  <a:spcPct val="152000"/>
                </a:lnSpc>
              </a:pPr>
              <a:r>
                <a:rPr lang="en-US" sz="1200" b="1">
                  <a:solidFill>
                    <a:schemeClr val="bg1"/>
                  </a:solidFill>
                </a:rPr>
                <a:t>	           morbillivirus</a:t>
              </a:r>
            </a:p>
            <a:p>
              <a:pPr>
                <a:lnSpc>
                  <a:spcPct val="152000"/>
                </a:lnSpc>
              </a:pPr>
              <a:r>
                <a:rPr lang="en-US" sz="1200" b="1">
                  <a:solidFill>
                    <a:schemeClr val="bg1"/>
                  </a:solidFill>
                </a:rPr>
                <a:t>Rhabdoviridae        lyssavirus</a:t>
              </a:r>
            </a:p>
            <a:p>
              <a:pPr>
                <a:lnSpc>
                  <a:spcPct val="152000"/>
                </a:lnSpc>
              </a:pPr>
              <a:r>
                <a:rPr lang="en-US" sz="1200" b="1">
                  <a:solidFill>
                    <a:schemeClr val="bg1"/>
                  </a:solidFill>
                </a:rPr>
                <a:t>	           vesiculovirus</a:t>
              </a:r>
            </a:p>
            <a:p>
              <a:pPr>
                <a:lnSpc>
                  <a:spcPct val="152000"/>
                </a:lnSpc>
              </a:pPr>
              <a:r>
                <a:rPr lang="en-US" sz="1200" b="1">
                  <a:solidFill>
                    <a:schemeClr val="bg1"/>
                  </a:solidFill>
                </a:rPr>
                <a:t>Bornaviridae </a:t>
              </a:r>
              <a:r>
                <a:rPr lang="fr-FR" sz="1200" b="1">
                  <a:solidFill>
                    <a:schemeClr val="bg1"/>
                  </a:solidFill>
                </a:rPr>
                <a:t>          </a:t>
              </a:r>
              <a:r>
                <a:rPr lang="en-US" sz="1200" b="1">
                  <a:solidFill>
                    <a:schemeClr val="bg1"/>
                  </a:solidFill>
                </a:rPr>
                <a:t>bornavirus 	</a:t>
              </a:r>
            </a:p>
            <a:p>
              <a:pPr>
                <a:lnSpc>
                  <a:spcPct val="136000"/>
                </a:lnSpc>
              </a:pPr>
              <a:endParaRPr lang="en-US" b="1">
                <a:solidFill>
                  <a:schemeClr val="bg1"/>
                </a:solidFill>
              </a:endParaRPr>
            </a:p>
          </p:txBody>
        </p:sp>
        <p:sp>
          <p:nvSpPr>
            <p:cNvPr id="26710" name="Text Box 79"/>
            <p:cNvSpPr txBox="1">
              <a:spLocks noChangeArrowheads="1"/>
            </p:cNvSpPr>
            <p:nvPr/>
          </p:nvSpPr>
          <p:spPr bwMode="auto">
            <a:xfrm>
              <a:off x="1116" y="987"/>
              <a:ext cx="535" cy="212"/>
            </a:xfrm>
            <a:prstGeom prst="rect">
              <a:avLst/>
            </a:prstGeom>
            <a:noFill/>
            <a:ln w="9525">
              <a:noFill/>
              <a:miter lim="800000"/>
              <a:headEnd/>
              <a:tailEnd/>
            </a:ln>
          </p:spPr>
          <p:txBody>
            <a:bodyPr wrap="none">
              <a:spAutoFit/>
            </a:bodyPr>
            <a:lstStyle/>
            <a:p>
              <a:r>
                <a:rPr lang="en-US" sz="1600" b="1">
                  <a:solidFill>
                    <a:schemeClr val="bg1"/>
                  </a:solidFill>
                </a:rPr>
                <a:t>Family</a:t>
              </a:r>
            </a:p>
          </p:txBody>
        </p:sp>
        <p:sp>
          <p:nvSpPr>
            <p:cNvPr id="26711" name="Text Box 80"/>
            <p:cNvSpPr txBox="1">
              <a:spLocks noChangeArrowheads="1"/>
            </p:cNvSpPr>
            <p:nvPr/>
          </p:nvSpPr>
          <p:spPr bwMode="auto">
            <a:xfrm>
              <a:off x="1918" y="979"/>
              <a:ext cx="680" cy="212"/>
            </a:xfrm>
            <a:prstGeom prst="rect">
              <a:avLst/>
            </a:prstGeom>
            <a:noFill/>
            <a:ln w="9525">
              <a:noFill/>
              <a:miter lim="800000"/>
              <a:headEnd/>
              <a:tailEnd/>
            </a:ln>
          </p:spPr>
          <p:txBody>
            <a:bodyPr wrap="none">
              <a:spAutoFit/>
            </a:bodyPr>
            <a:lstStyle/>
            <a:p>
              <a:r>
                <a:rPr lang="fr-FR" sz="1600" b="1">
                  <a:solidFill>
                    <a:schemeClr val="bg1"/>
                  </a:solidFill>
                </a:rPr>
                <a:t>   </a:t>
              </a:r>
              <a:r>
                <a:rPr lang="en-US" sz="1600" b="1">
                  <a:solidFill>
                    <a:schemeClr val="bg1"/>
                  </a:solidFill>
                </a:rPr>
                <a:t>Genera</a:t>
              </a:r>
            </a:p>
          </p:txBody>
        </p:sp>
        <p:sp>
          <p:nvSpPr>
            <p:cNvPr id="26712" name="Text Box 81"/>
            <p:cNvSpPr txBox="1">
              <a:spLocks noChangeArrowheads="1"/>
            </p:cNvSpPr>
            <p:nvPr/>
          </p:nvSpPr>
          <p:spPr bwMode="auto">
            <a:xfrm>
              <a:off x="3560" y="989"/>
              <a:ext cx="643" cy="212"/>
            </a:xfrm>
            <a:prstGeom prst="rect">
              <a:avLst/>
            </a:prstGeom>
            <a:noFill/>
            <a:ln w="9525">
              <a:noFill/>
              <a:miter lim="800000"/>
              <a:headEnd/>
              <a:tailEnd/>
            </a:ln>
          </p:spPr>
          <p:txBody>
            <a:bodyPr wrap="none">
              <a:spAutoFit/>
            </a:bodyPr>
            <a:lstStyle/>
            <a:p>
              <a:r>
                <a:rPr lang="en-US" sz="1600" b="1">
                  <a:solidFill>
                    <a:schemeClr val="bg1"/>
                  </a:solidFill>
                </a:rPr>
                <a:t>Genome</a:t>
              </a:r>
            </a:p>
          </p:txBody>
        </p:sp>
      </p:grpSp>
      <p:sp>
        <p:nvSpPr>
          <p:cNvPr id="26627" name="Text Box 82"/>
          <p:cNvSpPr txBox="1">
            <a:spLocks noChangeArrowheads="1"/>
          </p:cNvSpPr>
          <p:nvPr/>
        </p:nvSpPr>
        <p:spPr bwMode="auto">
          <a:xfrm>
            <a:off x="2876550" y="98425"/>
            <a:ext cx="3946525" cy="528638"/>
          </a:xfrm>
          <a:prstGeom prst="rect">
            <a:avLst/>
          </a:prstGeom>
          <a:noFill/>
          <a:ln w="9525">
            <a:solidFill>
              <a:schemeClr val="bg1"/>
            </a:solidFill>
            <a:miter lim="800000"/>
            <a:headEnd/>
            <a:tailEnd/>
          </a:ln>
        </p:spPr>
        <p:txBody>
          <a:bodyPr wrap="none">
            <a:spAutoFit/>
          </a:bodyPr>
          <a:lstStyle/>
          <a:p>
            <a:pPr eaLnBrk="0" hangingPunct="0"/>
            <a:r>
              <a:rPr lang="de-DE" sz="2800" b="1">
                <a:solidFill>
                  <a:schemeClr val="bg1"/>
                </a:solidFill>
                <a:latin typeface="Times New Roman" pitchFamily="18" charset="0"/>
              </a:rPr>
              <a:t>MONONEGAVIRALES</a:t>
            </a:r>
          </a:p>
        </p:txBody>
      </p:sp>
      <p:sp>
        <p:nvSpPr>
          <p:cNvPr id="26628" name="Text Box 83"/>
          <p:cNvSpPr txBox="1">
            <a:spLocks noChangeArrowheads="1"/>
          </p:cNvSpPr>
          <p:nvPr/>
        </p:nvSpPr>
        <p:spPr bwMode="auto">
          <a:xfrm>
            <a:off x="358775" y="1465263"/>
            <a:ext cx="1803400" cy="346075"/>
          </a:xfrm>
          <a:prstGeom prst="rect">
            <a:avLst/>
          </a:prstGeom>
          <a:noFill/>
          <a:ln w="9525">
            <a:solidFill>
              <a:schemeClr val="bg1"/>
            </a:solidFill>
            <a:miter lim="800000"/>
            <a:headEnd/>
            <a:tailEnd/>
          </a:ln>
        </p:spPr>
        <p:txBody>
          <a:bodyPr wrap="none">
            <a:spAutoFit/>
          </a:bodyPr>
          <a:lstStyle/>
          <a:p>
            <a:pPr eaLnBrk="0" hangingPunct="0"/>
            <a:r>
              <a:rPr lang="de-DE" sz="1600" b="1">
                <a:solidFill>
                  <a:schemeClr val="bg1"/>
                </a:solidFill>
                <a:latin typeface="Times New Roman" pitchFamily="18" charset="0"/>
              </a:rPr>
              <a:t>BORNAVIRIDAE</a:t>
            </a:r>
          </a:p>
        </p:txBody>
      </p:sp>
      <p:sp>
        <p:nvSpPr>
          <p:cNvPr id="26629" name="Text Box 84"/>
          <p:cNvSpPr txBox="1">
            <a:spLocks noChangeArrowheads="1"/>
          </p:cNvSpPr>
          <p:nvPr/>
        </p:nvSpPr>
        <p:spPr bwMode="auto">
          <a:xfrm>
            <a:off x="2303463" y="1465263"/>
            <a:ext cx="2276475" cy="346075"/>
          </a:xfrm>
          <a:prstGeom prst="rect">
            <a:avLst/>
          </a:prstGeom>
          <a:noFill/>
          <a:ln w="9525">
            <a:solidFill>
              <a:schemeClr val="bg1"/>
            </a:solidFill>
            <a:miter lim="800000"/>
            <a:headEnd/>
            <a:tailEnd/>
          </a:ln>
        </p:spPr>
        <p:txBody>
          <a:bodyPr wrap="none">
            <a:spAutoFit/>
          </a:bodyPr>
          <a:lstStyle/>
          <a:p>
            <a:pPr eaLnBrk="0" hangingPunct="0"/>
            <a:r>
              <a:rPr lang="de-DE" sz="1600" b="1">
                <a:solidFill>
                  <a:schemeClr val="bg1"/>
                </a:solidFill>
                <a:latin typeface="Times New Roman" pitchFamily="18" charset="0"/>
              </a:rPr>
              <a:t>PARAMYXOVIRIDAE</a:t>
            </a:r>
          </a:p>
        </p:txBody>
      </p:sp>
      <p:sp>
        <p:nvSpPr>
          <p:cNvPr id="26630" name="Text Box 85"/>
          <p:cNvSpPr txBox="1">
            <a:spLocks noChangeArrowheads="1"/>
          </p:cNvSpPr>
          <p:nvPr/>
        </p:nvSpPr>
        <p:spPr bwMode="auto">
          <a:xfrm>
            <a:off x="4845050" y="1465263"/>
            <a:ext cx="1568450" cy="346075"/>
          </a:xfrm>
          <a:prstGeom prst="rect">
            <a:avLst/>
          </a:prstGeom>
          <a:noFill/>
          <a:ln w="9525">
            <a:solidFill>
              <a:schemeClr val="bg1"/>
            </a:solidFill>
            <a:miter lim="800000"/>
            <a:headEnd/>
            <a:tailEnd/>
          </a:ln>
        </p:spPr>
        <p:txBody>
          <a:bodyPr wrap="none">
            <a:spAutoFit/>
          </a:bodyPr>
          <a:lstStyle/>
          <a:p>
            <a:pPr eaLnBrk="0" hangingPunct="0"/>
            <a:r>
              <a:rPr lang="de-DE" sz="1600" b="1">
                <a:solidFill>
                  <a:schemeClr val="bg1"/>
                </a:solidFill>
                <a:latin typeface="Times New Roman" pitchFamily="18" charset="0"/>
              </a:rPr>
              <a:t>FILOVIRIDAE</a:t>
            </a:r>
          </a:p>
        </p:txBody>
      </p:sp>
      <p:sp>
        <p:nvSpPr>
          <p:cNvPr id="26631" name="Text Box 86"/>
          <p:cNvSpPr txBox="1">
            <a:spLocks noChangeArrowheads="1"/>
          </p:cNvSpPr>
          <p:nvPr/>
        </p:nvSpPr>
        <p:spPr bwMode="auto">
          <a:xfrm>
            <a:off x="6491288" y="1465263"/>
            <a:ext cx="1962150" cy="346075"/>
          </a:xfrm>
          <a:prstGeom prst="rect">
            <a:avLst/>
          </a:prstGeom>
          <a:noFill/>
          <a:ln w="9525">
            <a:solidFill>
              <a:schemeClr val="bg1"/>
            </a:solidFill>
            <a:miter lim="800000"/>
            <a:headEnd/>
            <a:tailEnd/>
          </a:ln>
        </p:spPr>
        <p:txBody>
          <a:bodyPr wrap="none">
            <a:spAutoFit/>
          </a:bodyPr>
          <a:lstStyle/>
          <a:p>
            <a:pPr eaLnBrk="0" hangingPunct="0"/>
            <a:r>
              <a:rPr lang="de-DE" sz="1600" b="1">
                <a:solidFill>
                  <a:schemeClr val="bg1"/>
                </a:solidFill>
                <a:latin typeface="Times New Roman" pitchFamily="18" charset="0"/>
              </a:rPr>
              <a:t>RHABDOVIRIDAE</a:t>
            </a:r>
          </a:p>
        </p:txBody>
      </p:sp>
      <p:sp>
        <p:nvSpPr>
          <p:cNvPr id="26632" name="Line 97"/>
          <p:cNvSpPr>
            <a:spLocks noChangeShapeType="1"/>
          </p:cNvSpPr>
          <p:nvPr/>
        </p:nvSpPr>
        <p:spPr bwMode="auto">
          <a:xfrm flipH="1">
            <a:off x="1679575" y="727075"/>
            <a:ext cx="2892425" cy="655638"/>
          </a:xfrm>
          <a:prstGeom prst="line">
            <a:avLst/>
          </a:prstGeom>
          <a:noFill/>
          <a:ln w="9525">
            <a:solidFill>
              <a:schemeClr val="bg1"/>
            </a:solidFill>
            <a:round/>
            <a:headEnd/>
            <a:tailEnd type="triangle" w="med" len="med"/>
          </a:ln>
        </p:spPr>
        <p:txBody>
          <a:bodyPr wrap="none" anchor="ctr"/>
          <a:lstStyle/>
          <a:p>
            <a:endParaRPr lang="fr-FR"/>
          </a:p>
        </p:txBody>
      </p:sp>
      <p:sp>
        <p:nvSpPr>
          <p:cNvPr id="26633" name="Line 98"/>
          <p:cNvSpPr>
            <a:spLocks noChangeShapeType="1"/>
          </p:cNvSpPr>
          <p:nvPr/>
        </p:nvSpPr>
        <p:spPr bwMode="auto">
          <a:xfrm flipH="1">
            <a:off x="3913188" y="727075"/>
            <a:ext cx="658812" cy="639763"/>
          </a:xfrm>
          <a:prstGeom prst="line">
            <a:avLst/>
          </a:prstGeom>
          <a:noFill/>
          <a:ln w="9525">
            <a:solidFill>
              <a:schemeClr val="bg1"/>
            </a:solidFill>
            <a:round/>
            <a:headEnd/>
            <a:tailEnd type="triangle" w="med" len="med"/>
          </a:ln>
        </p:spPr>
        <p:txBody>
          <a:bodyPr wrap="none" anchor="ctr"/>
          <a:lstStyle/>
          <a:p>
            <a:endParaRPr lang="fr-FR"/>
          </a:p>
        </p:txBody>
      </p:sp>
      <p:sp>
        <p:nvSpPr>
          <p:cNvPr id="26634" name="Line 99"/>
          <p:cNvSpPr>
            <a:spLocks noChangeShapeType="1"/>
          </p:cNvSpPr>
          <p:nvPr/>
        </p:nvSpPr>
        <p:spPr bwMode="auto">
          <a:xfrm>
            <a:off x="4572000" y="727075"/>
            <a:ext cx="1252538" cy="655638"/>
          </a:xfrm>
          <a:prstGeom prst="line">
            <a:avLst/>
          </a:prstGeom>
          <a:noFill/>
          <a:ln w="9525">
            <a:solidFill>
              <a:schemeClr val="bg1"/>
            </a:solidFill>
            <a:round/>
            <a:headEnd/>
            <a:tailEnd type="triangle" w="med" len="med"/>
          </a:ln>
        </p:spPr>
        <p:txBody>
          <a:bodyPr wrap="none" anchor="ctr"/>
          <a:lstStyle/>
          <a:p>
            <a:endParaRPr lang="fr-FR"/>
          </a:p>
        </p:txBody>
      </p:sp>
      <p:sp>
        <p:nvSpPr>
          <p:cNvPr id="26635" name="Line 100"/>
          <p:cNvSpPr>
            <a:spLocks noChangeShapeType="1"/>
          </p:cNvSpPr>
          <p:nvPr/>
        </p:nvSpPr>
        <p:spPr bwMode="auto">
          <a:xfrm>
            <a:off x="4572000" y="727075"/>
            <a:ext cx="3106738" cy="673100"/>
          </a:xfrm>
          <a:prstGeom prst="line">
            <a:avLst/>
          </a:prstGeom>
          <a:noFill/>
          <a:ln w="9525">
            <a:solidFill>
              <a:schemeClr val="bg1"/>
            </a:solidFill>
            <a:round/>
            <a:headEnd/>
            <a:tailEnd type="triangle" w="med" len="med"/>
          </a:ln>
        </p:spPr>
        <p:txBody>
          <a:bodyPr wrap="none" anchor="ctr"/>
          <a:lstStyle/>
          <a:p>
            <a:endParaRPr lang="fr-F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3"/>
          <p:cNvSpPr txBox="1">
            <a:spLocks noChangeArrowheads="1"/>
          </p:cNvSpPr>
          <p:nvPr/>
        </p:nvSpPr>
        <p:spPr bwMode="auto">
          <a:xfrm>
            <a:off x="258763" y="1304925"/>
            <a:ext cx="8626475" cy="584200"/>
          </a:xfrm>
          <a:prstGeom prst="rect">
            <a:avLst/>
          </a:prstGeom>
          <a:noFill/>
          <a:ln w="9525">
            <a:noFill/>
            <a:miter lim="800000"/>
            <a:headEnd/>
            <a:tailEnd/>
          </a:ln>
        </p:spPr>
        <p:txBody>
          <a:bodyPr>
            <a:spAutoFit/>
          </a:bodyPr>
          <a:lstStyle/>
          <a:p>
            <a:pPr algn="ctr"/>
            <a:r>
              <a:rPr lang="en-US" sz="3200" b="1">
                <a:latin typeface="Times New Roman" pitchFamily="18" charset="0"/>
                <a:cs typeface="Times New Roman" pitchFamily="18" charset="0"/>
              </a:rPr>
              <a:t>RNA containing viruses  </a:t>
            </a:r>
          </a:p>
        </p:txBody>
      </p:sp>
      <p:sp>
        <p:nvSpPr>
          <p:cNvPr id="9219" name="Rectangle 4"/>
          <p:cNvSpPr>
            <a:spLocks noChangeArrowheads="1"/>
          </p:cNvSpPr>
          <p:nvPr/>
        </p:nvSpPr>
        <p:spPr bwMode="auto">
          <a:xfrm>
            <a:off x="0" y="3097213"/>
            <a:ext cx="9144000" cy="584200"/>
          </a:xfrm>
          <a:prstGeom prst="rect">
            <a:avLst/>
          </a:prstGeom>
          <a:noFill/>
          <a:ln w="9525">
            <a:noFill/>
            <a:miter lim="800000"/>
            <a:headEnd/>
            <a:tailEnd/>
          </a:ln>
        </p:spPr>
        <p:txBody>
          <a:bodyPr>
            <a:spAutoFit/>
          </a:bodyPr>
          <a:lstStyle/>
          <a:p>
            <a:pPr algn="ctr"/>
            <a:r>
              <a:rPr lang="en-US" sz="3200" b="1">
                <a:solidFill>
                  <a:srgbClr val="000000"/>
                </a:solidFill>
                <a:latin typeface="Times New Roman" pitchFamily="18" charset="0"/>
                <a:cs typeface="Times New Roman" pitchFamily="18" charset="0"/>
              </a:rPr>
              <a:t>Replication and transcription</a:t>
            </a:r>
            <a:endParaRPr lang="fr-FR"/>
          </a:p>
        </p:txBody>
      </p:sp>
      <p:sp>
        <p:nvSpPr>
          <p:cNvPr id="9220" name="Text Box 3"/>
          <p:cNvSpPr txBox="1">
            <a:spLocks noChangeArrowheads="1"/>
          </p:cNvSpPr>
          <p:nvPr/>
        </p:nvSpPr>
        <p:spPr bwMode="auto">
          <a:xfrm>
            <a:off x="258763" y="4262438"/>
            <a:ext cx="8626475" cy="584200"/>
          </a:xfrm>
          <a:prstGeom prst="rect">
            <a:avLst/>
          </a:prstGeom>
          <a:noFill/>
          <a:ln w="9525">
            <a:noFill/>
            <a:miter lim="800000"/>
            <a:headEnd/>
            <a:tailEnd/>
          </a:ln>
        </p:spPr>
        <p:txBody>
          <a:bodyPr>
            <a:spAutoFit/>
          </a:bodyPr>
          <a:lstStyle/>
          <a:p>
            <a:pPr algn="ctr"/>
            <a:r>
              <a:rPr lang="en-US" sz="3200" b="1" i="1">
                <a:latin typeface="Times New Roman" pitchFamily="18" charset="0"/>
                <a:cs typeface="Times New Roman" pitchFamily="18" charset="0"/>
              </a:rPr>
              <a:t>Mononegavirales</a:t>
            </a:r>
          </a:p>
        </p:txBody>
      </p:sp>
      <p:sp>
        <p:nvSpPr>
          <p:cNvPr id="9221" name="Text Box 3"/>
          <p:cNvSpPr txBox="1">
            <a:spLocks noChangeArrowheads="1"/>
          </p:cNvSpPr>
          <p:nvPr/>
        </p:nvSpPr>
        <p:spPr bwMode="auto">
          <a:xfrm>
            <a:off x="266700" y="5245100"/>
            <a:ext cx="8626475" cy="584200"/>
          </a:xfrm>
          <a:prstGeom prst="rect">
            <a:avLst/>
          </a:prstGeom>
          <a:noFill/>
          <a:ln w="9525">
            <a:noFill/>
            <a:miter lim="800000"/>
            <a:headEnd/>
            <a:tailEnd/>
          </a:ln>
        </p:spPr>
        <p:txBody>
          <a:bodyPr>
            <a:spAutoFit/>
          </a:bodyPr>
          <a:lstStyle/>
          <a:p>
            <a:pPr algn="ctr"/>
            <a:r>
              <a:rPr lang="en-US" sz="3200" b="1" i="1">
                <a:latin typeface="Times New Roman" pitchFamily="18" charset="0"/>
                <a:cs typeface="Times New Roman" pitchFamily="18" charset="0"/>
              </a:rPr>
              <a:t>Reverse Genetics</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4" descr="sendai_Peter Wild"/>
          <p:cNvPicPr>
            <a:picLocks noChangeAspect="1" noChangeArrowheads="1"/>
          </p:cNvPicPr>
          <p:nvPr/>
        </p:nvPicPr>
        <p:blipFill>
          <a:blip r:embed="rId2"/>
          <a:srcRect/>
          <a:stretch>
            <a:fillRect/>
          </a:stretch>
        </p:blipFill>
        <p:spPr bwMode="auto">
          <a:xfrm>
            <a:off x="431800" y="1233488"/>
            <a:ext cx="4364038" cy="4362450"/>
          </a:xfrm>
          <a:prstGeom prst="rect">
            <a:avLst/>
          </a:prstGeom>
          <a:noFill/>
          <a:ln w="38100">
            <a:solidFill>
              <a:schemeClr val="tx1"/>
            </a:solidFill>
            <a:miter lim="800000"/>
            <a:headEnd/>
            <a:tailEnd/>
          </a:ln>
        </p:spPr>
      </p:pic>
      <p:pic>
        <p:nvPicPr>
          <p:cNvPr id="27651" name="Picture 26" descr="Marburg-emb"/>
          <p:cNvPicPr>
            <a:picLocks noChangeAspect="1" noChangeArrowheads="1"/>
          </p:cNvPicPr>
          <p:nvPr/>
        </p:nvPicPr>
        <p:blipFill>
          <a:blip r:embed="rId3">
            <a:lum bright="-18000" contrast="12000"/>
          </a:blip>
          <a:srcRect/>
          <a:stretch>
            <a:fillRect/>
          </a:stretch>
        </p:blipFill>
        <p:spPr bwMode="auto">
          <a:xfrm>
            <a:off x="4572000" y="1012825"/>
            <a:ext cx="4105275" cy="3405188"/>
          </a:xfrm>
          <a:prstGeom prst="rect">
            <a:avLst/>
          </a:prstGeom>
          <a:noFill/>
          <a:ln w="28575">
            <a:solidFill>
              <a:schemeClr val="tx1"/>
            </a:solidFill>
            <a:miter lim="800000"/>
            <a:headEnd/>
            <a:tailEnd/>
          </a:ln>
        </p:spPr>
      </p:pic>
      <p:pic>
        <p:nvPicPr>
          <p:cNvPr id="4" name="Picture 28" descr="40_2571"/>
          <p:cNvPicPr>
            <a:picLocks noChangeAspect="1" noChangeArrowheads="1"/>
          </p:cNvPicPr>
          <p:nvPr/>
        </p:nvPicPr>
        <p:blipFill>
          <a:blip r:embed="rId4">
            <a:lum bright="-24000" contrast="24000"/>
          </a:blip>
          <a:srcRect l="10056" t="14395" r="6145" b="8061"/>
          <a:stretch>
            <a:fillRect/>
          </a:stretch>
        </p:blipFill>
        <p:spPr bwMode="auto">
          <a:xfrm>
            <a:off x="7740650" y="3829050"/>
            <a:ext cx="1266825" cy="1177925"/>
          </a:xfrm>
          <a:prstGeom prst="rect">
            <a:avLst/>
          </a:prstGeom>
          <a:noFill/>
          <a:ln w="28575">
            <a:solidFill>
              <a:srgbClr val="000000"/>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7" name="Group 4"/>
          <p:cNvGrpSpPr>
            <a:grpSpLocks/>
          </p:cNvGrpSpPr>
          <p:nvPr/>
        </p:nvGrpSpPr>
        <p:grpSpPr bwMode="auto">
          <a:xfrm>
            <a:off x="468313" y="1308100"/>
            <a:ext cx="3527425" cy="3649663"/>
            <a:chOff x="1824" y="1820"/>
            <a:chExt cx="2488" cy="2601"/>
          </a:xfrm>
        </p:grpSpPr>
        <p:graphicFrame>
          <p:nvGraphicFramePr>
            <p:cNvPr id="1026" name="Object 5"/>
            <p:cNvGraphicFramePr>
              <a:graphicFrameLocks noChangeAspect="1"/>
            </p:cNvGraphicFramePr>
            <p:nvPr/>
          </p:nvGraphicFramePr>
          <p:xfrm>
            <a:off x="1824" y="1820"/>
            <a:ext cx="2488" cy="2601"/>
          </p:xfrm>
          <a:graphic>
            <a:graphicData uri="http://schemas.openxmlformats.org/presentationml/2006/ole">
              <mc:AlternateContent xmlns:mc="http://schemas.openxmlformats.org/markup-compatibility/2006">
                <mc:Choice xmlns:v="urn:schemas-microsoft-com:vml" Requires="v">
                  <p:oleObj spid="_x0000_s1027" name="Photo Editor Photo" r:id="rId3" imgW="5266667" imgH="5504762" progId="MSPhotoEd.3">
                    <p:embed/>
                  </p:oleObj>
                </mc:Choice>
                <mc:Fallback>
                  <p:oleObj name="Photo Editor Photo" r:id="rId3" imgW="5266667" imgH="5504762" progId="MSPhotoEd.3">
                    <p:embed/>
                    <p:pic>
                      <p:nvPicPr>
                        <p:cNvPr id="0" name="Object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4" y="1820"/>
                          <a:ext cx="2488" cy="26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 name="Line 6"/>
            <p:cNvSpPr>
              <a:spLocks noChangeShapeType="1"/>
            </p:cNvSpPr>
            <p:nvPr/>
          </p:nvSpPr>
          <p:spPr bwMode="auto">
            <a:xfrm flipH="1">
              <a:off x="3174" y="2202"/>
              <a:ext cx="276" cy="210"/>
            </a:xfrm>
            <a:prstGeom prst="line">
              <a:avLst/>
            </a:prstGeom>
            <a:noFill/>
            <a:ln w="12700">
              <a:solidFill>
                <a:schemeClr val="tx1"/>
              </a:solidFill>
              <a:round/>
              <a:headEnd/>
              <a:tailEnd type="triangle" w="med" len="med"/>
            </a:ln>
          </p:spPr>
          <p:txBody>
            <a:bodyPr wrap="none" anchor="ctr"/>
            <a:lstStyle/>
            <a:p>
              <a:endParaRPr lang="fr-FR"/>
            </a:p>
          </p:txBody>
        </p:sp>
      </p:grpSp>
      <p:sp>
        <p:nvSpPr>
          <p:cNvPr id="1028" name="Text Box 7"/>
          <p:cNvSpPr txBox="1">
            <a:spLocks noChangeArrowheads="1"/>
          </p:cNvSpPr>
          <p:nvPr/>
        </p:nvSpPr>
        <p:spPr bwMode="auto">
          <a:xfrm>
            <a:off x="1666875" y="5956300"/>
            <a:ext cx="5002213" cy="461963"/>
          </a:xfrm>
          <a:prstGeom prst="rect">
            <a:avLst/>
          </a:prstGeom>
          <a:noFill/>
          <a:ln w="9525">
            <a:noFill/>
            <a:miter lim="800000"/>
            <a:headEnd/>
            <a:tailEnd/>
          </a:ln>
        </p:spPr>
        <p:txBody>
          <a:bodyPr wrap="none">
            <a:spAutoFit/>
          </a:bodyPr>
          <a:lstStyle/>
          <a:p>
            <a:r>
              <a:rPr lang="fr-CH" sz="2400">
                <a:latin typeface="Times New Roman" pitchFamily="18" charset="0"/>
                <a:cs typeface="Times New Roman" pitchFamily="18" charset="0"/>
              </a:rPr>
              <a:t>Genome: ssRNA of negative polarity </a:t>
            </a:r>
            <a:endParaRPr lang="de-DE" sz="2400">
              <a:latin typeface="Times New Roman" pitchFamily="18" charset="0"/>
              <a:cs typeface="Times New Roman" pitchFamily="18" charset="0"/>
            </a:endParaRPr>
          </a:p>
        </p:txBody>
      </p:sp>
      <p:pic>
        <p:nvPicPr>
          <p:cNvPr id="1029" name="Picture 20" descr="schem8"/>
          <p:cNvPicPr>
            <a:picLocks noChangeAspect="1" noChangeArrowheads="1"/>
          </p:cNvPicPr>
          <p:nvPr/>
        </p:nvPicPr>
        <p:blipFill>
          <a:blip r:embed="rId5"/>
          <a:srcRect/>
          <a:stretch>
            <a:fillRect/>
          </a:stretch>
        </p:blipFill>
        <p:spPr bwMode="auto">
          <a:xfrm>
            <a:off x="3635375" y="820738"/>
            <a:ext cx="5534025" cy="4670425"/>
          </a:xfrm>
          <a:prstGeom prst="rect">
            <a:avLst/>
          </a:prstGeom>
          <a:noFill/>
          <a:ln w="28575">
            <a:noFill/>
            <a:miter lim="800000"/>
            <a:headEnd/>
            <a:tailEnd/>
          </a:ln>
        </p:spPr>
      </p:pic>
      <p:sp>
        <p:nvSpPr>
          <p:cNvPr id="1030" name="Text Box 21"/>
          <p:cNvSpPr txBox="1">
            <a:spLocks noChangeArrowheads="1"/>
          </p:cNvSpPr>
          <p:nvPr/>
        </p:nvSpPr>
        <p:spPr bwMode="auto">
          <a:xfrm>
            <a:off x="7370763" y="2546350"/>
            <a:ext cx="1146175" cy="277813"/>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Genomic RNA</a:t>
            </a:r>
            <a:endParaRPr lang="fr-CA" sz="1200" b="1">
              <a:latin typeface="Times New Roman" pitchFamily="18" charset="0"/>
            </a:endParaRPr>
          </a:p>
        </p:txBody>
      </p:sp>
      <p:sp>
        <p:nvSpPr>
          <p:cNvPr id="1031" name="Text Box 22"/>
          <p:cNvSpPr txBox="1">
            <a:spLocks noChangeArrowheads="1"/>
          </p:cNvSpPr>
          <p:nvPr/>
        </p:nvSpPr>
        <p:spPr bwMode="auto">
          <a:xfrm>
            <a:off x="6738938" y="1306513"/>
            <a:ext cx="893762" cy="277812"/>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membrane</a:t>
            </a:r>
            <a:endParaRPr lang="fr-CA" sz="1200" b="1">
              <a:latin typeface="Times New Roman" pitchFamily="18" charset="0"/>
            </a:endParaRPr>
          </a:p>
        </p:txBody>
      </p:sp>
      <p:sp>
        <p:nvSpPr>
          <p:cNvPr id="1032" name="Text Box 23"/>
          <p:cNvSpPr txBox="1">
            <a:spLocks noChangeArrowheads="1"/>
          </p:cNvSpPr>
          <p:nvPr/>
        </p:nvSpPr>
        <p:spPr bwMode="auto">
          <a:xfrm>
            <a:off x="6272213" y="811213"/>
            <a:ext cx="2184400" cy="277812"/>
          </a:xfrm>
          <a:prstGeom prst="rect">
            <a:avLst/>
          </a:prstGeom>
          <a:noFill/>
          <a:ln w="9525">
            <a:noFill/>
            <a:miter lim="800000"/>
            <a:headEnd/>
            <a:tailEnd/>
          </a:ln>
        </p:spPr>
        <p:txBody>
          <a:bodyPr>
            <a:spAutoFit/>
          </a:bodyPr>
          <a:lstStyle/>
          <a:p>
            <a:pPr eaLnBrk="0" hangingPunct="0"/>
            <a:r>
              <a:rPr lang="fr-FR" sz="1200" b="1">
                <a:latin typeface="Times New Roman" pitchFamily="18" charset="0"/>
              </a:rPr>
              <a:t>Surface glycoprotein: </a:t>
            </a:r>
            <a:r>
              <a:rPr lang="fr-FR" sz="1200" b="1">
                <a:solidFill>
                  <a:srgbClr val="FF0000"/>
                </a:solidFill>
                <a:latin typeface="Times New Roman" pitchFamily="18" charset="0"/>
              </a:rPr>
              <a:t>GP</a:t>
            </a:r>
            <a:endParaRPr lang="fr-CA" sz="1200" b="1">
              <a:solidFill>
                <a:srgbClr val="33CC33"/>
              </a:solidFill>
              <a:latin typeface="Times New Roman" pitchFamily="18" charset="0"/>
            </a:endParaRPr>
          </a:p>
        </p:txBody>
      </p:sp>
      <p:sp>
        <p:nvSpPr>
          <p:cNvPr id="1033" name="Text Box 24"/>
          <p:cNvSpPr txBox="1">
            <a:spLocks noChangeArrowheads="1"/>
          </p:cNvSpPr>
          <p:nvPr/>
        </p:nvSpPr>
        <p:spPr bwMode="auto">
          <a:xfrm>
            <a:off x="7329488" y="3275013"/>
            <a:ext cx="1803400" cy="461962"/>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Proteins associated with </a:t>
            </a:r>
          </a:p>
          <a:p>
            <a:pPr algn="ctr" eaLnBrk="0" hangingPunct="0"/>
            <a:r>
              <a:rPr lang="fr-FR" sz="1200" b="1">
                <a:latin typeface="Times New Roman" pitchFamily="18" charset="0"/>
              </a:rPr>
              <a:t>viral RNA:</a:t>
            </a:r>
            <a:endParaRPr lang="fr-CA" sz="1200" b="1">
              <a:latin typeface="Times New Roman" pitchFamily="18" charset="0"/>
            </a:endParaRPr>
          </a:p>
        </p:txBody>
      </p:sp>
      <p:grpSp>
        <p:nvGrpSpPr>
          <p:cNvPr id="1034" name="Group 25"/>
          <p:cNvGrpSpPr>
            <a:grpSpLocks/>
          </p:cNvGrpSpPr>
          <p:nvPr/>
        </p:nvGrpSpPr>
        <p:grpSpPr bwMode="auto">
          <a:xfrm>
            <a:off x="7348538" y="4140200"/>
            <a:ext cx="1527175" cy="1200150"/>
            <a:chOff x="2865" y="2439"/>
            <a:chExt cx="979" cy="666"/>
          </a:xfrm>
        </p:grpSpPr>
        <p:sp>
          <p:nvSpPr>
            <p:cNvPr id="1040" name="Text Box 26"/>
            <p:cNvSpPr txBox="1">
              <a:spLocks noChangeArrowheads="1"/>
            </p:cNvSpPr>
            <p:nvPr/>
          </p:nvSpPr>
          <p:spPr bwMode="auto">
            <a:xfrm>
              <a:off x="2883" y="2439"/>
              <a:ext cx="961" cy="154"/>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 Nucleoprotein(</a:t>
              </a:r>
              <a:r>
                <a:rPr lang="fr-FR" sz="1200" b="1">
                  <a:solidFill>
                    <a:schemeClr val="accent2"/>
                  </a:solidFill>
                  <a:latin typeface="Times New Roman" pitchFamily="18" charset="0"/>
                </a:rPr>
                <a:t>NP</a:t>
              </a:r>
              <a:r>
                <a:rPr lang="fr-FR" sz="1200" b="1">
                  <a:latin typeface="Times New Roman" pitchFamily="18" charset="0"/>
                </a:rPr>
                <a:t>)</a:t>
              </a:r>
              <a:endParaRPr lang="fr-CA" sz="1200" b="1">
                <a:latin typeface="Times New Roman" pitchFamily="18" charset="0"/>
              </a:endParaRPr>
            </a:p>
          </p:txBody>
        </p:sp>
        <p:sp>
          <p:nvSpPr>
            <p:cNvPr id="1041" name="Text Box 27"/>
            <p:cNvSpPr txBox="1">
              <a:spLocks noChangeArrowheads="1"/>
            </p:cNvSpPr>
            <p:nvPr/>
          </p:nvSpPr>
          <p:spPr bwMode="auto">
            <a:xfrm>
              <a:off x="2879" y="2775"/>
              <a:ext cx="396" cy="154"/>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 </a:t>
              </a:r>
              <a:r>
                <a:rPr lang="fr-FR" sz="1200" b="1">
                  <a:solidFill>
                    <a:schemeClr val="accent2"/>
                  </a:solidFill>
                  <a:latin typeface="Times New Roman" pitchFamily="18" charset="0"/>
                </a:rPr>
                <a:t>VP30</a:t>
              </a:r>
              <a:endParaRPr lang="fr-CA" sz="1200" b="1">
                <a:latin typeface="Times New Roman" pitchFamily="18" charset="0"/>
              </a:endParaRPr>
            </a:p>
          </p:txBody>
        </p:sp>
        <p:sp>
          <p:nvSpPr>
            <p:cNvPr id="1042" name="Text Box 28"/>
            <p:cNvSpPr txBox="1">
              <a:spLocks noChangeArrowheads="1"/>
            </p:cNvSpPr>
            <p:nvPr/>
          </p:nvSpPr>
          <p:spPr bwMode="auto">
            <a:xfrm>
              <a:off x="2865" y="2607"/>
              <a:ext cx="396" cy="154"/>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 </a:t>
              </a:r>
              <a:r>
                <a:rPr lang="fr-FR" sz="1200" b="1">
                  <a:solidFill>
                    <a:schemeClr val="accent2"/>
                  </a:solidFill>
                  <a:latin typeface="Times New Roman" pitchFamily="18" charset="0"/>
                </a:rPr>
                <a:t>VP35</a:t>
              </a:r>
              <a:endParaRPr lang="fr-CA" sz="1200" b="1">
                <a:latin typeface="Times New Roman" pitchFamily="18" charset="0"/>
              </a:endParaRPr>
            </a:p>
          </p:txBody>
        </p:sp>
        <p:sp>
          <p:nvSpPr>
            <p:cNvPr id="1043" name="Text Box 29"/>
            <p:cNvSpPr txBox="1">
              <a:spLocks noChangeArrowheads="1"/>
            </p:cNvSpPr>
            <p:nvPr/>
          </p:nvSpPr>
          <p:spPr bwMode="auto">
            <a:xfrm>
              <a:off x="2878" y="2951"/>
              <a:ext cx="788" cy="154"/>
            </a:xfrm>
            <a:prstGeom prst="rect">
              <a:avLst/>
            </a:prstGeom>
            <a:noFill/>
            <a:ln w="9525">
              <a:noFill/>
              <a:miter lim="800000"/>
              <a:headEnd/>
              <a:tailEnd/>
            </a:ln>
          </p:spPr>
          <p:txBody>
            <a:bodyPr wrap="none">
              <a:spAutoFit/>
            </a:bodyPr>
            <a:lstStyle/>
            <a:p>
              <a:pPr algn="ctr" eaLnBrk="0" hangingPunct="0"/>
              <a:r>
                <a:rPr lang="fr-FR" sz="1200" b="1">
                  <a:latin typeface="Times New Roman" pitchFamily="18" charset="0"/>
                </a:rPr>
                <a:t>. Polymerase(</a:t>
              </a:r>
              <a:r>
                <a:rPr lang="fr-FR" sz="1200" b="1">
                  <a:solidFill>
                    <a:schemeClr val="accent2"/>
                  </a:solidFill>
                  <a:latin typeface="Times New Roman" pitchFamily="18" charset="0"/>
                </a:rPr>
                <a:t>L</a:t>
              </a:r>
              <a:r>
                <a:rPr lang="fr-FR" sz="1200" b="1">
                  <a:latin typeface="Times New Roman" pitchFamily="18" charset="0"/>
                </a:rPr>
                <a:t>)</a:t>
              </a:r>
              <a:endParaRPr lang="fr-CA" sz="1200" b="1">
                <a:latin typeface="Times New Roman" pitchFamily="18" charset="0"/>
              </a:endParaRPr>
            </a:p>
          </p:txBody>
        </p:sp>
      </p:grpSp>
      <p:sp>
        <p:nvSpPr>
          <p:cNvPr id="1035" name="Line 30"/>
          <p:cNvSpPr>
            <a:spLocks noChangeShapeType="1"/>
          </p:cNvSpPr>
          <p:nvPr/>
        </p:nvSpPr>
        <p:spPr bwMode="auto">
          <a:xfrm flipH="1">
            <a:off x="6064250" y="1222375"/>
            <a:ext cx="279400" cy="257175"/>
          </a:xfrm>
          <a:prstGeom prst="line">
            <a:avLst/>
          </a:prstGeom>
          <a:noFill/>
          <a:ln w="9525">
            <a:solidFill>
              <a:srgbClr val="FF0000"/>
            </a:solidFill>
            <a:round/>
            <a:headEnd/>
            <a:tailEnd type="triangle" w="med" len="med"/>
          </a:ln>
        </p:spPr>
        <p:txBody>
          <a:bodyPr/>
          <a:lstStyle/>
          <a:p>
            <a:endParaRPr lang="fr-FR"/>
          </a:p>
        </p:txBody>
      </p:sp>
      <p:sp>
        <p:nvSpPr>
          <p:cNvPr id="1036" name="Line 31"/>
          <p:cNvSpPr>
            <a:spLocks noChangeShapeType="1"/>
          </p:cNvSpPr>
          <p:nvPr/>
        </p:nvSpPr>
        <p:spPr bwMode="auto">
          <a:xfrm flipH="1">
            <a:off x="6740525" y="1568450"/>
            <a:ext cx="354013" cy="633413"/>
          </a:xfrm>
          <a:prstGeom prst="line">
            <a:avLst/>
          </a:prstGeom>
          <a:noFill/>
          <a:ln w="9525">
            <a:solidFill>
              <a:srgbClr val="FF0000"/>
            </a:solidFill>
            <a:round/>
            <a:headEnd/>
            <a:tailEnd type="triangle" w="med" len="med"/>
          </a:ln>
        </p:spPr>
        <p:txBody>
          <a:bodyPr/>
          <a:lstStyle/>
          <a:p>
            <a:endParaRPr lang="fr-FR"/>
          </a:p>
        </p:txBody>
      </p:sp>
      <p:sp>
        <p:nvSpPr>
          <p:cNvPr id="1037" name="Line 32"/>
          <p:cNvSpPr>
            <a:spLocks noChangeShapeType="1"/>
          </p:cNvSpPr>
          <p:nvPr/>
        </p:nvSpPr>
        <p:spPr bwMode="auto">
          <a:xfrm flipH="1">
            <a:off x="7180263" y="2863850"/>
            <a:ext cx="777875" cy="447675"/>
          </a:xfrm>
          <a:prstGeom prst="line">
            <a:avLst/>
          </a:prstGeom>
          <a:noFill/>
          <a:ln w="9525">
            <a:solidFill>
              <a:srgbClr val="FF0000"/>
            </a:solidFill>
            <a:round/>
            <a:headEnd/>
            <a:tailEnd type="triangle" w="med" len="med"/>
          </a:ln>
        </p:spPr>
        <p:txBody>
          <a:bodyPr/>
          <a:lstStyle/>
          <a:p>
            <a:endParaRPr lang="fr-FR"/>
          </a:p>
        </p:txBody>
      </p:sp>
      <p:sp>
        <p:nvSpPr>
          <p:cNvPr id="1038" name="Line 33"/>
          <p:cNvSpPr>
            <a:spLocks noChangeShapeType="1"/>
          </p:cNvSpPr>
          <p:nvPr/>
        </p:nvSpPr>
        <p:spPr bwMode="auto">
          <a:xfrm flipH="1">
            <a:off x="6805613" y="1984375"/>
            <a:ext cx="852487" cy="620713"/>
          </a:xfrm>
          <a:prstGeom prst="line">
            <a:avLst/>
          </a:prstGeom>
          <a:noFill/>
          <a:ln w="9525">
            <a:solidFill>
              <a:srgbClr val="FF0000"/>
            </a:solidFill>
            <a:round/>
            <a:headEnd/>
            <a:tailEnd type="triangle" w="med" len="med"/>
          </a:ln>
        </p:spPr>
        <p:txBody>
          <a:bodyPr/>
          <a:lstStyle/>
          <a:p>
            <a:endParaRPr lang="fr-FR"/>
          </a:p>
        </p:txBody>
      </p:sp>
      <p:sp>
        <p:nvSpPr>
          <p:cNvPr id="1039" name="Text Box 34"/>
          <p:cNvSpPr txBox="1">
            <a:spLocks noChangeArrowheads="1"/>
          </p:cNvSpPr>
          <p:nvPr/>
        </p:nvSpPr>
        <p:spPr bwMode="auto">
          <a:xfrm>
            <a:off x="7404100" y="1649413"/>
            <a:ext cx="1641475" cy="461962"/>
          </a:xfrm>
          <a:prstGeom prst="rect">
            <a:avLst/>
          </a:prstGeom>
          <a:noFill/>
          <a:ln w="9525">
            <a:noFill/>
            <a:miter lim="800000"/>
            <a:headEnd/>
            <a:tailEnd/>
          </a:ln>
        </p:spPr>
        <p:txBody>
          <a:bodyPr>
            <a:spAutoFit/>
          </a:bodyPr>
          <a:lstStyle/>
          <a:p>
            <a:pPr algn="ctr" eaLnBrk="0" hangingPunct="0"/>
            <a:r>
              <a:rPr lang="fr-FR" sz="1200" b="1">
                <a:latin typeface="Times New Roman" pitchFamily="18" charset="0"/>
              </a:rPr>
              <a:t>Matrix proteins </a:t>
            </a:r>
          </a:p>
          <a:p>
            <a:pPr algn="ctr" eaLnBrk="0" hangingPunct="0"/>
            <a:r>
              <a:rPr lang="fr-FR" sz="1200" b="1">
                <a:solidFill>
                  <a:srgbClr val="FF0000"/>
                </a:solidFill>
                <a:latin typeface="Times New Roman" pitchFamily="18" charset="0"/>
              </a:rPr>
              <a:t>VP40</a:t>
            </a:r>
            <a:r>
              <a:rPr lang="fr-FR" sz="1200" b="1">
                <a:latin typeface="Times New Roman" pitchFamily="18" charset="0"/>
              </a:rPr>
              <a:t> et </a:t>
            </a:r>
            <a:r>
              <a:rPr lang="fr-FR" sz="1200" b="1">
                <a:solidFill>
                  <a:srgbClr val="F33009"/>
                </a:solidFill>
                <a:latin typeface="Times New Roman" pitchFamily="18" charset="0"/>
              </a:rPr>
              <a:t>VP24</a:t>
            </a:r>
            <a:endParaRPr lang="fr-CA" sz="1200" b="1">
              <a:solidFill>
                <a:srgbClr val="F33009"/>
              </a:solidFill>
              <a:latin typeface="Times New Roman" pitchFamily="18" charset="0"/>
            </a:endParaRPr>
          </a:p>
        </p:txBody>
      </p:sp>
    </p:spTree>
  </p:cSld>
  <p:clrMapOvr>
    <a:masterClrMapping/>
  </p:clrMapOvr>
  <p:transition advClick="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4" descr="Figure-4"/>
          <p:cNvPicPr>
            <a:picLocks noChangeAspect="1" noChangeArrowheads="1"/>
          </p:cNvPicPr>
          <p:nvPr/>
        </p:nvPicPr>
        <p:blipFill>
          <a:blip r:embed="rId3"/>
          <a:srcRect/>
          <a:stretch>
            <a:fillRect/>
          </a:stretch>
        </p:blipFill>
        <p:spPr bwMode="auto">
          <a:xfrm>
            <a:off x="1739900" y="317500"/>
            <a:ext cx="4503738" cy="6086475"/>
          </a:xfrm>
          <a:prstGeom prst="rect">
            <a:avLst/>
          </a:prstGeom>
          <a:noFill/>
          <a:ln w="9525">
            <a:noFill/>
            <a:miter lim="800000"/>
            <a:headEnd/>
            <a:tailEnd/>
          </a:ln>
        </p:spPr>
      </p:pic>
      <p:grpSp>
        <p:nvGrpSpPr>
          <p:cNvPr id="28675" name="Group 5"/>
          <p:cNvGrpSpPr>
            <a:grpSpLocks/>
          </p:cNvGrpSpPr>
          <p:nvPr/>
        </p:nvGrpSpPr>
        <p:grpSpPr bwMode="auto">
          <a:xfrm>
            <a:off x="1838325" y="388938"/>
            <a:ext cx="584200" cy="5902325"/>
            <a:chOff x="814" y="664"/>
            <a:chExt cx="368" cy="2528"/>
          </a:xfrm>
        </p:grpSpPr>
        <p:sp>
          <p:nvSpPr>
            <p:cNvPr id="28689" name="Line 6"/>
            <p:cNvSpPr>
              <a:spLocks noChangeShapeType="1"/>
            </p:cNvSpPr>
            <p:nvPr/>
          </p:nvSpPr>
          <p:spPr bwMode="auto">
            <a:xfrm>
              <a:off x="980" y="868"/>
              <a:ext cx="8" cy="2324"/>
            </a:xfrm>
            <a:prstGeom prst="line">
              <a:avLst/>
            </a:prstGeom>
            <a:noFill/>
            <a:ln w="9525">
              <a:solidFill>
                <a:srgbClr val="FF0000"/>
              </a:solidFill>
              <a:round/>
              <a:headEnd type="triangle" w="med" len="med"/>
              <a:tailEnd type="triangle" w="med" len="med"/>
            </a:ln>
          </p:spPr>
          <p:txBody>
            <a:bodyPr/>
            <a:lstStyle/>
            <a:p>
              <a:endParaRPr lang="fr-FR"/>
            </a:p>
          </p:txBody>
        </p:sp>
        <p:sp>
          <p:nvSpPr>
            <p:cNvPr id="28690" name="Text Box 7"/>
            <p:cNvSpPr txBox="1">
              <a:spLocks noChangeArrowheads="1"/>
            </p:cNvSpPr>
            <p:nvPr/>
          </p:nvSpPr>
          <p:spPr bwMode="auto">
            <a:xfrm>
              <a:off x="814" y="664"/>
              <a:ext cx="368" cy="144"/>
            </a:xfrm>
            <a:prstGeom prst="rect">
              <a:avLst/>
            </a:prstGeom>
            <a:noFill/>
            <a:ln w="9525">
              <a:noFill/>
              <a:miter lim="800000"/>
              <a:headEnd/>
              <a:tailEnd/>
            </a:ln>
          </p:spPr>
          <p:txBody>
            <a:bodyPr wrap="none">
              <a:spAutoFit/>
            </a:bodyPr>
            <a:lstStyle/>
            <a:p>
              <a:r>
                <a:rPr lang="fr-CH" sz="1600">
                  <a:solidFill>
                    <a:srgbClr val="FF0000"/>
                  </a:solidFill>
                </a:rPr>
                <a:t>1</a:t>
              </a:r>
              <a:r>
                <a:rPr lang="fr-CH" sz="1600">
                  <a:solidFill>
                    <a:srgbClr val="FF0000"/>
                  </a:solidFill>
                  <a:latin typeface="Symbol" pitchFamily="18" charset="2"/>
                </a:rPr>
                <a:t>m</a:t>
              </a:r>
              <a:r>
                <a:rPr lang="fr-CH" sz="1600">
                  <a:solidFill>
                    <a:srgbClr val="FF0000"/>
                  </a:solidFill>
                </a:rPr>
                <a:t>m</a:t>
              </a:r>
              <a:endParaRPr lang="de-DE" sz="1600">
                <a:solidFill>
                  <a:srgbClr val="FF0000"/>
                </a:solidFill>
              </a:endParaRPr>
            </a:p>
          </p:txBody>
        </p:sp>
      </p:grpSp>
      <p:grpSp>
        <p:nvGrpSpPr>
          <p:cNvPr id="28676" name="Group 8"/>
          <p:cNvGrpSpPr>
            <a:grpSpLocks/>
          </p:cNvGrpSpPr>
          <p:nvPr/>
        </p:nvGrpSpPr>
        <p:grpSpPr bwMode="auto">
          <a:xfrm>
            <a:off x="2433638" y="2389188"/>
            <a:ext cx="720725" cy="366712"/>
            <a:chOff x="1136" y="1475"/>
            <a:chExt cx="454" cy="231"/>
          </a:xfrm>
        </p:grpSpPr>
        <p:sp>
          <p:nvSpPr>
            <p:cNvPr id="28685" name="Line 9"/>
            <p:cNvSpPr>
              <a:spLocks noChangeShapeType="1"/>
            </p:cNvSpPr>
            <p:nvPr/>
          </p:nvSpPr>
          <p:spPr bwMode="auto">
            <a:xfrm>
              <a:off x="1136" y="1672"/>
              <a:ext cx="140" cy="4"/>
            </a:xfrm>
            <a:prstGeom prst="line">
              <a:avLst/>
            </a:prstGeom>
            <a:noFill/>
            <a:ln w="9525">
              <a:solidFill>
                <a:srgbClr val="FF0000"/>
              </a:solidFill>
              <a:round/>
              <a:headEnd type="triangle" w="med" len="med"/>
              <a:tailEnd type="triangle" w="med" len="med"/>
            </a:ln>
          </p:spPr>
          <p:txBody>
            <a:bodyPr/>
            <a:lstStyle/>
            <a:p>
              <a:endParaRPr lang="fr-FR"/>
            </a:p>
          </p:txBody>
        </p:sp>
        <p:grpSp>
          <p:nvGrpSpPr>
            <p:cNvPr id="28686" name="Group 10"/>
            <p:cNvGrpSpPr>
              <a:grpSpLocks/>
            </p:cNvGrpSpPr>
            <p:nvPr/>
          </p:nvGrpSpPr>
          <p:grpSpPr bwMode="auto">
            <a:xfrm>
              <a:off x="1178" y="1475"/>
              <a:ext cx="412" cy="231"/>
              <a:chOff x="162" y="667"/>
              <a:chExt cx="412" cy="231"/>
            </a:xfrm>
          </p:grpSpPr>
          <p:sp>
            <p:nvSpPr>
              <p:cNvPr id="28687" name="Text Box 11"/>
              <p:cNvSpPr txBox="1">
                <a:spLocks noChangeArrowheads="1"/>
              </p:cNvSpPr>
              <p:nvPr/>
            </p:nvSpPr>
            <p:spPr bwMode="auto">
              <a:xfrm>
                <a:off x="162" y="667"/>
                <a:ext cx="412" cy="231"/>
              </a:xfrm>
              <a:prstGeom prst="rect">
                <a:avLst/>
              </a:prstGeom>
              <a:noFill/>
              <a:ln w="9525">
                <a:noFill/>
                <a:miter lim="800000"/>
                <a:headEnd/>
                <a:tailEnd/>
              </a:ln>
            </p:spPr>
            <p:txBody>
              <a:bodyPr wrap="none">
                <a:spAutoFit/>
              </a:bodyPr>
              <a:lstStyle/>
              <a:p>
                <a:r>
                  <a:rPr lang="fr-CH">
                    <a:solidFill>
                      <a:srgbClr val="FF0000"/>
                    </a:solidFill>
                  </a:rPr>
                  <a:t>80 A</a:t>
                </a:r>
                <a:endParaRPr lang="de-DE">
                  <a:solidFill>
                    <a:srgbClr val="FF0000"/>
                  </a:solidFill>
                </a:endParaRPr>
              </a:p>
            </p:txBody>
          </p:sp>
          <p:sp>
            <p:nvSpPr>
              <p:cNvPr id="28688" name="Oval 12"/>
              <p:cNvSpPr>
                <a:spLocks noChangeArrowheads="1"/>
              </p:cNvSpPr>
              <p:nvPr/>
            </p:nvSpPr>
            <p:spPr bwMode="auto">
              <a:xfrm>
                <a:off x="448" y="684"/>
                <a:ext cx="32" cy="36"/>
              </a:xfrm>
              <a:prstGeom prst="ellipse">
                <a:avLst/>
              </a:prstGeom>
              <a:noFill/>
              <a:ln w="12700">
                <a:solidFill>
                  <a:srgbClr val="FF0000"/>
                </a:solidFill>
                <a:round/>
                <a:headEnd/>
                <a:tailEnd/>
              </a:ln>
            </p:spPr>
            <p:txBody>
              <a:bodyPr wrap="none" anchor="ctr"/>
              <a:lstStyle/>
              <a:p>
                <a:endParaRPr lang="en-US"/>
              </a:p>
            </p:txBody>
          </p:sp>
        </p:grpSp>
      </p:grpSp>
      <p:sp>
        <p:nvSpPr>
          <p:cNvPr id="28677" name="Text Box 14"/>
          <p:cNvSpPr txBox="1">
            <a:spLocks noChangeArrowheads="1"/>
          </p:cNvSpPr>
          <p:nvPr/>
        </p:nvSpPr>
        <p:spPr bwMode="auto">
          <a:xfrm>
            <a:off x="5619750" y="3248025"/>
            <a:ext cx="1784350" cy="365125"/>
          </a:xfrm>
          <a:prstGeom prst="rect">
            <a:avLst/>
          </a:prstGeom>
          <a:noFill/>
          <a:ln w="9525">
            <a:noFill/>
            <a:miter lim="800000"/>
            <a:headEnd/>
            <a:tailEnd/>
          </a:ln>
        </p:spPr>
        <p:txBody>
          <a:bodyPr wrap="none">
            <a:spAutoFit/>
          </a:bodyPr>
          <a:lstStyle/>
          <a:p>
            <a:r>
              <a:rPr lang="fr-CH">
                <a:solidFill>
                  <a:srgbClr val="FF0000"/>
                </a:solidFill>
              </a:rPr>
              <a:t>13 N / helix turn</a:t>
            </a:r>
            <a:endParaRPr lang="de-DE">
              <a:solidFill>
                <a:srgbClr val="FF0000"/>
              </a:solidFill>
            </a:endParaRPr>
          </a:p>
        </p:txBody>
      </p:sp>
      <p:sp>
        <p:nvSpPr>
          <p:cNvPr id="28678" name="Line 15"/>
          <p:cNvSpPr>
            <a:spLocks noChangeShapeType="1"/>
          </p:cNvSpPr>
          <p:nvPr/>
        </p:nvSpPr>
        <p:spPr bwMode="auto">
          <a:xfrm flipV="1">
            <a:off x="5111750" y="3600450"/>
            <a:ext cx="938213" cy="525463"/>
          </a:xfrm>
          <a:prstGeom prst="line">
            <a:avLst/>
          </a:prstGeom>
          <a:noFill/>
          <a:ln w="28575">
            <a:solidFill>
              <a:srgbClr val="FF0000"/>
            </a:solidFill>
            <a:round/>
            <a:headEnd/>
            <a:tailEnd type="triangle" w="med" len="med"/>
          </a:ln>
        </p:spPr>
        <p:txBody>
          <a:bodyPr/>
          <a:lstStyle/>
          <a:p>
            <a:endParaRPr lang="fr-FR"/>
          </a:p>
        </p:txBody>
      </p:sp>
      <p:grpSp>
        <p:nvGrpSpPr>
          <p:cNvPr id="28679" name="Group 16"/>
          <p:cNvGrpSpPr>
            <a:grpSpLocks/>
          </p:cNvGrpSpPr>
          <p:nvPr/>
        </p:nvGrpSpPr>
        <p:grpSpPr bwMode="auto">
          <a:xfrm>
            <a:off x="5270500" y="5059363"/>
            <a:ext cx="2251075" cy="665162"/>
            <a:chOff x="2392" y="2506"/>
            <a:chExt cx="1418" cy="419"/>
          </a:xfrm>
        </p:grpSpPr>
        <p:sp>
          <p:nvSpPr>
            <p:cNvPr id="28683" name="Line 17"/>
            <p:cNvSpPr>
              <a:spLocks noChangeShapeType="1"/>
            </p:cNvSpPr>
            <p:nvPr/>
          </p:nvSpPr>
          <p:spPr bwMode="auto">
            <a:xfrm>
              <a:off x="2392" y="2506"/>
              <a:ext cx="684" cy="294"/>
            </a:xfrm>
            <a:prstGeom prst="line">
              <a:avLst/>
            </a:prstGeom>
            <a:noFill/>
            <a:ln w="28575">
              <a:solidFill>
                <a:srgbClr val="FF0000"/>
              </a:solidFill>
              <a:round/>
              <a:headEnd/>
              <a:tailEnd type="triangle" w="med" len="med"/>
            </a:ln>
          </p:spPr>
          <p:txBody>
            <a:bodyPr/>
            <a:lstStyle/>
            <a:p>
              <a:endParaRPr lang="fr-FR"/>
            </a:p>
          </p:txBody>
        </p:sp>
        <p:sp>
          <p:nvSpPr>
            <p:cNvPr id="28684" name="Text Box 18"/>
            <p:cNvSpPr txBox="1">
              <a:spLocks noChangeArrowheads="1"/>
            </p:cNvSpPr>
            <p:nvPr/>
          </p:nvSpPr>
          <p:spPr bwMode="auto">
            <a:xfrm>
              <a:off x="3076" y="2637"/>
              <a:ext cx="734" cy="288"/>
            </a:xfrm>
            <a:prstGeom prst="rect">
              <a:avLst/>
            </a:prstGeom>
            <a:noFill/>
            <a:ln w="9525">
              <a:noFill/>
              <a:miter lim="800000"/>
              <a:headEnd/>
              <a:tailEnd/>
            </a:ln>
          </p:spPr>
          <p:txBody>
            <a:bodyPr wrap="none">
              <a:spAutoFit/>
            </a:bodyPr>
            <a:lstStyle/>
            <a:p>
              <a:r>
                <a:rPr lang="fr-CH" sz="2400">
                  <a:solidFill>
                    <a:srgbClr val="FF0000"/>
                  </a:solidFill>
                </a:rPr>
                <a:t>6 nt / N</a:t>
              </a:r>
              <a:endParaRPr lang="de-DE" sz="2400">
                <a:solidFill>
                  <a:srgbClr val="FF0000"/>
                </a:solidFill>
              </a:endParaRPr>
            </a:p>
          </p:txBody>
        </p:sp>
      </p:grpSp>
      <p:sp>
        <p:nvSpPr>
          <p:cNvPr id="28680" name="Text Box 19"/>
          <p:cNvSpPr txBox="1">
            <a:spLocks noChangeArrowheads="1"/>
          </p:cNvSpPr>
          <p:nvPr/>
        </p:nvSpPr>
        <p:spPr bwMode="auto">
          <a:xfrm>
            <a:off x="4156075" y="925513"/>
            <a:ext cx="4497388" cy="923925"/>
          </a:xfrm>
          <a:prstGeom prst="rect">
            <a:avLst/>
          </a:prstGeom>
          <a:noFill/>
          <a:ln w="9525">
            <a:noFill/>
            <a:miter lim="800000"/>
            <a:headEnd/>
            <a:tailEnd/>
          </a:ln>
        </p:spPr>
        <p:txBody>
          <a:bodyPr wrap="none">
            <a:spAutoFit/>
          </a:bodyPr>
          <a:lstStyle/>
          <a:p>
            <a:pPr>
              <a:buFontTx/>
              <a:buChar char="-"/>
            </a:pPr>
            <a:r>
              <a:rPr lang="fr-CH"/>
              <a:t> RNA resistant to nuclease and high salt </a:t>
            </a:r>
          </a:p>
          <a:p>
            <a:pPr>
              <a:buFontTx/>
              <a:buChar char="-"/>
            </a:pPr>
            <a:r>
              <a:rPr lang="fr-CH"/>
              <a:t> Bases poorly accessible to Watson-Crick</a:t>
            </a:r>
          </a:p>
          <a:p>
            <a:r>
              <a:rPr lang="fr-CH"/>
              <a:t>   base pairing</a:t>
            </a:r>
          </a:p>
        </p:txBody>
      </p:sp>
      <p:sp>
        <p:nvSpPr>
          <p:cNvPr id="28681" name="Text Box 20"/>
          <p:cNvSpPr txBox="1">
            <a:spLocks noChangeArrowheads="1"/>
          </p:cNvSpPr>
          <p:nvPr/>
        </p:nvSpPr>
        <p:spPr bwMode="auto">
          <a:xfrm>
            <a:off x="1638300" y="6400800"/>
            <a:ext cx="5656263" cy="457200"/>
          </a:xfrm>
          <a:prstGeom prst="rect">
            <a:avLst/>
          </a:prstGeom>
          <a:noFill/>
          <a:ln w="9525">
            <a:noFill/>
            <a:miter lim="800000"/>
            <a:headEnd/>
            <a:tailEnd/>
          </a:ln>
        </p:spPr>
        <p:txBody>
          <a:bodyPr wrap="none">
            <a:spAutoFit/>
          </a:bodyPr>
          <a:lstStyle/>
          <a:p>
            <a:r>
              <a:rPr lang="fr-CH" sz="2400">
                <a:solidFill>
                  <a:srgbClr val="FF0000"/>
                </a:solidFill>
              </a:rPr>
              <a:t>- NC is  the active template for the RdRp</a:t>
            </a:r>
            <a:endParaRPr lang="de-DE" sz="2400">
              <a:solidFill>
                <a:srgbClr val="FF0000"/>
              </a:solidFill>
            </a:endParaRPr>
          </a:p>
        </p:txBody>
      </p:sp>
      <p:sp>
        <p:nvSpPr>
          <p:cNvPr id="28682" name="Text Box 19"/>
          <p:cNvSpPr txBox="1">
            <a:spLocks noChangeArrowheads="1"/>
          </p:cNvSpPr>
          <p:nvPr/>
        </p:nvSpPr>
        <p:spPr bwMode="auto">
          <a:xfrm>
            <a:off x="166688" y="401638"/>
            <a:ext cx="1530350" cy="368300"/>
          </a:xfrm>
          <a:prstGeom prst="rect">
            <a:avLst/>
          </a:prstGeom>
          <a:noFill/>
          <a:ln w="9525">
            <a:noFill/>
            <a:miter lim="800000"/>
            <a:headEnd/>
            <a:tailEnd/>
          </a:ln>
        </p:spPr>
        <p:txBody>
          <a:bodyPr wrap="none">
            <a:spAutoFit/>
          </a:bodyPr>
          <a:lstStyle/>
          <a:p>
            <a:pPr>
              <a:buFontTx/>
              <a:buChar char="-"/>
            </a:pPr>
            <a:r>
              <a:rPr lang="fr-CH"/>
              <a:t>Sendai virus</a:t>
            </a:r>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ext Box 2"/>
          <p:cNvSpPr txBox="1">
            <a:spLocks noChangeArrowheads="1"/>
          </p:cNvSpPr>
          <p:nvPr/>
        </p:nvSpPr>
        <p:spPr bwMode="auto">
          <a:xfrm>
            <a:off x="766763" y="2305050"/>
            <a:ext cx="7394575" cy="584200"/>
          </a:xfrm>
          <a:prstGeom prst="rect">
            <a:avLst/>
          </a:prstGeom>
          <a:noFill/>
          <a:ln w="9525">
            <a:noFill/>
            <a:miter lim="800000"/>
            <a:headEnd/>
            <a:tailEnd/>
          </a:ln>
          <a:effectLst/>
        </p:spPr>
        <p:txBody>
          <a:bodyPr wrap="none">
            <a:spAutoFit/>
          </a:bodyPr>
          <a:lstStyle/>
          <a:p>
            <a:pPr algn="ctr" eaLnBrk="0" hangingPunct="0">
              <a:defRPr/>
            </a:pPr>
            <a:r>
              <a:rPr lang="en-US" sz="3200" b="1" dirty="0">
                <a:effectLst>
                  <a:outerShdw blurRad="38100" dist="38100" dir="2700000" algn="tl">
                    <a:srgbClr val="C0C0C0"/>
                  </a:outerShdw>
                </a:effectLst>
                <a:latin typeface="Times New Roman" pitchFamily="18" charset="0"/>
              </a:rPr>
              <a:t>Genome Organization /Genes Expression</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p:cNvSpPr txBox="1">
            <a:spLocks noChangeAspect="1" noChangeArrowheads="1"/>
          </p:cNvSpPr>
          <p:nvPr/>
        </p:nvSpPr>
        <p:spPr bwMode="auto">
          <a:xfrm>
            <a:off x="1466850" y="2643188"/>
            <a:ext cx="7137400" cy="361950"/>
          </a:xfrm>
          <a:prstGeom prst="rect">
            <a:avLst/>
          </a:prstGeom>
          <a:noFill/>
          <a:ln w="9525">
            <a:noFill/>
            <a:miter lim="800000"/>
            <a:headEnd/>
            <a:tailEnd/>
          </a:ln>
        </p:spPr>
        <p:txBody>
          <a:bodyPr/>
          <a:lstStyle/>
          <a:p>
            <a:pPr eaLnBrk="0" hangingPunct="0"/>
            <a:r>
              <a:rPr lang="fr-FR" sz="1200">
                <a:latin typeface="Times New Roman" pitchFamily="18" charset="0"/>
              </a:rPr>
              <a:t> 0       1       2       3       4       5       6       7        8       9      10      11     12     13     14     15     16     17      18     19</a:t>
            </a:r>
          </a:p>
        </p:txBody>
      </p:sp>
      <p:grpSp>
        <p:nvGrpSpPr>
          <p:cNvPr id="30723" name="Group 3"/>
          <p:cNvGrpSpPr>
            <a:grpSpLocks noChangeAspect="1"/>
          </p:cNvGrpSpPr>
          <p:nvPr/>
        </p:nvGrpSpPr>
        <p:grpSpPr bwMode="auto">
          <a:xfrm>
            <a:off x="1593850" y="2514600"/>
            <a:ext cx="6615113" cy="133350"/>
            <a:chOff x="1985" y="7708"/>
            <a:chExt cx="7938" cy="144"/>
          </a:xfrm>
        </p:grpSpPr>
        <p:grpSp>
          <p:nvGrpSpPr>
            <p:cNvPr id="30825" name="Group 4"/>
            <p:cNvGrpSpPr>
              <a:grpSpLocks noChangeAspect="1"/>
            </p:cNvGrpSpPr>
            <p:nvPr/>
          </p:nvGrpSpPr>
          <p:grpSpPr bwMode="auto">
            <a:xfrm>
              <a:off x="1985" y="7708"/>
              <a:ext cx="7937" cy="144"/>
              <a:chOff x="1985" y="7708"/>
              <a:chExt cx="7937" cy="144"/>
            </a:xfrm>
          </p:grpSpPr>
          <p:grpSp>
            <p:nvGrpSpPr>
              <p:cNvPr id="30842" name="Group 5"/>
              <p:cNvGrpSpPr>
                <a:grpSpLocks noChangeAspect="1"/>
              </p:cNvGrpSpPr>
              <p:nvPr/>
            </p:nvGrpSpPr>
            <p:grpSpPr bwMode="auto">
              <a:xfrm>
                <a:off x="1985" y="7708"/>
                <a:ext cx="7937" cy="144"/>
                <a:chOff x="1985" y="7708"/>
                <a:chExt cx="7937" cy="144"/>
              </a:xfrm>
            </p:grpSpPr>
            <p:grpSp>
              <p:nvGrpSpPr>
                <p:cNvPr id="30844" name="Group 6"/>
                <p:cNvGrpSpPr>
                  <a:grpSpLocks noChangeAspect="1"/>
                </p:cNvGrpSpPr>
                <p:nvPr/>
              </p:nvGrpSpPr>
              <p:grpSpPr bwMode="auto">
                <a:xfrm>
                  <a:off x="1985" y="7708"/>
                  <a:ext cx="7937" cy="144"/>
                  <a:chOff x="1985" y="7708"/>
                  <a:chExt cx="7937" cy="144"/>
                </a:xfrm>
              </p:grpSpPr>
              <p:grpSp>
                <p:nvGrpSpPr>
                  <p:cNvPr id="30846" name="Group 7"/>
                  <p:cNvGrpSpPr>
                    <a:grpSpLocks noChangeAspect="1"/>
                  </p:cNvGrpSpPr>
                  <p:nvPr/>
                </p:nvGrpSpPr>
                <p:grpSpPr bwMode="auto">
                  <a:xfrm>
                    <a:off x="1985" y="7708"/>
                    <a:ext cx="7937" cy="144"/>
                    <a:chOff x="1985" y="7708"/>
                    <a:chExt cx="7937" cy="144"/>
                  </a:xfrm>
                </p:grpSpPr>
                <p:sp>
                  <p:nvSpPr>
                    <p:cNvPr id="30848" name="Line 8"/>
                    <p:cNvSpPr>
                      <a:spLocks noChangeAspect="1" noChangeShapeType="1"/>
                    </p:cNvSpPr>
                    <p:nvPr/>
                  </p:nvSpPr>
                  <p:spPr bwMode="auto">
                    <a:xfrm>
                      <a:off x="1985" y="7776"/>
                      <a:ext cx="7937" cy="0"/>
                    </a:xfrm>
                    <a:prstGeom prst="line">
                      <a:avLst/>
                    </a:prstGeom>
                    <a:noFill/>
                    <a:ln w="12700">
                      <a:solidFill>
                        <a:schemeClr val="tx1"/>
                      </a:solidFill>
                      <a:round/>
                      <a:headEnd/>
                      <a:tailEnd/>
                    </a:ln>
                  </p:spPr>
                  <p:txBody>
                    <a:bodyPr/>
                    <a:lstStyle/>
                    <a:p>
                      <a:endParaRPr lang="fr-FR"/>
                    </a:p>
                  </p:txBody>
                </p:sp>
                <p:sp>
                  <p:nvSpPr>
                    <p:cNvPr id="30849" name="Line 9"/>
                    <p:cNvSpPr>
                      <a:spLocks noChangeAspect="1" noChangeShapeType="1"/>
                    </p:cNvSpPr>
                    <p:nvPr/>
                  </p:nvSpPr>
                  <p:spPr bwMode="auto">
                    <a:xfrm>
                      <a:off x="2402" y="7708"/>
                      <a:ext cx="0" cy="144"/>
                    </a:xfrm>
                    <a:prstGeom prst="line">
                      <a:avLst/>
                    </a:prstGeom>
                    <a:noFill/>
                    <a:ln w="12700">
                      <a:solidFill>
                        <a:schemeClr val="tx1"/>
                      </a:solidFill>
                      <a:round/>
                      <a:headEnd/>
                      <a:tailEnd/>
                    </a:ln>
                  </p:spPr>
                  <p:txBody>
                    <a:bodyPr/>
                    <a:lstStyle/>
                    <a:p>
                      <a:endParaRPr lang="fr-FR"/>
                    </a:p>
                  </p:txBody>
                </p:sp>
              </p:grpSp>
              <p:sp>
                <p:nvSpPr>
                  <p:cNvPr id="30847" name="Line 10"/>
                  <p:cNvSpPr>
                    <a:spLocks noChangeAspect="1" noChangeShapeType="1"/>
                  </p:cNvSpPr>
                  <p:nvPr/>
                </p:nvSpPr>
                <p:spPr bwMode="auto">
                  <a:xfrm>
                    <a:off x="2820" y="7708"/>
                    <a:ext cx="0" cy="144"/>
                  </a:xfrm>
                  <a:prstGeom prst="line">
                    <a:avLst/>
                  </a:prstGeom>
                  <a:noFill/>
                  <a:ln w="12700">
                    <a:solidFill>
                      <a:schemeClr val="tx1"/>
                    </a:solidFill>
                    <a:round/>
                    <a:headEnd/>
                    <a:tailEnd/>
                  </a:ln>
                </p:spPr>
                <p:txBody>
                  <a:bodyPr/>
                  <a:lstStyle/>
                  <a:p>
                    <a:endParaRPr lang="fr-FR"/>
                  </a:p>
                </p:txBody>
              </p:sp>
            </p:grpSp>
            <p:sp>
              <p:nvSpPr>
                <p:cNvPr id="30845" name="Line 11"/>
                <p:cNvSpPr>
                  <a:spLocks noChangeAspect="1" noChangeShapeType="1"/>
                </p:cNvSpPr>
                <p:nvPr/>
              </p:nvSpPr>
              <p:spPr bwMode="auto">
                <a:xfrm>
                  <a:off x="3238" y="7708"/>
                  <a:ext cx="0" cy="144"/>
                </a:xfrm>
                <a:prstGeom prst="line">
                  <a:avLst/>
                </a:prstGeom>
                <a:noFill/>
                <a:ln w="12700">
                  <a:solidFill>
                    <a:schemeClr val="tx1"/>
                  </a:solidFill>
                  <a:round/>
                  <a:headEnd/>
                  <a:tailEnd/>
                </a:ln>
              </p:spPr>
              <p:txBody>
                <a:bodyPr/>
                <a:lstStyle/>
                <a:p>
                  <a:endParaRPr lang="fr-FR"/>
                </a:p>
              </p:txBody>
            </p:sp>
          </p:grpSp>
          <p:sp>
            <p:nvSpPr>
              <p:cNvPr id="30843" name="Line 12"/>
              <p:cNvSpPr>
                <a:spLocks noChangeAspect="1" noChangeShapeType="1"/>
              </p:cNvSpPr>
              <p:nvPr/>
            </p:nvSpPr>
            <p:spPr bwMode="auto">
              <a:xfrm>
                <a:off x="3652" y="7708"/>
                <a:ext cx="0" cy="144"/>
              </a:xfrm>
              <a:prstGeom prst="line">
                <a:avLst/>
              </a:prstGeom>
              <a:noFill/>
              <a:ln w="12700">
                <a:solidFill>
                  <a:schemeClr val="tx1"/>
                </a:solidFill>
                <a:round/>
                <a:headEnd/>
                <a:tailEnd/>
              </a:ln>
            </p:spPr>
            <p:txBody>
              <a:bodyPr/>
              <a:lstStyle/>
              <a:p>
                <a:endParaRPr lang="fr-FR"/>
              </a:p>
            </p:txBody>
          </p:sp>
        </p:grpSp>
        <p:sp>
          <p:nvSpPr>
            <p:cNvPr id="30826" name="Line 13"/>
            <p:cNvSpPr>
              <a:spLocks noChangeAspect="1" noChangeShapeType="1"/>
            </p:cNvSpPr>
            <p:nvPr/>
          </p:nvSpPr>
          <p:spPr bwMode="auto">
            <a:xfrm>
              <a:off x="4072" y="7708"/>
              <a:ext cx="0" cy="144"/>
            </a:xfrm>
            <a:prstGeom prst="line">
              <a:avLst/>
            </a:prstGeom>
            <a:noFill/>
            <a:ln w="12700">
              <a:solidFill>
                <a:schemeClr val="tx1"/>
              </a:solidFill>
              <a:round/>
              <a:headEnd/>
              <a:tailEnd/>
            </a:ln>
          </p:spPr>
          <p:txBody>
            <a:bodyPr/>
            <a:lstStyle/>
            <a:p>
              <a:endParaRPr lang="fr-FR"/>
            </a:p>
          </p:txBody>
        </p:sp>
        <p:sp>
          <p:nvSpPr>
            <p:cNvPr id="30827" name="Line 14"/>
            <p:cNvSpPr>
              <a:spLocks noChangeAspect="1" noChangeShapeType="1"/>
            </p:cNvSpPr>
            <p:nvPr/>
          </p:nvSpPr>
          <p:spPr bwMode="auto">
            <a:xfrm>
              <a:off x="4491" y="7708"/>
              <a:ext cx="0" cy="144"/>
            </a:xfrm>
            <a:prstGeom prst="line">
              <a:avLst/>
            </a:prstGeom>
            <a:noFill/>
            <a:ln w="12700">
              <a:solidFill>
                <a:schemeClr val="tx1"/>
              </a:solidFill>
              <a:round/>
              <a:headEnd/>
              <a:tailEnd/>
            </a:ln>
          </p:spPr>
          <p:txBody>
            <a:bodyPr/>
            <a:lstStyle/>
            <a:p>
              <a:endParaRPr lang="fr-FR"/>
            </a:p>
          </p:txBody>
        </p:sp>
        <p:sp>
          <p:nvSpPr>
            <p:cNvPr id="30828" name="Line 15"/>
            <p:cNvSpPr>
              <a:spLocks noChangeAspect="1" noChangeShapeType="1"/>
            </p:cNvSpPr>
            <p:nvPr/>
          </p:nvSpPr>
          <p:spPr bwMode="auto">
            <a:xfrm>
              <a:off x="4906" y="7708"/>
              <a:ext cx="0" cy="144"/>
            </a:xfrm>
            <a:prstGeom prst="line">
              <a:avLst/>
            </a:prstGeom>
            <a:noFill/>
            <a:ln w="12700">
              <a:solidFill>
                <a:schemeClr val="tx1"/>
              </a:solidFill>
              <a:round/>
              <a:headEnd/>
              <a:tailEnd/>
            </a:ln>
          </p:spPr>
          <p:txBody>
            <a:bodyPr/>
            <a:lstStyle/>
            <a:p>
              <a:endParaRPr lang="fr-FR"/>
            </a:p>
          </p:txBody>
        </p:sp>
        <p:sp>
          <p:nvSpPr>
            <p:cNvPr id="30829" name="Line 16"/>
            <p:cNvSpPr>
              <a:spLocks noChangeAspect="1" noChangeShapeType="1"/>
            </p:cNvSpPr>
            <p:nvPr/>
          </p:nvSpPr>
          <p:spPr bwMode="auto">
            <a:xfrm>
              <a:off x="5739" y="7708"/>
              <a:ext cx="0" cy="144"/>
            </a:xfrm>
            <a:prstGeom prst="line">
              <a:avLst/>
            </a:prstGeom>
            <a:noFill/>
            <a:ln w="12700">
              <a:solidFill>
                <a:schemeClr val="tx1"/>
              </a:solidFill>
              <a:round/>
              <a:headEnd/>
              <a:tailEnd/>
            </a:ln>
          </p:spPr>
          <p:txBody>
            <a:bodyPr/>
            <a:lstStyle/>
            <a:p>
              <a:endParaRPr lang="fr-FR"/>
            </a:p>
          </p:txBody>
        </p:sp>
        <p:sp>
          <p:nvSpPr>
            <p:cNvPr id="30830" name="Line 17"/>
            <p:cNvSpPr>
              <a:spLocks noChangeAspect="1" noChangeShapeType="1"/>
            </p:cNvSpPr>
            <p:nvPr/>
          </p:nvSpPr>
          <p:spPr bwMode="auto">
            <a:xfrm>
              <a:off x="5328" y="7708"/>
              <a:ext cx="0" cy="144"/>
            </a:xfrm>
            <a:prstGeom prst="line">
              <a:avLst/>
            </a:prstGeom>
            <a:noFill/>
            <a:ln w="12700">
              <a:solidFill>
                <a:schemeClr val="tx1"/>
              </a:solidFill>
              <a:round/>
              <a:headEnd/>
              <a:tailEnd/>
            </a:ln>
          </p:spPr>
          <p:txBody>
            <a:bodyPr/>
            <a:lstStyle/>
            <a:p>
              <a:endParaRPr lang="fr-FR"/>
            </a:p>
          </p:txBody>
        </p:sp>
        <p:sp>
          <p:nvSpPr>
            <p:cNvPr id="30831" name="Line 18"/>
            <p:cNvSpPr>
              <a:spLocks noChangeAspect="1" noChangeShapeType="1"/>
            </p:cNvSpPr>
            <p:nvPr/>
          </p:nvSpPr>
          <p:spPr bwMode="auto">
            <a:xfrm>
              <a:off x="6158" y="7708"/>
              <a:ext cx="0" cy="144"/>
            </a:xfrm>
            <a:prstGeom prst="line">
              <a:avLst/>
            </a:prstGeom>
            <a:noFill/>
            <a:ln w="12700">
              <a:solidFill>
                <a:schemeClr val="tx1"/>
              </a:solidFill>
              <a:round/>
              <a:headEnd/>
              <a:tailEnd/>
            </a:ln>
          </p:spPr>
          <p:txBody>
            <a:bodyPr/>
            <a:lstStyle/>
            <a:p>
              <a:endParaRPr lang="fr-FR"/>
            </a:p>
          </p:txBody>
        </p:sp>
        <p:sp>
          <p:nvSpPr>
            <p:cNvPr id="30832" name="Line 19"/>
            <p:cNvSpPr>
              <a:spLocks noChangeAspect="1" noChangeShapeType="1"/>
            </p:cNvSpPr>
            <p:nvPr/>
          </p:nvSpPr>
          <p:spPr bwMode="auto">
            <a:xfrm>
              <a:off x="6578" y="7708"/>
              <a:ext cx="0" cy="144"/>
            </a:xfrm>
            <a:prstGeom prst="line">
              <a:avLst/>
            </a:prstGeom>
            <a:noFill/>
            <a:ln w="12700">
              <a:solidFill>
                <a:schemeClr val="tx1"/>
              </a:solidFill>
              <a:round/>
              <a:headEnd/>
              <a:tailEnd/>
            </a:ln>
          </p:spPr>
          <p:txBody>
            <a:bodyPr/>
            <a:lstStyle/>
            <a:p>
              <a:endParaRPr lang="fr-FR"/>
            </a:p>
          </p:txBody>
        </p:sp>
        <p:sp>
          <p:nvSpPr>
            <p:cNvPr id="30833" name="Line 20"/>
            <p:cNvSpPr>
              <a:spLocks noChangeAspect="1" noChangeShapeType="1"/>
            </p:cNvSpPr>
            <p:nvPr/>
          </p:nvSpPr>
          <p:spPr bwMode="auto">
            <a:xfrm>
              <a:off x="6992" y="7708"/>
              <a:ext cx="0" cy="144"/>
            </a:xfrm>
            <a:prstGeom prst="line">
              <a:avLst/>
            </a:prstGeom>
            <a:noFill/>
            <a:ln w="12700">
              <a:solidFill>
                <a:schemeClr val="tx1"/>
              </a:solidFill>
              <a:round/>
              <a:headEnd/>
              <a:tailEnd/>
            </a:ln>
          </p:spPr>
          <p:txBody>
            <a:bodyPr/>
            <a:lstStyle/>
            <a:p>
              <a:endParaRPr lang="fr-FR"/>
            </a:p>
          </p:txBody>
        </p:sp>
        <p:sp>
          <p:nvSpPr>
            <p:cNvPr id="30834" name="Line 21"/>
            <p:cNvSpPr>
              <a:spLocks noChangeAspect="1" noChangeShapeType="1"/>
            </p:cNvSpPr>
            <p:nvPr/>
          </p:nvSpPr>
          <p:spPr bwMode="auto">
            <a:xfrm>
              <a:off x="7411" y="7708"/>
              <a:ext cx="0" cy="144"/>
            </a:xfrm>
            <a:prstGeom prst="line">
              <a:avLst/>
            </a:prstGeom>
            <a:noFill/>
            <a:ln w="12700">
              <a:solidFill>
                <a:schemeClr val="tx1"/>
              </a:solidFill>
              <a:round/>
              <a:headEnd/>
              <a:tailEnd/>
            </a:ln>
          </p:spPr>
          <p:txBody>
            <a:bodyPr/>
            <a:lstStyle/>
            <a:p>
              <a:endParaRPr lang="fr-FR"/>
            </a:p>
          </p:txBody>
        </p:sp>
        <p:sp>
          <p:nvSpPr>
            <p:cNvPr id="30835" name="Line 22"/>
            <p:cNvSpPr>
              <a:spLocks noChangeAspect="1" noChangeShapeType="1"/>
            </p:cNvSpPr>
            <p:nvPr/>
          </p:nvSpPr>
          <p:spPr bwMode="auto">
            <a:xfrm>
              <a:off x="7825" y="7708"/>
              <a:ext cx="0" cy="144"/>
            </a:xfrm>
            <a:prstGeom prst="line">
              <a:avLst/>
            </a:prstGeom>
            <a:noFill/>
            <a:ln w="12700">
              <a:solidFill>
                <a:schemeClr val="tx1"/>
              </a:solidFill>
              <a:round/>
              <a:headEnd/>
              <a:tailEnd/>
            </a:ln>
          </p:spPr>
          <p:txBody>
            <a:bodyPr/>
            <a:lstStyle/>
            <a:p>
              <a:endParaRPr lang="fr-FR"/>
            </a:p>
          </p:txBody>
        </p:sp>
        <p:sp>
          <p:nvSpPr>
            <p:cNvPr id="30836" name="Line 23"/>
            <p:cNvSpPr>
              <a:spLocks noChangeAspect="1" noChangeShapeType="1"/>
            </p:cNvSpPr>
            <p:nvPr/>
          </p:nvSpPr>
          <p:spPr bwMode="auto">
            <a:xfrm>
              <a:off x="8245" y="7708"/>
              <a:ext cx="0" cy="144"/>
            </a:xfrm>
            <a:prstGeom prst="line">
              <a:avLst/>
            </a:prstGeom>
            <a:noFill/>
            <a:ln w="12700">
              <a:solidFill>
                <a:schemeClr val="tx1"/>
              </a:solidFill>
              <a:round/>
              <a:headEnd/>
              <a:tailEnd/>
            </a:ln>
          </p:spPr>
          <p:txBody>
            <a:bodyPr/>
            <a:lstStyle/>
            <a:p>
              <a:endParaRPr lang="fr-FR"/>
            </a:p>
          </p:txBody>
        </p:sp>
        <p:sp>
          <p:nvSpPr>
            <p:cNvPr id="30837" name="Line 24"/>
            <p:cNvSpPr>
              <a:spLocks noChangeAspect="1" noChangeShapeType="1"/>
            </p:cNvSpPr>
            <p:nvPr/>
          </p:nvSpPr>
          <p:spPr bwMode="auto">
            <a:xfrm>
              <a:off x="8664" y="7708"/>
              <a:ext cx="0" cy="144"/>
            </a:xfrm>
            <a:prstGeom prst="line">
              <a:avLst/>
            </a:prstGeom>
            <a:noFill/>
            <a:ln w="12700">
              <a:solidFill>
                <a:schemeClr val="tx1"/>
              </a:solidFill>
              <a:round/>
              <a:headEnd/>
              <a:tailEnd/>
            </a:ln>
          </p:spPr>
          <p:txBody>
            <a:bodyPr/>
            <a:lstStyle/>
            <a:p>
              <a:endParaRPr lang="fr-FR"/>
            </a:p>
          </p:txBody>
        </p:sp>
        <p:sp>
          <p:nvSpPr>
            <p:cNvPr id="30838" name="Line 25"/>
            <p:cNvSpPr>
              <a:spLocks noChangeAspect="1" noChangeShapeType="1"/>
            </p:cNvSpPr>
            <p:nvPr/>
          </p:nvSpPr>
          <p:spPr bwMode="auto">
            <a:xfrm>
              <a:off x="9078" y="7708"/>
              <a:ext cx="0" cy="144"/>
            </a:xfrm>
            <a:prstGeom prst="line">
              <a:avLst/>
            </a:prstGeom>
            <a:noFill/>
            <a:ln w="12700">
              <a:solidFill>
                <a:schemeClr val="tx1"/>
              </a:solidFill>
              <a:round/>
              <a:headEnd/>
              <a:tailEnd/>
            </a:ln>
          </p:spPr>
          <p:txBody>
            <a:bodyPr/>
            <a:lstStyle/>
            <a:p>
              <a:endParaRPr lang="fr-FR"/>
            </a:p>
          </p:txBody>
        </p:sp>
        <p:sp>
          <p:nvSpPr>
            <p:cNvPr id="30839" name="Line 26"/>
            <p:cNvSpPr>
              <a:spLocks noChangeAspect="1" noChangeShapeType="1"/>
            </p:cNvSpPr>
            <p:nvPr/>
          </p:nvSpPr>
          <p:spPr bwMode="auto">
            <a:xfrm>
              <a:off x="9923" y="7708"/>
              <a:ext cx="0" cy="144"/>
            </a:xfrm>
            <a:prstGeom prst="line">
              <a:avLst/>
            </a:prstGeom>
            <a:noFill/>
            <a:ln w="12700">
              <a:solidFill>
                <a:schemeClr val="tx1"/>
              </a:solidFill>
              <a:round/>
              <a:headEnd/>
              <a:tailEnd/>
            </a:ln>
          </p:spPr>
          <p:txBody>
            <a:bodyPr/>
            <a:lstStyle/>
            <a:p>
              <a:endParaRPr lang="fr-FR"/>
            </a:p>
          </p:txBody>
        </p:sp>
        <p:sp>
          <p:nvSpPr>
            <p:cNvPr id="30840" name="Line 27"/>
            <p:cNvSpPr>
              <a:spLocks noChangeAspect="1" noChangeShapeType="1"/>
            </p:cNvSpPr>
            <p:nvPr/>
          </p:nvSpPr>
          <p:spPr bwMode="auto">
            <a:xfrm>
              <a:off x="9498" y="7708"/>
              <a:ext cx="0" cy="144"/>
            </a:xfrm>
            <a:prstGeom prst="line">
              <a:avLst/>
            </a:prstGeom>
            <a:noFill/>
            <a:ln w="12700">
              <a:solidFill>
                <a:schemeClr val="tx1"/>
              </a:solidFill>
              <a:round/>
              <a:headEnd/>
              <a:tailEnd/>
            </a:ln>
          </p:spPr>
          <p:txBody>
            <a:bodyPr/>
            <a:lstStyle/>
            <a:p>
              <a:endParaRPr lang="fr-FR"/>
            </a:p>
          </p:txBody>
        </p:sp>
        <p:sp>
          <p:nvSpPr>
            <p:cNvPr id="30841" name="Line 28"/>
            <p:cNvSpPr>
              <a:spLocks noChangeAspect="1" noChangeShapeType="1"/>
            </p:cNvSpPr>
            <p:nvPr/>
          </p:nvSpPr>
          <p:spPr bwMode="auto">
            <a:xfrm>
              <a:off x="1985" y="7708"/>
              <a:ext cx="0" cy="144"/>
            </a:xfrm>
            <a:prstGeom prst="line">
              <a:avLst/>
            </a:prstGeom>
            <a:noFill/>
            <a:ln w="12700">
              <a:solidFill>
                <a:schemeClr val="tx1"/>
              </a:solidFill>
              <a:round/>
              <a:headEnd/>
              <a:tailEnd/>
            </a:ln>
          </p:spPr>
          <p:txBody>
            <a:bodyPr/>
            <a:lstStyle/>
            <a:p>
              <a:endParaRPr lang="fr-FR"/>
            </a:p>
          </p:txBody>
        </p:sp>
      </p:grpSp>
      <p:sp>
        <p:nvSpPr>
          <p:cNvPr id="30724" name="Text Box 29"/>
          <p:cNvSpPr txBox="1">
            <a:spLocks noChangeAspect="1" noChangeArrowheads="1"/>
          </p:cNvSpPr>
          <p:nvPr/>
        </p:nvSpPr>
        <p:spPr bwMode="auto">
          <a:xfrm>
            <a:off x="2263775" y="2095500"/>
            <a:ext cx="430213" cy="311150"/>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5</a:t>
            </a:r>
          </a:p>
        </p:txBody>
      </p:sp>
      <p:sp>
        <p:nvSpPr>
          <p:cNvPr id="30725" name="Line 30"/>
          <p:cNvSpPr>
            <a:spLocks noChangeAspect="1" noChangeShapeType="1"/>
          </p:cNvSpPr>
          <p:nvPr/>
        </p:nvSpPr>
        <p:spPr bwMode="auto">
          <a:xfrm flipV="1">
            <a:off x="2503488" y="1871663"/>
            <a:ext cx="0" cy="241300"/>
          </a:xfrm>
          <a:prstGeom prst="line">
            <a:avLst/>
          </a:prstGeom>
          <a:noFill/>
          <a:ln w="12700">
            <a:solidFill>
              <a:srgbClr val="99CCFF"/>
            </a:solidFill>
            <a:round/>
            <a:headEnd/>
            <a:tailEnd type="stealth" w="med" len="med"/>
          </a:ln>
        </p:spPr>
        <p:txBody>
          <a:bodyPr/>
          <a:lstStyle/>
          <a:p>
            <a:endParaRPr lang="fr-FR"/>
          </a:p>
        </p:txBody>
      </p:sp>
      <p:sp>
        <p:nvSpPr>
          <p:cNvPr id="30726" name="Text Box 31"/>
          <p:cNvSpPr txBox="1">
            <a:spLocks noChangeAspect="1" noChangeArrowheads="1"/>
          </p:cNvSpPr>
          <p:nvPr/>
        </p:nvSpPr>
        <p:spPr bwMode="auto">
          <a:xfrm>
            <a:off x="2466975" y="1171575"/>
            <a:ext cx="447675" cy="258763"/>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VP35</a:t>
            </a:r>
            <a:endParaRPr lang="fr-FR" b="1">
              <a:latin typeface="Times New Roman" pitchFamily="18" charset="0"/>
            </a:endParaRPr>
          </a:p>
        </p:txBody>
      </p:sp>
      <p:sp>
        <p:nvSpPr>
          <p:cNvPr id="30727" name="Text Box 32"/>
          <p:cNvSpPr txBox="1">
            <a:spLocks noChangeAspect="1" noChangeArrowheads="1"/>
          </p:cNvSpPr>
          <p:nvPr/>
        </p:nvSpPr>
        <p:spPr bwMode="auto">
          <a:xfrm>
            <a:off x="1925638" y="1171575"/>
            <a:ext cx="255587" cy="258763"/>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NP</a:t>
            </a:r>
            <a:endParaRPr lang="fr-FR" b="1">
              <a:latin typeface="Times New Roman" pitchFamily="18" charset="0"/>
            </a:endParaRPr>
          </a:p>
        </p:txBody>
      </p:sp>
      <p:sp>
        <p:nvSpPr>
          <p:cNvPr id="30728" name="Text Box 33"/>
          <p:cNvSpPr txBox="1">
            <a:spLocks noChangeAspect="1" noChangeArrowheads="1"/>
          </p:cNvSpPr>
          <p:nvPr/>
        </p:nvSpPr>
        <p:spPr bwMode="auto">
          <a:xfrm>
            <a:off x="2851150" y="996950"/>
            <a:ext cx="447675" cy="258763"/>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VP40</a:t>
            </a:r>
            <a:endParaRPr lang="fr-FR" b="1">
              <a:latin typeface="Times New Roman" pitchFamily="18" charset="0"/>
            </a:endParaRPr>
          </a:p>
        </p:txBody>
      </p:sp>
      <p:sp>
        <p:nvSpPr>
          <p:cNvPr id="30729" name="Text Box 34"/>
          <p:cNvSpPr txBox="1">
            <a:spLocks noChangeAspect="1" noChangeArrowheads="1"/>
          </p:cNvSpPr>
          <p:nvPr/>
        </p:nvSpPr>
        <p:spPr bwMode="auto">
          <a:xfrm>
            <a:off x="7539038" y="1095375"/>
            <a:ext cx="430212" cy="363538"/>
          </a:xfrm>
          <a:prstGeom prst="rect">
            <a:avLst/>
          </a:prstGeom>
          <a:noFill/>
          <a:ln w="12700">
            <a:noFill/>
            <a:miter lim="800000"/>
            <a:headEnd/>
            <a:tailEnd/>
          </a:ln>
        </p:spPr>
        <p:txBody>
          <a:bodyPr/>
          <a:lstStyle/>
          <a:p>
            <a:pPr eaLnBrk="0" hangingPunct="0"/>
            <a:r>
              <a:rPr lang="fr-FR" sz="2000" b="1">
                <a:latin typeface="Times New Roman" pitchFamily="18" charset="0"/>
              </a:rPr>
              <a:t>5’</a:t>
            </a:r>
          </a:p>
        </p:txBody>
      </p:sp>
      <p:sp>
        <p:nvSpPr>
          <p:cNvPr id="30730" name="Text Box 35"/>
          <p:cNvSpPr txBox="1">
            <a:spLocks noChangeAspect="1" noChangeArrowheads="1"/>
          </p:cNvSpPr>
          <p:nvPr/>
        </p:nvSpPr>
        <p:spPr bwMode="auto">
          <a:xfrm>
            <a:off x="1263650" y="1412875"/>
            <a:ext cx="473075" cy="361950"/>
          </a:xfrm>
          <a:prstGeom prst="rect">
            <a:avLst/>
          </a:prstGeom>
          <a:noFill/>
          <a:ln w="12700">
            <a:noFill/>
            <a:miter lim="800000"/>
            <a:headEnd/>
            <a:tailEnd/>
          </a:ln>
        </p:spPr>
        <p:txBody>
          <a:bodyPr/>
          <a:lstStyle/>
          <a:p>
            <a:pPr eaLnBrk="0" hangingPunct="0"/>
            <a:r>
              <a:rPr lang="fr-FR" sz="2000" b="1">
                <a:latin typeface="Times New Roman" pitchFamily="18" charset="0"/>
              </a:rPr>
              <a:t>3’</a:t>
            </a:r>
          </a:p>
        </p:txBody>
      </p:sp>
      <p:sp>
        <p:nvSpPr>
          <p:cNvPr id="30731" name="Rectangle 36"/>
          <p:cNvSpPr>
            <a:spLocks noChangeAspect="1" noChangeArrowheads="1"/>
          </p:cNvSpPr>
          <p:nvPr/>
        </p:nvSpPr>
        <p:spPr bwMode="auto">
          <a:xfrm>
            <a:off x="1593850" y="1447800"/>
            <a:ext cx="14605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32" name="Rectangle 37"/>
          <p:cNvSpPr>
            <a:spLocks noChangeAspect="1" noChangeArrowheads="1"/>
          </p:cNvSpPr>
          <p:nvPr/>
        </p:nvSpPr>
        <p:spPr bwMode="auto">
          <a:xfrm>
            <a:off x="2381250" y="1447800"/>
            <a:ext cx="161925" cy="333375"/>
          </a:xfrm>
          <a:prstGeom prst="rect">
            <a:avLst/>
          </a:prstGeom>
          <a:solidFill>
            <a:srgbClr val="FFFFFF"/>
          </a:solidFill>
          <a:ln w="12700">
            <a:solidFill>
              <a:schemeClr val="tx1"/>
            </a:solidFill>
            <a:miter lim="800000"/>
            <a:headEnd/>
            <a:tailEnd/>
          </a:ln>
        </p:spPr>
        <p:txBody>
          <a:bodyPr/>
          <a:lstStyle/>
          <a:p>
            <a:endParaRPr lang="en-US"/>
          </a:p>
        </p:txBody>
      </p:sp>
      <p:sp>
        <p:nvSpPr>
          <p:cNvPr id="30733" name="Rectangle 38"/>
          <p:cNvSpPr>
            <a:spLocks noChangeAspect="1" noChangeArrowheads="1"/>
          </p:cNvSpPr>
          <p:nvPr/>
        </p:nvSpPr>
        <p:spPr bwMode="auto">
          <a:xfrm>
            <a:off x="1739900" y="1447800"/>
            <a:ext cx="646113"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34" name="Line 39"/>
          <p:cNvSpPr>
            <a:spLocks noChangeAspect="1" noChangeShapeType="1"/>
          </p:cNvSpPr>
          <p:nvPr/>
        </p:nvSpPr>
        <p:spPr bwMode="auto">
          <a:xfrm>
            <a:off x="2506663" y="1447800"/>
            <a:ext cx="0" cy="333375"/>
          </a:xfrm>
          <a:prstGeom prst="line">
            <a:avLst/>
          </a:prstGeom>
          <a:noFill/>
          <a:ln w="12700">
            <a:solidFill>
              <a:srgbClr val="99CCFF"/>
            </a:solidFill>
            <a:round/>
            <a:headEnd/>
            <a:tailEnd/>
          </a:ln>
        </p:spPr>
        <p:txBody>
          <a:bodyPr/>
          <a:lstStyle/>
          <a:p>
            <a:endParaRPr lang="fr-FR"/>
          </a:p>
        </p:txBody>
      </p:sp>
      <p:sp>
        <p:nvSpPr>
          <p:cNvPr id="30735" name="Rectangle 40"/>
          <p:cNvSpPr>
            <a:spLocks noChangeAspect="1" noChangeArrowheads="1"/>
          </p:cNvSpPr>
          <p:nvPr/>
        </p:nvSpPr>
        <p:spPr bwMode="auto">
          <a:xfrm>
            <a:off x="2543175" y="1447800"/>
            <a:ext cx="322263"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36" name="Rectangle 41"/>
          <p:cNvSpPr>
            <a:spLocks noChangeAspect="1" noChangeArrowheads="1"/>
          </p:cNvSpPr>
          <p:nvPr/>
        </p:nvSpPr>
        <p:spPr bwMode="auto">
          <a:xfrm>
            <a:off x="2863850" y="1447800"/>
            <a:ext cx="84138" cy="333375"/>
          </a:xfrm>
          <a:prstGeom prst="rect">
            <a:avLst/>
          </a:prstGeom>
          <a:solidFill>
            <a:srgbClr val="FFFFFF"/>
          </a:solidFill>
          <a:ln w="12700">
            <a:solidFill>
              <a:srgbClr val="000000"/>
            </a:solidFill>
            <a:miter lim="800000"/>
            <a:headEnd/>
            <a:tailEnd/>
          </a:ln>
        </p:spPr>
        <p:txBody>
          <a:bodyPr/>
          <a:lstStyle/>
          <a:p>
            <a:endParaRPr lang="en-US"/>
          </a:p>
        </p:txBody>
      </p:sp>
      <p:sp>
        <p:nvSpPr>
          <p:cNvPr id="30737" name="Rectangle 42"/>
          <p:cNvSpPr>
            <a:spLocks noChangeAspect="1" noChangeArrowheads="1"/>
          </p:cNvSpPr>
          <p:nvPr/>
        </p:nvSpPr>
        <p:spPr bwMode="auto">
          <a:xfrm>
            <a:off x="2927350" y="1320800"/>
            <a:ext cx="41275" cy="333375"/>
          </a:xfrm>
          <a:prstGeom prst="rect">
            <a:avLst/>
          </a:prstGeom>
          <a:solidFill>
            <a:srgbClr val="FFFFFF"/>
          </a:solidFill>
          <a:ln w="12700">
            <a:solidFill>
              <a:srgbClr val="000000"/>
            </a:solidFill>
            <a:miter lim="800000"/>
            <a:headEnd/>
            <a:tailEnd/>
          </a:ln>
        </p:spPr>
        <p:txBody>
          <a:bodyPr/>
          <a:lstStyle/>
          <a:p>
            <a:endParaRPr lang="en-US"/>
          </a:p>
        </p:txBody>
      </p:sp>
      <p:sp>
        <p:nvSpPr>
          <p:cNvPr id="30738" name="Rectangle 43"/>
          <p:cNvSpPr>
            <a:spLocks noChangeAspect="1" noChangeArrowheads="1"/>
          </p:cNvSpPr>
          <p:nvPr/>
        </p:nvSpPr>
        <p:spPr bwMode="auto">
          <a:xfrm>
            <a:off x="2965450" y="1320800"/>
            <a:ext cx="269875"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39" name="Rectangle 44"/>
          <p:cNvSpPr>
            <a:spLocks noChangeAspect="1" noChangeArrowheads="1"/>
          </p:cNvSpPr>
          <p:nvPr/>
        </p:nvSpPr>
        <p:spPr bwMode="auto">
          <a:xfrm>
            <a:off x="3224213" y="1320800"/>
            <a:ext cx="2413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40" name="Line 45"/>
          <p:cNvSpPr>
            <a:spLocks noChangeAspect="1" noChangeShapeType="1"/>
          </p:cNvSpPr>
          <p:nvPr/>
        </p:nvSpPr>
        <p:spPr bwMode="auto">
          <a:xfrm>
            <a:off x="3425825" y="1320800"/>
            <a:ext cx="0" cy="333375"/>
          </a:xfrm>
          <a:prstGeom prst="line">
            <a:avLst/>
          </a:prstGeom>
          <a:noFill/>
          <a:ln w="12700">
            <a:solidFill>
              <a:schemeClr val="bg1"/>
            </a:solidFill>
            <a:round/>
            <a:headEnd/>
            <a:tailEnd/>
          </a:ln>
        </p:spPr>
        <p:txBody>
          <a:bodyPr/>
          <a:lstStyle/>
          <a:p>
            <a:endParaRPr lang="fr-FR"/>
          </a:p>
        </p:txBody>
      </p:sp>
      <p:sp>
        <p:nvSpPr>
          <p:cNvPr id="30741" name="Rectangle 46"/>
          <p:cNvSpPr>
            <a:spLocks noChangeAspect="1" noChangeArrowheads="1"/>
          </p:cNvSpPr>
          <p:nvPr/>
        </p:nvSpPr>
        <p:spPr bwMode="auto">
          <a:xfrm>
            <a:off x="3465513" y="1320800"/>
            <a:ext cx="633412"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42" name="Rectangle 47"/>
          <p:cNvSpPr>
            <a:spLocks noChangeAspect="1" noChangeArrowheads="1"/>
          </p:cNvSpPr>
          <p:nvPr/>
        </p:nvSpPr>
        <p:spPr bwMode="auto">
          <a:xfrm>
            <a:off x="4083050" y="1320800"/>
            <a:ext cx="85725" cy="333375"/>
          </a:xfrm>
          <a:prstGeom prst="rect">
            <a:avLst/>
          </a:prstGeom>
          <a:solidFill>
            <a:srgbClr val="FFFFFF"/>
          </a:solidFill>
          <a:ln w="12700">
            <a:solidFill>
              <a:srgbClr val="000000"/>
            </a:solidFill>
            <a:miter lim="800000"/>
            <a:headEnd/>
            <a:tailEnd/>
          </a:ln>
        </p:spPr>
        <p:txBody>
          <a:bodyPr/>
          <a:lstStyle/>
          <a:p>
            <a:endParaRPr lang="en-US"/>
          </a:p>
        </p:txBody>
      </p:sp>
      <p:sp>
        <p:nvSpPr>
          <p:cNvPr id="30743" name="Rectangle 48"/>
          <p:cNvSpPr>
            <a:spLocks noChangeAspect="1" noChangeArrowheads="1"/>
          </p:cNvSpPr>
          <p:nvPr/>
        </p:nvSpPr>
        <p:spPr bwMode="auto">
          <a:xfrm>
            <a:off x="4148138" y="1200150"/>
            <a:ext cx="635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44" name="Rectangle 49"/>
          <p:cNvSpPr>
            <a:spLocks noChangeAspect="1" noChangeArrowheads="1"/>
          </p:cNvSpPr>
          <p:nvPr/>
        </p:nvSpPr>
        <p:spPr bwMode="auto">
          <a:xfrm>
            <a:off x="4513263" y="1200150"/>
            <a:ext cx="320675" cy="330200"/>
          </a:xfrm>
          <a:prstGeom prst="rect">
            <a:avLst/>
          </a:prstGeom>
          <a:solidFill>
            <a:srgbClr val="FFFFFF"/>
          </a:solidFill>
          <a:ln w="12700">
            <a:solidFill>
              <a:srgbClr val="000000"/>
            </a:solidFill>
            <a:miter lim="800000"/>
            <a:headEnd/>
            <a:tailEnd/>
          </a:ln>
        </p:spPr>
        <p:txBody>
          <a:bodyPr/>
          <a:lstStyle/>
          <a:p>
            <a:endParaRPr lang="en-US"/>
          </a:p>
        </p:txBody>
      </p:sp>
      <p:sp>
        <p:nvSpPr>
          <p:cNvPr id="30745" name="Rectangle 50"/>
          <p:cNvSpPr>
            <a:spLocks noChangeAspect="1" noChangeArrowheads="1"/>
          </p:cNvSpPr>
          <p:nvPr/>
        </p:nvSpPr>
        <p:spPr bwMode="auto">
          <a:xfrm>
            <a:off x="4211638" y="1200150"/>
            <a:ext cx="301625"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46" name="Line 51"/>
          <p:cNvSpPr>
            <a:spLocks noChangeAspect="1" noChangeShapeType="1"/>
          </p:cNvSpPr>
          <p:nvPr/>
        </p:nvSpPr>
        <p:spPr bwMode="auto">
          <a:xfrm>
            <a:off x="4676775" y="1200150"/>
            <a:ext cx="0" cy="333375"/>
          </a:xfrm>
          <a:prstGeom prst="line">
            <a:avLst/>
          </a:prstGeom>
          <a:noFill/>
          <a:ln w="57150">
            <a:solidFill>
              <a:schemeClr val="accent1"/>
            </a:solidFill>
            <a:round/>
            <a:headEnd/>
            <a:tailEnd/>
          </a:ln>
        </p:spPr>
        <p:txBody>
          <a:bodyPr/>
          <a:lstStyle/>
          <a:p>
            <a:endParaRPr lang="fr-FR"/>
          </a:p>
        </p:txBody>
      </p:sp>
      <p:sp>
        <p:nvSpPr>
          <p:cNvPr id="30747" name="Rectangle 52"/>
          <p:cNvSpPr>
            <a:spLocks noChangeAspect="1" noChangeArrowheads="1"/>
          </p:cNvSpPr>
          <p:nvPr/>
        </p:nvSpPr>
        <p:spPr bwMode="auto">
          <a:xfrm>
            <a:off x="4833938" y="1200150"/>
            <a:ext cx="214312" cy="333375"/>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48" name="Rectangle 53"/>
          <p:cNvSpPr>
            <a:spLocks noChangeAspect="1" noChangeArrowheads="1"/>
          </p:cNvSpPr>
          <p:nvPr/>
        </p:nvSpPr>
        <p:spPr bwMode="auto">
          <a:xfrm>
            <a:off x="5048250" y="1200150"/>
            <a:ext cx="1270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49" name="Rectangle 54"/>
          <p:cNvSpPr>
            <a:spLocks noChangeAspect="1" noChangeArrowheads="1"/>
          </p:cNvSpPr>
          <p:nvPr/>
        </p:nvSpPr>
        <p:spPr bwMode="auto">
          <a:xfrm>
            <a:off x="5157788" y="1106488"/>
            <a:ext cx="63500" cy="331787"/>
          </a:xfrm>
          <a:prstGeom prst="rect">
            <a:avLst/>
          </a:prstGeom>
          <a:solidFill>
            <a:srgbClr val="FFFFFF"/>
          </a:solidFill>
          <a:ln w="12700">
            <a:solidFill>
              <a:srgbClr val="000000"/>
            </a:solidFill>
            <a:miter lim="800000"/>
            <a:headEnd/>
            <a:tailEnd/>
          </a:ln>
        </p:spPr>
        <p:txBody>
          <a:bodyPr/>
          <a:lstStyle/>
          <a:p>
            <a:endParaRPr lang="en-US"/>
          </a:p>
        </p:txBody>
      </p:sp>
      <p:sp>
        <p:nvSpPr>
          <p:cNvPr id="30750" name="Rectangle 55"/>
          <p:cNvSpPr>
            <a:spLocks noChangeAspect="1" noChangeArrowheads="1"/>
          </p:cNvSpPr>
          <p:nvPr/>
        </p:nvSpPr>
        <p:spPr bwMode="auto">
          <a:xfrm>
            <a:off x="5202238" y="1106488"/>
            <a:ext cx="2070100" cy="331787"/>
          </a:xfrm>
          <a:prstGeom prst="rect">
            <a:avLst/>
          </a:prstGeom>
          <a:gradFill rotWithShape="1">
            <a:gsLst>
              <a:gs pos="0">
                <a:srgbClr val="080000"/>
              </a:gs>
              <a:gs pos="50000">
                <a:srgbClr val="FF0000"/>
              </a:gs>
              <a:gs pos="100000">
                <a:srgbClr val="080000"/>
              </a:gs>
            </a:gsLst>
            <a:lin ang="5400000" scaled="1"/>
          </a:gradFill>
          <a:ln w="12700">
            <a:solidFill>
              <a:srgbClr val="000000"/>
            </a:solidFill>
            <a:miter lim="800000"/>
            <a:headEnd/>
            <a:tailEnd/>
          </a:ln>
        </p:spPr>
        <p:txBody>
          <a:bodyPr/>
          <a:lstStyle/>
          <a:p>
            <a:endParaRPr lang="en-US"/>
          </a:p>
        </p:txBody>
      </p:sp>
      <p:sp>
        <p:nvSpPr>
          <p:cNvPr id="30751" name="Rectangle 56"/>
          <p:cNvSpPr>
            <a:spLocks noChangeAspect="1" noChangeArrowheads="1"/>
          </p:cNvSpPr>
          <p:nvPr/>
        </p:nvSpPr>
        <p:spPr bwMode="auto">
          <a:xfrm>
            <a:off x="7275513" y="1106488"/>
            <a:ext cx="217487" cy="331787"/>
          </a:xfrm>
          <a:prstGeom prst="rect">
            <a:avLst/>
          </a:prstGeom>
          <a:solidFill>
            <a:srgbClr val="FFFFFF"/>
          </a:solidFill>
          <a:ln w="12700">
            <a:solidFill>
              <a:srgbClr val="000000"/>
            </a:solidFill>
            <a:miter lim="800000"/>
            <a:headEnd/>
            <a:tailEnd/>
          </a:ln>
        </p:spPr>
        <p:txBody>
          <a:bodyPr/>
          <a:lstStyle/>
          <a:p>
            <a:endParaRPr lang="en-US"/>
          </a:p>
        </p:txBody>
      </p:sp>
      <p:sp>
        <p:nvSpPr>
          <p:cNvPr id="30752" name="Text Box 57"/>
          <p:cNvSpPr txBox="1">
            <a:spLocks noChangeAspect="1" noChangeArrowheads="1"/>
          </p:cNvSpPr>
          <p:nvPr/>
        </p:nvSpPr>
        <p:spPr bwMode="auto">
          <a:xfrm>
            <a:off x="3638550" y="996950"/>
            <a:ext cx="266700" cy="258763"/>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GP</a:t>
            </a:r>
            <a:endParaRPr lang="fr-FR" b="1">
              <a:latin typeface="Times New Roman" pitchFamily="18" charset="0"/>
            </a:endParaRPr>
          </a:p>
        </p:txBody>
      </p:sp>
      <p:sp>
        <p:nvSpPr>
          <p:cNvPr id="30753" name="Text Box 58"/>
          <p:cNvSpPr txBox="1">
            <a:spLocks noChangeAspect="1" noChangeArrowheads="1"/>
          </p:cNvSpPr>
          <p:nvPr/>
        </p:nvSpPr>
        <p:spPr bwMode="auto">
          <a:xfrm>
            <a:off x="4719638" y="915988"/>
            <a:ext cx="447675"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VP24</a:t>
            </a:r>
            <a:endParaRPr lang="fr-FR" b="1">
              <a:latin typeface="Times New Roman" pitchFamily="18" charset="0"/>
            </a:endParaRPr>
          </a:p>
        </p:txBody>
      </p:sp>
      <p:sp>
        <p:nvSpPr>
          <p:cNvPr id="30754" name="Text Box 59"/>
          <p:cNvSpPr txBox="1">
            <a:spLocks noChangeAspect="1" noChangeArrowheads="1"/>
          </p:cNvSpPr>
          <p:nvPr/>
        </p:nvSpPr>
        <p:spPr bwMode="auto">
          <a:xfrm>
            <a:off x="4141788" y="911225"/>
            <a:ext cx="447675" cy="258763"/>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VP30</a:t>
            </a:r>
            <a:endParaRPr lang="fr-FR" b="1">
              <a:latin typeface="Times New Roman" pitchFamily="18" charset="0"/>
            </a:endParaRPr>
          </a:p>
        </p:txBody>
      </p:sp>
      <p:sp>
        <p:nvSpPr>
          <p:cNvPr id="30755" name="Text Box 60"/>
          <p:cNvSpPr txBox="1">
            <a:spLocks noChangeAspect="1" noChangeArrowheads="1"/>
          </p:cNvSpPr>
          <p:nvPr/>
        </p:nvSpPr>
        <p:spPr bwMode="auto">
          <a:xfrm>
            <a:off x="6169025" y="785813"/>
            <a:ext cx="128588"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L</a:t>
            </a:r>
            <a:endParaRPr lang="fr-FR" b="1">
              <a:latin typeface="Times New Roman" pitchFamily="18" charset="0"/>
            </a:endParaRPr>
          </a:p>
        </p:txBody>
      </p:sp>
      <p:sp>
        <p:nvSpPr>
          <p:cNvPr id="30756" name="Text Box 61"/>
          <p:cNvSpPr txBox="1">
            <a:spLocks noChangeAspect="1" noChangeArrowheads="1"/>
          </p:cNvSpPr>
          <p:nvPr/>
        </p:nvSpPr>
        <p:spPr bwMode="auto">
          <a:xfrm>
            <a:off x="1281113" y="2033588"/>
            <a:ext cx="617537" cy="293687"/>
          </a:xfrm>
          <a:prstGeom prst="rect">
            <a:avLst/>
          </a:prstGeom>
          <a:noFill/>
          <a:ln w="12700">
            <a:noFill/>
            <a:miter lim="800000"/>
            <a:headEnd/>
            <a:tailEnd/>
          </a:ln>
        </p:spPr>
        <p:txBody>
          <a:bodyPr wrap="none" lIns="18000" tIns="18000" rIns="18000" bIns="18000">
            <a:spAutoFit/>
          </a:bodyPr>
          <a:lstStyle/>
          <a:p>
            <a:pPr eaLnBrk="0" hangingPunct="0"/>
            <a:r>
              <a:rPr lang="fr-FR" sz="1700" b="1">
                <a:latin typeface="Times New Roman" pitchFamily="18" charset="0"/>
              </a:rPr>
              <a:t>Leader</a:t>
            </a:r>
          </a:p>
        </p:txBody>
      </p:sp>
      <p:sp>
        <p:nvSpPr>
          <p:cNvPr id="30757" name="Line 62"/>
          <p:cNvSpPr>
            <a:spLocks noChangeAspect="1" noChangeShapeType="1"/>
          </p:cNvSpPr>
          <p:nvPr/>
        </p:nvSpPr>
        <p:spPr bwMode="auto">
          <a:xfrm flipV="1">
            <a:off x="1598613" y="1838325"/>
            <a:ext cx="0" cy="241300"/>
          </a:xfrm>
          <a:prstGeom prst="line">
            <a:avLst/>
          </a:prstGeom>
          <a:noFill/>
          <a:ln w="12700">
            <a:solidFill>
              <a:srgbClr val="FF0000"/>
            </a:solidFill>
            <a:round/>
            <a:headEnd/>
            <a:tailEnd type="stealth" w="med" len="med"/>
          </a:ln>
        </p:spPr>
        <p:txBody>
          <a:bodyPr/>
          <a:lstStyle/>
          <a:p>
            <a:endParaRPr lang="fr-FR"/>
          </a:p>
        </p:txBody>
      </p:sp>
      <p:sp>
        <p:nvSpPr>
          <p:cNvPr id="30758" name="Text Box 63"/>
          <p:cNvSpPr txBox="1">
            <a:spLocks noChangeAspect="1" noChangeArrowheads="1"/>
          </p:cNvSpPr>
          <p:nvPr/>
        </p:nvSpPr>
        <p:spPr bwMode="auto">
          <a:xfrm>
            <a:off x="4973638" y="1854200"/>
            <a:ext cx="971550" cy="457200"/>
          </a:xfrm>
          <a:prstGeom prst="rect">
            <a:avLst/>
          </a:prstGeom>
          <a:noFill/>
          <a:ln w="12700">
            <a:noFill/>
            <a:miter lim="800000"/>
            <a:headEnd/>
            <a:tailEnd/>
          </a:ln>
        </p:spPr>
        <p:txBody>
          <a:bodyPr lIns="18000" tIns="18000" rIns="18000" bIns="18000"/>
          <a:lstStyle/>
          <a:p>
            <a:pPr eaLnBrk="0" hangingPunct="0"/>
            <a:r>
              <a:rPr lang="fr-FR" sz="1500" b="1">
                <a:latin typeface="Times New Roman" pitchFamily="18" charset="0"/>
              </a:rPr>
              <a:t>Overlap</a:t>
            </a:r>
          </a:p>
        </p:txBody>
      </p:sp>
      <p:sp>
        <p:nvSpPr>
          <p:cNvPr id="30759" name="Line 64"/>
          <p:cNvSpPr>
            <a:spLocks noChangeAspect="1" noChangeShapeType="1"/>
          </p:cNvSpPr>
          <p:nvPr/>
        </p:nvSpPr>
        <p:spPr bwMode="auto">
          <a:xfrm flipV="1">
            <a:off x="5160963" y="1630363"/>
            <a:ext cx="0" cy="241300"/>
          </a:xfrm>
          <a:prstGeom prst="line">
            <a:avLst/>
          </a:prstGeom>
          <a:noFill/>
          <a:ln w="12700">
            <a:solidFill>
              <a:srgbClr val="00EC00"/>
            </a:solidFill>
            <a:round/>
            <a:headEnd/>
            <a:tailEnd type="stealth" w="med" len="med"/>
          </a:ln>
        </p:spPr>
        <p:txBody>
          <a:bodyPr/>
          <a:lstStyle/>
          <a:p>
            <a:endParaRPr lang="fr-FR"/>
          </a:p>
        </p:txBody>
      </p:sp>
      <p:sp>
        <p:nvSpPr>
          <p:cNvPr id="30760" name="Text Box 65"/>
          <p:cNvSpPr txBox="1">
            <a:spLocks noChangeAspect="1" noChangeArrowheads="1"/>
          </p:cNvSpPr>
          <p:nvPr/>
        </p:nvSpPr>
        <p:spPr bwMode="auto">
          <a:xfrm>
            <a:off x="2647950" y="2095500"/>
            <a:ext cx="871538" cy="409575"/>
          </a:xfrm>
          <a:prstGeom prst="rect">
            <a:avLst/>
          </a:prstGeom>
          <a:noFill/>
          <a:ln w="12700">
            <a:noFill/>
            <a:miter lim="800000"/>
            <a:headEnd/>
            <a:tailEnd/>
          </a:ln>
        </p:spPr>
        <p:txBody>
          <a:bodyPr lIns="18000" tIns="18000" rIns="18000" bIns="18000"/>
          <a:lstStyle/>
          <a:p>
            <a:pPr eaLnBrk="0" hangingPunct="0"/>
            <a:r>
              <a:rPr lang="fr-FR" sz="1500" b="1">
                <a:latin typeface="Times New Roman" pitchFamily="18" charset="0"/>
              </a:rPr>
              <a:t>Overlap</a:t>
            </a:r>
          </a:p>
        </p:txBody>
      </p:sp>
      <p:sp>
        <p:nvSpPr>
          <p:cNvPr id="30761" name="Line 66"/>
          <p:cNvSpPr>
            <a:spLocks noChangeAspect="1" noChangeShapeType="1"/>
          </p:cNvSpPr>
          <p:nvPr/>
        </p:nvSpPr>
        <p:spPr bwMode="auto">
          <a:xfrm flipV="1">
            <a:off x="2938463" y="1871663"/>
            <a:ext cx="0" cy="241300"/>
          </a:xfrm>
          <a:prstGeom prst="line">
            <a:avLst/>
          </a:prstGeom>
          <a:noFill/>
          <a:ln w="12700">
            <a:solidFill>
              <a:srgbClr val="00EC00"/>
            </a:solidFill>
            <a:round/>
            <a:headEnd/>
            <a:tailEnd type="stealth" w="med" len="med"/>
          </a:ln>
        </p:spPr>
        <p:txBody>
          <a:bodyPr/>
          <a:lstStyle/>
          <a:p>
            <a:endParaRPr lang="fr-FR"/>
          </a:p>
        </p:txBody>
      </p:sp>
      <p:sp>
        <p:nvSpPr>
          <p:cNvPr id="30762" name="Text Box 67"/>
          <p:cNvSpPr txBox="1">
            <a:spLocks noChangeAspect="1" noChangeArrowheads="1"/>
          </p:cNvSpPr>
          <p:nvPr/>
        </p:nvSpPr>
        <p:spPr bwMode="auto">
          <a:xfrm>
            <a:off x="3211513" y="1924050"/>
            <a:ext cx="428625" cy="311150"/>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5</a:t>
            </a:r>
          </a:p>
        </p:txBody>
      </p:sp>
      <p:sp>
        <p:nvSpPr>
          <p:cNvPr id="30763" name="Line 68"/>
          <p:cNvSpPr>
            <a:spLocks noChangeAspect="1" noChangeShapeType="1"/>
          </p:cNvSpPr>
          <p:nvPr/>
        </p:nvSpPr>
        <p:spPr bwMode="auto">
          <a:xfrm flipV="1">
            <a:off x="3424238" y="1700213"/>
            <a:ext cx="0" cy="241300"/>
          </a:xfrm>
          <a:prstGeom prst="line">
            <a:avLst/>
          </a:prstGeom>
          <a:noFill/>
          <a:ln w="12700">
            <a:solidFill>
              <a:srgbClr val="99CCFF"/>
            </a:solidFill>
            <a:round/>
            <a:headEnd/>
            <a:tailEnd type="stealth" w="med" len="med"/>
          </a:ln>
        </p:spPr>
        <p:txBody>
          <a:bodyPr/>
          <a:lstStyle/>
          <a:p>
            <a:endParaRPr lang="fr-FR"/>
          </a:p>
        </p:txBody>
      </p:sp>
      <p:sp>
        <p:nvSpPr>
          <p:cNvPr id="30764" name="Text Box 69"/>
          <p:cNvSpPr txBox="1">
            <a:spLocks noChangeAspect="1" noChangeArrowheads="1"/>
          </p:cNvSpPr>
          <p:nvPr/>
        </p:nvSpPr>
        <p:spPr bwMode="auto">
          <a:xfrm>
            <a:off x="3559175" y="2033588"/>
            <a:ext cx="404813" cy="293687"/>
          </a:xfrm>
          <a:prstGeom prst="rect">
            <a:avLst/>
          </a:prstGeom>
          <a:noFill/>
          <a:ln w="12700">
            <a:noFill/>
            <a:miter lim="800000"/>
            <a:headEnd/>
            <a:tailEnd/>
          </a:ln>
        </p:spPr>
        <p:txBody>
          <a:bodyPr wrap="none" lIns="18000" tIns="18000" rIns="18000" bIns="18000">
            <a:spAutoFit/>
          </a:bodyPr>
          <a:lstStyle/>
          <a:p>
            <a:pPr algn="ctr" eaLnBrk="0" hangingPunct="0"/>
            <a:r>
              <a:rPr lang="fr-FR" sz="1700" b="1">
                <a:latin typeface="Times New Roman" pitchFamily="18" charset="0"/>
              </a:rPr>
              <a:t>Stop</a:t>
            </a:r>
          </a:p>
        </p:txBody>
      </p:sp>
      <p:sp>
        <p:nvSpPr>
          <p:cNvPr id="30765" name="Text Box 70"/>
          <p:cNvSpPr txBox="1">
            <a:spLocks noChangeAspect="1" noChangeArrowheads="1"/>
          </p:cNvSpPr>
          <p:nvPr/>
        </p:nvSpPr>
        <p:spPr bwMode="auto">
          <a:xfrm>
            <a:off x="4459288" y="1804988"/>
            <a:ext cx="582612" cy="307975"/>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143</a:t>
            </a:r>
          </a:p>
        </p:txBody>
      </p:sp>
      <p:sp>
        <p:nvSpPr>
          <p:cNvPr id="30766" name="Line 71"/>
          <p:cNvSpPr>
            <a:spLocks noChangeAspect="1" noChangeShapeType="1"/>
          </p:cNvSpPr>
          <p:nvPr/>
        </p:nvSpPr>
        <p:spPr bwMode="auto">
          <a:xfrm flipV="1">
            <a:off x="4670425" y="1581150"/>
            <a:ext cx="0" cy="241300"/>
          </a:xfrm>
          <a:prstGeom prst="line">
            <a:avLst/>
          </a:prstGeom>
          <a:noFill/>
          <a:ln w="12700">
            <a:solidFill>
              <a:srgbClr val="99CCFF"/>
            </a:solidFill>
            <a:round/>
            <a:headEnd/>
            <a:tailEnd type="stealth" w="med" len="med"/>
          </a:ln>
        </p:spPr>
        <p:txBody>
          <a:bodyPr/>
          <a:lstStyle/>
          <a:p>
            <a:endParaRPr lang="fr-FR"/>
          </a:p>
        </p:txBody>
      </p:sp>
      <p:sp>
        <p:nvSpPr>
          <p:cNvPr id="30767" name="Text Box 72"/>
          <p:cNvSpPr txBox="1">
            <a:spLocks noChangeAspect="1" noChangeArrowheads="1"/>
          </p:cNvSpPr>
          <p:nvPr/>
        </p:nvSpPr>
        <p:spPr bwMode="auto">
          <a:xfrm>
            <a:off x="3868738" y="1865313"/>
            <a:ext cx="915987" cy="331787"/>
          </a:xfrm>
          <a:prstGeom prst="rect">
            <a:avLst/>
          </a:prstGeom>
          <a:noFill/>
          <a:ln w="12700">
            <a:noFill/>
            <a:miter lim="800000"/>
            <a:headEnd/>
            <a:tailEnd/>
          </a:ln>
        </p:spPr>
        <p:txBody>
          <a:bodyPr lIns="18000" tIns="18000" rIns="18000" bIns="18000"/>
          <a:lstStyle/>
          <a:p>
            <a:pPr eaLnBrk="0" hangingPunct="0"/>
            <a:r>
              <a:rPr lang="fr-FR" sz="1500" b="1">
                <a:latin typeface="Times New Roman" pitchFamily="18" charset="0"/>
              </a:rPr>
              <a:t>Overlap</a:t>
            </a:r>
          </a:p>
        </p:txBody>
      </p:sp>
      <p:sp>
        <p:nvSpPr>
          <p:cNvPr id="30768" name="Line 73"/>
          <p:cNvSpPr>
            <a:spLocks noChangeAspect="1" noChangeShapeType="1"/>
          </p:cNvSpPr>
          <p:nvPr/>
        </p:nvSpPr>
        <p:spPr bwMode="auto">
          <a:xfrm flipV="1">
            <a:off x="3762375" y="1738313"/>
            <a:ext cx="0" cy="284162"/>
          </a:xfrm>
          <a:prstGeom prst="line">
            <a:avLst/>
          </a:prstGeom>
          <a:noFill/>
          <a:ln w="12700">
            <a:solidFill>
              <a:srgbClr val="FF0000"/>
            </a:solidFill>
            <a:round/>
            <a:headEnd/>
            <a:tailEnd type="stealth" w="med" len="med"/>
          </a:ln>
        </p:spPr>
        <p:txBody>
          <a:bodyPr/>
          <a:lstStyle/>
          <a:p>
            <a:endParaRPr lang="fr-FR"/>
          </a:p>
        </p:txBody>
      </p:sp>
      <p:sp>
        <p:nvSpPr>
          <p:cNvPr id="30769" name="Line 74"/>
          <p:cNvSpPr>
            <a:spLocks noChangeAspect="1" noChangeShapeType="1"/>
          </p:cNvSpPr>
          <p:nvPr/>
        </p:nvSpPr>
        <p:spPr bwMode="auto">
          <a:xfrm flipV="1">
            <a:off x="4159250" y="1690688"/>
            <a:ext cx="0" cy="214312"/>
          </a:xfrm>
          <a:prstGeom prst="line">
            <a:avLst/>
          </a:prstGeom>
          <a:noFill/>
          <a:ln w="12700">
            <a:solidFill>
              <a:srgbClr val="00EC00"/>
            </a:solidFill>
            <a:round/>
            <a:headEnd/>
            <a:tailEnd type="stealth" w="med" len="med"/>
          </a:ln>
        </p:spPr>
        <p:txBody>
          <a:bodyPr/>
          <a:lstStyle/>
          <a:p>
            <a:endParaRPr lang="fr-FR"/>
          </a:p>
        </p:txBody>
      </p:sp>
      <p:sp>
        <p:nvSpPr>
          <p:cNvPr id="30770" name="Text Box 75"/>
          <p:cNvSpPr txBox="1">
            <a:spLocks noChangeAspect="1" noChangeArrowheads="1"/>
          </p:cNvSpPr>
          <p:nvPr/>
        </p:nvSpPr>
        <p:spPr bwMode="auto">
          <a:xfrm>
            <a:off x="7132638" y="1738313"/>
            <a:ext cx="617537" cy="293687"/>
          </a:xfrm>
          <a:prstGeom prst="rect">
            <a:avLst/>
          </a:prstGeom>
          <a:noFill/>
          <a:ln w="12700">
            <a:noFill/>
            <a:miter lim="800000"/>
            <a:headEnd/>
            <a:tailEnd/>
          </a:ln>
        </p:spPr>
        <p:txBody>
          <a:bodyPr wrap="none" lIns="18000" tIns="18000" rIns="18000" bIns="18000">
            <a:spAutoFit/>
          </a:bodyPr>
          <a:lstStyle/>
          <a:p>
            <a:pPr eaLnBrk="0" hangingPunct="0"/>
            <a:r>
              <a:rPr lang="fr-FR" sz="1700" b="1">
                <a:latin typeface="Times New Roman" pitchFamily="18" charset="0"/>
              </a:rPr>
              <a:t>Trailer</a:t>
            </a:r>
          </a:p>
        </p:txBody>
      </p:sp>
      <p:sp>
        <p:nvSpPr>
          <p:cNvPr id="30771" name="Line 76"/>
          <p:cNvSpPr>
            <a:spLocks noChangeAspect="1" noChangeShapeType="1"/>
          </p:cNvSpPr>
          <p:nvPr/>
        </p:nvSpPr>
        <p:spPr bwMode="auto">
          <a:xfrm flipV="1">
            <a:off x="7450138" y="1509713"/>
            <a:ext cx="0" cy="242887"/>
          </a:xfrm>
          <a:prstGeom prst="line">
            <a:avLst/>
          </a:prstGeom>
          <a:noFill/>
          <a:ln w="12700">
            <a:solidFill>
              <a:srgbClr val="FF0000"/>
            </a:solidFill>
            <a:round/>
            <a:headEnd/>
            <a:tailEnd type="stealth" w="med" len="med"/>
          </a:ln>
        </p:spPr>
        <p:txBody>
          <a:bodyPr/>
          <a:lstStyle/>
          <a:p>
            <a:endParaRPr lang="fr-FR"/>
          </a:p>
        </p:txBody>
      </p:sp>
      <p:sp>
        <p:nvSpPr>
          <p:cNvPr id="30772" name="Line 77"/>
          <p:cNvSpPr>
            <a:spLocks noChangeAspect="1" noChangeShapeType="1"/>
          </p:cNvSpPr>
          <p:nvPr/>
        </p:nvSpPr>
        <p:spPr bwMode="auto">
          <a:xfrm>
            <a:off x="1593850" y="1452563"/>
            <a:ext cx="0" cy="319087"/>
          </a:xfrm>
          <a:prstGeom prst="line">
            <a:avLst/>
          </a:prstGeom>
          <a:noFill/>
          <a:ln w="19050">
            <a:solidFill>
              <a:srgbClr val="FF0000"/>
            </a:solidFill>
            <a:round/>
            <a:headEnd/>
            <a:tailEnd/>
          </a:ln>
        </p:spPr>
        <p:txBody>
          <a:bodyPr/>
          <a:lstStyle/>
          <a:p>
            <a:endParaRPr lang="fr-FR"/>
          </a:p>
        </p:txBody>
      </p:sp>
      <p:sp>
        <p:nvSpPr>
          <p:cNvPr id="30773" name="Text Box 78"/>
          <p:cNvSpPr txBox="1">
            <a:spLocks noChangeAspect="1" noChangeArrowheads="1"/>
          </p:cNvSpPr>
          <p:nvPr/>
        </p:nvSpPr>
        <p:spPr bwMode="auto">
          <a:xfrm>
            <a:off x="2344738" y="4313238"/>
            <a:ext cx="447675"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VP35</a:t>
            </a:r>
            <a:endParaRPr lang="fr-FR" b="1">
              <a:latin typeface="Times New Roman" pitchFamily="18" charset="0"/>
            </a:endParaRPr>
          </a:p>
        </p:txBody>
      </p:sp>
      <p:sp>
        <p:nvSpPr>
          <p:cNvPr id="30774" name="Text Box 79"/>
          <p:cNvSpPr txBox="1">
            <a:spLocks noChangeAspect="1" noChangeArrowheads="1"/>
          </p:cNvSpPr>
          <p:nvPr/>
        </p:nvSpPr>
        <p:spPr bwMode="auto">
          <a:xfrm>
            <a:off x="1804988" y="4313238"/>
            <a:ext cx="255587"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NP</a:t>
            </a:r>
            <a:endParaRPr lang="fr-FR" b="1">
              <a:latin typeface="Times New Roman" pitchFamily="18" charset="0"/>
            </a:endParaRPr>
          </a:p>
        </p:txBody>
      </p:sp>
      <p:sp>
        <p:nvSpPr>
          <p:cNvPr id="30775" name="Text Box 80"/>
          <p:cNvSpPr txBox="1">
            <a:spLocks noChangeAspect="1" noChangeArrowheads="1"/>
          </p:cNvSpPr>
          <p:nvPr/>
        </p:nvSpPr>
        <p:spPr bwMode="auto">
          <a:xfrm>
            <a:off x="2851150" y="4313238"/>
            <a:ext cx="447675"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VP40</a:t>
            </a:r>
            <a:endParaRPr lang="fr-FR" b="1">
              <a:latin typeface="Times New Roman" pitchFamily="18" charset="0"/>
            </a:endParaRPr>
          </a:p>
        </p:txBody>
      </p:sp>
      <p:sp>
        <p:nvSpPr>
          <p:cNvPr id="30776" name="Text Box 81"/>
          <p:cNvSpPr txBox="1">
            <a:spLocks noChangeAspect="1" noChangeArrowheads="1"/>
          </p:cNvSpPr>
          <p:nvPr/>
        </p:nvSpPr>
        <p:spPr bwMode="auto">
          <a:xfrm>
            <a:off x="7539038" y="4437063"/>
            <a:ext cx="430212" cy="363537"/>
          </a:xfrm>
          <a:prstGeom prst="rect">
            <a:avLst/>
          </a:prstGeom>
          <a:noFill/>
          <a:ln w="12700">
            <a:noFill/>
            <a:miter lim="800000"/>
            <a:headEnd/>
            <a:tailEnd/>
          </a:ln>
        </p:spPr>
        <p:txBody>
          <a:bodyPr/>
          <a:lstStyle/>
          <a:p>
            <a:pPr eaLnBrk="0" hangingPunct="0"/>
            <a:r>
              <a:rPr lang="fr-FR" sz="2000" b="1">
                <a:latin typeface="Times New Roman" pitchFamily="18" charset="0"/>
              </a:rPr>
              <a:t>5’</a:t>
            </a:r>
          </a:p>
        </p:txBody>
      </p:sp>
      <p:sp>
        <p:nvSpPr>
          <p:cNvPr id="30777" name="Text Box 82"/>
          <p:cNvSpPr txBox="1">
            <a:spLocks noChangeAspect="1" noChangeArrowheads="1"/>
          </p:cNvSpPr>
          <p:nvPr/>
        </p:nvSpPr>
        <p:spPr bwMode="auto">
          <a:xfrm>
            <a:off x="2143125" y="5251450"/>
            <a:ext cx="430213" cy="311150"/>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9</a:t>
            </a:r>
          </a:p>
        </p:txBody>
      </p:sp>
      <p:sp>
        <p:nvSpPr>
          <p:cNvPr id="30778" name="Line 83"/>
          <p:cNvSpPr>
            <a:spLocks noChangeAspect="1" noChangeShapeType="1"/>
          </p:cNvSpPr>
          <p:nvPr/>
        </p:nvSpPr>
        <p:spPr bwMode="auto">
          <a:xfrm flipV="1">
            <a:off x="2357438" y="5027613"/>
            <a:ext cx="0" cy="241300"/>
          </a:xfrm>
          <a:prstGeom prst="line">
            <a:avLst/>
          </a:prstGeom>
          <a:noFill/>
          <a:ln w="12700">
            <a:solidFill>
              <a:srgbClr val="99CCFF"/>
            </a:solidFill>
            <a:round/>
            <a:headEnd/>
            <a:tailEnd type="stealth" w="med" len="med"/>
          </a:ln>
        </p:spPr>
        <p:txBody>
          <a:bodyPr/>
          <a:lstStyle/>
          <a:p>
            <a:endParaRPr lang="fr-FR"/>
          </a:p>
        </p:txBody>
      </p:sp>
      <p:sp>
        <p:nvSpPr>
          <p:cNvPr id="30779" name="Rectangle 84"/>
          <p:cNvSpPr>
            <a:spLocks noChangeAspect="1" noChangeArrowheads="1"/>
          </p:cNvSpPr>
          <p:nvPr/>
        </p:nvSpPr>
        <p:spPr bwMode="auto">
          <a:xfrm>
            <a:off x="2236788" y="4619625"/>
            <a:ext cx="160337" cy="333375"/>
          </a:xfrm>
          <a:prstGeom prst="rect">
            <a:avLst/>
          </a:prstGeom>
          <a:solidFill>
            <a:srgbClr val="FFFFFF"/>
          </a:solidFill>
          <a:ln w="12700">
            <a:solidFill>
              <a:schemeClr val="tx1"/>
            </a:solidFill>
            <a:miter lim="800000"/>
            <a:headEnd/>
            <a:tailEnd/>
          </a:ln>
        </p:spPr>
        <p:txBody>
          <a:bodyPr/>
          <a:lstStyle/>
          <a:p>
            <a:endParaRPr lang="en-US"/>
          </a:p>
        </p:txBody>
      </p:sp>
      <p:sp>
        <p:nvSpPr>
          <p:cNvPr id="30780" name="Line 85"/>
          <p:cNvSpPr>
            <a:spLocks noChangeAspect="1" noChangeShapeType="1"/>
          </p:cNvSpPr>
          <p:nvPr/>
        </p:nvSpPr>
        <p:spPr bwMode="auto">
          <a:xfrm>
            <a:off x="2360613" y="4619625"/>
            <a:ext cx="0" cy="333375"/>
          </a:xfrm>
          <a:prstGeom prst="line">
            <a:avLst/>
          </a:prstGeom>
          <a:noFill/>
          <a:ln w="12700">
            <a:solidFill>
              <a:srgbClr val="99CCFF"/>
            </a:solidFill>
            <a:round/>
            <a:headEnd/>
            <a:tailEnd/>
          </a:ln>
        </p:spPr>
        <p:txBody>
          <a:bodyPr/>
          <a:lstStyle/>
          <a:p>
            <a:endParaRPr lang="fr-FR"/>
          </a:p>
        </p:txBody>
      </p:sp>
      <p:sp>
        <p:nvSpPr>
          <p:cNvPr id="30781" name="Rectangle 86"/>
          <p:cNvSpPr>
            <a:spLocks noChangeAspect="1" noChangeArrowheads="1"/>
          </p:cNvSpPr>
          <p:nvPr/>
        </p:nvSpPr>
        <p:spPr bwMode="auto">
          <a:xfrm>
            <a:off x="3159125" y="4619625"/>
            <a:ext cx="2032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82" name="Rectangle 87"/>
          <p:cNvSpPr>
            <a:spLocks noChangeAspect="1" noChangeArrowheads="1"/>
          </p:cNvSpPr>
          <p:nvPr/>
        </p:nvSpPr>
        <p:spPr bwMode="auto">
          <a:xfrm>
            <a:off x="4108450" y="4622800"/>
            <a:ext cx="320675" cy="330200"/>
          </a:xfrm>
          <a:prstGeom prst="rect">
            <a:avLst/>
          </a:prstGeom>
          <a:solidFill>
            <a:srgbClr val="FFFFFF"/>
          </a:solidFill>
          <a:ln w="12700">
            <a:solidFill>
              <a:srgbClr val="000000"/>
            </a:solidFill>
            <a:miter lim="800000"/>
            <a:headEnd/>
            <a:tailEnd/>
          </a:ln>
        </p:spPr>
        <p:txBody>
          <a:bodyPr/>
          <a:lstStyle/>
          <a:p>
            <a:endParaRPr lang="en-US"/>
          </a:p>
        </p:txBody>
      </p:sp>
      <p:sp>
        <p:nvSpPr>
          <p:cNvPr id="143448" name="Rectangle 88"/>
          <p:cNvSpPr>
            <a:spLocks noChangeAspect="1" noChangeArrowheads="1"/>
          </p:cNvSpPr>
          <p:nvPr/>
        </p:nvSpPr>
        <p:spPr bwMode="auto">
          <a:xfrm>
            <a:off x="2889250" y="4619625"/>
            <a:ext cx="300038"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784" name="Line 89"/>
          <p:cNvSpPr>
            <a:spLocks noChangeAspect="1" noChangeShapeType="1"/>
          </p:cNvSpPr>
          <p:nvPr/>
        </p:nvSpPr>
        <p:spPr bwMode="auto">
          <a:xfrm>
            <a:off x="4311650" y="4619625"/>
            <a:ext cx="0" cy="333375"/>
          </a:xfrm>
          <a:prstGeom prst="line">
            <a:avLst/>
          </a:prstGeom>
          <a:noFill/>
          <a:ln w="57150">
            <a:solidFill>
              <a:schemeClr val="accent1"/>
            </a:solidFill>
            <a:round/>
            <a:headEnd/>
            <a:tailEnd/>
          </a:ln>
        </p:spPr>
        <p:txBody>
          <a:bodyPr/>
          <a:lstStyle/>
          <a:p>
            <a:endParaRPr lang="fr-FR"/>
          </a:p>
        </p:txBody>
      </p:sp>
      <p:sp>
        <p:nvSpPr>
          <p:cNvPr id="143450" name="Rectangle 90"/>
          <p:cNvSpPr>
            <a:spLocks noChangeAspect="1" noChangeArrowheads="1"/>
          </p:cNvSpPr>
          <p:nvPr/>
        </p:nvSpPr>
        <p:spPr bwMode="auto">
          <a:xfrm>
            <a:off x="4435475" y="4619625"/>
            <a:ext cx="282575"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786" name="Rectangle 91"/>
          <p:cNvSpPr>
            <a:spLocks noChangeAspect="1" noChangeArrowheads="1"/>
          </p:cNvSpPr>
          <p:nvPr/>
        </p:nvSpPr>
        <p:spPr bwMode="auto">
          <a:xfrm>
            <a:off x="4718050" y="4619625"/>
            <a:ext cx="1270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87" name="Rectangle 92"/>
          <p:cNvSpPr>
            <a:spLocks noChangeAspect="1" noChangeArrowheads="1"/>
          </p:cNvSpPr>
          <p:nvPr/>
        </p:nvSpPr>
        <p:spPr bwMode="auto">
          <a:xfrm>
            <a:off x="4840288" y="4468813"/>
            <a:ext cx="80962" cy="331787"/>
          </a:xfrm>
          <a:prstGeom prst="rect">
            <a:avLst/>
          </a:prstGeom>
          <a:solidFill>
            <a:srgbClr val="FFFFFF"/>
          </a:solidFill>
          <a:ln w="12700">
            <a:solidFill>
              <a:srgbClr val="000000"/>
            </a:solidFill>
            <a:miter lim="800000"/>
            <a:headEnd/>
            <a:tailEnd/>
          </a:ln>
        </p:spPr>
        <p:txBody>
          <a:bodyPr/>
          <a:lstStyle/>
          <a:p>
            <a:endParaRPr lang="en-US"/>
          </a:p>
        </p:txBody>
      </p:sp>
      <p:sp>
        <p:nvSpPr>
          <p:cNvPr id="143453" name="Rectangle 93"/>
          <p:cNvSpPr>
            <a:spLocks noChangeAspect="1" noChangeArrowheads="1"/>
          </p:cNvSpPr>
          <p:nvPr/>
        </p:nvSpPr>
        <p:spPr bwMode="auto">
          <a:xfrm>
            <a:off x="5394325" y="4468813"/>
            <a:ext cx="1965325" cy="331787"/>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789" name="Rectangle 94"/>
          <p:cNvSpPr>
            <a:spLocks noChangeAspect="1" noChangeArrowheads="1"/>
          </p:cNvSpPr>
          <p:nvPr/>
        </p:nvSpPr>
        <p:spPr bwMode="auto">
          <a:xfrm>
            <a:off x="7345363" y="4468813"/>
            <a:ext cx="217487" cy="331787"/>
          </a:xfrm>
          <a:prstGeom prst="rect">
            <a:avLst/>
          </a:prstGeom>
          <a:solidFill>
            <a:srgbClr val="FFFFFF"/>
          </a:solidFill>
          <a:ln w="12700">
            <a:solidFill>
              <a:srgbClr val="000000"/>
            </a:solidFill>
            <a:miter lim="800000"/>
            <a:headEnd/>
            <a:tailEnd/>
          </a:ln>
        </p:spPr>
        <p:txBody>
          <a:bodyPr/>
          <a:lstStyle/>
          <a:p>
            <a:endParaRPr lang="en-US"/>
          </a:p>
        </p:txBody>
      </p:sp>
      <p:sp>
        <p:nvSpPr>
          <p:cNvPr id="30790" name="Text Box 95"/>
          <p:cNvSpPr txBox="1">
            <a:spLocks noChangeAspect="1" noChangeArrowheads="1"/>
          </p:cNvSpPr>
          <p:nvPr/>
        </p:nvSpPr>
        <p:spPr bwMode="auto">
          <a:xfrm>
            <a:off x="3565525" y="4313238"/>
            <a:ext cx="266700"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GP</a:t>
            </a:r>
            <a:endParaRPr lang="fr-FR" b="1">
              <a:latin typeface="Times New Roman" pitchFamily="18" charset="0"/>
            </a:endParaRPr>
          </a:p>
        </p:txBody>
      </p:sp>
      <p:sp>
        <p:nvSpPr>
          <p:cNvPr id="30791" name="Text Box 96"/>
          <p:cNvSpPr txBox="1">
            <a:spLocks noChangeAspect="1" noChangeArrowheads="1"/>
          </p:cNvSpPr>
          <p:nvPr/>
        </p:nvSpPr>
        <p:spPr bwMode="auto">
          <a:xfrm>
            <a:off x="4852988" y="4160838"/>
            <a:ext cx="447675"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VP24</a:t>
            </a:r>
            <a:endParaRPr lang="fr-FR" b="1">
              <a:latin typeface="Times New Roman" pitchFamily="18" charset="0"/>
            </a:endParaRPr>
          </a:p>
        </p:txBody>
      </p:sp>
      <p:sp>
        <p:nvSpPr>
          <p:cNvPr id="30792" name="Text Box 97"/>
          <p:cNvSpPr txBox="1">
            <a:spLocks noChangeAspect="1" noChangeArrowheads="1"/>
          </p:cNvSpPr>
          <p:nvPr/>
        </p:nvSpPr>
        <p:spPr bwMode="auto">
          <a:xfrm>
            <a:off x="4337050" y="4313238"/>
            <a:ext cx="447675"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VP30</a:t>
            </a:r>
            <a:endParaRPr lang="fr-FR" b="1">
              <a:latin typeface="Times New Roman" pitchFamily="18" charset="0"/>
            </a:endParaRPr>
          </a:p>
        </p:txBody>
      </p:sp>
      <p:sp>
        <p:nvSpPr>
          <p:cNvPr id="30793" name="Text Box 98"/>
          <p:cNvSpPr txBox="1">
            <a:spLocks noChangeAspect="1" noChangeArrowheads="1"/>
          </p:cNvSpPr>
          <p:nvPr/>
        </p:nvSpPr>
        <p:spPr bwMode="auto">
          <a:xfrm>
            <a:off x="6169025" y="4160838"/>
            <a:ext cx="128588" cy="258762"/>
          </a:xfrm>
          <a:prstGeom prst="rect">
            <a:avLst/>
          </a:prstGeom>
          <a:noFill/>
          <a:ln w="12700">
            <a:noFill/>
            <a:miter lim="800000"/>
            <a:headEnd/>
            <a:tailEnd/>
          </a:ln>
        </p:spPr>
        <p:txBody>
          <a:bodyPr wrap="none" lIns="0" tIns="0" rIns="0" bIns="0">
            <a:spAutoFit/>
          </a:bodyPr>
          <a:lstStyle/>
          <a:p>
            <a:pPr algn="ctr" eaLnBrk="0" hangingPunct="0"/>
            <a:r>
              <a:rPr lang="fr-FR" sz="1700" b="1">
                <a:latin typeface="Times New Roman" pitchFamily="18" charset="0"/>
              </a:rPr>
              <a:t>L</a:t>
            </a:r>
            <a:endParaRPr lang="fr-FR" b="1">
              <a:latin typeface="Times New Roman" pitchFamily="18" charset="0"/>
            </a:endParaRPr>
          </a:p>
        </p:txBody>
      </p:sp>
      <p:sp>
        <p:nvSpPr>
          <p:cNvPr id="30794" name="Text Box 99"/>
          <p:cNvSpPr txBox="1">
            <a:spLocks noChangeAspect="1" noChangeArrowheads="1"/>
          </p:cNvSpPr>
          <p:nvPr/>
        </p:nvSpPr>
        <p:spPr bwMode="auto">
          <a:xfrm>
            <a:off x="4656138" y="5253038"/>
            <a:ext cx="874712" cy="411162"/>
          </a:xfrm>
          <a:prstGeom prst="rect">
            <a:avLst/>
          </a:prstGeom>
          <a:noFill/>
          <a:ln w="12700">
            <a:noFill/>
            <a:miter lim="800000"/>
            <a:headEnd/>
            <a:tailEnd/>
          </a:ln>
        </p:spPr>
        <p:txBody>
          <a:bodyPr lIns="18000" tIns="18000" rIns="18000" bIns="18000"/>
          <a:lstStyle/>
          <a:p>
            <a:pPr eaLnBrk="0" hangingPunct="0"/>
            <a:r>
              <a:rPr lang="fr-FR" sz="1500" b="1">
                <a:latin typeface="Times New Roman" pitchFamily="18" charset="0"/>
              </a:rPr>
              <a:t>Overlap</a:t>
            </a:r>
          </a:p>
        </p:txBody>
      </p:sp>
      <p:sp>
        <p:nvSpPr>
          <p:cNvPr id="30795" name="Line 100"/>
          <p:cNvSpPr>
            <a:spLocks noChangeAspect="1" noChangeShapeType="1"/>
          </p:cNvSpPr>
          <p:nvPr/>
        </p:nvSpPr>
        <p:spPr bwMode="auto">
          <a:xfrm flipV="1">
            <a:off x="4818063" y="5029200"/>
            <a:ext cx="0" cy="241300"/>
          </a:xfrm>
          <a:prstGeom prst="line">
            <a:avLst/>
          </a:prstGeom>
          <a:noFill/>
          <a:ln w="12700">
            <a:solidFill>
              <a:srgbClr val="00EC00"/>
            </a:solidFill>
            <a:round/>
            <a:headEnd/>
            <a:tailEnd type="stealth" w="med" len="med"/>
          </a:ln>
        </p:spPr>
        <p:txBody>
          <a:bodyPr/>
          <a:lstStyle/>
          <a:p>
            <a:endParaRPr lang="fr-FR"/>
          </a:p>
        </p:txBody>
      </p:sp>
      <p:sp>
        <p:nvSpPr>
          <p:cNvPr id="143461" name="Rectangle 101"/>
          <p:cNvSpPr>
            <a:spLocks noChangeAspect="1" noChangeArrowheads="1"/>
          </p:cNvSpPr>
          <p:nvPr/>
        </p:nvSpPr>
        <p:spPr bwMode="auto">
          <a:xfrm>
            <a:off x="2392363" y="4619625"/>
            <a:ext cx="322262"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797" name="Rectangle 102"/>
          <p:cNvSpPr>
            <a:spLocks noChangeAspect="1" noChangeArrowheads="1"/>
          </p:cNvSpPr>
          <p:nvPr/>
        </p:nvSpPr>
        <p:spPr bwMode="auto">
          <a:xfrm>
            <a:off x="2711450" y="4619625"/>
            <a:ext cx="1778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798" name="Text Box 103"/>
          <p:cNvSpPr txBox="1">
            <a:spLocks noChangeAspect="1" noChangeArrowheads="1"/>
          </p:cNvSpPr>
          <p:nvPr/>
        </p:nvSpPr>
        <p:spPr bwMode="auto">
          <a:xfrm>
            <a:off x="2617788" y="5251450"/>
            <a:ext cx="428625" cy="311150"/>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4</a:t>
            </a:r>
          </a:p>
        </p:txBody>
      </p:sp>
      <p:sp>
        <p:nvSpPr>
          <p:cNvPr id="30799" name="Line 104"/>
          <p:cNvSpPr>
            <a:spLocks noChangeAspect="1" noChangeShapeType="1"/>
          </p:cNvSpPr>
          <p:nvPr/>
        </p:nvSpPr>
        <p:spPr bwMode="auto">
          <a:xfrm flipV="1">
            <a:off x="2830513" y="5027613"/>
            <a:ext cx="0" cy="241300"/>
          </a:xfrm>
          <a:prstGeom prst="line">
            <a:avLst/>
          </a:prstGeom>
          <a:noFill/>
          <a:ln w="12700">
            <a:solidFill>
              <a:srgbClr val="99CCFF"/>
            </a:solidFill>
            <a:round/>
            <a:headEnd/>
            <a:tailEnd type="stealth" w="med" len="med"/>
          </a:ln>
        </p:spPr>
        <p:txBody>
          <a:bodyPr/>
          <a:lstStyle/>
          <a:p>
            <a:endParaRPr lang="fr-FR"/>
          </a:p>
        </p:txBody>
      </p:sp>
      <p:grpSp>
        <p:nvGrpSpPr>
          <p:cNvPr id="30800" name="Group 105"/>
          <p:cNvGrpSpPr>
            <a:grpSpLocks noChangeAspect="1"/>
          </p:cNvGrpSpPr>
          <p:nvPr/>
        </p:nvGrpSpPr>
        <p:grpSpPr bwMode="auto">
          <a:xfrm>
            <a:off x="3092450" y="5030788"/>
            <a:ext cx="427038" cy="531812"/>
            <a:chOff x="2304" y="1317"/>
            <a:chExt cx="230" cy="254"/>
          </a:xfrm>
        </p:grpSpPr>
        <p:sp>
          <p:nvSpPr>
            <p:cNvPr id="30823" name="Text Box 106"/>
            <p:cNvSpPr txBox="1">
              <a:spLocks noChangeAspect="1" noChangeArrowheads="1"/>
            </p:cNvSpPr>
            <p:nvPr/>
          </p:nvSpPr>
          <p:spPr bwMode="auto">
            <a:xfrm>
              <a:off x="2304" y="1424"/>
              <a:ext cx="230" cy="147"/>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5</a:t>
              </a:r>
            </a:p>
          </p:txBody>
        </p:sp>
        <p:sp>
          <p:nvSpPr>
            <p:cNvPr id="30824" name="Line 107"/>
            <p:cNvSpPr>
              <a:spLocks noChangeAspect="1" noChangeShapeType="1"/>
            </p:cNvSpPr>
            <p:nvPr/>
          </p:nvSpPr>
          <p:spPr bwMode="auto">
            <a:xfrm flipV="1">
              <a:off x="2418" y="1317"/>
              <a:ext cx="0" cy="115"/>
            </a:xfrm>
            <a:prstGeom prst="line">
              <a:avLst/>
            </a:prstGeom>
            <a:noFill/>
            <a:ln w="12700">
              <a:solidFill>
                <a:srgbClr val="99CCFF"/>
              </a:solidFill>
              <a:round/>
              <a:headEnd/>
              <a:tailEnd type="stealth" w="med" len="med"/>
            </a:ln>
          </p:spPr>
          <p:txBody>
            <a:bodyPr/>
            <a:lstStyle/>
            <a:p>
              <a:endParaRPr lang="fr-FR"/>
            </a:p>
          </p:txBody>
        </p:sp>
      </p:grpSp>
      <p:sp>
        <p:nvSpPr>
          <p:cNvPr id="30801" name="Text Box 108"/>
          <p:cNvSpPr txBox="1">
            <a:spLocks noChangeAspect="1" noChangeArrowheads="1"/>
          </p:cNvSpPr>
          <p:nvPr/>
        </p:nvSpPr>
        <p:spPr bwMode="auto">
          <a:xfrm>
            <a:off x="7132638" y="5181600"/>
            <a:ext cx="617537" cy="293688"/>
          </a:xfrm>
          <a:prstGeom prst="rect">
            <a:avLst/>
          </a:prstGeom>
          <a:noFill/>
          <a:ln w="12700">
            <a:noFill/>
            <a:miter lim="800000"/>
            <a:headEnd/>
            <a:tailEnd/>
          </a:ln>
        </p:spPr>
        <p:txBody>
          <a:bodyPr wrap="none" lIns="18000" tIns="18000" rIns="18000" bIns="18000">
            <a:spAutoFit/>
          </a:bodyPr>
          <a:lstStyle/>
          <a:p>
            <a:pPr eaLnBrk="0" hangingPunct="0"/>
            <a:r>
              <a:rPr lang="fr-FR" sz="1700" b="1">
                <a:latin typeface="Times New Roman" pitchFamily="18" charset="0"/>
              </a:rPr>
              <a:t>Trailer</a:t>
            </a:r>
          </a:p>
        </p:txBody>
      </p:sp>
      <p:sp>
        <p:nvSpPr>
          <p:cNvPr id="30802" name="Line 109"/>
          <p:cNvSpPr>
            <a:spLocks noChangeAspect="1" noChangeShapeType="1"/>
          </p:cNvSpPr>
          <p:nvPr/>
        </p:nvSpPr>
        <p:spPr bwMode="auto">
          <a:xfrm flipV="1">
            <a:off x="7450138" y="4953000"/>
            <a:ext cx="0" cy="242888"/>
          </a:xfrm>
          <a:prstGeom prst="line">
            <a:avLst/>
          </a:prstGeom>
          <a:noFill/>
          <a:ln w="12700">
            <a:solidFill>
              <a:srgbClr val="FF0000"/>
            </a:solidFill>
            <a:round/>
            <a:headEnd/>
            <a:tailEnd type="stealth" w="med" len="med"/>
          </a:ln>
        </p:spPr>
        <p:txBody>
          <a:bodyPr/>
          <a:lstStyle/>
          <a:p>
            <a:endParaRPr lang="fr-FR"/>
          </a:p>
        </p:txBody>
      </p:sp>
      <p:sp>
        <p:nvSpPr>
          <p:cNvPr id="30803" name="Text Box 110"/>
          <p:cNvSpPr txBox="1">
            <a:spLocks noChangeAspect="1" noChangeArrowheads="1"/>
          </p:cNvSpPr>
          <p:nvPr/>
        </p:nvSpPr>
        <p:spPr bwMode="auto">
          <a:xfrm>
            <a:off x="1263650" y="4648200"/>
            <a:ext cx="473075" cy="361950"/>
          </a:xfrm>
          <a:prstGeom prst="rect">
            <a:avLst/>
          </a:prstGeom>
          <a:noFill/>
          <a:ln w="12700">
            <a:noFill/>
            <a:miter lim="800000"/>
            <a:headEnd/>
            <a:tailEnd/>
          </a:ln>
        </p:spPr>
        <p:txBody>
          <a:bodyPr/>
          <a:lstStyle/>
          <a:p>
            <a:pPr eaLnBrk="0" hangingPunct="0"/>
            <a:r>
              <a:rPr lang="fr-FR" sz="2000" b="1">
                <a:latin typeface="Times New Roman" pitchFamily="18" charset="0"/>
              </a:rPr>
              <a:t>3’</a:t>
            </a:r>
          </a:p>
        </p:txBody>
      </p:sp>
      <p:sp>
        <p:nvSpPr>
          <p:cNvPr id="30804" name="Rectangle 111"/>
          <p:cNvSpPr>
            <a:spLocks noChangeAspect="1" noChangeArrowheads="1"/>
          </p:cNvSpPr>
          <p:nvPr/>
        </p:nvSpPr>
        <p:spPr bwMode="auto">
          <a:xfrm>
            <a:off x="1593850" y="4619625"/>
            <a:ext cx="76200" cy="333375"/>
          </a:xfrm>
          <a:prstGeom prst="rect">
            <a:avLst/>
          </a:prstGeom>
          <a:solidFill>
            <a:srgbClr val="FFFFFF"/>
          </a:solidFill>
          <a:ln w="12700">
            <a:solidFill>
              <a:srgbClr val="000000"/>
            </a:solidFill>
            <a:miter lim="800000"/>
            <a:headEnd/>
            <a:tailEnd/>
          </a:ln>
        </p:spPr>
        <p:txBody>
          <a:bodyPr/>
          <a:lstStyle/>
          <a:p>
            <a:endParaRPr lang="en-US"/>
          </a:p>
        </p:txBody>
      </p:sp>
      <p:sp>
        <p:nvSpPr>
          <p:cNvPr id="143472" name="Rectangle 112"/>
          <p:cNvSpPr>
            <a:spLocks noChangeAspect="1" noChangeArrowheads="1"/>
          </p:cNvSpPr>
          <p:nvPr/>
        </p:nvSpPr>
        <p:spPr bwMode="auto">
          <a:xfrm>
            <a:off x="1631950" y="4619625"/>
            <a:ext cx="647700"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806" name="Text Box 113"/>
          <p:cNvSpPr txBox="1">
            <a:spLocks noChangeAspect="1" noChangeArrowheads="1"/>
          </p:cNvSpPr>
          <p:nvPr/>
        </p:nvSpPr>
        <p:spPr bwMode="auto">
          <a:xfrm>
            <a:off x="1281113" y="5268913"/>
            <a:ext cx="617537" cy="293687"/>
          </a:xfrm>
          <a:prstGeom prst="rect">
            <a:avLst/>
          </a:prstGeom>
          <a:noFill/>
          <a:ln w="12700">
            <a:noFill/>
            <a:miter lim="800000"/>
            <a:headEnd/>
            <a:tailEnd/>
          </a:ln>
        </p:spPr>
        <p:txBody>
          <a:bodyPr wrap="none" lIns="18000" tIns="18000" rIns="18000" bIns="18000">
            <a:spAutoFit/>
          </a:bodyPr>
          <a:lstStyle/>
          <a:p>
            <a:pPr eaLnBrk="0" hangingPunct="0"/>
            <a:r>
              <a:rPr lang="fr-FR" sz="1700" b="1">
                <a:latin typeface="Times New Roman" pitchFamily="18" charset="0"/>
              </a:rPr>
              <a:t>Leader</a:t>
            </a:r>
          </a:p>
        </p:txBody>
      </p:sp>
      <p:sp>
        <p:nvSpPr>
          <p:cNvPr id="30807" name="Line 114"/>
          <p:cNvSpPr>
            <a:spLocks noChangeAspect="1" noChangeShapeType="1"/>
          </p:cNvSpPr>
          <p:nvPr/>
        </p:nvSpPr>
        <p:spPr bwMode="auto">
          <a:xfrm flipV="1">
            <a:off x="1598613" y="5073650"/>
            <a:ext cx="0" cy="241300"/>
          </a:xfrm>
          <a:prstGeom prst="line">
            <a:avLst/>
          </a:prstGeom>
          <a:noFill/>
          <a:ln w="12700">
            <a:solidFill>
              <a:srgbClr val="FF0000"/>
            </a:solidFill>
            <a:round/>
            <a:headEnd/>
            <a:tailEnd type="stealth" w="med" len="med"/>
          </a:ln>
        </p:spPr>
        <p:txBody>
          <a:bodyPr/>
          <a:lstStyle/>
          <a:p>
            <a:endParaRPr lang="fr-FR"/>
          </a:p>
        </p:txBody>
      </p:sp>
      <p:sp>
        <p:nvSpPr>
          <p:cNvPr id="30808" name="Line 115"/>
          <p:cNvSpPr>
            <a:spLocks noChangeAspect="1" noChangeShapeType="1"/>
          </p:cNvSpPr>
          <p:nvPr/>
        </p:nvSpPr>
        <p:spPr bwMode="auto">
          <a:xfrm>
            <a:off x="1593850" y="4633913"/>
            <a:ext cx="0" cy="319087"/>
          </a:xfrm>
          <a:prstGeom prst="line">
            <a:avLst/>
          </a:prstGeom>
          <a:noFill/>
          <a:ln w="19050">
            <a:solidFill>
              <a:srgbClr val="FF0000"/>
            </a:solidFill>
            <a:round/>
            <a:headEnd/>
            <a:tailEnd/>
          </a:ln>
        </p:spPr>
        <p:txBody>
          <a:bodyPr/>
          <a:lstStyle/>
          <a:p>
            <a:endParaRPr lang="fr-FR"/>
          </a:p>
        </p:txBody>
      </p:sp>
      <p:sp>
        <p:nvSpPr>
          <p:cNvPr id="30809" name="Line 116"/>
          <p:cNvSpPr>
            <a:spLocks noChangeAspect="1" noChangeShapeType="1"/>
          </p:cNvSpPr>
          <p:nvPr/>
        </p:nvSpPr>
        <p:spPr bwMode="auto">
          <a:xfrm>
            <a:off x="2820988" y="4619625"/>
            <a:ext cx="0" cy="333375"/>
          </a:xfrm>
          <a:prstGeom prst="line">
            <a:avLst/>
          </a:prstGeom>
          <a:noFill/>
          <a:ln w="12700">
            <a:solidFill>
              <a:srgbClr val="99CCFF"/>
            </a:solidFill>
            <a:round/>
            <a:headEnd/>
            <a:tailEnd/>
          </a:ln>
        </p:spPr>
        <p:txBody>
          <a:bodyPr/>
          <a:lstStyle/>
          <a:p>
            <a:endParaRPr lang="fr-FR"/>
          </a:p>
        </p:txBody>
      </p:sp>
      <p:sp>
        <p:nvSpPr>
          <p:cNvPr id="30810" name="Line 117"/>
          <p:cNvSpPr>
            <a:spLocks noChangeAspect="1" noChangeShapeType="1"/>
          </p:cNvSpPr>
          <p:nvPr/>
        </p:nvSpPr>
        <p:spPr bwMode="auto">
          <a:xfrm>
            <a:off x="3295650" y="4619625"/>
            <a:ext cx="0" cy="333375"/>
          </a:xfrm>
          <a:prstGeom prst="line">
            <a:avLst/>
          </a:prstGeom>
          <a:noFill/>
          <a:ln w="12700">
            <a:solidFill>
              <a:srgbClr val="99CCFF"/>
            </a:solidFill>
            <a:round/>
            <a:headEnd/>
            <a:tailEnd/>
          </a:ln>
        </p:spPr>
        <p:txBody>
          <a:bodyPr/>
          <a:lstStyle/>
          <a:p>
            <a:endParaRPr lang="fr-FR"/>
          </a:p>
        </p:txBody>
      </p:sp>
      <p:sp>
        <p:nvSpPr>
          <p:cNvPr id="143478" name="Rectangle 118"/>
          <p:cNvSpPr>
            <a:spLocks noChangeAspect="1" noChangeArrowheads="1"/>
          </p:cNvSpPr>
          <p:nvPr/>
        </p:nvSpPr>
        <p:spPr bwMode="auto">
          <a:xfrm>
            <a:off x="3362325" y="4619625"/>
            <a:ext cx="746125"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812" name="Text Box 119"/>
          <p:cNvSpPr txBox="1">
            <a:spLocks noChangeAspect="1" noChangeArrowheads="1"/>
          </p:cNvSpPr>
          <p:nvPr/>
        </p:nvSpPr>
        <p:spPr bwMode="auto">
          <a:xfrm>
            <a:off x="4086225" y="5253038"/>
            <a:ext cx="530225" cy="382587"/>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107</a:t>
            </a:r>
          </a:p>
        </p:txBody>
      </p:sp>
      <p:sp>
        <p:nvSpPr>
          <p:cNvPr id="30813" name="Line 120"/>
          <p:cNvSpPr>
            <a:spLocks noChangeAspect="1" noChangeShapeType="1"/>
          </p:cNvSpPr>
          <p:nvPr/>
        </p:nvSpPr>
        <p:spPr bwMode="auto">
          <a:xfrm flipV="1">
            <a:off x="4298950" y="5029200"/>
            <a:ext cx="0" cy="241300"/>
          </a:xfrm>
          <a:prstGeom prst="line">
            <a:avLst/>
          </a:prstGeom>
          <a:noFill/>
          <a:ln w="12700">
            <a:solidFill>
              <a:srgbClr val="99CCFF"/>
            </a:solidFill>
            <a:round/>
            <a:headEnd/>
            <a:tailEnd type="stealth" w="med" len="med"/>
          </a:ln>
        </p:spPr>
        <p:txBody>
          <a:bodyPr/>
          <a:lstStyle/>
          <a:p>
            <a:endParaRPr lang="fr-FR"/>
          </a:p>
        </p:txBody>
      </p:sp>
      <p:sp>
        <p:nvSpPr>
          <p:cNvPr id="143481" name="Rectangle 121"/>
          <p:cNvSpPr>
            <a:spLocks noChangeAspect="1" noChangeArrowheads="1"/>
          </p:cNvSpPr>
          <p:nvPr/>
        </p:nvSpPr>
        <p:spPr bwMode="auto">
          <a:xfrm>
            <a:off x="4921250" y="4467225"/>
            <a:ext cx="280988" cy="333375"/>
          </a:xfrm>
          <a:prstGeom prst="rect">
            <a:avLst/>
          </a:prstGeom>
          <a:gradFill rotWithShape="1">
            <a:gsLst>
              <a:gs pos="0">
                <a:schemeClr val="accent2">
                  <a:gamma/>
                  <a:shade val="0"/>
                  <a:invGamma/>
                </a:schemeClr>
              </a:gs>
              <a:gs pos="50000">
                <a:schemeClr val="accent2"/>
              </a:gs>
              <a:gs pos="100000">
                <a:schemeClr val="accent2">
                  <a:gamma/>
                  <a:shade val="0"/>
                  <a:invGamma/>
                </a:schemeClr>
              </a:gs>
            </a:gsLst>
            <a:lin ang="5400000" scaled="1"/>
          </a:gradFill>
          <a:ln w="12700">
            <a:solidFill>
              <a:srgbClr val="000000"/>
            </a:solidFill>
            <a:miter lim="800000"/>
            <a:headEnd/>
            <a:tailEnd/>
          </a:ln>
          <a:effectLst/>
        </p:spPr>
        <p:txBody>
          <a:bodyPr/>
          <a:lstStyle/>
          <a:p>
            <a:pPr>
              <a:defRPr/>
            </a:pPr>
            <a:endParaRPr lang="fr-FR">
              <a:latin typeface="Arial" charset="0"/>
            </a:endParaRPr>
          </a:p>
        </p:txBody>
      </p:sp>
      <p:sp>
        <p:nvSpPr>
          <p:cNvPr id="30815" name="Rectangle 122"/>
          <p:cNvSpPr>
            <a:spLocks noChangeAspect="1" noChangeArrowheads="1"/>
          </p:cNvSpPr>
          <p:nvPr/>
        </p:nvSpPr>
        <p:spPr bwMode="auto">
          <a:xfrm>
            <a:off x="5200650" y="4467225"/>
            <a:ext cx="127000" cy="333375"/>
          </a:xfrm>
          <a:prstGeom prst="rect">
            <a:avLst/>
          </a:prstGeom>
          <a:solidFill>
            <a:srgbClr val="FFFFFF"/>
          </a:solidFill>
          <a:ln w="12700">
            <a:solidFill>
              <a:srgbClr val="000000"/>
            </a:solidFill>
            <a:miter lim="800000"/>
            <a:headEnd/>
            <a:tailEnd/>
          </a:ln>
        </p:spPr>
        <p:txBody>
          <a:bodyPr/>
          <a:lstStyle/>
          <a:p>
            <a:endParaRPr lang="en-US"/>
          </a:p>
        </p:txBody>
      </p:sp>
      <p:sp>
        <p:nvSpPr>
          <p:cNvPr id="30816" name="Rectangle 123"/>
          <p:cNvSpPr>
            <a:spLocks noChangeAspect="1" noChangeArrowheads="1"/>
          </p:cNvSpPr>
          <p:nvPr/>
        </p:nvSpPr>
        <p:spPr bwMode="auto">
          <a:xfrm>
            <a:off x="5327650" y="4468813"/>
            <a:ext cx="79375" cy="331787"/>
          </a:xfrm>
          <a:prstGeom prst="rect">
            <a:avLst/>
          </a:prstGeom>
          <a:solidFill>
            <a:srgbClr val="FFFFFF"/>
          </a:solidFill>
          <a:ln w="12700">
            <a:solidFill>
              <a:srgbClr val="000000"/>
            </a:solidFill>
            <a:miter lim="800000"/>
            <a:headEnd/>
            <a:tailEnd/>
          </a:ln>
        </p:spPr>
        <p:txBody>
          <a:bodyPr/>
          <a:lstStyle/>
          <a:p>
            <a:endParaRPr lang="en-US"/>
          </a:p>
        </p:txBody>
      </p:sp>
      <p:sp>
        <p:nvSpPr>
          <p:cNvPr id="30817" name="Line 124"/>
          <p:cNvSpPr>
            <a:spLocks noChangeAspect="1" noChangeShapeType="1"/>
          </p:cNvSpPr>
          <p:nvPr/>
        </p:nvSpPr>
        <p:spPr bwMode="auto">
          <a:xfrm>
            <a:off x="5327650" y="4467225"/>
            <a:ext cx="0" cy="333375"/>
          </a:xfrm>
          <a:prstGeom prst="line">
            <a:avLst/>
          </a:prstGeom>
          <a:noFill/>
          <a:ln w="12700">
            <a:solidFill>
              <a:srgbClr val="99CCFF"/>
            </a:solidFill>
            <a:round/>
            <a:headEnd/>
            <a:tailEnd/>
          </a:ln>
        </p:spPr>
        <p:txBody>
          <a:bodyPr/>
          <a:lstStyle/>
          <a:p>
            <a:endParaRPr lang="fr-FR"/>
          </a:p>
        </p:txBody>
      </p:sp>
      <p:sp>
        <p:nvSpPr>
          <p:cNvPr id="30818" name="Text Box 125"/>
          <p:cNvSpPr txBox="1">
            <a:spLocks noChangeArrowheads="1"/>
          </p:cNvSpPr>
          <p:nvPr/>
        </p:nvSpPr>
        <p:spPr bwMode="auto">
          <a:xfrm>
            <a:off x="638175" y="577850"/>
            <a:ext cx="1031875" cy="519113"/>
          </a:xfrm>
          <a:prstGeom prst="rect">
            <a:avLst/>
          </a:prstGeom>
          <a:noFill/>
          <a:ln w="9525">
            <a:noFill/>
            <a:miter lim="800000"/>
            <a:headEnd/>
            <a:tailEnd/>
          </a:ln>
        </p:spPr>
        <p:txBody>
          <a:bodyPr wrap="none">
            <a:spAutoFit/>
          </a:bodyPr>
          <a:lstStyle/>
          <a:p>
            <a:pPr eaLnBrk="0" hangingPunct="0"/>
            <a:r>
              <a:rPr lang="fr-FR" sz="2800" b="1">
                <a:latin typeface="Times New Roman" pitchFamily="18" charset="0"/>
                <a:cs typeface="Times New Roman" pitchFamily="18" charset="0"/>
              </a:rPr>
              <a:t>Ebola </a:t>
            </a:r>
          </a:p>
        </p:txBody>
      </p:sp>
      <p:sp>
        <p:nvSpPr>
          <p:cNvPr id="30819" name="Text Box 126"/>
          <p:cNvSpPr txBox="1">
            <a:spLocks noChangeArrowheads="1"/>
          </p:cNvSpPr>
          <p:nvPr/>
        </p:nvSpPr>
        <p:spPr bwMode="auto">
          <a:xfrm>
            <a:off x="641350" y="3735388"/>
            <a:ext cx="1409700" cy="519112"/>
          </a:xfrm>
          <a:prstGeom prst="rect">
            <a:avLst/>
          </a:prstGeom>
          <a:noFill/>
          <a:ln w="9525">
            <a:noFill/>
            <a:miter lim="800000"/>
            <a:headEnd/>
            <a:tailEnd/>
          </a:ln>
        </p:spPr>
        <p:txBody>
          <a:bodyPr wrap="none">
            <a:spAutoFit/>
          </a:bodyPr>
          <a:lstStyle/>
          <a:p>
            <a:pPr eaLnBrk="0" hangingPunct="0"/>
            <a:r>
              <a:rPr lang="fr-FR" sz="2800" b="1">
                <a:latin typeface="Times New Roman" pitchFamily="18" charset="0"/>
                <a:cs typeface="Times New Roman" pitchFamily="18" charset="0"/>
              </a:rPr>
              <a:t>Marburg</a:t>
            </a:r>
          </a:p>
        </p:txBody>
      </p:sp>
      <p:grpSp>
        <p:nvGrpSpPr>
          <p:cNvPr id="30820" name="Group 127"/>
          <p:cNvGrpSpPr>
            <a:grpSpLocks noChangeAspect="1"/>
          </p:cNvGrpSpPr>
          <p:nvPr/>
        </p:nvGrpSpPr>
        <p:grpSpPr bwMode="auto">
          <a:xfrm>
            <a:off x="5102225" y="4862513"/>
            <a:ext cx="428625" cy="531812"/>
            <a:chOff x="2304" y="1317"/>
            <a:chExt cx="230" cy="254"/>
          </a:xfrm>
        </p:grpSpPr>
        <p:sp>
          <p:nvSpPr>
            <p:cNvPr id="30821" name="Text Box 128"/>
            <p:cNvSpPr txBox="1">
              <a:spLocks noChangeAspect="1" noChangeArrowheads="1"/>
            </p:cNvSpPr>
            <p:nvPr/>
          </p:nvSpPr>
          <p:spPr bwMode="auto">
            <a:xfrm>
              <a:off x="2304" y="1424"/>
              <a:ext cx="230" cy="147"/>
            </a:xfrm>
            <a:prstGeom prst="rect">
              <a:avLst/>
            </a:prstGeom>
            <a:noFill/>
            <a:ln w="12700">
              <a:noFill/>
              <a:miter lim="800000"/>
              <a:headEnd/>
              <a:tailEnd/>
            </a:ln>
          </p:spPr>
          <p:txBody>
            <a:bodyPr lIns="18000" tIns="18000" rIns="18000" bIns="18000"/>
            <a:lstStyle/>
            <a:p>
              <a:pPr algn="ctr" eaLnBrk="0" hangingPunct="0"/>
              <a:r>
                <a:rPr lang="fr-FR" sz="1500" b="1">
                  <a:latin typeface="Times New Roman" pitchFamily="18" charset="0"/>
                </a:rPr>
                <a:t>IR 5</a:t>
              </a:r>
            </a:p>
          </p:txBody>
        </p:sp>
        <p:sp>
          <p:nvSpPr>
            <p:cNvPr id="30822" name="Line 129"/>
            <p:cNvSpPr>
              <a:spLocks noChangeAspect="1" noChangeShapeType="1"/>
            </p:cNvSpPr>
            <p:nvPr/>
          </p:nvSpPr>
          <p:spPr bwMode="auto">
            <a:xfrm flipV="1">
              <a:off x="2418" y="1317"/>
              <a:ext cx="0" cy="115"/>
            </a:xfrm>
            <a:prstGeom prst="line">
              <a:avLst/>
            </a:prstGeom>
            <a:noFill/>
            <a:ln w="12700">
              <a:solidFill>
                <a:srgbClr val="99CCFF"/>
              </a:solidFill>
              <a:round/>
              <a:headEnd/>
              <a:tailEnd type="stealth" w="med" len="med"/>
            </a:ln>
          </p:spPr>
          <p:txBody>
            <a:bodyPr/>
            <a:lstStyle/>
            <a:p>
              <a:endParaRPr lang="fr-FR"/>
            </a:p>
          </p:txBody>
        </p:sp>
      </p:gr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4" descr="Figure-10"/>
          <p:cNvPicPr>
            <a:picLocks noChangeAspect="1" noChangeArrowheads="1"/>
          </p:cNvPicPr>
          <p:nvPr/>
        </p:nvPicPr>
        <p:blipFill>
          <a:blip r:embed="rId2"/>
          <a:srcRect/>
          <a:stretch>
            <a:fillRect/>
          </a:stretch>
        </p:blipFill>
        <p:spPr bwMode="auto">
          <a:xfrm>
            <a:off x="277813" y="1119188"/>
            <a:ext cx="8261350" cy="44005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3600" b="1">
                <a:effectLst>
                  <a:outerShdw blurRad="38100" dist="38100" dir="2700000" algn="tl">
                    <a:srgbClr val="C0C0C0"/>
                  </a:outerShdw>
                </a:effectLst>
                <a:latin typeface="Times New Roman" pitchFamily="18" charset="0"/>
              </a:rPr>
              <a:t>Replication / Transcriptional signals</a:t>
            </a:r>
            <a:r>
              <a:rPr lang="fr-FR" sz="3600" b="1">
                <a:effectLst>
                  <a:outerShdw blurRad="38100" dist="38100" dir="2700000" algn="tl">
                    <a:srgbClr val="C0C0C0"/>
                  </a:outerShdw>
                </a:effectLst>
                <a:latin typeface="Times New Roman" pitchFamily="18" charset="0"/>
              </a:rPr>
              <a:t> </a:t>
            </a:r>
            <a:endParaRPr lang="en-US" sz="3600" b="1">
              <a:effectLst>
                <a:outerShdw blurRad="38100" dist="38100" dir="2700000" algn="tl">
                  <a:srgbClr val="C0C0C0"/>
                </a:outerShdw>
              </a:effectLst>
              <a:latin typeface="Times New Roman" pitchFamily="18" charset="0"/>
            </a:endParaRPr>
          </a:p>
        </p:txBody>
      </p:sp>
      <p:sp>
        <p:nvSpPr>
          <p:cNvPr id="32771" name="Line 3"/>
          <p:cNvSpPr>
            <a:spLocks noChangeAspect="1" noChangeShapeType="1"/>
          </p:cNvSpPr>
          <p:nvPr/>
        </p:nvSpPr>
        <p:spPr bwMode="auto">
          <a:xfrm>
            <a:off x="1889125" y="3048000"/>
            <a:ext cx="6416675" cy="6350"/>
          </a:xfrm>
          <a:prstGeom prst="line">
            <a:avLst/>
          </a:prstGeom>
          <a:noFill/>
          <a:ln w="28575">
            <a:solidFill>
              <a:schemeClr val="tx1"/>
            </a:solidFill>
            <a:round/>
            <a:headEnd/>
            <a:tailEnd/>
          </a:ln>
        </p:spPr>
        <p:txBody>
          <a:bodyPr wrap="none" anchor="ctr"/>
          <a:lstStyle/>
          <a:p>
            <a:endParaRPr lang="fr-FR"/>
          </a:p>
        </p:txBody>
      </p:sp>
      <p:sp>
        <p:nvSpPr>
          <p:cNvPr id="32772" name="Text Box 4"/>
          <p:cNvSpPr txBox="1">
            <a:spLocks noChangeAspect="1" noChangeArrowheads="1"/>
          </p:cNvSpPr>
          <p:nvPr/>
        </p:nvSpPr>
        <p:spPr bwMode="auto">
          <a:xfrm>
            <a:off x="8318500" y="2900363"/>
            <a:ext cx="314325" cy="336550"/>
          </a:xfrm>
          <a:prstGeom prst="rect">
            <a:avLst/>
          </a:prstGeom>
          <a:noFill/>
          <a:ln w="12700">
            <a:noFill/>
            <a:miter lim="800000"/>
            <a:headEnd/>
            <a:tailEnd/>
          </a:ln>
        </p:spPr>
        <p:txBody>
          <a:bodyPr wrap="none">
            <a:spAutoFit/>
          </a:bodyPr>
          <a:lstStyle/>
          <a:p>
            <a:pPr eaLnBrk="0" hangingPunct="0"/>
            <a:r>
              <a:rPr lang="en-US" sz="1600" b="1">
                <a:latin typeface="Times New Roman" pitchFamily="18" charset="0"/>
              </a:rPr>
              <a:t>5’</a:t>
            </a:r>
          </a:p>
        </p:txBody>
      </p:sp>
      <p:sp>
        <p:nvSpPr>
          <p:cNvPr id="32773" name="Rectangle 5"/>
          <p:cNvSpPr>
            <a:spLocks noChangeAspect="1" noChangeArrowheads="1"/>
          </p:cNvSpPr>
          <p:nvPr/>
        </p:nvSpPr>
        <p:spPr bwMode="auto">
          <a:xfrm>
            <a:off x="2130425" y="2922588"/>
            <a:ext cx="779463"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32774" name="Rectangle 6"/>
          <p:cNvSpPr>
            <a:spLocks noChangeAspect="1" noChangeArrowheads="1"/>
          </p:cNvSpPr>
          <p:nvPr/>
        </p:nvSpPr>
        <p:spPr bwMode="auto">
          <a:xfrm>
            <a:off x="3892550" y="2922588"/>
            <a:ext cx="777875" cy="258762"/>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latin typeface="Times New Roman" pitchFamily="18" charset="0"/>
            </a:endParaRPr>
          </a:p>
        </p:txBody>
      </p:sp>
      <p:sp>
        <p:nvSpPr>
          <p:cNvPr id="32775" name="Rectangle 7"/>
          <p:cNvSpPr>
            <a:spLocks noChangeAspect="1" noChangeArrowheads="1"/>
          </p:cNvSpPr>
          <p:nvPr/>
        </p:nvSpPr>
        <p:spPr bwMode="auto">
          <a:xfrm>
            <a:off x="3406775" y="2922588"/>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latin typeface="Times New Roman" pitchFamily="18" charset="0"/>
            </a:endParaRPr>
          </a:p>
        </p:txBody>
      </p:sp>
      <p:sp>
        <p:nvSpPr>
          <p:cNvPr id="32776" name="Rectangle 8"/>
          <p:cNvSpPr>
            <a:spLocks noChangeAspect="1" noChangeArrowheads="1"/>
          </p:cNvSpPr>
          <p:nvPr/>
        </p:nvSpPr>
        <p:spPr bwMode="auto">
          <a:xfrm>
            <a:off x="4683125" y="2922588"/>
            <a:ext cx="323850"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latin typeface="Times New Roman" pitchFamily="18" charset="0"/>
            </a:endParaRPr>
          </a:p>
        </p:txBody>
      </p:sp>
      <p:sp>
        <p:nvSpPr>
          <p:cNvPr id="32777" name="Rectangle 9"/>
          <p:cNvSpPr>
            <a:spLocks noChangeAspect="1" noChangeArrowheads="1"/>
          </p:cNvSpPr>
          <p:nvPr/>
        </p:nvSpPr>
        <p:spPr bwMode="auto">
          <a:xfrm>
            <a:off x="5289550" y="2922588"/>
            <a:ext cx="358775" cy="258762"/>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latin typeface="Times New Roman" pitchFamily="18" charset="0"/>
            </a:endParaRPr>
          </a:p>
        </p:txBody>
      </p:sp>
      <p:sp>
        <p:nvSpPr>
          <p:cNvPr id="32778" name="Rectangle 10"/>
          <p:cNvSpPr>
            <a:spLocks noChangeAspect="1" noChangeArrowheads="1"/>
          </p:cNvSpPr>
          <p:nvPr/>
        </p:nvSpPr>
        <p:spPr bwMode="auto">
          <a:xfrm>
            <a:off x="5648325" y="2922588"/>
            <a:ext cx="2030413"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latin typeface="Times New Roman" pitchFamily="18" charset="0"/>
            </a:endParaRPr>
          </a:p>
        </p:txBody>
      </p:sp>
      <p:sp>
        <p:nvSpPr>
          <p:cNvPr id="32779" name="Text Box 11"/>
          <p:cNvSpPr txBox="1">
            <a:spLocks noChangeArrowheads="1"/>
          </p:cNvSpPr>
          <p:nvPr/>
        </p:nvSpPr>
        <p:spPr bwMode="auto">
          <a:xfrm>
            <a:off x="2336800" y="2914650"/>
            <a:ext cx="389850" cy="276999"/>
          </a:xfrm>
          <a:prstGeom prst="rect">
            <a:avLst/>
          </a:prstGeom>
          <a:noFill/>
          <a:ln w="9525">
            <a:noFill/>
            <a:miter lim="800000"/>
            <a:headEnd/>
            <a:tailEnd/>
          </a:ln>
        </p:spPr>
        <p:txBody>
          <a:bodyPr wrap="none">
            <a:spAutoFit/>
          </a:bodyPr>
          <a:lstStyle/>
          <a:p>
            <a:pPr eaLnBrk="0" hangingPunct="0"/>
            <a:r>
              <a:rPr lang="en-US" sz="1200" b="1" dirty="0">
                <a:solidFill>
                  <a:schemeClr val="bg1"/>
                </a:solidFill>
                <a:latin typeface="Times New Roman" pitchFamily="18" charset="0"/>
              </a:rPr>
              <a:t>NP</a:t>
            </a:r>
          </a:p>
        </p:txBody>
      </p:sp>
      <p:sp>
        <p:nvSpPr>
          <p:cNvPr id="32780" name="Rectangle 12"/>
          <p:cNvSpPr>
            <a:spLocks noChangeAspect="1" noChangeArrowheads="1"/>
          </p:cNvSpPr>
          <p:nvPr/>
        </p:nvSpPr>
        <p:spPr bwMode="auto">
          <a:xfrm>
            <a:off x="3016250" y="2924175"/>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latin typeface="Times New Roman" pitchFamily="18" charset="0"/>
            </a:endParaRPr>
          </a:p>
        </p:txBody>
      </p:sp>
      <p:sp>
        <p:nvSpPr>
          <p:cNvPr id="32781" name="Text Box 13"/>
          <p:cNvSpPr txBox="1">
            <a:spLocks noChangeArrowheads="1"/>
          </p:cNvSpPr>
          <p:nvPr/>
        </p:nvSpPr>
        <p:spPr bwMode="auto">
          <a:xfrm>
            <a:off x="6394450" y="2914650"/>
            <a:ext cx="287258" cy="276999"/>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32782" name="Text Box 14"/>
          <p:cNvSpPr txBox="1">
            <a:spLocks noChangeArrowheads="1"/>
          </p:cNvSpPr>
          <p:nvPr/>
        </p:nvSpPr>
        <p:spPr bwMode="auto">
          <a:xfrm>
            <a:off x="5314950" y="2914650"/>
            <a:ext cx="300038" cy="274638"/>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32783" name="Text Box 15"/>
          <p:cNvSpPr txBox="1">
            <a:spLocks noChangeArrowheads="1"/>
          </p:cNvSpPr>
          <p:nvPr/>
        </p:nvSpPr>
        <p:spPr bwMode="auto">
          <a:xfrm>
            <a:off x="4667250" y="2914650"/>
            <a:ext cx="338554" cy="276999"/>
          </a:xfrm>
          <a:prstGeom prst="rect">
            <a:avLst/>
          </a:prstGeom>
          <a:noFill/>
          <a:ln w="9525">
            <a:noFill/>
            <a:miter lim="800000"/>
            <a:headEnd/>
            <a:tailEnd/>
          </a:ln>
        </p:spPr>
        <p:txBody>
          <a:bodyPr wrap="none">
            <a:spAutoFit/>
          </a:bodyPr>
          <a:lstStyle/>
          <a:p>
            <a:pPr eaLnBrk="0" hangingPunct="0"/>
            <a:r>
              <a:rPr lang="en-US" sz="1200" b="1" dirty="0">
                <a:solidFill>
                  <a:schemeClr val="bg1"/>
                </a:solidFill>
                <a:latin typeface="Times New Roman" pitchFamily="18" charset="0"/>
              </a:rPr>
              <a:t>30</a:t>
            </a:r>
          </a:p>
        </p:txBody>
      </p:sp>
      <p:sp>
        <p:nvSpPr>
          <p:cNvPr id="32784" name="Text Box 16"/>
          <p:cNvSpPr txBox="1">
            <a:spLocks noChangeArrowheads="1"/>
          </p:cNvSpPr>
          <p:nvPr/>
        </p:nvSpPr>
        <p:spPr bwMode="auto">
          <a:xfrm>
            <a:off x="4089400" y="2914650"/>
            <a:ext cx="352425" cy="274638"/>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32785" name="Text Box 17"/>
          <p:cNvSpPr txBox="1">
            <a:spLocks noChangeArrowheads="1"/>
          </p:cNvSpPr>
          <p:nvPr/>
        </p:nvSpPr>
        <p:spPr bwMode="auto">
          <a:xfrm>
            <a:off x="3438525" y="2914650"/>
            <a:ext cx="300038" cy="274638"/>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32786" name="Text Box 18"/>
          <p:cNvSpPr txBox="1">
            <a:spLocks noChangeArrowheads="1"/>
          </p:cNvSpPr>
          <p:nvPr/>
        </p:nvSpPr>
        <p:spPr bwMode="auto">
          <a:xfrm>
            <a:off x="3057525" y="2914650"/>
            <a:ext cx="338554" cy="276999"/>
          </a:xfrm>
          <a:prstGeom prst="rect">
            <a:avLst/>
          </a:prstGeom>
          <a:noFill/>
          <a:ln w="9525">
            <a:noFill/>
            <a:miter lim="800000"/>
            <a:headEnd/>
            <a:tailEnd/>
          </a:ln>
        </p:spPr>
        <p:txBody>
          <a:bodyPr wrap="none">
            <a:spAutoFit/>
          </a:bodyPr>
          <a:lstStyle/>
          <a:p>
            <a:pPr eaLnBrk="0" hangingPunct="0"/>
            <a:r>
              <a:rPr lang="en-US" sz="1200" b="1" dirty="0">
                <a:solidFill>
                  <a:schemeClr val="bg1"/>
                </a:solidFill>
                <a:latin typeface="Times New Roman" pitchFamily="18" charset="0"/>
              </a:rPr>
              <a:t>35</a:t>
            </a:r>
          </a:p>
        </p:txBody>
      </p:sp>
      <p:sp>
        <p:nvSpPr>
          <p:cNvPr id="32787" name="Text Box 19"/>
          <p:cNvSpPr txBox="1">
            <a:spLocks noChangeAspect="1" noChangeArrowheads="1"/>
          </p:cNvSpPr>
          <p:nvPr/>
        </p:nvSpPr>
        <p:spPr bwMode="auto">
          <a:xfrm>
            <a:off x="1611313" y="2887663"/>
            <a:ext cx="314325" cy="336550"/>
          </a:xfrm>
          <a:prstGeom prst="rect">
            <a:avLst/>
          </a:prstGeom>
          <a:noFill/>
          <a:ln w="12700">
            <a:noFill/>
            <a:miter lim="800000"/>
            <a:headEnd/>
            <a:tailEnd/>
          </a:ln>
        </p:spPr>
        <p:txBody>
          <a:bodyPr wrap="none">
            <a:spAutoFit/>
          </a:bodyPr>
          <a:lstStyle/>
          <a:p>
            <a:pPr eaLnBrk="0" hangingPunct="0"/>
            <a:r>
              <a:rPr lang="fr-FR" sz="1600" b="1">
                <a:latin typeface="Times New Roman" pitchFamily="18" charset="0"/>
              </a:rPr>
              <a:t>3</a:t>
            </a:r>
            <a:r>
              <a:rPr lang="en-US" sz="1600" b="1">
                <a:latin typeface="Times New Roman" pitchFamily="18" charset="0"/>
              </a:rPr>
              <a:t>’</a:t>
            </a:r>
          </a:p>
        </p:txBody>
      </p:sp>
      <p:sp>
        <p:nvSpPr>
          <p:cNvPr id="32788" name="Rectangle 20"/>
          <p:cNvSpPr>
            <a:spLocks noChangeArrowheads="1"/>
          </p:cNvSpPr>
          <p:nvPr/>
        </p:nvSpPr>
        <p:spPr bwMode="auto">
          <a:xfrm>
            <a:off x="2119313" y="5394325"/>
            <a:ext cx="757237"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2789" name="Rectangle 21"/>
          <p:cNvSpPr>
            <a:spLocks noChangeArrowheads="1"/>
          </p:cNvSpPr>
          <p:nvPr/>
        </p:nvSpPr>
        <p:spPr bwMode="auto">
          <a:xfrm>
            <a:off x="3025775" y="5534025"/>
            <a:ext cx="39528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2790" name="Rectangle 22"/>
          <p:cNvSpPr>
            <a:spLocks noChangeArrowheads="1"/>
          </p:cNvSpPr>
          <p:nvPr/>
        </p:nvSpPr>
        <p:spPr bwMode="auto">
          <a:xfrm>
            <a:off x="3414713" y="5683250"/>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2791" name="Rectangle 23"/>
          <p:cNvSpPr>
            <a:spLocks noChangeArrowheads="1"/>
          </p:cNvSpPr>
          <p:nvPr/>
        </p:nvSpPr>
        <p:spPr bwMode="auto">
          <a:xfrm>
            <a:off x="4016375" y="5807075"/>
            <a:ext cx="715963"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2792" name="Rectangle 24"/>
          <p:cNvSpPr>
            <a:spLocks noChangeArrowheads="1"/>
          </p:cNvSpPr>
          <p:nvPr/>
        </p:nvSpPr>
        <p:spPr bwMode="auto">
          <a:xfrm>
            <a:off x="4724400" y="6032500"/>
            <a:ext cx="33020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2793" name="Rectangle 25"/>
          <p:cNvSpPr>
            <a:spLocks noChangeArrowheads="1"/>
          </p:cNvSpPr>
          <p:nvPr/>
        </p:nvSpPr>
        <p:spPr bwMode="auto">
          <a:xfrm>
            <a:off x="5314950" y="6126163"/>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2794" name="Rectangle 26"/>
          <p:cNvSpPr>
            <a:spLocks noChangeArrowheads="1"/>
          </p:cNvSpPr>
          <p:nvPr/>
        </p:nvSpPr>
        <p:spPr bwMode="auto">
          <a:xfrm>
            <a:off x="5672138" y="6345238"/>
            <a:ext cx="191135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2795" name="Text Box 27"/>
          <p:cNvSpPr txBox="1">
            <a:spLocks noChangeArrowheads="1"/>
          </p:cNvSpPr>
          <p:nvPr/>
        </p:nvSpPr>
        <p:spPr bwMode="auto">
          <a:xfrm>
            <a:off x="446088" y="4575175"/>
            <a:ext cx="2813050" cy="457200"/>
          </a:xfrm>
          <a:prstGeom prst="rect">
            <a:avLst/>
          </a:prstGeom>
          <a:noFill/>
          <a:ln w="9525">
            <a:noFill/>
            <a:miter lim="800000"/>
            <a:headEnd/>
            <a:tailEnd/>
          </a:ln>
        </p:spPr>
        <p:txBody>
          <a:bodyPr wrap="none">
            <a:spAutoFit/>
          </a:bodyPr>
          <a:lstStyle/>
          <a:p>
            <a:pPr algn="ctr" eaLnBrk="0" hangingPunct="0"/>
            <a:r>
              <a:rPr lang="en-US" sz="2400" b="1">
                <a:latin typeface="Times New Roman" pitchFamily="18" charset="0"/>
              </a:rPr>
              <a:t>Virus specific mRNAs</a:t>
            </a:r>
            <a:r>
              <a:rPr lang="fr-FR" sz="2400" b="1">
                <a:latin typeface="Times New Roman" pitchFamily="18" charset="0"/>
              </a:rPr>
              <a:t>:</a:t>
            </a:r>
            <a:endParaRPr lang="en-US" sz="2400" b="1">
              <a:latin typeface="Times New Roman" pitchFamily="18" charset="0"/>
            </a:endParaRPr>
          </a:p>
        </p:txBody>
      </p:sp>
      <p:sp>
        <p:nvSpPr>
          <p:cNvPr id="32796" name="Text Box 28"/>
          <p:cNvSpPr txBox="1">
            <a:spLocks noChangeArrowheads="1"/>
          </p:cNvSpPr>
          <p:nvPr/>
        </p:nvSpPr>
        <p:spPr bwMode="auto">
          <a:xfrm>
            <a:off x="2311400" y="5051425"/>
            <a:ext cx="403225"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NP</a:t>
            </a:r>
          </a:p>
        </p:txBody>
      </p:sp>
      <p:sp>
        <p:nvSpPr>
          <p:cNvPr id="32797" name="Text Box 29"/>
          <p:cNvSpPr txBox="1">
            <a:spLocks noChangeArrowheads="1"/>
          </p:cNvSpPr>
          <p:nvPr/>
        </p:nvSpPr>
        <p:spPr bwMode="auto">
          <a:xfrm>
            <a:off x="6526213" y="6024563"/>
            <a:ext cx="284162"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L</a:t>
            </a:r>
          </a:p>
        </p:txBody>
      </p:sp>
      <p:sp>
        <p:nvSpPr>
          <p:cNvPr id="32798" name="Text Box 30"/>
          <p:cNvSpPr txBox="1">
            <a:spLocks noChangeArrowheads="1"/>
          </p:cNvSpPr>
          <p:nvPr/>
        </p:nvSpPr>
        <p:spPr bwMode="auto">
          <a:xfrm>
            <a:off x="5343525" y="5843588"/>
            <a:ext cx="3444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24</a:t>
            </a:r>
          </a:p>
        </p:txBody>
      </p:sp>
      <p:sp>
        <p:nvSpPr>
          <p:cNvPr id="32799" name="Text Box 31"/>
          <p:cNvSpPr txBox="1">
            <a:spLocks noChangeArrowheads="1"/>
          </p:cNvSpPr>
          <p:nvPr/>
        </p:nvSpPr>
        <p:spPr bwMode="auto">
          <a:xfrm>
            <a:off x="4749800" y="5734050"/>
            <a:ext cx="3444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30</a:t>
            </a:r>
          </a:p>
        </p:txBody>
      </p:sp>
      <p:sp>
        <p:nvSpPr>
          <p:cNvPr id="32800" name="Text Box 32"/>
          <p:cNvSpPr txBox="1">
            <a:spLocks noChangeArrowheads="1"/>
          </p:cNvSpPr>
          <p:nvPr/>
        </p:nvSpPr>
        <p:spPr bwMode="auto">
          <a:xfrm>
            <a:off x="4210050" y="5505450"/>
            <a:ext cx="415925"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GP</a:t>
            </a:r>
          </a:p>
        </p:txBody>
      </p:sp>
      <p:sp>
        <p:nvSpPr>
          <p:cNvPr id="32801" name="Text Box 33"/>
          <p:cNvSpPr txBox="1">
            <a:spLocks noChangeArrowheads="1"/>
          </p:cNvSpPr>
          <p:nvPr/>
        </p:nvSpPr>
        <p:spPr bwMode="auto">
          <a:xfrm>
            <a:off x="3421063" y="5367338"/>
            <a:ext cx="344487"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40</a:t>
            </a:r>
          </a:p>
        </p:txBody>
      </p:sp>
      <p:sp>
        <p:nvSpPr>
          <p:cNvPr id="32802" name="Text Box 34"/>
          <p:cNvSpPr txBox="1">
            <a:spLocks noChangeArrowheads="1"/>
          </p:cNvSpPr>
          <p:nvPr/>
        </p:nvSpPr>
        <p:spPr bwMode="auto">
          <a:xfrm>
            <a:off x="3055938" y="5214938"/>
            <a:ext cx="344487"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35</a:t>
            </a:r>
          </a:p>
        </p:txBody>
      </p:sp>
      <p:sp>
        <p:nvSpPr>
          <p:cNvPr id="32803" name="Text Box 35"/>
          <p:cNvSpPr txBox="1">
            <a:spLocks noChangeArrowheads="1"/>
          </p:cNvSpPr>
          <p:nvPr/>
        </p:nvSpPr>
        <p:spPr bwMode="auto">
          <a:xfrm>
            <a:off x="481013" y="777875"/>
            <a:ext cx="1947862"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Genomic RNA:</a:t>
            </a:r>
            <a:endParaRPr lang="en-US" sz="2400" b="1">
              <a:latin typeface="Times New Roman" pitchFamily="18" charset="0"/>
            </a:endParaRPr>
          </a:p>
        </p:txBody>
      </p:sp>
      <p:sp>
        <p:nvSpPr>
          <p:cNvPr id="32804" name="AutoShape 36"/>
          <p:cNvSpPr>
            <a:spLocks noChangeArrowheads="1"/>
          </p:cNvSpPr>
          <p:nvPr/>
        </p:nvSpPr>
        <p:spPr bwMode="auto">
          <a:xfrm rot="-1287582">
            <a:off x="1947863" y="2159000"/>
            <a:ext cx="134937" cy="762000"/>
          </a:xfrm>
          <a:prstGeom prst="downArrow">
            <a:avLst>
              <a:gd name="adj1" fmla="val 50000"/>
              <a:gd name="adj2" fmla="val 141177"/>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05" name="AutoShape 37"/>
          <p:cNvSpPr>
            <a:spLocks noChangeArrowheads="1"/>
          </p:cNvSpPr>
          <p:nvPr/>
        </p:nvSpPr>
        <p:spPr bwMode="auto">
          <a:xfrm rot="-1287582">
            <a:off x="2849563"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06" name="AutoShape 38"/>
          <p:cNvSpPr>
            <a:spLocks noChangeArrowheads="1"/>
          </p:cNvSpPr>
          <p:nvPr/>
        </p:nvSpPr>
        <p:spPr bwMode="auto">
          <a:xfrm rot="-1287582">
            <a:off x="3217863"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07" name="AutoShape 39"/>
          <p:cNvSpPr>
            <a:spLocks noChangeArrowheads="1"/>
          </p:cNvSpPr>
          <p:nvPr/>
        </p:nvSpPr>
        <p:spPr bwMode="auto">
          <a:xfrm rot="-1287582">
            <a:off x="4495800"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08" name="AutoShape 40"/>
          <p:cNvSpPr>
            <a:spLocks noChangeArrowheads="1"/>
          </p:cNvSpPr>
          <p:nvPr/>
        </p:nvSpPr>
        <p:spPr bwMode="auto">
          <a:xfrm rot="-1287582">
            <a:off x="3703638"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09" name="AutoShape 41"/>
          <p:cNvSpPr>
            <a:spLocks noChangeArrowheads="1"/>
          </p:cNvSpPr>
          <p:nvPr/>
        </p:nvSpPr>
        <p:spPr bwMode="auto">
          <a:xfrm rot="-1287582">
            <a:off x="5110163"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10" name="AutoShape 42"/>
          <p:cNvSpPr>
            <a:spLocks noChangeArrowheads="1"/>
          </p:cNvSpPr>
          <p:nvPr/>
        </p:nvSpPr>
        <p:spPr bwMode="auto">
          <a:xfrm rot="-1287582">
            <a:off x="5465763" y="2162175"/>
            <a:ext cx="127000" cy="757238"/>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latin typeface="Times New Roman" pitchFamily="18" charset="0"/>
            </a:endParaRPr>
          </a:p>
        </p:txBody>
      </p:sp>
      <p:sp>
        <p:nvSpPr>
          <p:cNvPr id="32811" name="AutoShape 43"/>
          <p:cNvSpPr>
            <a:spLocks noChangeArrowheads="1"/>
          </p:cNvSpPr>
          <p:nvPr/>
        </p:nvSpPr>
        <p:spPr bwMode="auto">
          <a:xfrm rot="8777241" flipH="1">
            <a:off x="7845425" y="3163888"/>
            <a:ext cx="73025" cy="685800"/>
          </a:xfrm>
          <a:prstGeom prst="downArrow">
            <a:avLst>
              <a:gd name="adj1" fmla="val 50000"/>
              <a:gd name="adj2" fmla="val 234783"/>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2" name="AutoShape 44"/>
          <p:cNvSpPr>
            <a:spLocks noChangeArrowheads="1"/>
          </p:cNvSpPr>
          <p:nvPr/>
        </p:nvSpPr>
        <p:spPr bwMode="auto">
          <a:xfrm rot="8777241" flipH="1">
            <a:off x="5800725" y="3163888"/>
            <a:ext cx="73025" cy="685800"/>
          </a:xfrm>
          <a:prstGeom prst="downArrow">
            <a:avLst>
              <a:gd name="adj1" fmla="val 50000"/>
              <a:gd name="adj2" fmla="val 234783"/>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3" name="AutoShape 45"/>
          <p:cNvSpPr>
            <a:spLocks noChangeArrowheads="1"/>
          </p:cNvSpPr>
          <p:nvPr/>
        </p:nvSpPr>
        <p:spPr bwMode="auto">
          <a:xfrm rot="8777241" flipH="1">
            <a:off x="5154613" y="3163888"/>
            <a:ext cx="71437" cy="685800"/>
          </a:xfrm>
          <a:prstGeom prst="downArrow">
            <a:avLst>
              <a:gd name="adj1" fmla="val 50000"/>
              <a:gd name="adj2" fmla="val 240002"/>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4" name="AutoShape 46"/>
          <p:cNvSpPr>
            <a:spLocks noChangeArrowheads="1"/>
          </p:cNvSpPr>
          <p:nvPr/>
        </p:nvSpPr>
        <p:spPr bwMode="auto">
          <a:xfrm rot="8777241" flipH="1">
            <a:off x="3935413" y="3163888"/>
            <a:ext cx="71437" cy="685800"/>
          </a:xfrm>
          <a:prstGeom prst="downArrow">
            <a:avLst>
              <a:gd name="adj1" fmla="val 50000"/>
              <a:gd name="adj2" fmla="val 240002"/>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5" name="AutoShape 47"/>
          <p:cNvSpPr>
            <a:spLocks noChangeArrowheads="1"/>
          </p:cNvSpPr>
          <p:nvPr/>
        </p:nvSpPr>
        <p:spPr bwMode="auto">
          <a:xfrm rot="8777241" flipH="1">
            <a:off x="4816475" y="3163888"/>
            <a:ext cx="71438" cy="685800"/>
          </a:xfrm>
          <a:prstGeom prst="downArrow">
            <a:avLst>
              <a:gd name="adj1" fmla="val 50000"/>
              <a:gd name="adj2" fmla="val 239998"/>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6" name="AutoShape 48"/>
          <p:cNvSpPr>
            <a:spLocks noChangeArrowheads="1"/>
          </p:cNvSpPr>
          <p:nvPr/>
        </p:nvSpPr>
        <p:spPr bwMode="auto">
          <a:xfrm rot="8777241" flipH="1">
            <a:off x="3582988" y="3163888"/>
            <a:ext cx="71437" cy="685800"/>
          </a:xfrm>
          <a:prstGeom prst="downArrow">
            <a:avLst>
              <a:gd name="adj1" fmla="val 50000"/>
              <a:gd name="adj2" fmla="val 240002"/>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7" name="AutoShape 49"/>
          <p:cNvSpPr>
            <a:spLocks noChangeArrowheads="1"/>
          </p:cNvSpPr>
          <p:nvPr/>
        </p:nvSpPr>
        <p:spPr bwMode="auto">
          <a:xfrm rot="8777241" flipH="1">
            <a:off x="3076575" y="3165475"/>
            <a:ext cx="76200" cy="685800"/>
          </a:xfrm>
          <a:prstGeom prst="downArrow">
            <a:avLst>
              <a:gd name="adj1" fmla="val 50000"/>
              <a:gd name="adj2" fmla="val 225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latin typeface="Times New Roman" pitchFamily="18" charset="0"/>
            </a:endParaRPr>
          </a:p>
        </p:txBody>
      </p:sp>
      <p:sp>
        <p:nvSpPr>
          <p:cNvPr id="32818" name="Text Box 50"/>
          <p:cNvSpPr txBox="1">
            <a:spLocks noChangeArrowheads="1"/>
          </p:cNvSpPr>
          <p:nvPr/>
        </p:nvSpPr>
        <p:spPr bwMode="auto">
          <a:xfrm>
            <a:off x="2857500" y="1287463"/>
            <a:ext cx="1433513"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Start signals</a:t>
            </a:r>
            <a:r>
              <a:rPr lang="fr-FR" sz="2000" b="1">
                <a:latin typeface="Times New Roman" pitchFamily="18" charset="0"/>
              </a:rPr>
              <a:t>:</a:t>
            </a:r>
            <a:endParaRPr lang="en-US" sz="2000" b="1">
              <a:latin typeface="Times New Roman" pitchFamily="18" charset="0"/>
            </a:endParaRPr>
          </a:p>
        </p:txBody>
      </p:sp>
      <p:sp>
        <p:nvSpPr>
          <p:cNvPr id="32819" name="Text Box 51"/>
          <p:cNvSpPr txBox="1">
            <a:spLocks noChangeArrowheads="1"/>
          </p:cNvSpPr>
          <p:nvPr/>
        </p:nvSpPr>
        <p:spPr bwMode="auto">
          <a:xfrm>
            <a:off x="4319588" y="4219575"/>
            <a:ext cx="1557337"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Stop signals</a:t>
            </a:r>
            <a:r>
              <a:rPr lang="fr-FR" sz="2000" b="1">
                <a:latin typeface="Times New Roman" pitchFamily="18" charset="0"/>
              </a:rPr>
              <a:t>:</a:t>
            </a:r>
            <a:endParaRPr lang="en-US" sz="2000" b="1">
              <a:latin typeface="Times New Roman" pitchFamily="18" charset="0"/>
            </a:endParaRPr>
          </a:p>
        </p:txBody>
      </p:sp>
      <p:sp>
        <p:nvSpPr>
          <p:cNvPr id="32820" name="AutoShape 52"/>
          <p:cNvSpPr>
            <a:spLocks/>
          </p:cNvSpPr>
          <p:nvPr/>
        </p:nvSpPr>
        <p:spPr bwMode="auto">
          <a:xfrm rot="-5399818">
            <a:off x="5445919" y="1666082"/>
            <a:ext cx="412750" cy="4799012"/>
          </a:xfrm>
          <a:prstGeom prst="leftBrace">
            <a:avLst>
              <a:gd name="adj1" fmla="val 96891"/>
              <a:gd name="adj2" fmla="val 46403"/>
            </a:avLst>
          </a:prstGeom>
          <a:noFill/>
          <a:ln w="9525">
            <a:solidFill>
              <a:schemeClr val="tx1"/>
            </a:solidFill>
            <a:round/>
            <a:headEnd/>
            <a:tailEnd/>
          </a:ln>
        </p:spPr>
        <p:txBody>
          <a:bodyPr wrap="none" anchor="ctr"/>
          <a:lstStyle/>
          <a:p>
            <a:endParaRPr lang="en-US"/>
          </a:p>
        </p:txBody>
      </p:sp>
      <p:sp>
        <p:nvSpPr>
          <p:cNvPr id="32821" name="AutoShape 53"/>
          <p:cNvSpPr>
            <a:spLocks/>
          </p:cNvSpPr>
          <p:nvPr/>
        </p:nvSpPr>
        <p:spPr bwMode="auto">
          <a:xfrm rot="5399818" flipV="1">
            <a:off x="3440113" y="120650"/>
            <a:ext cx="412750" cy="3565525"/>
          </a:xfrm>
          <a:prstGeom prst="leftBrace">
            <a:avLst>
              <a:gd name="adj1" fmla="val 71987"/>
              <a:gd name="adj2" fmla="val 46403"/>
            </a:avLst>
          </a:prstGeom>
          <a:noFill/>
          <a:ln w="9525">
            <a:solidFill>
              <a:schemeClr val="tx1"/>
            </a:solidFill>
            <a:round/>
            <a:headEnd/>
            <a:tailEnd/>
          </a:ln>
        </p:spPr>
        <p:txBody>
          <a:bodyPr wrap="none" anchor="ctr"/>
          <a:lstStyle/>
          <a:p>
            <a:endParaRPr lang="en-US"/>
          </a:p>
        </p:txBody>
      </p:sp>
      <p:sp>
        <p:nvSpPr>
          <p:cNvPr id="32822" name="Rectangle 54"/>
          <p:cNvSpPr>
            <a:spLocks noChangeArrowheads="1"/>
          </p:cNvSpPr>
          <p:nvPr/>
        </p:nvSpPr>
        <p:spPr bwMode="auto">
          <a:xfrm>
            <a:off x="5811838" y="4291013"/>
            <a:ext cx="825500" cy="274637"/>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32823" name="Rectangle 55"/>
          <p:cNvSpPr>
            <a:spLocks noChangeArrowheads="1"/>
          </p:cNvSpPr>
          <p:nvPr/>
        </p:nvSpPr>
        <p:spPr bwMode="auto">
          <a:xfrm>
            <a:off x="5813425" y="4651375"/>
            <a:ext cx="825500" cy="274638"/>
          </a:xfrm>
          <a:prstGeom prst="rect">
            <a:avLst/>
          </a:prstGeom>
          <a:noFill/>
          <a:ln w="9525">
            <a:noFill/>
            <a:miter lim="800000"/>
            <a:headEnd/>
            <a:tailEnd/>
          </a:ln>
        </p:spPr>
        <p:txBody>
          <a:bodyPr wrap="none" lIns="0" tIns="0" rIns="0" bIns="0">
            <a:spAutoFit/>
          </a:bodyPr>
          <a:lstStyle/>
          <a:p>
            <a:pPr eaLnBrk="0" hangingPunct="0"/>
            <a:r>
              <a:rPr lang="en-US" b="1"/>
              <a:t>UAAUA</a:t>
            </a:r>
            <a:endParaRPr lang="en-US"/>
          </a:p>
        </p:txBody>
      </p:sp>
      <p:sp>
        <p:nvSpPr>
          <p:cNvPr id="32824" name="Rectangle 56"/>
          <p:cNvSpPr>
            <a:spLocks noChangeArrowheads="1"/>
          </p:cNvSpPr>
          <p:nvPr/>
        </p:nvSpPr>
        <p:spPr bwMode="auto">
          <a:xfrm>
            <a:off x="6704013" y="4291013"/>
            <a:ext cx="990600" cy="274637"/>
          </a:xfrm>
          <a:prstGeom prst="rect">
            <a:avLst/>
          </a:prstGeom>
          <a:noFill/>
          <a:ln w="9525">
            <a:noFill/>
            <a:miter lim="800000"/>
            <a:headEnd/>
            <a:tailEnd/>
          </a:ln>
        </p:spPr>
        <p:txBody>
          <a:bodyPr wrap="none" lIns="0" tIns="0" rIns="0" bIns="0">
            <a:spAutoFit/>
          </a:bodyPr>
          <a:lstStyle/>
          <a:p>
            <a:pPr eaLnBrk="0" hangingPunct="0"/>
            <a:r>
              <a:rPr lang="en-US" b="1"/>
              <a:t>CUUUUU</a:t>
            </a:r>
            <a:endParaRPr lang="en-US"/>
          </a:p>
        </p:txBody>
      </p:sp>
      <p:sp>
        <p:nvSpPr>
          <p:cNvPr id="32825" name="Rectangle 57"/>
          <p:cNvSpPr>
            <a:spLocks noChangeArrowheads="1"/>
          </p:cNvSpPr>
          <p:nvPr/>
        </p:nvSpPr>
        <p:spPr bwMode="auto">
          <a:xfrm>
            <a:off x="6705600" y="4652963"/>
            <a:ext cx="2044700" cy="274637"/>
          </a:xfrm>
          <a:prstGeom prst="rect">
            <a:avLst/>
          </a:prstGeom>
          <a:noFill/>
          <a:ln w="9525">
            <a:noFill/>
            <a:miter lim="800000"/>
            <a:headEnd/>
            <a:tailEnd/>
          </a:ln>
        </p:spPr>
        <p:txBody>
          <a:bodyPr wrap="none" lIns="0" tIns="0" rIns="0" bIns="0">
            <a:spAutoFit/>
          </a:bodyPr>
          <a:lstStyle/>
          <a:p>
            <a:pPr eaLnBrk="0" hangingPunct="0"/>
            <a:r>
              <a:rPr lang="en-US" b="1"/>
              <a:t>UUUUUU</a:t>
            </a:r>
            <a:r>
              <a:rPr lang="fr-FR" b="1"/>
              <a:t>     L gene</a:t>
            </a:r>
            <a:endParaRPr lang="en-US"/>
          </a:p>
        </p:txBody>
      </p:sp>
      <p:sp>
        <p:nvSpPr>
          <p:cNvPr id="32826" name="Oval 58"/>
          <p:cNvSpPr>
            <a:spLocks noChangeArrowheads="1"/>
          </p:cNvSpPr>
          <p:nvPr/>
        </p:nvSpPr>
        <p:spPr bwMode="auto">
          <a:xfrm>
            <a:off x="6302375" y="4600575"/>
            <a:ext cx="330200" cy="361950"/>
          </a:xfrm>
          <a:prstGeom prst="ellipse">
            <a:avLst/>
          </a:prstGeom>
          <a:noFill/>
          <a:ln w="28575">
            <a:solidFill>
              <a:srgbClr val="FF0000"/>
            </a:solidFill>
            <a:round/>
            <a:headEnd/>
            <a:tailEnd/>
          </a:ln>
        </p:spPr>
        <p:txBody>
          <a:bodyPr wrap="none" anchor="ctr"/>
          <a:lstStyle/>
          <a:p>
            <a:endParaRPr lang="en-US"/>
          </a:p>
        </p:txBody>
      </p:sp>
      <p:sp>
        <p:nvSpPr>
          <p:cNvPr id="32827" name="Rectangle 59"/>
          <p:cNvSpPr>
            <a:spLocks noChangeArrowheads="1"/>
          </p:cNvSpPr>
          <p:nvPr/>
        </p:nvSpPr>
        <p:spPr bwMode="auto">
          <a:xfrm>
            <a:off x="4275138" y="1379538"/>
            <a:ext cx="1027112" cy="274637"/>
          </a:xfrm>
          <a:prstGeom prst="rect">
            <a:avLst/>
          </a:prstGeom>
          <a:noFill/>
          <a:ln w="9525">
            <a:noFill/>
            <a:miter lim="800000"/>
            <a:headEnd/>
            <a:tailEnd/>
          </a:ln>
        </p:spPr>
        <p:txBody>
          <a:bodyPr wrap="none" lIns="0" tIns="0" rIns="0" bIns="0">
            <a:spAutoFit/>
          </a:bodyPr>
          <a:lstStyle/>
          <a:p>
            <a:pPr eaLnBrk="0" hangingPunct="0"/>
            <a:r>
              <a:rPr lang="en-US" b="1"/>
              <a:t>CUCCUUC</a:t>
            </a:r>
            <a:endParaRPr lang="en-US"/>
          </a:p>
        </p:txBody>
      </p:sp>
      <p:sp>
        <p:nvSpPr>
          <p:cNvPr id="32828" name="Rectangle 60"/>
          <p:cNvSpPr>
            <a:spLocks noChangeArrowheads="1"/>
          </p:cNvSpPr>
          <p:nvPr/>
        </p:nvSpPr>
        <p:spPr bwMode="auto">
          <a:xfrm>
            <a:off x="5510213" y="1379538"/>
            <a:ext cx="825500" cy="274637"/>
          </a:xfrm>
          <a:prstGeom prst="rect">
            <a:avLst/>
          </a:prstGeom>
          <a:noFill/>
          <a:ln w="9525">
            <a:noFill/>
            <a:miter lim="800000"/>
            <a:headEnd/>
            <a:tailEnd/>
          </a:ln>
        </p:spPr>
        <p:txBody>
          <a:bodyPr wrap="none" lIns="0" tIns="0" rIns="0" bIns="0">
            <a:spAutoFit/>
          </a:bodyPr>
          <a:lstStyle/>
          <a:p>
            <a:pPr eaLnBrk="0" hangingPunct="0"/>
            <a:r>
              <a:rPr lang="en-US" b="1"/>
              <a:t>UAAUU</a:t>
            </a:r>
            <a:endParaRPr lang="en-US"/>
          </a:p>
        </p:txBody>
      </p:sp>
      <p:sp>
        <p:nvSpPr>
          <p:cNvPr id="32829" name="Rectangle 61"/>
          <p:cNvSpPr>
            <a:spLocks noChangeArrowheads="1"/>
          </p:cNvSpPr>
          <p:nvPr/>
        </p:nvSpPr>
        <p:spPr bwMode="auto">
          <a:xfrm>
            <a:off x="5532438" y="1630363"/>
            <a:ext cx="695325" cy="25400"/>
          </a:xfrm>
          <a:prstGeom prst="rect">
            <a:avLst/>
          </a:prstGeom>
          <a:solidFill>
            <a:srgbClr val="FFFF00"/>
          </a:solidFill>
          <a:ln w="9525">
            <a:solidFill>
              <a:schemeClr val="tx1"/>
            </a:solidFill>
            <a:miter lim="800000"/>
            <a:headEnd/>
            <a:tailEnd/>
          </a:ln>
        </p:spPr>
        <p:txBody>
          <a:bodyPr/>
          <a:lstStyle/>
          <a:p>
            <a:endParaRPr lang="en-US"/>
          </a:p>
        </p:txBody>
      </p:sp>
      <p:grpSp>
        <p:nvGrpSpPr>
          <p:cNvPr id="32830" name="Group 62"/>
          <p:cNvGrpSpPr>
            <a:grpSpLocks/>
          </p:cNvGrpSpPr>
          <p:nvPr/>
        </p:nvGrpSpPr>
        <p:grpSpPr bwMode="auto">
          <a:xfrm>
            <a:off x="4254500" y="1254125"/>
            <a:ext cx="1784350" cy="115888"/>
            <a:chOff x="4511" y="952"/>
            <a:chExt cx="1265" cy="73"/>
          </a:xfrm>
        </p:grpSpPr>
        <p:grpSp>
          <p:nvGrpSpPr>
            <p:cNvPr id="32847" name="Group 63"/>
            <p:cNvGrpSpPr>
              <a:grpSpLocks/>
            </p:cNvGrpSpPr>
            <p:nvPr/>
          </p:nvGrpSpPr>
          <p:grpSpPr bwMode="auto">
            <a:xfrm>
              <a:off x="4511" y="952"/>
              <a:ext cx="1265" cy="73"/>
              <a:chOff x="4509" y="952"/>
              <a:chExt cx="1265" cy="73"/>
            </a:xfrm>
          </p:grpSpPr>
          <p:sp>
            <p:nvSpPr>
              <p:cNvPr id="32849" name="Line 64"/>
              <p:cNvSpPr>
                <a:spLocks noChangeShapeType="1"/>
              </p:cNvSpPr>
              <p:nvPr/>
            </p:nvSpPr>
            <p:spPr bwMode="auto">
              <a:xfrm>
                <a:off x="4509" y="952"/>
                <a:ext cx="1265" cy="0"/>
              </a:xfrm>
              <a:prstGeom prst="line">
                <a:avLst/>
              </a:prstGeom>
              <a:noFill/>
              <a:ln w="9525">
                <a:solidFill>
                  <a:schemeClr val="bg1"/>
                </a:solidFill>
                <a:round/>
                <a:headEnd/>
                <a:tailEnd/>
              </a:ln>
            </p:spPr>
            <p:txBody>
              <a:bodyPr wrap="none" anchor="ctr"/>
              <a:lstStyle/>
              <a:p>
                <a:endParaRPr lang="fr-FR"/>
              </a:p>
            </p:txBody>
          </p:sp>
          <p:sp>
            <p:nvSpPr>
              <p:cNvPr id="32850" name="Line 65"/>
              <p:cNvSpPr>
                <a:spLocks noChangeShapeType="1"/>
              </p:cNvSpPr>
              <p:nvPr/>
            </p:nvSpPr>
            <p:spPr bwMode="auto">
              <a:xfrm>
                <a:off x="4509" y="952"/>
                <a:ext cx="0" cy="73"/>
              </a:xfrm>
              <a:prstGeom prst="line">
                <a:avLst/>
              </a:prstGeom>
              <a:noFill/>
              <a:ln w="9525">
                <a:solidFill>
                  <a:schemeClr val="bg1"/>
                </a:solidFill>
                <a:round/>
                <a:headEnd/>
                <a:tailEnd/>
              </a:ln>
            </p:spPr>
            <p:txBody>
              <a:bodyPr wrap="none" anchor="ctr"/>
              <a:lstStyle/>
              <a:p>
                <a:endParaRPr lang="fr-FR"/>
              </a:p>
            </p:txBody>
          </p:sp>
        </p:grpSp>
        <p:sp>
          <p:nvSpPr>
            <p:cNvPr id="32848" name="Line 66"/>
            <p:cNvSpPr>
              <a:spLocks noChangeShapeType="1"/>
            </p:cNvSpPr>
            <p:nvPr/>
          </p:nvSpPr>
          <p:spPr bwMode="auto">
            <a:xfrm>
              <a:off x="5776" y="952"/>
              <a:ext cx="0" cy="73"/>
            </a:xfrm>
            <a:prstGeom prst="line">
              <a:avLst/>
            </a:prstGeom>
            <a:noFill/>
            <a:ln w="9525">
              <a:solidFill>
                <a:schemeClr val="bg1"/>
              </a:solidFill>
              <a:round/>
              <a:headEnd/>
              <a:tailEnd/>
            </a:ln>
          </p:spPr>
          <p:txBody>
            <a:bodyPr wrap="none" anchor="ctr"/>
            <a:lstStyle/>
            <a:p>
              <a:endParaRPr lang="fr-FR"/>
            </a:p>
          </p:txBody>
        </p:sp>
      </p:grpSp>
      <p:sp>
        <p:nvSpPr>
          <p:cNvPr id="32831" name="Rectangle 67"/>
          <p:cNvSpPr>
            <a:spLocks noChangeArrowheads="1"/>
          </p:cNvSpPr>
          <p:nvPr/>
        </p:nvSpPr>
        <p:spPr bwMode="auto">
          <a:xfrm>
            <a:off x="4487863" y="919163"/>
            <a:ext cx="309562" cy="366712"/>
          </a:xfrm>
          <a:prstGeom prst="rect">
            <a:avLst/>
          </a:prstGeom>
          <a:noFill/>
          <a:ln w="9525">
            <a:noFill/>
            <a:miter lim="800000"/>
            <a:headEnd/>
            <a:tailEnd/>
          </a:ln>
        </p:spPr>
        <p:txBody>
          <a:bodyPr wrap="none">
            <a:spAutoFit/>
          </a:bodyPr>
          <a:lstStyle/>
          <a:p>
            <a:pPr algn="ctr" eaLnBrk="0" hangingPunct="0"/>
            <a:r>
              <a:rPr lang="en-US" b="1"/>
              <a:t>A</a:t>
            </a:r>
          </a:p>
        </p:txBody>
      </p:sp>
      <p:sp>
        <p:nvSpPr>
          <p:cNvPr id="32832" name="Rectangle 68"/>
          <p:cNvSpPr>
            <a:spLocks noChangeArrowheads="1"/>
          </p:cNvSpPr>
          <p:nvPr/>
        </p:nvSpPr>
        <p:spPr bwMode="auto">
          <a:xfrm>
            <a:off x="4487863" y="1138238"/>
            <a:ext cx="309562" cy="366712"/>
          </a:xfrm>
          <a:prstGeom prst="rect">
            <a:avLst/>
          </a:prstGeom>
          <a:noFill/>
          <a:ln w="9525">
            <a:noFill/>
            <a:miter lim="800000"/>
            <a:headEnd/>
            <a:tailEnd/>
          </a:ln>
        </p:spPr>
        <p:txBody>
          <a:bodyPr wrap="none">
            <a:spAutoFit/>
          </a:bodyPr>
          <a:lstStyle/>
          <a:p>
            <a:pPr algn="ctr" eaLnBrk="0" hangingPunct="0"/>
            <a:r>
              <a:rPr lang="en-US" b="1"/>
              <a:t>U</a:t>
            </a:r>
          </a:p>
        </p:txBody>
      </p:sp>
      <p:grpSp>
        <p:nvGrpSpPr>
          <p:cNvPr id="32833" name="Group 69"/>
          <p:cNvGrpSpPr>
            <a:grpSpLocks/>
          </p:cNvGrpSpPr>
          <p:nvPr/>
        </p:nvGrpSpPr>
        <p:grpSpPr bwMode="auto">
          <a:xfrm>
            <a:off x="5740400" y="4165600"/>
            <a:ext cx="1704975" cy="115888"/>
            <a:chOff x="4511" y="952"/>
            <a:chExt cx="1265" cy="73"/>
          </a:xfrm>
        </p:grpSpPr>
        <p:grpSp>
          <p:nvGrpSpPr>
            <p:cNvPr id="32843" name="Group 70"/>
            <p:cNvGrpSpPr>
              <a:grpSpLocks/>
            </p:cNvGrpSpPr>
            <p:nvPr/>
          </p:nvGrpSpPr>
          <p:grpSpPr bwMode="auto">
            <a:xfrm>
              <a:off x="4511" y="952"/>
              <a:ext cx="1265" cy="73"/>
              <a:chOff x="4509" y="952"/>
              <a:chExt cx="1265" cy="73"/>
            </a:xfrm>
          </p:grpSpPr>
          <p:sp>
            <p:nvSpPr>
              <p:cNvPr id="32845" name="Line 71"/>
              <p:cNvSpPr>
                <a:spLocks noChangeShapeType="1"/>
              </p:cNvSpPr>
              <p:nvPr/>
            </p:nvSpPr>
            <p:spPr bwMode="auto">
              <a:xfrm>
                <a:off x="4509" y="952"/>
                <a:ext cx="1265" cy="0"/>
              </a:xfrm>
              <a:prstGeom prst="line">
                <a:avLst/>
              </a:prstGeom>
              <a:noFill/>
              <a:ln w="9525">
                <a:solidFill>
                  <a:schemeClr val="bg1"/>
                </a:solidFill>
                <a:round/>
                <a:headEnd/>
                <a:tailEnd/>
              </a:ln>
            </p:spPr>
            <p:txBody>
              <a:bodyPr wrap="none" anchor="ctr"/>
              <a:lstStyle/>
              <a:p>
                <a:endParaRPr lang="fr-FR"/>
              </a:p>
            </p:txBody>
          </p:sp>
          <p:sp>
            <p:nvSpPr>
              <p:cNvPr id="32846" name="Line 72"/>
              <p:cNvSpPr>
                <a:spLocks noChangeShapeType="1"/>
              </p:cNvSpPr>
              <p:nvPr/>
            </p:nvSpPr>
            <p:spPr bwMode="auto">
              <a:xfrm>
                <a:off x="4509" y="952"/>
                <a:ext cx="0" cy="73"/>
              </a:xfrm>
              <a:prstGeom prst="line">
                <a:avLst/>
              </a:prstGeom>
              <a:noFill/>
              <a:ln w="9525">
                <a:solidFill>
                  <a:schemeClr val="bg1"/>
                </a:solidFill>
                <a:round/>
                <a:headEnd/>
                <a:tailEnd/>
              </a:ln>
            </p:spPr>
            <p:txBody>
              <a:bodyPr wrap="none" anchor="ctr"/>
              <a:lstStyle/>
              <a:p>
                <a:endParaRPr lang="fr-FR"/>
              </a:p>
            </p:txBody>
          </p:sp>
        </p:grpSp>
        <p:sp>
          <p:nvSpPr>
            <p:cNvPr id="32844" name="Line 73"/>
            <p:cNvSpPr>
              <a:spLocks noChangeShapeType="1"/>
            </p:cNvSpPr>
            <p:nvPr/>
          </p:nvSpPr>
          <p:spPr bwMode="auto">
            <a:xfrm>
              <a:off x="5776" y="952"/>
              <a:ext cx="0" cy="73"/>
            </a:xfrm>
            <a:prstGeom prst="line">
              <a:avLst/>
            </a:prstGeom>
            <a:noFill/>
            <a:ln w="9525">
              <a:solidFill>
                <a:schemeClr val="bg1"/>
              </a:solidFill>
              <a:round/>
              <a:headEnd/>
              <a:tailEnd/>
            </a:ln>
          </p:spPr>
          <p:txBody>
            <a:bodyPr wrap="none" anchor="ctr"/>
            <a:lstStyle/>
            <a:p>
              <a:endParaRPr lang="fr-FR"/>
            </a:p>
          </p:txBody>
        </p:sp>
      </p:grpSp>
      <p:sp>
        <p:nvSpPr>
          <p:cNvPr id="32834" name="Rectangle 74"/>
          <p:cNvSpPr>
            <a:spLocks noChangeArrowheads="1"/>
          </p:cNvSpPr>
          <p:nvPr/>
        </p:nvSpPr>
        <p:spPr bwMode="auto">
          <a:xfrm>
            <a:off x="5815013" y="4541838"/>
            <a:ext cx="695325" cy="25400"/>
          </a:xfrm>
          <a:prstGeom prst="rect">
            <a:avLst/>
          </a:prstGeom>
          <a:solidFill>
            <a:srgbClr val="FFFF00"/>
          </a:solidFill>
          <a:ln w="9525">
            <a:solidFill>
              <a:schemeClr val="tx2"/>
            </a:solidFill>
            <a:miter lim="800000"/>
            <a:headEnd/>
            <a:tailEnd/>
          </a:ln>
        </p:spPr>
        <p:txBody>
          <a:bodyPr/>
          <a:lstStyle/>
          <a:p>
            <a:endParaRPr lang="en-US"/>
          </a:p>
        </p:txBody>
      </p:sp>
      <p:sp>
        <p:nvSpPr>
          <p:cNvPr id="32835" name="Rectangle 75"/>
          <p:cNvSpPr>
            <a:spLocks noChangeArrowheads="1"/>
          </p:cNvSpPr>
          <p:nvPr/>
        </p:nvSpPr>
        <p:spPr bwMode="auto">
          <a:xfrm>
            <a:off x="4564063" y="939800"/>
            <a:ext cx="157162" cy="711200"/>
          </a:xfrm>
          <a:prstGeom prst="rect">
            <a:avLst/>
          </a:prstGeom>
          <a:noFill/>
          <a:ln w="9525" cap="rnd">
            <a:solidFill>
              <a:schemeClr val="bg1"/>
            </a:solidFill>
            <a:prstDash val="sysDot"/>
            <a:miter lim="800000"/>
            <a:headEnd/>
            <a:tailEnd/>
          </a:ln>
        </p:spPr>
        <p:txBody>
          <a:bodyPr wrap="none" anchor="ctr"/>
          <a:lstStyle/>
          <a:p>
            <a:endParaRPr lang="en-US"/>
          </a:p>
        </p:txBody>
      </p:sp>
      <p:sp>
        <p:nvSpPr>
          <p:cNvPr id="32836" name="Rectangle 76"/>
          <p:cNvSpPr>
            <a:spLocks noChangeArrowheads="1"/>
          </p:cNvSpPr>
          <p:nvPr/>
        </p:nvSpPr>
        <p:spPr bwMode="auto">
          <a:xfrm>
            <a:off x="7539038" y="1865313"/>
            <a:ext cx="982662" cy="396875"/>
          </a:xfrm>
          <a:prstGeom prst="rect">
            <a:avLst/>
          </a:prstGeom>
          <a:noFill/>
          <a:ln w="9525">
            <a:noFill/>
            <a:miter lim="800000"/>
            <a:headEnd/>
            <a:tailEnd/>
          </a:ln>
        </p:spPr>
        <p:txBody>
          <a:bodyPr wrap="none">
            <a:spAutoFit/>
          </a:bodyPr>
          <a:lstStyle/>
          <a:p>
            <a:pPr algn="ctr" eaLnBrk="0" hangingPunct="0"/>
            <a:r>
              <a:rPr lang="en-US" sz="2000" b="1"/>
              <a:t>UAAUU</a:t>
            </a:r>
          </a:p>
        </p:txBody>
      </p:sp>
      <p:sp>
        <p:nvSpPr>
          <p:cNvPr id="32837" name="Text Box 77"/>
          <p:cNvSpPr txBox="1">
            <a:spLocks noChangeArrowheads="1"/>
          </p:cNvSpPr>
          <p:nvPr/>
        </p:nvSpPr>
        <p:spPr bwMode="auto">
          <a:xfrm>
            <a:off x="7407275" y="1408113"/>
            <a:ext cx="1385888" cy="457200"/>
          </a:xfrm>
          <a:prstGeom prst="rect">
            <a:avLst/>
          </a:prstGeom>
          <a:noFill/>
          <a:ln w="9525">
            <a:noFill/>
            <a:miter lim="800000"/>
            <a:headEnd/>
            <a:tailEnd/>
          </a:ln>
        </p:spPr>
        <p:txBody>
          <a:bodyPr wrap="none">
            <a:spAutoFit/>
          </a:bodyPr>
          <a:lstStyle/>
          <a:p>
            <a:pPr eaLnBrk="0" hangingPunct="0"/>
            <a:r>
              <a:rPr lang="en-US" sz="2400" b="1">
                <a:latin typeface="Times New Roman" pitchFamily="18" charset="0"/>
              </a:rPr>
              <a:t>Consensus</a:t>
            </a:r>
          </a:p>
        </p:txBody>
      </p:sp>
      <p:sp>
        <p:nvSpPr>
          <p:cNvPr id="32838" name="Rectangle 78"/>
          <p:cNvSpPr>
            <a:spLocks noChangeArrowheads="1"/>
          </p:cNvSpPr>
          <p:nvPr/>
        </p:nvSpPr>
        <p:spPr bwMode="auto">
          <a:xfrm>
            <a:off x="7648575" y="2255838"/>
            <a:ext cx="763588" cy="42862"/>
          </a:xfrm>
          <a:prstGeom prst="rect">
            <a:avLst/>
          </a:prstGeom>
          <a:solidFill>
            <a:srgbClr val="FFFF00"/>
          </a:solidFill>
          <a:ln w="9525">
            <a:solidFill>
              <a:schemeClr val="tx2"/>
            </a:solidFill>
            <a:miter lim="800000"/>
            <a:headEnd/>
            <a:tailEnd/>
          </a:ln>
        </p:spPr>
        <p:txBody>
          <a:bodyPr/>
          <a:lstStyle/>
          <a:p>
            <a:endParaRPr lang="en-US"/>
          </a:p>
        </p:txBody>
      </p:sp>
      <p:sp>
        <p:nvSpPr>
          <p:cNvPr id="32839" name="Text Box 79"/>
          <p:cNvSpPr txBox="1">
            <a:spLocks noChangeArrowheads="1"/>
          </p:cNvSpPr>
          <p:nvPr/>
        </p:nvSpPr>
        <p:spPr bwMode="auto">
          <a:xfrm>
            <a:off x="1393825" y="3355975"/>
            <a:ext cx="854075"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Leader</a:t>
            </a:r>
          </a:p>
        </p:txBody>
      </p:sp>
      <p:sp>
        <p:nvSpPr>
          <p:cNvPr id="32840" name="Text Box 80"/>
          <p:cNvSpPr txBox="1">
            <a:spLocks noChangeArrowheads="1"/>
          </p:cNvSpPr>
          <p:nvPr/>
        </p:nvSpPr>
        <p:spPr bwMode="auto">
          <a:xfrm>
            <a:off x="7923213" y="3355975"/>
            <a:ext cx="852487"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Trailer</a:t>
            </a:r>
          </a:p>
        </p:txBody>
      </p:sp>
      <p:sp>
        <p:nvSpPr>
          <p:cNvPr id="32841" name="Oval 81"/>
          <p:cNvSpPr>
            <a:spLocks noChangeArrowheads="1"/>
          </p:cNvSpPr>
          <p:nvPr/>
        </p:nvSpPr>
        <p:spPr bwMode="auto">
          <a:xfrm>
            <a:off x="1614488" y="2755900"/>
            <a:ext cx="496887" cy="609600"/>
          </a:xfrm>
          <a:prstGeom prst="ellipse">
            <a:avLst/>
          </a:prstGeom>
          <a:noFill/>
          <a:ln w="38100">
            <a:solidFill>
              <a:srgbClr val="FF0000"/>
            </a:solidFill>
            <a:round/>
            <a:headEnd/>
            <a:tailEnd/>
          </a:ln>
        </p:spPr>
        <p:txBody>
          <a:bodyPr wrap="none" anchor="ctr"/>
          <a:lstStyle/>
          <a:p>
            <a:endParaRPr lang="en-US"/>
          </a:p>
        </p:txBody>
      </p:sp>
      <p:sp>
        <p:nvSpPr>
          <p:cNvPr id="32842" name="Oval 82"/>
          <p:cNvSpPr>
            <a:spLocks noChangeArrowheads="1"/>
          </p:cNvSpPr>
          <p:nvPr/>
        </p:nvSpPr>
        <p:spPr bwMode="auto">
          <a:xfrm>
            <a:off x="7677150" y="2717800"/>
            <a:ext cx="936625" cy="609600"/>
          </a:xfrm>
          <a:prstGeom prst="ellipse">
            <a:avLst/>
          </a:prstGeom>
          <a:noFill/>
          <a:ln w="38100">
            <a:solidFill>
              <a:srgbClr val="FF00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1733550" y="4721225"/>
            <a:ext cx="757238"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33795" name="Rectangle 3"/>
          <p:cNvSpPr>
            <a:spLocks noChangeArrowheads="1"/>
          </p:cNvSpPr>
          <p:nvPr/>
        </p:nvSpPr>
        <p:spPr bwMode="auto">
          <a:xfrm>
            <a:off x="2640013" y="4860925"/>
            <a:ext cx="395287"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33796" name="Rectangle 4"/>
          <p:cNvSpPr>
            <a:spLocks noChangeArrowheads="1"/>
          </p:cNvSpPr>
          <p:nvPr/>
        </p:nvSpPr>
        <p:spPr bwMode="auto">
          <a:xfrm>
            <a:off x="3028950" y="5010150"/>
            <a:ext cx="354013"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33797" name="Rectangle 5"/>
          <p:cNvSpPr>
            <a:spLocks noChangeArrowheads="1"/>
          </p:cNvSpPr>
          <p:nvPr/>
        </p:nvSpPr>
        <p:spPr bwMode="auto">
          <a:xfrm>
            <a:off x="3630613" y="5191125"/>
            <a:ext cx="717550"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33798" name="Rectangle 6"/>
          <p:cNvSpPr>
            <a:spLocks noChangeArrowheads="1"/>
          </p:cNvSpPr>
          <p:nvPr/>
        </p:nvSpPr>
        <p:spPr bwMode="auto">
          <a:xfrm>
            <a:off x="4338638" y="5359400"/>
            <a:ext cx="330200"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33799" name="Rectangle 7"/>
          <p:cNvSpPr>
            <a:spLocks noChangeArrowheads="1"/>
          </p:cNvSpPr>
          <p:nvPr/>
        </p:nvSpPr>
        <p:spPr bwMode="auto">
          <a:xfrm>
            <a:off x="4929188" y="5495925"/>
            <a:ext cx="352425"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33800" name="Rectangle 8"/>
          <p:cNvSpPr>
            <a:spLocks noChangeArrowheads="1"/>
          </p:cNvSpPr>
          <p:nvPr/>
        </p:nvSpPr>
        <p:spPr bwMode="auto">
          <a:xfrm>
            <a:off x="5287963" y="5629275"/>
            <a:ext cx="1909762"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33801" name="Text Box 9"/>
          <p:cNvSpPr txBox="1">
            <a:spLocks noChangeArrowheads="1"/>
          </p:cNvSpPr>
          <p:nvPr/>
        </p:nvSpPr>
        <p:spPr bwMode="auto">
          <a:xfrm>
            <a:off x="425450" y="4165600"/>
            <a:ext cx="2295525"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Virus specific mRNAs</a:t>
            </a:r>
          </a:p>
        </p:txBody>
      </p:sp>
      <p:sp>
        <p:nvSpPr>
          <p:cNvPr id="33802" name="Text Box 10"/>
          <p:cNvSpPr txBox="1">
            <a:spLocks noChangeArrowheads="1"/>
          </p:cNvSpPr>
          <p:nvPr/>
        </p:nvSpPr>
        <p:spPr bwMode="auto">
          <a:xfrm>
            <a:off x="1925638" y="4886325"/>
            <a:ext cx="342900" cy="274638"/>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33803" name="Text Box 11"/>
          <p:cNvSpPr txBox="1">
            <a:spLocks noChangeArrowheads="1"/>
          </p:cNvSpPr>
          <p:nvPr/>
        </p:nvSpPr>
        <p:spPr bwMode="auto">
          <a:xfrm>
            <a:off x="6140450" y="5830888"/>
            <a:ext cx="255588"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33804" name="Text Box 12"/>
          <p:cNvSpPr txBox="1">
            <a:spLocks noChangeArrowheads="1"/>
          </p:cNvSpPr>
          <p:nvPr/>
        </p:nvSpPr>
        <p:spPr bwMode="auto">
          <a:xfrm>
            <a:off x="4959350" y="56784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33805" name="Text Box 13"/>
          <p:cNvSpPr txBox="1">
            <a:spLocks noChangeArrowheads="1"/>
          </p:cNvSpPr>
          <p:nvPr/>
        </p:nvSpPr>
        <p:spPr bwMode="auto">
          <a:xfrm>
            <a:off x="4364038" y="5526088"/>
            <a:ext cx="300037"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33806" name="Text Box 14"/>
          <p:cNvSpPr txBox="1">
            <a:spLocks noChangeArrowheads="1"/>
          </p:cNvSpPr>
          <p:nvPr/>
        </p:nvSpPr>
        <p:spPr bwMode="auto">
          <a:xfrm>
            <a:off x="3824288" y="5297488"/>
            <a:ext cx="352425"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33807" name="Text Box 15"/>
          <p:cNvSpPr txBox="1">
            <a:spLocks noChangeArrowheads="1"/>
          </p:cNvSpPr>
          <p:nvPr/>
        </p:nvSpPr>
        <p:spPr bwMode="auto">
          <a:xfrm>
            <a:off x="3035300" y="51450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33808" name="Text Box 16"/>
          <p:cNvSpPr txBox="1">
            <a:spLocks noChangeArrowheads="1"/>
          </p:cNvSpPr>
          <p:nvPr/>
        </p:nvSpPr>
        <p:spPr bwMode="auto">
          <a:xfrm>
            <a:off x="2671763" y="49926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sp>
        <p:nvSpPr>
          <p:cNvPr id="33809" name="Line 17"/>
          <p:cNvSpPr>
            <a:spLocks noChangeAspect="1" noChangeShapeType="1"/>
          </p:cNvSpPr>
          <p:nvPr/>
        </p:nvSpPr>
        <p:spPr bwMode="auto">
          <a:xfrm>
            <a:off x="1622425" y="3171825"/>
            <a:ext cx="5749925" cy="6350"/>
          </a:xfrm>
          <a:prstGeom prst="line">
            <a:avLst/>
          </a:prstGeom>
          <a:noFill/>
          <a:ln w="12700">
            <a:solidFill>
              <a:schemeClr val="tx1"/>
            </a:solidFill>
            <a:round/>
            <a:headEnd/>
            <a:tailEnd/>
          </a:ln>
        </p:spPr>
        <p:txBody>
          <a:bodyPr wrap="none" anchor="ctr"/>
          <a:lstStyle/>
          <a:p>
            <a:endParaRPr lang="fr-FR"/>
          </a:p>
        </p:txBody>
      </p:sp>
      <p:sp>
        <p:nvSpPr>
          <p:cNvPr id="33810" name="Text Box 18"/>
          <p:cNvSpPr txBox="1">
            <a:spLocks noChangeAspect="1" noChangeArrowheads="1"/>
          </p:cNvSpPr>
          <p:nvPr/>
        </p:nvSpPr>
        <p:spPr bwMode="auto">
          <a:xfrm>
            <a:off x="7408863" y="3024188"/>
            <a:ext cx="274637" cy="274637"/>
          </a:xfrm>
          <a:prstGeom prst="rect">
            <a:avLst/>
          </a:prstGeom>
          <a:noFill/>
          <a:ln w="12700">
            <a:noFill/>
            <a:miter lim="800000"/>
            <a:headEnd/>
            <a:tailEnd/>
          </a:ln>
        </p:spPr>
        <p:txBody>
          <a:bodyPr wrap="none">
            <a:spAutoFit/>
          </a:bodyPr>
          <a:lstStyle/>
          <a:p>
            <a:pPr eaLnBrk="0" hangingPunct="0"/>
            <a:r>
              <a:rPr lang="en-US" sz="1200" b="1">
                <a:latin typeface="Times New Roman" pitchFamily="18" charset="0"/>
              </a:rPr>
              <a:t>5’</a:t>
            </a:r>
          </a:p>
        </p:txBody>
      </p:sp>
      <p:grpSp>
        <p:nvGrpSpPr>
          <p:cNvPr id="33811" name="Group 19"/>
          <p:cNvGrpSpPr>
            <a:grpSpLocks/>
          </p:cNvGrpSpPr>
          <p:nvPr/>
        </p:nvGrpSpPr>
        <p:grpSpPr bwMode="auto">
          <a:xfrm>
            <a:off x="1728788" y="3038475"/>
            <a:ext cx="5548312" cy="274638"/>
            <a:chOff x="1252" y="663"/>
            <a:chExt cx="3767" cy="173"/>
          </a:xfrm>
        </p:grpSpPr>
        <p:sp>
          <p:nvSpPr>
            <p:cNvPr id="33849" name="Rectangle 20"/>
            <p:cNvSpPr>
              <a:spLocks noChangeAspect="1" noChangeArrowheads="1"/>
            </p:cNvSpPr>
            <p:nvPr/>
          </p:nvSpPr>
          <p:spPr bwMode="auto">
            <a:xfrm>
              <a:off x="1252" y="668"/>
              <a:ext cx="52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endParaRPr lang="en-US"/>
            </a:p>
          </p:txBody>
        </p:sp>
        <p:sp>
          <p:nvSpPr>
            <p:cNvPr id="33850" name="Rectangle 21"/>
            <p:cNvSpPr>
              <a:spLocks noChangeAspect="1" noChangeArrowheads="1"/>
            </p:cNvSpPr>
            <p:nvPr/>
          </p:nvSpPr>
          <p:spPr bwMode="auto">
            <a:xfrm>
              <a:off x="2448" y="668"/>
              <a:ext cx="528"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51" name="Rectangle 22"/>
            <p:cNvSpPr>
              <a:spLocks noChangeAspect="1" noChangeArrowheads="1"/>
            </p:cNvSpPr>
            <p:nvPr/>
          </p:nvSpPr>
          <p:spPr bwMode="auto">
            <a:xfrm>
              <a:off x="2109" y="668"/>
              <a:ext cx="258" cy="164"/>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52" name="Rectangle 23"/>
            <p:cNvSpPr>
              <a:spLocks noChangeAspect="1" noChangeArrowheads="1"/>
            </p:cNvSpPr>
            <p:nvPr/>
          </p:nvSpPr>
          <p:spPr bwMode="auto">
            <a:xfrm>
              <a:off x="2976" y="668"/>
              <a:ext cx="220"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53" name="Rectangle 24"/>
            <p:cNvSpPr>
              <a:spLocks noChangeAspect="1" noChangeArrowheads="1"/>
            </p:cNvSpPr>
            <p:nvPr/>
          </p:nvSpPr>
          <p:spPr bwMode="auto">
            <a:xfrm>
              <a:off x="3396" y="668"/>
              <a:ext cx="244"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54" name="Rectangle 25"/>
            <p:cNvSpPr>
              <a:spLocks noChangeAspect="1" noChangeArrowheads="1"/>
            </p:cNvSpPr>
            <p:nvPr/>
          </p:nvSpPr>
          <p:spPr bwMode="auto">
            <a:xfrm>
              <a:off x="3640" y="668"/>
              <a:ext cx="137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a:latin typeface="Times New Roman" pitchFamily="18" charset="0"/>
              </a:endParaRPr>
            </a:p>
          </p:txBody>
        </p:sp>
        <p:sp>
          <p:nvSpPr>
            <p:cNvPr id="33855" name="Text Box 26"/>
            <p:cNvSpPr txBox="1">
              <a:spLocks noChangeArrowheads="1"/>
            </p:cNvSpPr>
            <p:nvPr/>
          </p:nvSpPr>
          <p:spPr bwMode="auto">
            <a:xfrm>
              <a:off x="1392" y="663"/>
              <a:ext cx="23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33856" name="Rectangle 27"/>
            <p:cNvSpPr>
              <a:spLocks noChangeAspect="1" noChangeArrowheads="1"/>
            </p:cNvSpPr>
            <p:nvPr/>
          </p:nvSpPr>
          <p:spPr bwMode="auto">
            <a:xfrm>
              <a:off x="1854" y="669"/>
              <a:ext cx="255" cy="162"/>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57" name="Text Box 28"/>
            <p:cNvSpPr txBox="1">
              <a:spLocks noChangeArrowheads="1"/>
            </p:cNvSpPr>
            <p:nvPr/>
          </p:nvSpPr>
          <p:spPr bwMode="auto">
            <a:xfrm>
              <a:off x="4146" y="663"/>
              <a:ext cx="17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33858" name="Text Box 29"/>
            <p:cNvSpPr txBox="1">
              <a:spLocks noChangeArrowheads="1"/>
            </p:cNvSpPr>
            <p:nvPr/>
          </p:nvSpPr>
          <p:spPr bwMode="auto">
            <a:xfrm>
              <a:off x="3396"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33859" name="Text Box 30"/>
            <p:cNvSpPr txBox="1">
              <a:spLocks noChangeArrowheads="1"/>
            </p:cNvSpPr>
            <p:nvPr/>
          </p:nvSpPr>
          <p:spPr bwMode="auto">
            <a:xfrm>
              <a:off x="2975"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33860" name="Text Box 31"/>
            <p:cNvSpPr txBox="1">
              <a:spLocks noChangeArrowheads="1"/>
            </p:cNvSpPr>
            <p:nvPr/>
          </p:nvSpPr>
          <p:spPr bwMode="auto">
            <a:xfrm>
              <a:off x="2582" y="663"/>
              <a:ext cx="239"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33861" name="Text Box 32"/>
            <p:cNvSpPr txBox="1">
              <a:spLocks noChangeArrowheads="1"/>
            </p:cNvSpPr>
            <p:nvPr/>
          </p:nvSpPr>
          <p:spPr bwMode="auto">
            <a:xfrm>
              <a:off x="2131" y="663"/>
              <a:ext cx="20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33862" name="Text Box 33"/>
            <p:cNvSpPr txBox="1">
              <a:spLocks noChangeArrowheads="1"/>
            </p:cNvSpPr>
            <p:nvPr/>
          </p:nvSpPr>
          <p:spPr bwMode="auto">
            <a:xfrm>
              <a:off x="1873"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grpSp>
      <p:sp>
        <p:nvSpPr>
          <p:cNvPr id="33812" name="Text Box 34"/>
          <p:cNvSpPr txBox="1">
            <a:spLocks noChangeAspect="1" noChangeArrowheads="1"/>
          </p:cNvSpPr>
          <p:nvPr/>
        </p:nvSpPr>
        <p:spPr bwMode="auto">
          <a:xfrm>
            <a:off x="1322388" y="3011488"/>
            <a:ext cx="274637"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3</a:t>
            </a:r>
            <a:r>
              <a:rPr lang="en-US" sz="1200" b="1">
                <a:latin typeface="Times New Roman" pitchFamily="18" charset="0"/>
              </a:rPr>
              <a:t>’</a:t>
            </a:r>
          </a:p>
        </p:txBody>
      </p:sp>
      <p:sp>
        <p:nvSpPr>
          <p:cNvPr id="33813" name="Text Box 35"/>
          <p:cNvSpPr txBox="1">
            <a:spLocks noChangeArrowheads="1"/>
          </p:cNvSpPr>
          <p:nvPr/>
        </p:nvSpPr>
        <p:spPr bwMode="auto">
          <a:xfrm>
            <a:off x="425450" y="2366963"/>
            <a:ext cx="1574800" cy="396875"/>
          </a:xfrm>
          <a:prstGeom prst="rect">
            <a:avLst/>
          </a:prstGeom>
          <a:noFill/>
          <a:ln w="9525">
            <a:noFill/>
            <a:miter lim="800000"/>
            <a:headEnd/>
            <a:tailEnd/>
          </a:ln>
        </p:spPr>
        <p:txBody>
          <a:bodyPr wrap="none">
            <a:spAutoFit/>
          </a:bodyPr>
          <a:lstStyle/>
          <a:p>
            <a:pPr algn="ctr" eaLnBrk="0" hangingPunct="0"/>
            <a:r>
              <a:rPr lang="fr-FR" sz="2000" b="1">
                <a:latin typeface="Times New Roman" pitchFamily="18" charset="0"/>
              </a:rPr>
              <a:t>Genomic RNA</a:t>
            </a:r>
            <a:endParaRPr lang="en-US" sz="2000" b="1">
              <a:latin typeface="Times New Roman" pitchFamily="18" charset="0"/>
            </a:endParaRPr>
          </a:p>
        </p:txBody>
      </p:sp>
      <p:sp>
        <p:nvSpPr>
          <p:cNvPr id="33814" name="Line 36"/>
          <p:cNvSpPr>
            <a:spLocks noChangeAspect="1" noChangeShapeType="1"/>
          </p:cNvSpPr>
          <p:nvPr/>
        </p:nvSpPr>
        <p:spPr bwMode="auto">
          <a:xfrm>
            <a:off x="1619250" y="1266825"/>
            <a:ext cx="5749925" cy="6350"/>
          </a:xfrm>
          <a:prstGeom prst="line">
            <a:avLst/>
          </a:prstGeom>
          <a:noFill/>
          <a:ln w="12700">
            <a:solidFill>
              <a:schemeClr val="tx1"/>
            </a:solidFill>
            <a:round/>
            <a:headEnd/>
            <a:tailEnd/>
          </a:ln>
        </p:spPr>
        <p:txBody>
          <a:bodyPr wrap="none" anchor="ctr"/>
          <a:lstStyle/>
          <a:p>
            <a:endParaRPr lang="fr-FR"/>
          </a:p>
        </p:txBody>
      </p:sp>
      <p:sp>
        <p:nvSpPr>
          <p:cNvPr id="33815" name="Text Box 37"/>
          <p:cNvSpPr txBox="1">
            <a:spLocks noChangeAspect="1" noChangeArrowheads="1"/>
          </p:cNvSpPr>
          <p:nvPr/>
        </p:nvSpPr>
        <p:spPr bwMode="auto">
          <a:xfrm>
            <a:off x="7404100" y="1119188"/>
            <a:ext cx="274638"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3</a:t>
            </a:r>
            <a:r>
              <a:rPr lang="en-US" sz="1200" b="1">
                <a:latin typeface="Times New Roman" pitchFamily="18" charset="0"/>
              </a:rPr>
              <a:t>’</a:t>
            </a:r>
          </a:p>
        </p:txBody>
      </p:sp>
      <p:grpSp>
        <p:nvGrpSpPr>
          <p:cNvPr id="33816" name="Group 38"/>
          <p:cNvGrpSpPr>
            <a:grpSpLocks/>
          </p:cNvGrpSpPr>
          <p:nvPr/>
        </p:nvGrpSpPr>
        <p:grpSpPr bwMode="auto">
          <a:xfrm>
            <a:off x="1724025" y="1133475"/>
            <a:ext cx="5548313" cy="274638"/>
            <a:chOff x="1252" y="663"/>
            <a:chExt cx="3767" cy="173"/>
          </a:xfrm>
        </p:grpSpPr>
        <p:sp>
          <p:nvSpPr>
            <p:cNvPr id="33835" name="Rectangle 39"/>
            <p:cNvSpPr>
              <a:spLocks noChangeAspect="1" noChangeArrowheads="1"/>
            </p:cNvSpPr>
            <p:nvPr/>
          </p:nvSpPr>
          <p:spPr bwMode="auto">
            <a:xfrm>
              <a:off x="1252" y="668"/>
              <a:ext cx="52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endParaRPr lang="en-US"/>
            </a:p>
          </p:txBody>
        </p:sp>
        <p:sp>
          <p:nvSpPr>
            <p:cNvPr id="33836" name="Rectangle 40"/>
            <p:cNvSpPr>
              <a:spLocks noChangeAspect="1" noChangeArrowheads="1"/>
            </p:cNvSpPr>
            <p:nvPr/>
          </p:nvSpPr>
          <p:spPr bwMode="auto">
            <a:xfrm>
              <a:off x="2448" y="668"/>
              <a:ext cx="528"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37" name="Rectangle 41"/>
            <p:cNvSpPr>
              <a:spLocks noChangeAspect="1" noChangeArrowheads="1"/>
            </p:cNvSpPr>
            <p:nvPr/>
          </p:nvSpPr>
          <p:spPr bwMode="auto">
            <a:xfrm>
              <a:off x="2109" y="668"/>
              <a:ext cx="258" cy="164"/>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38" name="Rectangle 42"/>
            <p:cNvSpPr>
              <a:spLocks noChangeAspect="1" noChangeArrowheads="1"/>
            </p:cNvSpPr>
            <p:nvPr/>
          </p:nvSpPr>
          <p:spPr bwMode="auto">
            <a:xfrm>
              <a:off x="2976" y="668"/>
              <a:ext cx="220"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39" name="Rectangle 43"/>
            <p:cNvSpPr>
              <a:spLocks noChangeAspect="1" noChangeArrowheads="1"/>
            </p:cNvSpPr>
            <p:nvPr/>
          </p:nvSpPr>
          <p:spPr bwMode="auto">
            <a:xfrm>
              <a:off x="3396" y="668"/>
              <a:ext cx="244"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40" name="Rectangle 44"/>
            <p:cNvSpPr>
              <a:spLocks noChangeAspect="1" noChangeArrowheads="1"/>
            </p:cNvSpPr>
            <p:nvPr/>
          </p:nvSpPr>
          <p:spPr bwMode="auto">
            <a:xfrm>
              <a:off x="3640" y="668"/>
              <a:ext cx="137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a:latin typeface="Times New Roman" pitchFamily="18" charset="0"/>
              </a:endParaRPr>
            </a:p>
          </p:txBody>
        </p:sp>
        <p:sp>
          <p:nvSpPr>
            <p:cNvPr id="33841" name="Text Box 45"/>
            <p:cNvSpPr txBox="1">
              <a:spLocks noChangeArrowheads="1"/>
            </p:cNvSpPr>
            <p:nvPr/>
          </p:nvSpPr>
          <p:spPr bwMode="auto">
            <a:xfrm>
              <a:off x="1392" y="663"/>
              <a:ext cx="23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33842" name="Rectangle 46"/>
            <p:cNvSpPr>
              <a:spLocks noChangeAspect="1" noChangeArrowheads="1"/>
            </p:cNvSpPr>
            <p:nvPr/>
          </p:nvSpPr>
          <p:spPr bwMode="auto">
            <a:xfrm>
              <a:off x="1854" y="669"/>
              <a:ext cx="255" cy="162"/>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33843" name="Text Box 47"/>
            <p:cNvSpPr txBox="1">
              <a:spLocks noChangeArrowheads="1"/>
            </p:cNvSpPr>
            <p:nvPr/>
          </p:nvSpPr>
          <p:spPr bwMode="auto">
            <a:xfrm>
              <a:off x="4146" y="663"/>
              <a:ext cx="17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33844" name="Text Box 48"/>
            <p:cNvSpPr txBox="1">
              <a:spLocks noChangeArrowheads="1"/>
            </p:cNvSpPr>
            <p:nvPr/>
          </p:nvSpPr>
          <p:spPr bwMode="auto">
            <a:xfrm>
              <a:off x="3396"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33845" name="Text Box 49"/>
            <p:cNvSpPr txBox="1">
              <a:spLocks noChangeArrowheads="1"/>
            </p:cNvSpPr>
            <p:nvPr/>
          </p:nvSpPr>
          <p:spPr bwMode="auto">
            <a:xfrm>
              <a:off x="2975"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33846" name="Text Box 50"/>
            <p:cNvSpPr txBox="1">
              <a:spLocks noChangeArrowheads="1"/>
            </p:cNvSpPr>
            <p:nvPr/>
          </p:nvSpPr>
          <p:spPr bwMode="auto">
            <a:xfrm>
              <a:off x="2582" y="663"/>
              <a:ext cx="239"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33847" name="Text Box 51"/>
            <p:cNvSpPr txBox="1">
              <a:spLocks noChangeArrowheads="1"/>
            </p:cNvSpPr>
            <p:nvPr/>
          </p:nvSpPr>
          <p:spPr bwMode="auto">
            <a:xfrm>
              <a:off x="2131" y="663"/>
              <a:ext cx="20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33848" name="Text Box 52"/>
            <p:cNvSpPr txBox="1">
              <a:spLocks noChangeArrowheads="1"/>
            </p:cNvSpPr>
            <p:nvPr/>
          </p:nvSpPr>
          <p:spPr bwMode="auto">
            <a:xfrm>
              <a:off x="1873"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grpSp>
      <p:sp>
        <p:nvSpPr>
          <p:cNvPr id="33817" name="Text Box 53"/>
          <p:cNvSpPr txBox="1">
            <a:spLocks noChangeAspect="1" noChangeArrowheads="1"/>
          </p:cNvSpPr>
          <p:nvPr/>
        </p:nvSpPr>
        <p:spPr bwMode="auto">
          <a:xfrm>
            <a:off x="1317625" y="1106488"/>
            <a:ext cx="276225"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5</a:t>
            </a:r>
            <a:r>
              <a:rPr lang="en-US" sz="1200" b="1">
                <a:latin typeface="Times New Roman" pitchFamily="18" charset="0"/>
              </a:rPr>
              <a:t>’</a:t>
            </a:r>
          </a:p>
        </p:txBody>
      </p:sp>
      <p:sp>
        <p:nvSpPr>
          <p:cNvPr id="33818" name="Text Box 54"/>
          <p:cNvSpPr txBox="1">
            <a:spLocks noChangeArrowheads="1"/>
          </p:cNvSpPr>
          <p:nvPr/>
        </p:nvSpPr>
        <p:spPr bwMode="auto">
          <a:xfrm>
            <a:off x="425450" y="547688"/>
            <a:ext cx="2014538" cy="396875"/>
          </a:xfrm>
          <a:prstGeom prst="rect">
            <a:avLst/>
          </a:prstGeom>
          <a:noFill/>
          <a:ln w="9525">
            <a:noFill/>
            <a:miter lim="800000"/>
            <a:headEnd/>
            <a:tailEnd/>
          </a:ln>
        </p:spPr>
        <p:txBody>
          <a:bodyPr wrap="none">
            <a:spAutoFit/>
          </a:bodyPr>
          <a:lstStyle/>
          <a:p>
            <a:pPr algn="ctr" eaLnBrk="0" hangingPunct="0"/>
            <a:r>
              <a:rPr lang="fr-FR" sz="2000" b="1">
                <a:latin typeface="Times New Roman" pitchFamily="18" charset="0"/>
              </a:rPr>
              <a:t>Anti-genomic RNA</a:t>
            </a:r>
            <a:endParaRPr lang="en-US" sz="2000" b="1">
              <a:latin typeface="Times New Roman" pitchFamily="18" charset="0"/>
            </a:endParaRPr>
          </a:p>
        </p:txBody>
      </p:sp>
      <p:sp>
        <p:nvSpPr>
          <p:cNvPr id="33819" name="Line 55"/>
          <p:cNvSpPr>
            <a:spLocks noChangeShapeType="1"/>
          </p:cNvSpPr>
          <p:nvPr/>
        </p:nvSpPr>
        <p:spPr bwMode="auto">
          <a:xfrm>
            <a:off x="4083050" y="1800225"/>
            <a:ext cx="0" cy="595313"/>
          </a:xfrm>
          <a:prstGeom prst="line">
            <a:avLst/>
          </a:prstGeom>
          <a:noFill/>
          <a:ln w="38100">
            <a:solidFill>
              <a:schemeClr val="tx1"/>
            </a:solidFill>
            <a:round/>
            <a:headEnd type="triangle" w="med" len="med"/>
            <a:tailEnd type="triangle" w="med" len="med"/>
          </a:ln>
        </p:spPr>
        <p:txBody>
          <a:bodyPr/>
          <a:lstStyle/>
          <a:p>
            <a:endParaRPr lang="fr-FR"/>
          </a:p>
        </p:txBody>
      </p:sp>
      <p:sp>
        <p:nvSpPr>
          <p:cNvPr id="33820" name="Line 56"/>
          <p:cNvSpPr>
            <a:spLocks noChangeShapeType="1"/>
          </p:cNvSpPr>
          <p:nvPr/>
        </p:nvSpPr>
        <p:spPr bwMode="auto">
          <a:xfrm>
            <a:off x="4084638" y="3657600"/>
            <a:ext cx="0" cy="652463"/>
          </a:xfrm>
          <a:prstGeom prst="line">
            <a:avLst/>
          </a:prstGeom>
          <a:noFill/>
          <a:ln w="38100">
            <a:solidFill>
              <a:schemeClr val="tx1"/>
            </a:solidFill>
            <a:round/>
            <a:headEnd/>
            <a:tailEnd type="triangle" w="med" len="med"/>
          </a:ln>
        </p:spPr>
        <p:txBody>
          <a:bodyPr/>
          <a:lstStyle/>
          <a:p>
            <a:endParaRPr lang="fr-FR"/>
          </a:p>
        </p:txBody>
      </p:sp>
      <p:sp>
        <p:nvSpPr>
          <p:cNvPr id="33821" name="Text Box 57"/>
          <p:cNvSpPr txBox="1">
            <a:spLocks noChangeArrowheads="1"/>
          </p:cNvSpPr>
          <p:nvPr/>
        </p:nvSpPr>
        <p:spPr bwMode="auto">
          <a:xfrm>
            <a:off x="5253038" y="1846263"/>
            <a:ext cx="1487487"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Replication</a:t>
            </a:r>
            <a:endParaRPr lang="en-US" sz="2400" b="1">
              <a:latin typeface="Times New Roman" pitchFamily="18" charset="0"/>
            </a:endParaRPr>
          </a:p>
        </p:txBody>
      </p:sp>
      <p:sp>
        <p:nvSpPr>
          <p:cNvPr id="33822" name="Text Box 58"/>
          <p:cNvSpPr txBox="1">
            <a:spLocks noChangeArrowheads="1"/>
          </p:cNvSpPr>
          <p:nvPr/>
        </p:nvSpPr>
        <p:spPr bwMode="auto">
          <a:xfrm>
            <a:off x="4424363" y="3757613"/>
            <a:ext cx="3467100" cy="822325"/>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Transcription </a:t>
            </a:r>
          </a:p>
          <a:p>
            <a:pPr algn="ctr" eaLnBrk="0" hangingPunct="0"/>
            <a:r>
              <a:rPr lang="fr-FR" sz="2400" b="1">
                <a:latin typeface="Times New Roman" pitchFamily="18" charset="0"/>
              </a:rPr>
              <a:t>(viral NP,VP35,VP30 and L)</a:t>
            </a:r>
            <a:endParaRPr lang="en-US" sz="2400" b="1">
              <a:latin typeface="Times New Roman" pitchFamily="18" charset="0"/>
            </a:endParaRPr>
          </a:p>
        </p:txBody>
      </p:sp>
      <p:sp>
        <p:nvSpPr>
          <p:cNvPr id="33823" name="AutoShape 59"/>
          <p:cNvSpPr>
            <a:spLocks/>
          </p:cNvSpPr>
          <p:nvPr/>
        </p:nvSpPr>
        <p:spPr bwMode="auto">
          <a:xfrm>
            <a:off x="7473950" y="6118225"/>
            <a:ext cx="320675" cy="565150"/>
          </a:xfrm>
          <a:prstGeom prst="rightBrace">
            <a:avLst>
              <a:gd name="adj1" fmla="val 14686"/>
              <a:gd name="adj2" fmla="val 50000"/>
            </a:avLst>
          </a:prstGeom>
          <a:noFill/>
          <a:ln w="28575">
            <a:solidFill>
              <a:schemeClr val="bg1"/>
            </a:solidFill>
            <a:round/>
            <a:headEnd/>
            <a:tailEnd/>
          </a:ln>
        </p:spPr>
        <p:txBody>
          <a:bodyPr wrap="none" anchor="ctr"/>
          <a:lstStyle/>
          <a:p>
            <a:endParaRPr lang="en-US"/>
          </a:p>
        </p:txBody>
      </p:sp>
      <p:sp>
        <p:nvSpPr>
          <p:cNvPr id="33824" name="AutoShape 60"/>
          <p:cNvSpPr>
            <a:spLocks noChangeArrowheads="1"/>
          </p:cNvSpPr>
          <p:nvPr/>
        </p:nvSpPr>
        <p:spPr bwMode="auto">
          <a:xfrm flipH="1" flipV="1">
            <a:off x="7867650" y="1277938"/>
            <a:ext cx="839788" cy="5508625"/>
          </a:xfrm>
          <a:prstGeom prst="curvedRightArrow">
            <a:avLst>
              <a:gd name="adj1" fmla="val 75495"/>
              <a:gd name="adj2" fmla="val 262382"/>
              <a:gd name="adj3" fmla="val 61625"/>
            </a:avLst>
          </a:prstGeom>
          <a:solidFill>
            <a:schemeClr val="bg1"/>
          </a:solidFill>
          <a:ln w="9525">
            <a:solidFill>
              <a:schemeClr val="tx1"/>
            </a:solidFill>
            <a:miter lim="800000"/>
            <a:headEnd/>
            <a:tailEnd/>
          </a:ln>
        </p:spPr>
        <p:txBody>
          <a:bodyPr wrap="none" anchor="ctr"/>
          <a:lstStyle/>
          <a:p>
            <a:endParaRPr lang="en-US"/>
          </a:p>
        </p:txBody>
      </p:sp>
      <p:sp>
        <p:nvSpPr>
          <p:cNvPr id="33825" name="Oval 61"/>
          <p:cNvSpPr>
            <a:spLocks noChangeArrowheads="1"/>
          </p:cNvSpPr>
          <p:nvPr/>
        </p:nvSpPr>
        <p:spPr bwMode="auto">
          <a:xfrm>
            <a:off x="1974850" y="6246813"/>
            <a:ext cx="127000"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33826" name="Oval 62"/>
          <p:cNvSpPr>
            <a:spLocks noChangeArrowheads="1"/>
          </p:cNvSpPr>
          <p:nvPr/>
        </p:nvSpPr>
        <p:spPr bwMode="auto">
          <a:xfrm>
            <a:off x="2717800" y="6246813"/>
            <a:ext cx="128588"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33827" name="Oval 63"/>
          <p:cNvSpPr>
            <a:spLocks noChangeArrowheads="1"/>
          </p:cNvSpPr>
          <p:nvPr/>
        </p:nvSpPr>
        <p:spPr bwMode="auto">
          <a:xfrm>
            <a:off x="3168650" y="5932488"/>
            <a:ext cx="128588"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33828" name="Oval 64"/>
          <p:cNvSpPr>
            <a:spLocks noChangeArrowheads="1"/>
          </p:cNvSpPr>
          <p:nvPr/>
        </p:nvSpPr>
        <p:spPr bwMode="auto">
          <a:xfrm>
            <a:off x="3938588" y="5932488"/>
            <a:ext cx="128587"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33829" name="Oval 65"/>
          <p:cNvSpPr>
            <a:spLocks noChangeArrowheads="1"/>
          </p:cNvSpPr>
          <p:nvPr/>
        </p:nvSpPr>
        <p:spPr bwMode="auto">
          <a:xfrm>
            <a:off x="4414838" y="6246813"/>
            <a:ext cx="128587"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33830" name="Oval 66"/>
          <p:cNvSpPr>
            <a:spLocks noChangeArrowheads="1"/>
          </p:cNvSpPr>
          <p:nvPr/>
        </p:nvSpPr>
        <p:spPr bwMode="auto">
          <a:xfrm>
            <a:off x="5019675" y="5932488"/>
            <a:ext cx="128588"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33831" name="Oval 67"/>
          <p:cNvSpPr>
            <a:spLocks noChangeArrowheads="1"/>
          </p:cNvSpPr>
          <p:nvPr/>
        </p:nvSpPr>
        <p:spPr bwMode="auto">
          <a:xfrm>
            <a:off x="6181725" y="6246813"/>
            <a:ext cx="128588"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33832" name="Rectangle 68"/>
          <p:cNvSpPr>
            <a:spLocks noChangeArrowheads="1"/>
          </p:cNvSpPr>
          <p:nvPr/>
        </p:nvSpPr>
        <p:spPr bwMode="auto">
          <a:xfrm>
            <a:off x="573088" y="1052513"/>
            <a:ext cx="4984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
        <p:nvSpPr>
          <p:cNvPr id="33833" name="Rectangle 69"/>
          <p:cNvSpPr>
            <a:spLocks noChangeArrowheads="1"/>
          </p:cNvSpPr>
          <p:nvPr/>
        </p:nvSpPr>
        <p:spPr bwMode="auto">
          <a:xfrm>
            <a:off x="573088" y="4548188"/>
            <a:ext cx="4984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
        <p:nvSpPr>
          <p:cNvPr id="33834" name="Rectangle 70"/>
          <p:cNvSpPr>
            <a:spLocks noChangeArrowheads="1"/>
          </p:cNvSpPr>
          <p:nvPr/>
        </p:nvSpPr>
        <p:spPr bwMode="auto">
          <a:xfrm>
            <a:off x="573088" y="2835275"/>
            <a:ext cx="4349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ChangeArrowheads="1"/>
          </p:cNvSpPr>
          <p:nvPr/>
        </p:nvSpPr>
        <p:spPr bwMode="auto">
          <a:xfrm>
            <a:off x="1377950" y="1498600"/>
            <a:ext cx="6769100" cy="144463"/>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819" name="AutoShape 3"/>
          <p:cNvSpPr>
            <a:spLocks noChangeArrowheads="1"/>
          </p:cNvSpPr>
          <p:nvPr/>
        </p:nvSpPr>
        <p:spPr bwMode="auto">
          <a:xfrm rot="5400000">
            <a:off x="139065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0" name="AutoShape 4"/>
          <p:cNvSpPr>
            <a:spLocks noChangeArrowheads="1"/>
          </p:cNvSpPr>
          <p:nvPr/>
        </p:nvSpPr>
        <p:spPr bwMode="auto">
          <a:xfrm rot="5400000">
            <a:off x="215900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1" name="AutoShape 5"/>
          <p:cNvSpPr>
            <a:spLocks noChangeArrowheads="1"/>
          </p:cNvSpPr>
          <p:nvPr/>
        </p:nvSpPr>
        <p:spPr bwMode="auto">
          <a:xfrm rot="5400000">
            <a:off x="279400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2" name="AutoShape 6"/>
          <p:cNvSpPr>
            <a:spLocks noChangeArrowheads="1"/>
          </p:cNvSpPr>
          <p:nvPr/>
        </p:nvSpPr>
        <p:spPr bwMode="auto">
          <a:xfrm rot="5400000">
            <a:off x="332740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3" name="AutoShape 7"/>
          <p:cNvSpPr>
            <a:spLocks noChangeArrowheads="1"/>
          </p:cNvSpPr>
          <p:nvPr/>
        </p:nvSpPr>
        <p:spPr bwMode="auto">
          <a:xfrm rot="5400000">
            <a:off x="424815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4" name="AutoShape 8"/>
          <p:cNvSpPr>
            <a:spLocks noChangeArrowheads="1"/>
          </p:cNvSpPr>
          <p:nvPr/>
        </p:nvSpPr>
        <p:spPr bwMode="auto">
          <a:xfrm rot="5400000">
            <a:off x="5022850" y="15144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25" name="AutoShape 9"/>
          <p:cNvSpPr>
            <a:spLocks noChangeArrowheads="1"/>
          </p:cNvSpPr>
          <p:nvPr/>
        </p:nvSpPr>
        <p:spPr bwMode="auto">
          <a:xfrm rot="-5400000">
            <a:off x="2047875"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26" name="AutoShape 10"/>
          <p:cNvSpPr>
            <a:spLocks noChangeArrowheads="1"/>
          </p:cNvSpPr>
          <p:nvPr/>
        </p:nvSpPr>
        <p:spPr bwMode="auto">
          <a:xfrm rot="-5400000">
            <a:off x="2682875"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27" name="AutoShape 11"/>
          <p:cNvSpPr>
            <a:spLocks noChangeArrowheads="1"/>
          </p:cNvSpPr>
          <p:nvPr/>
        </p:nvSpPr>
        <p:spPr bwMode="auto">
          <a:xfrm rot="-5400000">
            <a:off x="3443288"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28" name="AutoShape 12"/>
          <p:cNvSpPr>
            <a:spLocks noChangeArrowheads="1"/>
          </p:cNvSpPr>
          <p:nvPr/>
        </p:nvSpPr>
        <p:spPr bwMode="auto">
          <a:xfrm rot="-5400000">
            <a:off x="4129088"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29" name="AutoShape 13"/>
          <p:cNvSpPr>
            <a:spLocks noChangeArrowheads="1"/>
          </p:cNvSpPr>
          <p:nvPr/>
        </p:nvSpPr>
        <p:spPr bwMode="auto">
          <a:xfrm rot="-5400000">
            <a:off x="4914900"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30" name="AutoShape 14"/>
          <p:cNvSpPr>
            <a:spLocks noChangeArrowheads="1"/>
          </p:cNvSpPr>
          <p:nvPr/>
        </p:nvSpPr>
        <p:spPr bwMode="auto">
          <a:xfrm rot="-5400000">
            <a:off x="8029575" y="15144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12303" name="Oval 15"/>
          <p:cNvSpPr>
            <a:spLocks noChangeArrowheads="1"/>
          </p:cNvSpPr>
          <p:nvPr/>
        </p:nvSpPr>
        <p:spPr bwMode="auto">
          <a:xfrm>
            <a:off x="1295400" y="1384300"/>
            <a:ext cx="393700" cy="355600"/>
          </a:xfrm>
          <a:prstGeom prst="ellipse">
            <a:avLst/>
          </a:prstGeom>
          <a:solidFill>
            <a:schemeClr val="bg2">
              <a:alpha val="50195"/>
            </a:schemeClr>
          </a:solidFill>
          <a:ln w="9525">
            <a:noFill/>
            <a:round/>
            <a:headEnd/>
            <a:tailEnd/>
          </a:ln>
        </p:spPr>
        <p:txBody>
          <a:bodyPr wrap="none" anchor="ctr"/>
          <a:lstStyle/>
          <a:p>
            <a:endParaRPr lang="en-US"/>
          </a:p>
        </p:txBody>
      </p:sp>
      <p:grpSp>
        <p:nvGrpSpPr>
          <p:cNvPr id="2" name="Group 16"/>
          <p:cNvGrpSpPr>
            <a:grpSpLocks/>
          </p:cNvGrpSpPr>
          <p:nvPr/>
        </p:nvGrpSpPr>
        <p:grpSpPr bwMode="auto">
          <a:xfrm>
            <a:off x="1420813" y="1755775"/>
            <a:ext cx="766762" cy="249238"/>
            <a:chOff x="949" y="1147"/>
            <a:chExt cx="483" cy="157"/>
          </a:xfrm>
        </p:grpSpPr>
        <p:sp>
          <p:nvSpPr>
            <p:cNvPr id="34944" name="Line 17"/>
            <p:cNvSpPr>
              <a:spLocks noChangeShapeType="1"/>
            </p:cNvSpPr>
            <p:nvPr/>
          </p:nvSpPr>
          <p:spPr bwMode="auto">
            <a:xfrm>
              <a:off x="952" y="1200"/>
              <a:ext cx="416" cy="0"/>
            </a:xfrm>
            <a:prstGeom prst="line">
              <a:avLst/>
            </a:prstGeom>
            <a:noFill/>
            <a:ln w="28575">
              <a:solidFill>
                <a:schemeClr val="tx1"/>
              </a:solidFill>
              <a:round/>
              <a:headEnd/>
              <a:tailEnd/>
            </a:ln>
          </p:spPr>
          <p:txBody>
            <a:bodyPr/>
            <a:lstStyle/>
            <a:p>
              <a:endParaRPr lang="fr-FR"/>
            </a:p>
          </p:txBody>
        </p:sp>
        <p:sp>
          <p:nvSpPr>
            <p:cNvPr id="34945" name="Line 18"/>
            <p:cNvSpPr>
              <a:spLocks noChangeShapeType="1"/>
            </p:cNvSpPr>
            <p:nvPr/>
          </p:nvSpPr>
          <p:spPr bwMode="auto">
            <a:xfrm>
              <a:off x="1368" y="1200"/>
              <a:ext cx="64" cy="104"/>
            </a:xfrm>
            <a:prstGeom prst="line">
              <a:avLst/>
            </a:prstGeom>
            <a:noFill/>
            <a:ln w="28575">
              <a:solidFill>
                <a:schemeClr val="tx1"/>
              </a:solidFill>
              <a:prstDash val="sysDot"/>
              <a:round/>
              <a:headEnd/>
              <a:tailEnd/>
            </a:ln>
          </p:spPr>
          <p:txBody>
            <a:bodyPr/>
            <a:lstStyle/>
            <a:p>
              <a:endParaRPr lang="fr-FR"/>
            </a:p>
          </p:txBody>
        </p:sp>
        <p:sp>
          <p:nvSpPr>
            <p:cNvPr id="34946" name="AutoShape 19"/>
            <p:cNvSpPr>
              <a:spLocks noChangeArrowheads="1"/>
            </p:cNvSpPr>
            <p:nvPr/>
          </p:nvSpPr>
          <p:spPr bwMode="auto">
            <a:xfrm>
              <a:off x="949" y="114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nvGrpSpPr>
          <p:cNvPr id="3" name="Group 20"/>
          <p:cNvGrpSpPr>
            <a:grpSpLocks/>
          </p:cNvGrpSpPr>
          <p:nvPr/>
        </p:nvGrpSpPr>
        <p:grpSpPr bwMode="auto">
          <a:xfrm>
            <a:off x="2155825" y="1754188"/>
            <a:ext cx="6092825" cy="250825"/>
            <a:chOff x="1358" y="1105"/>
            <a:chExt cx="3838" cy="158"/>
          </a:xfrm>
        </p:grpSpPr>
        <p:grpSp>
          <p:nvGrpSpPr>
            <p:cNvPr id="34924" name="Group 21"/>
            <p:cNvGrpSpPr>
              <a:grpSpLocks/>
            </p:cNvGrpSpPr>
            <p:nvPr/>
          </p:nvGrpSpPr>
          <p:grpSpPr bwMode="auto">
            <a:xfrm>
              <a:off x="1358" y="1106"/>
              <a:ext cx="435" cy="157"/>
              <a:chOff x="949" y="1147"/>
              <a:chExt cx="483" cy="157"/>
            </a:xfrm>
          </p:grpSpPr>
          <p:sp>
            <p:nvSpPr>
              <p:cNvPr id="34941" name="Line 22"/>
              <p:cNvSpPr>
                <a:spLocks noChangeShapeType="1"/>
              </p:cNvSpPr>
              <p:nvPr/>
            </p:nvSpPr>
            <p:spPr bwMode="auto">
              <a:xfrm>
                <a:off x="952" y="1200"/>
                <a:ext cx="416" cy="0"/>
              </a:xfrm>
              <a:prstGeom prst="line">
                <a:avLst/>
              </a:prstGeom>
              <a:noFill/>
              <a:ln w="28575">
                <a:solidFill>
                  <a:schemeClr val="tx1"/>
                </a:solidFill>
                <a:round/>
                <a:headEnd/>
                <a:tailEnd/>
              </a:ln>
            </p:spPr>
            <p:txBody>
              <a:bodyPr/>
              <a:lstStyle/>
              <a:p>
                <a:endParaRPr lang="fr-FR"/>
              </a:p>
            </p:txBody>
          </p:sp>
          <p:sp>
            <p:nvSpPr>
              <p:cNvPr id="34942" name="Line 23"/>
              <p:cNvSpPr>
                <a:spLocks noChangeShapeType="1"/>
              </p:cNvSpPr>
              <p:nvPr/>
            </p:nvSpPr>
            <p:spPr bwMode="auto">
              <a:xfrm>
                <a:off x="1368" y="1200"/>
                <a:ext cx="64" cy="104"/>
              </a:xfrm>
              <a:prstGeom prst="line">
                <a:avLst/>
              </a:prstGeom>
              <a:noFill/>
              <a:ln w="28575">
                <a:solidFill>
                  <a:schemeClr val="tx1"/>
                </a:solidFill>
                <a:prstDash val="sysDot"/>
                <a:round/>
                <a:headEnd/>
                <a:tailEnd/>
              </a:ln>
            </p:spPr>
            <p:txBody>
              <a:bodyPr/>
              <a:lstStyle/>
              <a:p>
                <a:endParaRPr lang="fr-FR"/>
              </a:p>
            </p:txBody>
          </p:sp>
          <p:sp>
            <p:nvSpPr>
              <p:cNvPr id="34943" name="AutoShape 24"/>
              <p:cNvSpPr>
                <a:spLocks noChangeArrowheads="1"/>
              </p:cNvSpPr>
              <p:nvPr/>
            </p:nvSpPr>
            <p:spPr bwMode="auto">
              <a:xfrm>
                <a:off x="949" y="114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nvGrpSpPr>
            <p:cNvPr id="34925" name="Group 25"/>
            <p:cNvGrpSpPr>
              <a:grpSpLocks/>
            </p:cNvGrpSpPr>
            <p:nvPr/>
          </p:nvGrpSpPr>
          <p:grpSpPr bwMode="auto">
            <a:xfrm>
              <a:off x="1784" y="1105"/>
              <a:ext cx="483" cy="157"/>
              <a:chOff x="949" y="1147"/>
              <a:chExt cx="483" cy="157"/>
            </a:xfrm>
          </p:grpSpPr>
          <p:sp>
            <p:nvSpPr>
              <p:cNvPr id="34938" name="Line 26"/>
              <p:cNvSpPr>
                <a:spLocks noChangeShapeType="1"/>
              </p:cNvSpPr>
              <p:nvPr/>
            </p:nvSpPr>
            <p:spPr bwMode="auto">
              <a:xfrm>
                <a:off x="952" y="1200"/>
                <a:ext cx="416" cy="0"/>
              </a:xfrm>
              <a:prstGeom prst="line">
                <a:avLst/>
              </a:prstGeom>
              <a:noFill/>
              <a:ln w="28575">
                <a:solidFill>
                  <a:schemeClr val="tx1"/>
                </a:solidFill>
                <a:round/>
                <a:headEnd/>
                <a:tailEnd/>
              </a:ln>
            </p:spPr>
            <p:txBody>
              <a:bodyPr/>
              <a:lstStyle/>
              <a:p>
                <a:endParaRPr lang="fr-FR"/>
              </a:p>
            </p:txBody>
          </p:sp>
          <p:sp>
            <p:nvSpPr>
              <p:cNvPr id="34939" name="Line 27"/>
              <p:cNvSpPr>
                <a:spLocks noChangeShapeType="1"/>
              </p:cNvSpPr>
              <p:nvPr/>
            </p:nvSpPr>
            <p:spPr bwMode="auto">
              <a:xfrm>
                <a:off x="1368" y="1200"/>
                <a:ext cx="64" cy="104"/>
              </a:xfrm>
              <a:prstGeom prst="line">
                <a:avLst/>
              </a:prstGeom>
              <a:noFill/>
              <a:ln w="28575">
                <a:solidFill>
                  <a:schemeClr val="tx1"/>
                </a:solidFill>
                <a:prstDash val="sysDot"/>
                <a:round/>
                <a:headEnd/>
                <a:tailEnd/>
              </a:ln>
            </p:spPr>
            <p:txBody>
              <a:bodyPr/>
              <a:lstStyle/>
              <a:p>
                <a:endParaRPr lang="fr-FR"/>
              </a:p>
            </p:txBody>
          </p:sp>
          <p:sp>
            <p:nvSpPr>
              <p:cNvPr id="34940" name="AutoShape 28"/>
              <p:cNvSpPr>
                <a:spLocks noChangeArrowheads="1"/>
              </p:cNvSpPr>
              <p:nvPr/>
            </p:nvSpPr>
            <p:spPr bwMode="auto">
              <a:xfrm>
                <a:off x="949" y="114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nvGrpSpPr>
            <p:cNvPr id="34926" name="Group 29"/>
            <p:cNvGrpSpPr>
              <a:grpSpLocks/>
            </p:cNvGrpSpPr>
            <p:nvPr/>
          </p:nvGrpSpPr>
          <p:grpSpPr bwMode="auto">
            <a:xfrm>
              <a:off x="2252" y="1105"/>
              <a:ext cx="483" cy="157"/>
              <a:chOff x="949" y="1147"/>
              <a:chExt cx="483" cy="157"/>
            </a:xfrm>
          </p:grpSpPr>
          <p:sp>
            <p:nvSpPr>
              <p:cNvPr id="34935" name="Line 30"/>
              <p:cNvSpPr>
                <a:spLocks noChangeShapeType="1"/>
              </p:cNvSpPr>
              <p:nvPr/>
            </p:nvSpPr>
            <p:spPr bwMode="auto">
              <a:xfrm>
                <a:off x="952" y="1200"/>
                <a:ext cx="416" cy="0"/>
              </a:xfrm>
              <a:prstGeom prst="line">
                <a:avLst/>
              </a:prstGeom>
              <a:noFill/>
              <a:ln w="28575">
                <a:solidFill>
                  <a:schemeClr val="tx1"/>
                </a:solidFill>
                <a:round/>
                <a:headEnd/>
                <a:tailEnd/>
              </a:ln>
            </p:spPr>
            <p:txBody>
              <a:bodyPr/>
              <a:lstStyle/>
              <a:p>
                <a:endParaRPr lang="fr-FR"/>
              </a:p>
            </p:txBody>
          </p:sp>
          <p:sp>
            <p:nvSpPr>
              <p:cNvPr id="34936" name="Line 31"/>
              <p:cNvSpPr>
                <a:spLocks noChangeShapeType="1"/>
              </p:cNvSpPr>
              <p:nvPr/>
            </p:nvSpPr>
            <p:spPr bwMode="auto">
              <a:xfrm>
                <a:off x="1368" y="1200"/>
                <a:ext cx="64" cy="104"/>
              </a:xfrm>
              <a:prstGeom prst="line">
                <a:avLst/>
              </a:prstGeom>
              <a:noFill/>
              <a:ln w="28575">
                <a:solidFill>
                  <a:schemeClr val="tx1"/>
                </a:solidFill>
                <a:prstDash val="sysDot"/>
                <a:round/>
                <a:headEnd/>
                <a:tailEnd/>
              </a:ln>
            </p:spPr>
            <p:txBody>
              <a:bodyPr/>
              <a:lstStyle/>
              <a:p>
                <a:endParaRPr lang="fr-FR"/>
              </a:p>
            </p:txBody>
          </p:sp>
          <p:sp>
            <p:nvSpPr>
              <p:cNvPr id="34937" name="AutoShape 32"/>
              <p:cNvSpPr>
                <a:spLocks noChangeArrowheads="1"/>
              </p:cNvSpPr>
              <p:nvPr/>
            </p:nvSpPr>
            <p:spPr bwMode="auto">
              <a:xfrm>
                <a:off x="949" y="114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nvGrpSpPr>
            <p:cNvPr id="34927" name="Group 33"/>
            <p:cNvGrpSpPr>
              <a:grpSpLocks/>
            </p:cNvGrpSpPr>
            <p:nvPr/>
          </p:nvGrpSpPr>
          <p:grpSpPr bwMode="auto">
            <a:xfrm>
              <a:off x="2720" y="1105"/>
              <a:ext cx="483" cy="157"/>
              <a:chOff x="949" y="1147"/>
              <a:chExt cx="483" cy="157"/>
            </a:xfrm>
          </p:grpSpPr>
          <p:sp>
            <p:nvSpPr>
              <p:cNvPr id="34932" name="Line 34"/>
              <p:cNvSpPr>
                <a:spLocks noChangeShapeType="1"/>
              </p:cNvSpPr>
              <p:nvPr/>
            </p:nvSpPr>
            <p:spPr bwMode="auto">
              <a:xfrm>
                <a:off x="952" y="1200"/>
                <a:ext cx="416" cy="0"/>
              </a:xfrm>
              <a:prstGeom prst="line">
                <a:avLst/>
              </a:prstGeom>
              <a:noFill/>
              <a:ln w="28575">
                <a:solidFill>
                  <a:schemeClr val="tx1"/>
                </a:solidFill>
                <a:round/>
                <a:headEnd/>
                <a:tailEnd/>
              </a:ln>
            </p:spPr>
            <p:txBody>
              <a:bodyPr/>
              <a:lstStyle/>
              <a:p>
                <a:endParaRPr lang="fr-FR"/>
              </a:p>
            </p:txBody>
          </p:sp>
          <p:sp>
            <p:nvSpPr>
              <p:cNvPr id="34933" name="Line 35"/>
              <p:cNvSpPr>
                <a:spLocks noChangeShapeType="1"/>
              </p:cNvSpPr>
              <p:nvPr/>
            </p:nvSpPr>
            <p:spPr bwMode="auto">
              <a:xfrm>
                <a:off x="1368" y="1200"/>
                <a:ext cx="64" cy="104"/>
              </a:xfrm>
              <a:prstGeom prst="line">
                <a:avLst/>
              </a:prstGeom>
              <a:noFill/>
              <a:ln w="28575">
                <a:solidFill>
                  <a:schemeClr val="tx1"/>
                </a:solidFill>
                <a:prstDash val="sysDot"/>
                <a:round/>
                <a:headEnd/>
                <a:tailEnd/>
              </a:ln>
            </p:spPr>
            <p:txBody>
              <a:bodyPr/>
              <a:lstStyle/>
              <a:p>
                <a:endParaRPr lang="fr-FR"/>
              </a:p>
            </p:txBody>
          </p:sp>
          <p:sp>
            <p:nvSpPr>
              <p:cNvPr id="34934" name="AutoShape 36"/>
              <p:cNvSpPr>
                <a:spLocks noChangeArrowheads="1"/>
              </p:cNvSpPr>
              <p:nvPr/>
            </p:nvSpPr>
            <p:spPr bwMode="auto">
              <a:xfrm>
                <a:off x="949" y="114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nvGrpSpPr>
            <p:cNvPr id="34928" name="Group 37"/>
            <p:cNvGrpSpPr>
              <a:grpSpLocks/>
            </p:cNvGrpSpPr>
            <p:nvPr/>
          </p:nvGrpSpPr>
          <p:grpSpPr bwMode="auto">
            <a:xfrm>
              <a:off x="3246" y="1105"/>
              <a:ext cx="1950" cy="157"/>
              <a:chOff x="3246" y="1095"/>
              <a:chExt cx="1950" cy="157"/>
            </a:xfrm>
          </p:grpSpPr>
          <p:sp>
            <p:nvSpPr>
              <p:cNvPr id="34929" name="Line 38"/>
              <p:cNvSpPr>
                <a:spLocks noChangeShapeType="1"/>
              </p:cNvSpPr>
              <p:nvPr/>
            </p:nvSpPr>
            <p:spPr bwMode="auto">
              <a:xfrm>
                <a:off x="3249" y="1148"/>
                <a:ext cx="1883" cy="0"/>
              </a:xfrm>
              <a:prstGeom prst="line">
                <a:avLst/>
              </a:prstGeom>
              <a:noFill/>
              <a:ln w="28575">
                <a:solidFill>
                  <a:schemeClr val="tx1"/>
                </a:solidFill>
                <a:round/>
                <a:headEnd/>
                <a:tailEnd/>
              </a:ln>
            </p:spPr>
            <p:txBody>
              <a:bodyPr/>
              <a:lstStyle/>
              <a:p>
                <a:endParaRPr lang="fr-FR"/>
              </a:p>
            </p:txBody>
          </p:sp>
          <p:sp>
            <p:nvSpPr>
              <p:cNvPr id="34930" name="Line 39"/>
              <p:cNvSpPr>
                <a:spLocks noChangeShapeType="1"/>
              </p:cNvSpPr>
              <p:nvPr/>
            </p:nvSpPr>
            <p:spPr bwMode="auto">
              <a:xfrm>
                <a:off x="5132" y="1148"/>
                <a:ext cx="64" cy="104"/>
              </a:xfrm>
              <a:prstGeom prst="line">
                <a:avLst/>
              </a:prstGeom>
              <a:noFill/>
              <a:ln w="28575">
                <a:solidFill>
                  <a:schemeClr val="tx1"/>
                </a:solidFill>
                <a:prstDash val="sysDot"/>
                <a:round/>
                <a:headEnd/>
                <a:tailEnd/>
              </a:ln>
            </p:spPr>
            <p:txBody>
              <a:bodyPr/>
              <a:lstStyle/>
              <a:p>
                <a:endParaRPr lang="fr-FR"/>
              </a:p>
            </p:txBody>
          </p:sp>
          <p:sp>
            <p:nvSpPr>
              <p:cNvPr id="34931" name="AutoShape 40"/>
              <p:cNvSpPr>
                <a:spLocks noChangeArrowheads="1"/>
              </p:cNvSpPr>
              <p:nvPr/>
            </p:nvSpPr>
            <p:spPr bwMode="auto">
              <a:xfrm>
                <a:off x="3246" y="1095"/>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grpSp>
      </p:grpSp>
      <p:grpSp>
        <p:nvGrpSpPr>
          <p:cNvPr id="9" name="Group 41"/>
          <p:cNvGrpSpPr>
            <a:grpSpLocks/>
          </p:cNvGrpSpPr>
          <p:nvPr/>
        </p:nvGrpSpPr>
        <p:grpSpPr bwMode="auto">
          <a:xfrm>
            <a:off x="1479550" y="3835400"/>
            <a:ext cx="6769100" cy="144463"/>
            <a:chOff x="932" y="2416"/>
            <a:chExt cx="4264" cy="91"/>
          </a:xfrm>
        </p:grpSpPr>
        <p:sp>
          <p:nvSpPr>
            <p:cNvPr id="12330" name="Rectangle 42"/>
            <p:cNvSpPr>
              <a:spLocks noChangeArrowheads="1"/>
            </p:cNvSpPr>
            <p:nvPr/>
          </p:nvSpPr>
          <p:spPr bwMode="auto">
            <a:xfrm>
              <a:off x="932" y="2416"/>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912" name="AutoShape 43"/>
            <p:cNvSpPr>
              <a:spLocks noChangeArrowheads="1"/>
            </p:cNvSpPr>
            <p:nvPr/>
          </p:nvSpPr>
          <p:spPr bwMode="auto">
            <a:xfrm rot="5400000">
              <a:off x="924"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3" name="AutoShape 44"/>
            <p:cNvSpPr>
              <a:spLocks noChangeArrowheads="1"/>
            </p:cNvSpPr>
            <p:nvPr/>
          </p:nvSpPr>
          <p:spPr bwMode="auto">
            <a:xfrm rot="5400000">
              <a:off x="1408"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4" name="AutoShape 45"/>
            <p:cNvSpPr>
              <a:spLocks noChangeArrowheads="1"/>
            </p:cNvSpPr>
            <p:nvPr/>
          </p:nvSpPr>
          <p:spPr bwMode="auto">
            <a:xfrm rot="5400000">
              <a:off x="1808"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5" name="AutoShape 46"/>
            <p:cNvSpPr>
              <a:spLocks noChangeArrowheads="1"/>
            </p:cNvSpPr>
            <p:nvPr/>
          </p:nvSpPr>
          <p:spPr bwMode="auto">
            <a:xfrm rot="5400000">
              <a:off x="2288"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6" name="AutoShape 47"/>
            <p:cNvSpPr>
              <a:spLocks noChangeArrowheads="1"/>
            </p:cNvSpPr>
            <p:nvPr/>
          </p:nvSpPr>
          <p:spPr bwMode="auto">
            <a:xfrm rot="5400000">
              <a:off x="2724"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7" name="AutoShape 48"/>
            <p:cNvSpPr>
              <a:spLocks noChangeArrowheads="1"/>
            </p:cNvSpPr>
            <p:nvPr/>
          </p:nvSpPr>
          <p:spPr bwMode="auto">
            <a:xfrm rot="5400000">
              <a:off x="3212" y="243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18" name="AutoShape 49"/>
            <p:cNvSpPr>
              <a:spLocks noChangeArrowheads="1"/>
            </p:cNvSpPr>
            <p:nvPr/>
          </p:nvSpPr>
          <p:spPr bwMode="auto">
            <a:xfrm rot="-5400000">
              <a:off x="1338"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19" name="AutoShape 50"/>
            <p:cNvSpPr>
              <a:spLocks noChangeArrowheads="1"/>
            </p:cNvSpPr>
            <p:nvPr/>
          </p:nvSpPr>
          <p:spPr bwMode="auto">
            <a:xfrm rot="-5400000">
              <a:off x="1738"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20" name="AutoShape 51"/>
            <p:cNvSpPr>
              <a:spLocks noChangeArrowheads="1"/>
            </p:cNvSpPr>
            <p:nvPr/>
          </p:nvSpPr>
          <p:spPr bwMode="auto">
            <a:xfrm rot="-5400000">
              <a:off x="2217"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21" name="AutoShape 52"/>
            <p:cNvSpPr>
              <a:spLocks noChangeArrowheads="1"/>
            </p:cNvSpPr>
            <p:nvPr/>
          </p:nvSpPr>
          <p:spPr bwMode="auto">
            <a:xfrm rot="-5400000">
              <a:off x="2649"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22" name="AutoShape 53"/>
            <p:cNvSpPr>
              <a:spLocks noChangeArrowheads="1"/>
            </p:cNvSpPr>
            <p:nvPr/>
          </p:nvSpPr>
          <p:spPr bwMode="auto">
            <a:xfrm rot="-5400000">
              <a:off x="3144"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23" name="AutoShape 54"/>
            <p:cNvSpPr>
              <a:spLocks noChangeArrowheads="1"/>
            </p:cNvSpPr>
            <p:nvPr/>
          </p:nvSpPr>
          <p:spPr bwMode="auto">
            <a:xfrm rot="-5400000">
              <a:off x="5106" y="243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grpSp>
      <p:sp>
        <p:nvSpPr>
          <p:cNvPr id="12343" name="Oval 55"/>
          <p:cNvSpPr>
            <a:spLocks noChangeArrowheads="1"/>
          </p:cNvSpPr>
          <p:nvPr/>
        </p:nvSpPr>
        <p:spPr bwMode="auto">
          <a:xfrm>
            <a:off x="1346200" y="3721100"/>
            <a:ext cx="393700" cy="355600"/>
          </a:xfrm>
          <a:prstGeom prst="ellipse">
            <a:avLst/>
          </a:prstGeom>
          <a:solidFill>
            <a:schemeClr val="bg2">
              <a:alpha val="50195"/>
            </a:schemeClr>
          </a:solidFill>
          <a:ln w="9525">
            <a:noFill/>
            <a:round/>
            <a:headEnd/>
            <a:tailEnd/>
          </a:ln>
        </p:spPr>
        <p:txBody>
          <a:bodyPr wrap="none" anchor="ctr"/>
          <a:lstStyle/>
          <a:p>
            <a:endParaRPr lang="en-US"/>
          </a:p>
        </p:txBody>
      </p:sp>
      <p:sp>
        <p:nvSpPr>
          <p:cNvPr id="12344" name="Rectangle 56"/>
          <p:cNvSpPr>
            <a:spLocks noChangeArrowheads="1"/>
          </p:cNvSpPr>
          <p:nvPr/>
        </p:nvSpPr>
        <p:spPr bwMode="auto">
          <a:xfrm>
            <a:off x="1504950" y="4216400"/>
            <a:ext cx="6769100" cy="144463"/>
          </a:xfrm>
          <a:prstGeom prst="rect">
            <a:avLst/>
          </a:prstGeom>
          <a:gradFill rotWithShape="1">
            <a:gsLst>
              <a:gs pos="0">
                <a:schemeClr val="tx2"/>
              </a:gs>
              <a:gs pos="50000">
                <a:srgbClr val="DDDDDD"/>
              </a:gs>
              <a:gs pos="100000">
                <a:schemeClr val="tx2"/>
              </a:gs>
            </a:gsLst>
            <a:lin ang="5400000" scaled="1"/>
          </a:gradFill>
          <a:ln w="9525">
            <a:noFill/>
            <a:miter lim="800000"/>
            <a:headEnd/>
            <a:tailEnd/>
          </a:ln>
          <a:effectLst/>
        </p:spPr>
        <p:txBody>
          <a:bodyPr wrap="none" anchor="ctr"/>
          <a:lstStyle/>
          <a:p>
            <a:pPr>
              <a:defRPr/>
            </a:pPr>
            <a:endParaRPr lang="en-US">
              <a:latin typeface="Arial" charset="0"/>
            </a:endParaRPr>
          </a:p>
        </p:txBody>
      </p:sp>
      <p:grpSp>
        <p:nvGrpSpPr>
          <p:cNvPr id="10" name="Group 57"/>
          <p:cNvGrpSpPr>
            <a:grpSpLocks/>
          </p:cNvGrpSpPr>
          <p:nvPr/>
        </p:nvGrpSpPr>
        <p:grpSpPr bwMode="auto">
          <a:xfrm>
            <a:off x="1543050" y="4622800"/>
            <a:ext cx="6769100" cy="144463"/>
            <a:chOff x="972" y="2936"/>
            <a:chExt cx="4264" cy="91"/>
          </a:xfrm>
        </p:grpSpPr>
        <p:sp>
          <p:nvSpPr>
            <p:cNvPr id="12346" name="Rectangle 58"/>
            <p:cNvSpPr>
              <a:spLocks noChangeArrowheads="1"/>
            </p:cNvSpPr>
            <p:nvPr/>
          </p:nvSpPr>
          <p:spPr bwMode="auto">
            <a:xfrm>
              <a:off x="972" y="2936"/>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899" name="AutoShape 59"/>
            <p:cNvSpPr>
              <a:spLocks noChangeArrowheads="1"/>
            </p:cNvSpPr>
            <p:nvPr/>
          </p:nvSpPr>
          <p:spPr bwMode="auto">
            <a:xfrm rot="5400000">
              <a:off x="964"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0" name="AutoShape 60"/>
            <p:cNvSpPr>
              <a:spLocks noChangeArrowheads="1"/>
            </p:cNvSpPr>
            <p:nvPr/>
          </p:nvSpPr>
          <p:spPr bwMode="auto">
            <a:xfrm rot="5400000">
              <a:off x="1448"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1" name="AutoShape 61"/>
            <p:cNvSpPr>
              <a:spLocks noChangeArrowheads="1"/>
            </p:cNvSpPr>
            <p:nvPr/>
          </p:nvSpPr>
          <p:spPr bwMode="auto">
            <a:xfrm rot="5400000">
              <a:off x="1848"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2" name="AutoShape 62"/>
            <p:cNvSpPr>
              <a:spLocks noChangeArrowheads="1"/>
            </p:cNvSpPr>
            <p:nvPr/>
          </p:nvSpPr>
          <p:spPr bwMode="auto">
            <a:xfrm rot="5400000">
              <a:off x="2328"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3" name="AutoShape 63"/>
            <p:cNvSpPr>
              <a:spLocks noChangeArrowheads="1"/>
            </p:cNvSpPr>
            <p:nvPr/>
          </p:nvSpPr>
          <p:spPr bwMode="auto">
            <a:xfrm rot="5400000">
              <a:off x="2764"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4" name="AutoShape 64"/>
            <p:cNvSpPr>
              <a:spLocks noChangeArrowheads="1"/>
            </p:cNvSpPr>
            <p:nvPr/>
          </p:nvSpPr>
          <p:spPr bwMode="auto">
            <a:xfrm rot="5400000">
              <a:off x="3252" y="2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905" name="AutoShape 65"/>
            <p:cNvSpPr>
              <a:spLocks noChangeArrowheads="1"/>
            </p:cNvSpPr>
            <p:nvPr/>
          </p:nvSpPr>
          <p:spPr bwMode="auto">
            <a:xfrm rot="-5400000">
              <a:off x="1378"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06" name="AutoShape 66"/>
            <p:cNvSpPr>
              <a:spLocks noChangeArrowheads="1"/>
            </p:cNvSpPr>
            <p:nvPr/>
          </p:nvSpPr>
          <p:spPr bwMode="auto">
            <a:xfrm rot="-5400000">
              <a:off x="1778"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07" name="AutoShape 67"/>
            <p:cNvSpPr>
              <a:spLocks noChangeArrowheads="1"/>
            </p:cNvSpPr>
            <p:nvPr/>
          </p:nvSpPr>
          <p:spPr bwMode="auto">
            <a:xfrm rot="-5400000">
              <a:off x="2257"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08" name="AutoShape 68"/>
            <p:cNvSpPr>
              <a:spLocks noChangeArrowheads="1"/>
            </p:cNvSpPr>
            <p:nvPr/>
          </p:nvSpPr>
          <p:spPr bwMode="auto">
            <a:xfrm rot="-5400000">
              <a:off x="2689"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09" name="AutoShape 69"/>
            <p:cNvSpPr>
              <a:spLocks noChangeArrowheads="1"/>
            </p:cNvSpPr>
            <p:nvPr/>
          </p:nvSpPr>
          <p:spPr bwMode="auto">
            <a:xfrm rot="-5400000">
              <a:off x="3184"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910" name="AutoShape 70"/>
            <p:cNvSpPr>
              <a:spLocks noChangeArrowheads="1"/>
            </p:cNvSpPr>
            <p:nvPr/>
          </p:nvSpPr>
          <p:spPr bwMode="auto">
            <a:xfrm rot="-5400000">
              <a:off x="5146" y="2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grpSp>
      <p:sp>
        <p:nvSpPr>
          <p:cNvPr id="12359" name="Oval 71"/>
          <p:cNvSpPr>
            <a:spLocks noChangeArrowheads="1"/>
          </p:cNvSpPr>
          <p:nvPr/>
        </p:nvSpPr>
        <p:spPr bwMode="auto">
          <a:xfrm>
            <a:off x="7924800" y="4102100"/>
            <a:ext cx="393700" cy="355600"/>
          </a:xfrm>
          <a:prstGeom prst="ellipse">
            <a:avLst/>
          </a:prstGeom>
          <a:solidFill>
            <a:schemeClr val="bg2">
              <a:alpha val="50195"/>
            </a:schemeClr>
          </a:solidFill>
          <a:ln w="9525">
            <a:noFill/>
            <a:round/>
            <a:headEnd/>
            <a:tailEnd/>
          </a:ln>
        </p:spPr>
        <p:txBody>
          <a:bodyPr wrap="none" anchor="ctr"/>
          <a:lstStyle/>
          <a:p>
            <a:endParaRPr lang="en-US"/>
          </a:p>
        </p:txBody>
      </p:sp>
      <p:grpSp>
        <p:nvGrpSpPr>
          <p:cNvPr id="11" name="Group 72"/>
          <p:cNvGrpSpPr>
            <a:grpSpLocks/>
          </p:cNvGrpSpPr>
          <p:nvPr/>
        </p:nvGrpSpPr>
        <p:grpSpPr bwMode="auto">
          <a:xfrm>
            <a:off x="1568450" y="4927600"/>
            <a:ext cx="6769100" cy="525463"/>
            <a:chOff x="988" y="3104"/>
            <a:chExt cx="4264" cy="331"/>
          </a:xfrm>
        </p:grpSpPr>
        <p:grpSp>
          <p:nvGrpSpPr>
            <p:cNvPr id="34856" name="Group 73"/>
            <p:cNvGrpSpPr>
              <a:grpSpLocks/>
            </p:cNvGrpSpPr>
            <p:nvPr/>
          </p:nvGrpSpPr>
          <p:grpSpPr bwMode="auto">
            <a:xfrm>
              <a:off x="988" y="3104"/>
              <a:ext cx="4264" cy="91"/>
              <a:chOff x="996" y="3280"/>
              <a:chExt cx="4264" cy="91"/>
            </a:xfrm>
          </p:grpSpPr>
          <p:sp>
            <p:nvSpPr>
              <p:cNvPr id="12362" name="Rectangle 74"/>
              <p:cNvSpPr>
                <a:spLocks noChangeArrowheads="1"/>
              </p:cNvSpPr>
              <p:nvPr/>
            </p:nvSpPr>
            <p:spPr bwMode="auto">
              <a:xfrm>
                <a:off x="996" y="3280"/>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886" name="AutoShape 75"/>
              <p:cNvSpPr>
                <a:spLocks noChangeArrowheads="1"/>
              </p:cNvSpPr>
              <p:nvPr/>
            </p:nvSpPr>
            <p:spPr bwMode="auto">
              <a:xfrm rot="5400000">
                <a:off x="9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87" name="AutoShape 76"/>
              <p:cNvSpPr>
                <a:spLocks noChangeArrowheads="1"/>
              </p:cNvSpPr>
              <p:nvPr/>
            </p:nvSpPr>
            <p:spPr bwMode="auto">
              <a:xfrm rot="5400000">
                <a:off x="14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88" name="AutoShape 77"/>
              <p:cNvSpPr>
                <a:spLocks noChangeArrowheads="1"/>
              </p:cNvSpPr>
              <p:nvPr/>
            </p:nvSpPr>
            <p:spPr bwMode="auto">
              <a:xfrm rot="5400000">
                <a:off x="18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89" name="AutoShape 78"/>
              <p:cNvSpPr>
                <a:spLocks noChangeArrowheads="1"/>
              </p:cNvSpPr>
              <p:nvPr/>
            </p:nvSpPr>
            <p:spPr bwMode="auto">
              <a:xfrm rot="5400000">
                <a:off x="235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90" name="AutoShape 79"/>
              <p:cNvSpPr>
                <a:spLocks noChangeArrowheads="1"/>
              </p:cNvSpPr>
              <p:nvPr/>
            </p:nvSpPr>
            <p:spPr bwMode="auto">
              <a:xfrm rot="5400000">
                <a:off x="27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91" name="AutoShape 80"/>
              <p:cNvSpPr>
                <a:spLocks noChangeArrowheads="1"/>
              </p:cNvSpPr>
              <p:nvPr/>
            </p:nvSpPr>
            <p:spPr bwMode="auto">
              <a:xfrm rot="5400000">
                <a:off x="3276"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92" name="AutoShape 81"/>
              <p:cNvSpPr>
                <a:spLocks noChangeArrowheads="1"/>
              </p:cNvSpPr>
              <p:nvPr/>
            </p:nvSpPr>
            <p:spPr bwMode="auto">
              <a:xfrm rot="-5400000">
                <a:off x="14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93" name="AutoShape 82"/>
              <p:cNvSpPr>
                <a:spLocks noChangeArrowheads="1"/>
              </p:cNvSpPr>
              <p:nvPr/>
            </p:nvSpPr>
            <p:spPr bwMode="auto">
              <a:xfrm rot="-5400000">
                <a:off x="18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94" name="AutoShape 83"/>
              <p:cNvSpPr>
                <a:spLocks noChangeArrowheads="1"/>
              </p:cNvSpPr>
              <p:nvPr/>
            </p:nvSpPr>
            <p:spPr bwMode="auto">
              <a:xfrm rot="-5400000">
                <a:off x="2281"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95" name="AutoShape 84"/>
              <p:cNvSpPr>
                <a:spLocks noChangeArrowheads="1"/>
              </p:cNvSpPr>
              <p:nvPr/>
            </p:nvSpPr>
            <p:spPr bwMode="auto">
              <a:xfrm rot="-5400000">
                <a:off x="2713"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96" name="AutoShape 85"/>
              <p:cNvSpPr>
                <a:spLocks noChangeArrowheads="1"/>
              </p:cNvSpPr>
              <p:nvPr/>
            </p:nvSpPr>
            <p:spPr bwMode="auto">
              <a:xfrm rot="-5400000">
                <a:off x="3208"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97" name="AutoShape 86"/>
              <p:cNvSpPr>
                <a:spLocks noChangeArrowheads="1"/>
              </p:cNvSpPr>
              <p:nvPr/>
            </p:nvSpPr>
            <p:spPr bwMode="auto">
              <a:xfrm rot="-5400000">
                <a:off x="5170"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grpSp>
        <p:grpSp>
          <p:nvGrpSpPr>
            <p:cNvPr id="34857" name="Group 87"/>
            <p:cNvGrpSpPr>
              <a:grpSpLocks/>
            </p:cNvGrpSpPr>
            <p:nvPr/>
          </p:nvGrpSpPr>
          <p:grpSpPr bwMode="auto">
            <a:xfrm>
              <a:off x="988" y="3224"/>
              <a:ext cx="4264" cy="91"/>
              <a:chOff x="996" y="3280"/>
              <a:chExt cx="4264" cy="91"/>
            </a:xfrm>
          </p:grpSpPr>
          <p:sp>
            <p:nvSpPr>
              <p:cNvPr id="12376" name="Rectangle 88"/>
              <p:cNvSpPr>
                <a:spLocks noChangeArrowheads="1"/>
              </p:cNvSpPr>
              <p:nvPr/>
            </p:nvSpPr>
            <p:spPr bwMode="auto">
              <a:xfrm>
                <a:off x="996" y="3280"/>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873" name="AutoShape 89"/>
              <p:cNvSpPr>
                <a:spLocks noChangeArrowheads="1"/>
              </p:cNvSpPr>
              <p:nvPr/>
            </p:nvSpPr>
            <p:spPr bwMode="auto">
              <a:xfrm rot="5400000">
                <a:off x="9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4" name="AutoShape 90"/>
              <p:cNvSpPr>
                <a:spLocks noChangeArrowheads="1"/>
              </p:cNvSpPr>
              <p:nvPr/>
            </p:nvSpPr>
            <p:spPr bwMode="auto">
              <a:xfrm rot="5400000">
                <a:off x="14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5" name="AutoShape 91"/>
              <p:cNvSpPr>
                <a:spLocks noChangeArrowheads="1"/>
              </p:cNvSpPr>
              <p:nvPr/>
            </p:nvSpPr>
            <p:spPr bwMode="auto">
              <a:xfrm rot="5400000">
                <a:off x="18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6" name="AutoShape 92"/>
              <p:cNvSpPr>
                <a:spLocks noChangeArrowheads="1"/>
              </p:cNvSpPr>
              <p:nvPr/>
            </p:nvSpPr>
            <p:spPr bwMode="auto">
              <a:xfrm rot="5400000">
                <a:off x="235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7" name="AutoShape 93"/>
              <p:cNvSpPr>
                <a:spLocks noChangeArrowheads="1"/>
              </p:cNvSpPr>
              <p:nvPr/>
            </p:nvSpPr>
            <p:spPr bwMode="auto">
              <a:xfrm rot="5400000">
                <a:off x="27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8" name="AutoShape 94"/>
              <p:cNvSpPr>
                <a:spLocks noChangeArrowheads="1"/>
              </p:cNvSpPr>
              <p:nvPr/>
            </p:nvSpPr>
            <p:spPr bwMode="auto">
              <a:xfrm rot="5400000">
                <a:off x="3276"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79" name="AutoShape 95"/>
              <p:cNvSpPr>
                <a:spLocks noChangeArrowheads="1"/>
              </p:cNvSpPr>
              <p:nvPr/>
            </p:nvSpPr>
            <p:spPr bwMode="auto">
              <a:xfrm rot="-5400000">
                <a:off x="14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80" name="AutoShape 96"/>
              <p:cNvSpPr>
                <a:spLocks noChangeArrowheads="1"/>
              </p:cNvSpPr>
              <p:nvPr/>
            </p:nvSpPr>
            <p:spPr bwMode="auto">
              <a:xfrm rot="-5400000">
                <a:off x="18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81" name="AutoShape 97"/>
              <p:cNvSpPr>
                <a:spLocks noChangeArrowheads="1"/>
              </p:cNvSpPr>
              <p:nvPr/>
            </p:nvSpPr>
            <p:spPr bwMode="auto">
              <a:xfrm rot="-5400000">
                <a:off x="2281"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82" name="AutoShape 98"/>
              <p:cNvSpPr>
                <a:spLocks noChangeArrowheads="1"/>
              </p:cNvSpPr>
              <p:nvPr/>
            </p:nvSpPr>
            <p:spPr bwMode="auto">
              <a:xfrm rot="-5400000">
                <a:off x="2713"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83" name="AutoShape 99"/>
              <p:cNvSpPr>
                <a:spLocks noChangeArrowheads="1"/>
              </p:cNvSpPr>
              <p:nvPr/>
            </p:nvSpPr>
            <p:spPr bwMode="auto">
              <a:xfrm rot="-5400000">
                <a:off x="3208"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84" name="AutoShape 100"/>
              <p:cNvSpPr>
                <a:spLocks noChangeArrowheads="1"/>
              </p:cNvSpPr>
              <p:nvPr/>
            </p:nvSpPr>
            <p:spPr bwMode="auto">
              <a:xfrm rot="-5400000">
                <a:off x="5170"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grpSp>
        <p:grpSp>
          <p:nvGrpSpPr>
            <p:cNvPr id="34858" name="Group 101"/>
            <p:cNvGrpSpPr>
              <a:grpSpLocks/>
            </p:cNvGrpSpPr>
            <p:nvPr/>
          </p:nvGrpSpPr>
          <p:grpSpPr bwMode="auto">
            <a:xfrm>
              <a:off x="988" y="3344"/>
              <a:ext cx="4264" cy="91"/>
              <a:chOff x="996" y="3280"/>
              <a:chExt cx="4264" cy="91"/>
            </a:xfrm>
          </p:grpSpPr>
          <p:sp>
            <p:nvSpPr>
              <p:cNvPr id="12390" name="Rectangle 102"/>
              <p:cNvSpPr>
                <a:spLocks noChangeArrowheads="1"/>
              </p:cNvSpPr>
              <p:nvPr/>
            </p:nvSpPr>
            <p:spPr bwMode="auto">
              <a:xfrm>
                <a:off x="996" y="3280"/>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34860" name="AutoShape 103"/>
              <p:cNvSpPr>
                <a:spLocks noChangeArrowheads="1"/>
              </p:cNvSpPr>
              <p:nvPr/>
            </p:nvSpPr>
            <p:spPr bwMode="auto">
              <a:xfrm rot="5400000">
                <a:off x="9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1" name="AutoShape 104"/>
              <p:cNvSpPr>
                <a:spLocks noChangeArrowheads="1"/>
              </p:cNvSpPr>
              <p:nvPr/>
            </p:nvSpPr>
            <p:spPr bwMode="auto">
              <a:xfrm rot="5400000">
                <a:off x="14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2" name="AutoShape 105"/>
              <p:cNvSpPr>
                <a:spLocks noChangeArrowheads="1"/>
              </p:cNvSpPr>
              <p:nvPr/>
            </p:nvSpPr>
            <p:spPr bwMode="auto">
              <a:xfrm rot="5400000">
                <a:off x="187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3" name="AutoShape 106"/>
              <p:cNvSpPr>
                <a:spLocks noChangeArrowheads="1"/>
              </p:cNvSpPr>
              <p:nvPr/>
            </p:nvSpPr>
            <p:spPr bwMode="auto">
              <a:xfrm rot="5400000">
                <a:off x="2352"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4" name="AutoShape 107"/>
              <p:cNvSpPr>
                <a:spLocks noChangeArrowheads="1"/>
              </p:cNvSpPr>
              <p:nvPr/>
            </p:nvSpPr>
            <p:spPr bwMode="auto">
              <a:xfrm rot="5400000">
                <a:off x="2788"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5" name="AutoShape 108"/>
              <p:cNvSpPr>
                <a:spLocks noChangeArrowheads="1"/>
              </p:cNvSpPr>
              <p:nvPr/>
            </p:nvSpPr>
            <p:spPr bwMode="auto">
              <a:xfrm rot="5400000">
                <a:off x="3276" y="3298"/>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34866" name="AutoShape 109"/>
              <p:cNvSpPr>
                <a:spLocks noChangeArrowheads="1"/>
              </p:cNvSpPr>
              <p:nvPr/>
            </p:nvSpPr>
            <p:spPr bwMode="auto">
              <a:xfrm rot="-5400000">
                <a:off x="14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67" name="AutoShape 110"/>
              <p:cNvSpPr>
                <a:spLocks noChangeArrowheads="1"/>
              </p:cNvSpPr>
              <p:nvPr/>
            </p:nvSpPr>
            <p:spPr bwMode="auto">
              <a:xfrm rot="-5400000">
                <a:off x="1802"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68" name="AutoShape 111"/>
              <p:cNvSpPr>
                <a:spLocks noChangeArrowheads="1"/>
              </p:cNvSpPr>
              <p:nvPr/>
            </p:nvSpPr>
            <p:spPr bwMode="auto">
              <a:xfrm rot="-5400000">
                <a:off x="2281"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69" name="AutoShape 112"/>
              <p:cNvSpPr>
                <a:spLocks noChangeArrowheads="1"/>
              </p:cNvSpPr>
              <p:nvPr/>
            </p:nvSpPr>
            <p:spPr bwMode="auto">
              <a:xfrm rot="-5400000">
                <a:off x="2713"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70" name="AutoShape 113"/>
              <p:cNvSpPr>
                <a:spLocks noChangeArrowheads="1"/>
              </p:cNvSpPr>
              <p:nvPr/>
            </p:nvSpPr>
            <p:spPr bwMode="auto">
              <a:xfrm rot="-5400000">
                <a:off x="3208"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34871" name="AutoShape 114"/>
              <p:cNvSpPr>
                <a:spLocks noChangeArrowheads="1"/>
              </p:cNvSpPr>
              <p:nvPr/>
            </p:nvSpPr>
            <p:spPr bwMode="auto">
              <a:xfrm rot="-5400000">
                <a:off x="5170" y="3298"/>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grpSp>
      </p:grpSp>
      <p:sp>
        <p:nvSpPr>
          <p:cNvPr id="34840" name="Text Box 115"/>
          <p:cNvSpPr txBox="1">
            <a:spLocks noChangeArrowheads="1"/>
          </p:cNvSpPr>
          <p:nvPr/>
        </p:nvSpPr>
        <p:spPr bwMode="auto">
          <a:xfrm>
            <a:off x="962025" y="598488"/>
            <a:ext cx="441325" cy="519112"/>
          </a:xfrm>
          <a:prstGeom prst="rect">
            <a:avLst/>
          </a:prstGeom>
          <a:noFill/>
          <a:ln w="9525">
            <a:noFill/>
            <a:miter lim="800000"/>
            <a:headEnd/>
            <a:tailEnd/>
          </a:ln>
        </p:spPr>
        <p:txBody>
          <a:bodyPr wrap="none">
            <a:spAutoFit/>
          </a:bodyPr>
          <a:lstStyle/>
          <a:p>
            <a:r>
              <a:rPr lang="fr-CH" sz="2800" b="1"/>
              <a:t>A</a:t>
            </a:r>
            <a:endParaRPr lang="de-DE" sz="2800" b="1"/>
          </a:p>
        </p:txBody>
      </p:sp>
      <p:sp>
        <p:nvSpPr>
          <p:cNvPr id="34841" name="Text Box 116"/>
          <p:cNvSpPr txBox="1">
            <a:spLocks noChangeArrowheads="1"/>
          </p:cNvSpPr>
          <p:nvPr/>
        </p:nvSpPr>
        <p:spPr bwMode="auto">
          <a:xfrm>
            <a:off x="1876425" y="560388"/>
            <a:ext cx="1947863" cy="457200"/>
          </a:xfrm>
          <a:prstGeom prst="rect">
            <a:avLst/>
          </a:prstGeom>
          <a:noFill/>
          <a:ln w="9525">
            <a:noFill/>
            <a:miter lim="800000"/>
            <a:headEnd/>
            <a:tailEnd/>
          </a:ln>
        </p:spPr>
        <p:txBody>
          <a:bodyPr wrap="none">
            <a:spAutoFit/>
          </a:bodyPr>
          <a:lstStyle/>
          <a:p>
            <a:r>
              <a:rPr lang="fr-CH" sz="2400"/>
              <a:t>Transcription</a:t>
            </a:r>
            <a:endParaRPr lang="de-DE" sz="2400"/>
          </a:p>
        </p:txBody>
      </p:sp>
      <p:grpSp>
        <p:nvGrpSpPr>
          <p:cNvPr id="15" name="Group 117"/>
          <p:cNvGrpSpPr>
            <a:grpSpLocks/>
          </p:cNvGrpSpPr>
          <p:nvPr/>
        </p:nvGrpSpPr>
        <p:grpSpPr bwMode="auto">
          <a:xfrm>
            <a:off x="1152525" y="3036888"/>
            <a:ext cx="2597150" cy="519112"/>
            <a:chOff x="726" y="1913"/>
            <a:chExt cx="1636" cy="327"/>
          </a:xfrm>
        </p:grpSpPr>
        <p:sp>
          <p:nvSpPr>
            <p:cNvPr id="34854" name="Text Box 118"/>
            <p:cNvSpPr txBox="1">
              <a:spLocks noChangeArrowheads="1"/>
            </p:cNvSpPr>
            <p:nvPr/>
          </p:nvSpPr>
          <p:spPr bwMode="auto">
            <a:xfrm>
              <a:off x="726" y="1913"/>
              <a:ext cx="278" cy="327"/>
            </a:xfrm>
            <a:prstGeom prst="rect">
              <a:avLst/>
            </a:prstGeom>
            <a:noFill/>
            <a:ln w="9525">
              <a:noFill/>
              <a:miter lim="800000"/>
              <a:headEnd/>
              <a:tailEnd/>
            </a:ln>
          </p:spPr>
          <p:txBody>
            <a:bodyPr wrap="none">
              <a:spAutoFit/>
            </a:bodyPr>
            <a:lstStyle/>
            <a:p>
              <a:r>
                <a:rPr lang="fr-CH" sz="2800" b="1"/>
                <a:t>B</a:t>
              </a:r>
              <a:endParaRPr lang="de-DE" sz="2800" b="1"/>
            </a:p>
          </p:txBody>
        </p:sp>
        <p:sp>
          <p:nvSpPr>
            <p:cNvPr id="34855" name="Text Box 119"/>
            <p:cNvSpPr txBox="1">
              <a:spLocks noChangeArrowheads="1"/>
            </p:cNvSpPr>
            <p:nvPr/>
          </p:nvSpPr>
          <p:spPr bwMode="auto">
            <a:xfrm>
              <a:off x="1294" y="1921"/>
              <a:ext cx="1068" cy="288"/>
            </a:xfrm>
            <a:prstGeom prst="rect">
              <a:avLst/>
            </a:prstGeom>
            <a:noFill/>
            <a:ln w="9525">
              <a:noFill/>
              <a:miter lim="800000"/>
              <a:headEnd/>
              <a:tailEnd/>
            </a:ln>
          </p:spPr>
          <p:txBody>
            <a:bodyPr wrap="none">
              <a:spAutoFit/>
            </a:bodyPr>
            <a:lstStyle/>
            <a:p>
              <a:r>
                <a:rPr lang="fr-CH" sz="2400"/>
                <a:t>Replication</a:t>
              </a:r>
              <a:endParaRPr lang="de-DE" sz="2400"/>
            </a:p>
          </p:txBody>
        </p:sp>
      </p:grpSp>
      <p:sp>
        <p:nvSpPr>
          <p:cNvPr id="34843" name="Text Box 120"/>
          <p:cNvSpPr txBox="1">
            <a:spLocks noChangeArrowheads="1"/>
          </p:cNvSpPr>
          <p:nvPr/>
        </p:nvSpPr>
        <p:spPr bwMode="auto">
          <a:xfrm>
            <a:off x="4187825" y="1154113"/>
            <a:ext cx="1149350" cy="366712"/>
          </a:xfrm>
          <a:prstGeom prst="rect">
            <a:avLst/>
          </a:prstGeom>
          <a:noFill/>
          <a:ln w="9525">
            <a:noFill/>
            <a:miter lim="800000"/>
            <a:headEnd/>
            <a:tailEnd/>
          </a:ln>
        </p:spPr>
        <p:txBody>
          <a:bodyPr wrap="none">
            <a:spAutoFit/>
          </a:bodyPr>
          <a:lstStyle/>
          <a:p>
            <a:r>
              <a:rPr lang="fr-CH"/>
              <a:t>- </a:t>
            </a:r>
            <a:r>
              <a:rPr lang="fr-CH" i="1"/>
              <a:t>genome</a:t>
            </a:r>
            <a:endParaRPr lang="de-DE" i="1"/>
          </a:p>
        </p:txBody>
      </p:sp>
      <p:grpSp>
        <p:nvGrpSpPr>
          <p:cNvPr id="16" name="Group 121"/>
          <p:cNvGrpSpPr>
            <a:grpSpLocks/>
          </p:cNvGrpSpPr>
          <p:nvPr/>
        </p:nvGrpSpPr>
        <p:grpSpPr bwMode="auto">
          <a:xfrm>
            <a:off x="1622425" y="1382713"/>
            <a:ext cx="4921250" cy="366712"/>
            <a:chOff x="1062" y="655"/>
            <a:chExt cx="3100" cy="231"/>
          </a:xfrm>
        </p:grpSpPr>
        <p:sp>
          <p:nvSpPr>
            <p:cNvPr id="34848" name="Text Box 122"/>
            <p:cNvSpPr txBox="1">
              <a:spLocks noChangeArrowheads="1"/>
            </p:cNvSpPr>
            <p:nvPr/>
          </p:nvSpPr>
          <p:spPr bwMode="auto">
            <a:xfrm>
              <a:off x="1062" y="655"/>
              <a:ext cx="220" cy="231"/>
            </a:xfrm>
            <a:prstGeom prst="rect">
              <a:avLst/>
            </a:prstGeom>
            <a:noFill/>
            <a:ln w="9525">
              <a:noFill/>
              <a:miter lim="800000"/>
              <a:headEnd/>
              <a:tailEnd/>
            </a:ln>
          </p:spPr>
          <p:txBody>
            <a:bodyPr wrap="none">
              <a:spAutoFit/>
            </a:bodyPr>
            <a:lstStyle/>
            <a:p>
              <a:r>
                <a:rPr lang="fr-CH"/>
                <a:t>N</a:t>
              </a:r>
              <a:endParaRPr lang="de-DE"/>
            </a:p>
          </p:txBody>
        </p:sp>
        <p:sp>
          <p:nvSpPr>
            <p:cNvPr id="34849" name="Text Box 123"/>
            <p:cNvSpPr txBox="1">
              <a:spLocks noChangeArrowheads="1"/>
            </p:cNvSpPr>
            <p:nvPr/>
          </p:nvSpPr>
          <p:spPr bwMode="auto">
            <a:xfrm>
              <a:off x="1494" y="655"/>
              <a:ext cx="212" cy="231"/>
            </a:xfrm>
            <a:prstGeom prst="rect">
              <a:avLst/>
            </a:prstGeom>
            <a:noFill/>
            <a:ln w="9525">
              <a:noFill/>
              <a:miter lim="800000"/>
              <a:headEnd/>
              <a:tailEnd/>
            </a:ln>
          </p:spPr>
          <p:txBody>
            <a:bodyPr wrap="none">
              <a:spAutoFit/>
            </a:bodyPr>
            <a:lstStyle/>
            <a:p>
              <a:r>
                <a:rPr lang="fr-CH"/>
                <a:t>P</a:t>
              </a:r>
              <a:endParaRPr lang="de-DE"/>
            </a:p>
          </p:txBody>
        </p:sp>
        <p:sp>
          <p:nvSpPr>
            <p:cNvPr id="34850" name="Text Box 124"/>
            <p:cNvSpPr txBox="1">
              <a:spLocks noChangeArrowheads="1"/>
            </p:cNvSpPr>
            <p:nvPr/>
          </p:nvSpPr>
          <p:spPr bwMode="auto">
            <a:xfrm>
              <a:off x="1918" y="655"/>
              <a:ext cx="236" cy="231"/>
            </a:xfrm>
            <a:prstGeom prst="rect">
              <a:avLst/>
            </a:prstGeom>
            <a:noFill/>
            <a:ln w="9525">
              <a:noFill/>
              <a:miter lim="800000"/>
              <a:headEnd/>
              <a:tailEnd/>
            </a:ln>
          </p:spPr>
          <p:txBody>
            <a:bodyPr wrap="none">
              <a:spAutoFit/>
            </a:bodyPr>
            <a:lstStyle/>
            <a:p>
              <a:r>
                <a:rPr lang="fr-CH"/>
                <a:t>M</a:t>
              </a:r>
              <a:endParaRPr lang="de-DE"/>
            </a:p>
          </p:txBody>
        </p:sp>
        <p:sp>
          <p:nvSpPr>
            <p:cNvPr id="34851" name="Text Box 125"/>
            <p:cNvSpPr txBox="1">
              <a:spLocks noChangeArrowheads="1"/>
            </p:cNvSpPr>
            <p:nvPr/>
          </p:nvSpPr>
          <p:spPr bwMode="auto">
            <a:xfrm>
              <a:off x="2414" y="655"/>
              <a:ext cx="204" cy="231"/>
            </a:xfrm>
            <a:prstGeom prst="rect">
              <a:avLst/>
            </a:prstGeom>
            <a:noFill/>
            <a:ln w="9525">
              <a:noFill/>
              <a:miter lim="800000"/>
              <a:headEnd/>
              <a:tailEnd/>
            </a:ln>
          </p:spPr>
          <p:txBody>
            <a:bodyPr wrap="none">
              <a:spAutoFit/>
            </a:bodyPr>
            <a:lstStyle/>
            <a:p>
              <a:r>
                <a:rPr lang="fr-CH"/>
                <a:t>F</a:t>
              </a:r>
              <a:endParaRPr lang="de-DE"/>
            </a:p>
          </p:txBody>
        </p:sp>
        <p:sp>
          <p:nvSpPr>
            <p:cNvPr id="34852" name="Text Box 126"/>
            <p:cNvSpPr txBox="1">
              <a:spLocks noChangeArrowheads="1"/>
            </p:cNvSpPr>
            <p:nvPr/>
          </p:nvSpPr>
          <p:spPr bwMode="auto">
            <a:xfrm>
              <a:off x="2774" y="655"/>
              <a:ext cx="324" cy="231"/>
            </a:xfrm>
            <a:prstGeom prst="rect">
              <a:avLst/>
            </a:prstGeom>
            <a:noFill/>
            <a:ln w="9525">
              <a:noFill/>
              <a:miter lim="800000"/>
              <a:headEnd/>
              <a:tailEnd/>
            </a:ln>
          </p:spPr>
          <p:txBody>
            <a:bodyPr wrap="none">
              <a:spAutoFit/>
            </a:bodyPr>
            <a:lstStyle/>
            <a:p>
              <a:r>
                <a:rPr lang="fr-CH"/>
                <a:t>HN</a:t>
              </a:r>
              <a:endParaRPr lang="de-DE"/>
            </a:p>
          </p:txBody>
        </p:sp>
        <p:sp>
          <p:nvSpPr>
            <p:cNvPr id="34853" name="Text Box 127"/>
            <p:cNvSpPr txBox="1">
              <a:spLocks noChangeArrowheads="1"/>
            </p:cNvSpPr>
            <p:nvPr/>
          </p:nvSpPr>
          <p:spPr bwMode="auto">
            <a:xfrm>
              <a:off x="3966" y="655"/>
              <a:ext cx="196" cy="231"/>
            </a:xfrm>
            <a:prstGeom prst="rect">
              <a:avLst/>
            </a:prstGeom>
            <a:noFill/>
            <a:ln w="9525">
              <a:noFill/>
              <a:miter lim="800000"/>
              <a:headEnd/>
              <a:tailEnd/>
            </a:ln>
          </p:spPr>
          <p:txBody>
            <a:bodyPr wrap="none">
              <a:spAutoFit/>
            </a:bodyPr>
            <a:lstStyle/>
            <a:p>
              <a:r>
                <a:rPr lang="fr-CH"/>
                <a:t>L</a:t>
              </a:r>
              <a:endParaRPr lang="de-DE"/>
            </a:p>
          </p:txBody>
        </p:sp>
      </p:grpSp>
      <p:sp>
        <p:nvSpPr>
          <p:cNvPr id="34845" name="Text Box 128"/>
          <p:cNvSpPr txBox="1">
            <a:spLocks noChangeArrowheads="1"/>
          </p:cNvSpPr>
          <p:nvPr/>
        </p:nvSpPr>
        <p:spPr bwMode="auto">
          <a:xfrm>
            <a:off x="492125" y="1395413"/>
            <a:ext cx="879475" cy="366712"/>
          </a:xfrm>
          <a:prstGeom prst="rect">
            <a:avLst/>
          </a:prstGeom>
          <a:noFill/>
          <a:ln w="9525">
            <a:noFill/>
            <a:miter lim="800000"/>
            <a:headEnd/>
            <a:tailEnd/>
          </a:ln>
        </p:spPr>
        <p:txBody>
          <a:bodyPr wrap="none">
            <a:spAutoFit/>
          </a:bodyPr>
          <a:lstStyle/>
          <a:p>
            <a:r>
              <a:rPr lang="fr-CH"/>
              <a:t>3' OH-'</a:t>
            </a:r>
            <a:endParaRPr lang="de-DE"/>
          </a:p>
        </p:txBody>
      </p:sp>
      <p:sp>
        <p:nvSpPr>
          <p:cNvPr id="12417" name="Text Box 129"/>
          <p:cNvSpPr txBox="1">
            <a:spLocks noChangeArrowheads="1"/>
          </p:cNvSpPr>
          <p:nvPr/>
        </p:nvSpPr>
        <p:spPr bwMode="auto">
          <a:xfrm>
            <a:off x="4048125" y="3922713"/>
            <a:ext cx="1651000" cy="366712"/>
          </a:xfrm>
          <a:prstGeom prst="rect">
            <a:avLst/>
          </a:prstGeom>
          <a:noFill/>
          <a:ln w="9525">
            <a:noFill/>
            <a:miter lim="800000"/>
            <a:headEnd/>
            <a:tailEnd/>
          </a:ln>
        </p:spPr>
        <p:txBody>
          <a:bodyPr wrap="none">
            <a:spAutoFit/>
          </a:bodyPr>
          <a:lstStyle/>
          <a:p>
            <a:r>
              <a:rPr lang="fr-CH"/>
              <a:t>+ </a:t>
            </a:r>
            <a:r>
              <a:rPr lang="fr-CH" i="1"/>
              <a:t>anti-genome</a:t>
            </a:r>
            <a:endParaRPr lang="de-DE" i="1"/>
          </a:p>
        </p:txBody>
      </p:sp>
      <p:sp>
        <p:nvSpPr>
          <p:cNvPr id="12418" name="Text Box 130"/>
          <p:cNvSpPr txBox="1">
            <a:spLocks noChangeArrowheads="1"/>
          </p:cNvSpPr>
          <p:nvPr/>
        </p:nvSpPr>
        <p:spPr bwMode="auto">
          <a:xfrm>
            <a:off x="8239125" y="4087813"/>
            <a:ext cx="963613" cy="366712"/>
          </a:xfrm>
          <a:prstGeom prst="rect">
            <a:avLst/>
          </a:prstGeom>
          <a:noFill/>
          <a:ln w="9525">
            <a:noFill/>
            <a:miter lim="800000"/>
            <a:headEnd/>
            <a:tailEnd/>
          </a:ln>
        </p:spPr>
        <p:txBody>
          <a:bodyPr wrap="none">
            <a:spAutoFit/>
          </a:bodyPr>
          <a:lstStyle/>
          <a:p>
            <a:r>
              <a:rPr lang="fr-CH"/>
              <a:t>- OH 3 '</a:t>
            </a:r>
            <a:endParaRPr lang="de-D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2000"/>
                                        <p:tgtEl>
                                          <p:spTgt spid="16"/>
                                        </p:tgtEl>
                                      </p:cBhvr>
                                    </p:animEffect>
                                    <p:set>
                                      <p:cBhvr>
                                        <p:cTn id="13" dur="1" fill="hold">
                                          <p:stCondLst>
                                            <p:cond delay="1999"/>
                                          </p:stCondLst>
                                        </p:cTn>
                                        <p:tgtEl>
                                          <p:spTgt spid="16"/>
                                        </p:tgtEl>
                                        <p:attrNameLst>
                                          <p:attrName>style.visibility</p:attrName>
                                        </p:attrNameLst>
                                      </p:cBhvr>
                                      <p:to>
                                        <p:strVal val="hidden"/>
                                      </p:to>
                                    </p:set>
                                  </p:childTnLst>
                                </p:cTn>
                              </p:par>
                              <p:par>
                                <p:cTn id="14" presetID="22" presetClass="entr" presetSubtype="8" fill="hold" grpId="0" nodeType="withEffect">
                                  <p:stCondLst>
                                    <p:cond delay="0"/>
                                  </p:stCondLst>
                                  <p:childTnLst>
                                    <p:set>
                                      <p:cBhvr>
                                        <p:cTn id="15" dur="1" fill="hold">
                                          <p:stCondLst>
                                            <p:cond delay="0"/>
                                          </p:stCondLst>
                                        </p:cTn>
                                        <p:tgtEl>
                                          <p:spTgt spid="12303"/>
                                        </p:tgtEl>
                                        <p:attrNameLst>
                                          <p:attrName>style.visibility</p:attrName>
                                        </p:attrNameLst>
                                      </p:cBhvr>
                                      <p:to>
                                        <p:strVal val="visible"/>
                                      </p:to>
                                    </p:set>
                                    <p:animEffect transition="in" filter="wipe(left)">
                                      <p:cBhvr>
                                        <p:cTn id="16" dur="500"/>
                                        <p:tgtEl>
                                          <p:spTgt spid="12303"/>
                                        </p:tgtEl>
                                      </p:cBhvr>
                                    </p:animEffect>
                                  </p:childTnLst>
                                </p:cTn>
                              </p:par>
                            </p:childTnLst>
                          </p:cTn>
                        </p:par>
                      </p:childTnLst>
                    </p:cTn>
                  </p:par>
                  <p:par>
                    <p:cTn id="17" fill="hold">
                      <p:stCondLst>
                        <p:cond delay="indefinite"/>
                      </p:stCondLst>
                      <p:childTnLst>
                        <p:par>
                          <p:cTn id="18" fill="hold">
                            <p:stCondLst>
                              <p:cond delay="0"/>
                            </p:stCondLst>
                            <p:childTnLst>
                              <p:par>
                                <p:cTn id="19" presetID="63" presetClass="path" presetSubtype="0" accel="50000" decel="50000" fill="hold" grpId="1" nodeType="clickEffect">
                                  <p:stCondLst>
                                    <p:cond delay="0"/>
                                  </p:stCondLst>
                                  <p:childTnLst>
                                    <p:animMotion origin="layout" path="M 4.44444E-6 2.22222E-6 L 0.07083 -0.00185 " pathEditMode="relative" rAng="0" ptsTypes="AA">
                                      <p:cBhvr>
                                        <p:cTn id="20" dur="2000" fill="hold"/>
                                        <p:tgtEl>
                                          <p:spTgt spid="12303"/>
                                        </p:tgtEl>
                                        <p:attrNameLst>
                                          <p:attrName>ppt_x</p:attrName>
                                          <p:attrName>ppt_y</p:attrName>
                                        </p:attrNameLst>
                                      </p:cBhvr>
                                      <p:rCtr x="3500" y="-100"/>
                                    </p:animMotion>
                                  </p:childTnLst>
                                </p:cTn>
                              </p:par>
                              <p:par>
                                <p:cTn id="21" presetID="22" presetClass="entr" presetSubtype="8" fill="hold" nodeType="withEffect">
                                  <p:stCondLst>
                                    <p:cond delay="100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1000"/>
                                        <p:tgtEl>
                                          <p:spTgt spid="2"/>
                                        </p:tgtEl>
                                      </p:cBhvr>
                                    </p:animEffect>
                                  </p:childTnLst>
                                </p:cTn>
                              </p:par>
                            </p:childTnLst>
                          </p:cTn>
                        </p:par>
                      </p:childTnLst>
                    </p:cTn>
                  </p:par>
                  <p:par>
                    <p:cTn id="24" fill="hold">
                      <p:stCondLst>
                        <p:cond delay="indefinite"/>
                      </p:stCondLst>
                      <p:childTnLst>
                        <p:par>
                          <p:cTn id="25" fill="hold">
                            <p:stCondLst>
                              <p:cond delay="0"/>
                            </p:stCondLst>
                            <p:childTnLst>
                              <p:par>
                                <p:cTn id="26" presetID="0" presetClass="path" presetSubtype="0" accel="50000" decel="50000" fill="hold" grpId="2" nodeType="clickEffect">
                                  <p:stCondLst>
                                    <p:cond delay="0"/>
                                  </p:stCondLst>
                                  <p:childTnLst>
                                    <p:animMotion origin="layout" path="M 0.07083 -0.00186 L 0.73195 -0.00371 " pathEditMode="relative" ptsTypes="AA">
                                      <p:cBhvr>
                                        <p:cTn id="27" dur="3000" fill="hold"/>
                                        <p:tgtEl>
                                          <p:spTgt spid="12303"/>
                                        </p:tgtEl>
                                        <p:attrNameLst>
                                          <p:attrName>ppt_x</p:attrName>
                                          <p:attrName>ppt_y</p:attrName>
                                        </p:attrNameLst>
                                      </p:cBhvr>
                                    </p:animMotion>
                                  </p:childTnLst>
                                </p:cTn>
                              </p:par>
                              <p:par>
                                <p:cTn id="28" presetID="22" presetClass="entr" presetSubtype="8" fill="hold" nodeType="withEffect">
                                  <p:stCondLst>
                                    <p:cond delay="30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30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34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0" presetClass="path" presetSubtype="0" accel="50000" decel="50000" fill="hold" grpId="1" nodeType="clickEffect">
                                  <p:stCondLst>
                                    <p:cond delay="0"/>
                                  </p:stCondLst>
                                  <p:childTnLst>
                                    <p:animMotion origin="layout" path="M 3.33333E-6 1.85185E-6 L 0.73194 0.00185 " pathEditMode="relative" ptsTypes="AA">
                                      <p:cBhvr>
                                        <p:cTn id="44" dur="3000" fill="hold"/>
                                        <p:tgtEl>
                                          <p:spTgt spid="12343"/>
                                        </p:tgtEl>
                                        <p:attrNameLst>
                                          <p:attrName>ppt_x</p:attrName>
                                          <p:attrName>ppt_y</p:attrName>
                                        </p:attrNameLst>
                                      </p:cBhvr>
                                    </p:animMotion>
                                  </p:childTnLst>
                                </p:cTn>
                              </p:par>
                              <p:par>
                                <p:cTn id="45" presetID="22" presetClass="entr" presetSubtype="8" fill="hold" grpId="0" nodeType="withEffect">
                                  <p:stCondLst>
                                    <p:cond delay="300"/>
                                  </p:stCondLst>
                                  <p:childTnLst>
                                    <p:set>
                                      <p:cBhvr>
                                        <p:cTn id="46" dur="1" fill="hold">
                                          <p:stCondLst>
                                            <p:cond delay="0"/>
                                          </p:stCondLst>
                                        </p:cTn>
                                        <p:tgtEl>
                                          <p:spTgt spid="12344"/>
                                        </p:tgtEl>
                                        <p:attrNameLst>
                                          <p:attrName>style.visibility</p:attrName>
                                        </p:attrNameLst>
                                      </p:cBhvr>
                                      <p:to>
                                        <p:strVal val="visible"/>
                                      </p:to>
                                    </p:set>
                                    <p:animEffect transition="in" filter="wipe(left)">
                                      <p:cBhvr>
                                        <p:cTn id="47" dur="3000"/>
                                        <p:tgtEl>
                                          <p:spTgt spid="12344"/>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2418"/>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3" presetClass="entr" presetSubtype="16" fill="hold" grpId="0" nodeType="clickEffect">
                                  <p:stCondLst>
                                    <p:cond delay="0"/>
                                  </p:stCondLst>
                                  <p:childTnLst>
                                    <p:set>
                                      <p:cBhvr>
                                        <p:cTn id="55" dur="1" fill="hold">
                                          <p:stCondLst>
                                            <p:cond delay="0"/>
                                          </p:stCondLst>
                                        </p:cTn>
                                        <p:tgtEl>
                                          <p:spTgt spid="12417"/>
                                        </p:tgtEl>
                                        <p:attrNameLst>
                                          <p:attrName>style.visibility</p:attrName>
                                        </p:attrNameLst>
                                      </p:cBhvr>
                                      <p:to>
                                        <p:strVal val="visible"/>
                                      </p:to>
                                    </p:set>
                                    <p:anim calcmode="lin" valueType="num">
                                      <p:cBhvr>
                                        <p:cTn id="56" dur="500" fill="hold"/>
                                        <p:tgtEl>
                                          <p:spTgt spid="12417"/>
                                        </p:tgtEl>
                                        <p:attrNameLst>
                                          <p:attrName>ppt_w</p:attrName>
                                        </p:attrNameLst>
                                      </p:cBhvr>
                                      <p:tavLst>
                                        <p:tav tm="0">
                                          <p:val>
                                            <p:fltVal val="0"/>
                                          </p:val>
                                        </p:tav>
                                        <p:tav tm="100000">
                                          <p:val>
                                            <p:strVal val="#ppt_w"/>
                                          </p:val>
                                        </p:tav>
                                      </p:tavLst>
                                    </p:anim>
                                    <p:anim calcmode="lin" valueType="num">
                                      <p:cBhvr>
                                        <p:cTn id="57" dur="500" fill="hold"/>
                                        <p:tgtEl>
                                          <p:spTgt spid="12417"/>
                                        </p:tgtEl>
                                        <p:attrNameLst>
                                          <p:attrName>ppt_h</p:attrName>
                                        </p:attrNameLst>
                                      </p:cBhvr>
                                      <p:tavLst>
                                        <p:tav tm="0">
                                          <p:val>
                                            <p:fltVal val="0"/>
                                          </p:val>
                                        </p:tav>
                                        <p:tav tm="100000">
                                          <p:val>
                                            <p:strVal val="#ppt_h"/>
                                          </p:val>
                                        </p:tav>
                                      </p:tavLst>
                                    </p:anim>
                                  </p:childTnLst>
                                </p:cTn>
                              </p:par>
                            </p:childTnLst>
                          </p:cTn>
                        </p:par>
                      </p:childTnLst>
                    </p:cTn>
                  </p:par>
                  <p:par>
                    <p:cTn id="58" fill="hold">
                      <p:stCondLst>
                        <p:cond delay="indefinite"/>
                      </p:stCondLst>
                      <p:childTnLst>
                        <p:par>
                          <p:cTn id="59" fill="hold">
                            <p:stCondLst>
                              <p:cond delay="0"/>
                            </p:stCondLst>
                            <p:childTnLst>
                              <p:par>
                                <p:cTn id="60" presetID="22" presetClass="entr" presetSubtype="2" fill="hold" grpId="0" nodeType="clickEffect">
                                  <p:stCondLst>
                                    <p:cond delay="0"/>
                                  </p:stCondLst>
                                  <p:childTnLst>
                                    <p:set>
                                      <p:cBhvr>
                                        <p:cTn id="61" dur="1" fill="hold">
                                          <p:stCondLst>
                                            <p:cond delay="0"/>
                                          </p:stCondLst>
                                        </p:cTn>
                                        <p:tgtEl>
                                          <p:spTgt spid="12359"/>
                                        </p:tgtEl>
                                        <p:attrNameLst>
                                          <p:attrName>style.visibility</p:attrName>
                                        </p:attrNameLst>
                                      </p:cBhvr>
                                      <p:to>
                                        <p:strVal val="visible"/>
                                      </p:to>
                                    </p:set>
                                    <p:animEffect transition="in" filter="wipe(right)">
                                      <p:cBhvr>
                                        <p:cTn id="62" dur="500"/>
                                        <p:tgtEl>
                                          <p:spTgt spid="12359"/>
                                        </p:tgtEl>
                                      </p:cBhvr>
                                    </p:animEffec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grpId="1" nodeType="clickEffect">
                                  <p:stCondLst>
                                    <p:cond delay="0"/>
                                  </p:stCondLst>
                                  <p:childTnLst>
                                    <p:animMotion origin="layout" path="M 5.55556E-6 1.85185E-6 L -0.72916 0.00185 " pathEditMode="relative" ptsTypes="AA">
                                      <p:cBhvr>
                                        <p:cTn id="66" dur="3000" fill="hold"/>
                                        <p:tgtEl>
                                          <p:spTgt spid="12359"/>
                                        </p:tgtEl>
                                        <p:attrNameLst>
                                          <p:attrName>ppt_x</p:attrName>
                                          <p:attrName>ppt_y</p:attrName>
                                        </p:attrNameLst>
                                      </p:cBhvr>
                                    </p:animMotion>
                                  </p:childTnLst>
                                </p:cTn>
                              </p:par>
                              <p:par>
                                <p:cTn id="67" presetID="22" presetClass="entr" presetSubtype="2" fill="hold" nodeType="withEffect">
                                  <p:stCondLst>
                                    <p:cond delay="300"/>
                                  </p:stCondLst>
                                  <p:childTnLst>
                                    <p:set>
                                      <p:cBhvr>
                                        <p:cTn id="68" dur="1" fill="hold">
                                          <p:stCondLst>
                                            <p:cond delay="0"/>
                                          </p:stCondLst>
                                        </p:cTn>
                                        <p:tgtEl>
                                          <p:spTgt spid="10"/>
                                        </p:tgtEl>
                                        <p:attrNameLst>
                                          <p:attrName>style.visibility</p:attrName>
                                        </p:attrNameLst>
                                      </p:cBhvr>
                                      <p:to>
                                        <p:strVal val="visible"/>
                                      </p:to>
                                    </p:set>
                                    <p:animEffect transition="in" filter="wipe(right)">
                                      <p:cBhvr>
                                        <p:cTn id="69" dur="3000"/>
                                        <p:tgtEl>
                                          <p:spTgt spid="1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11"/>
                                        </p:tgtEl>
                                        <p:attrNameLst>
                                          <p:attrName>style.visibility</p:attrName>
                                        </p:attrNameLst>
                                      </p:cBhvr>
                                      <p:to>
                                        <p:strVal val="visible"/>
                                      </p:to>
                                    </p:set>
                                    <p:animEffect transition="in" filter="wipe(right)">
                                      <p:cBhvr>
                                        <p:cTn id="7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3" grpId="0" animBg="1"/>
      <p:bldP spid="12303" grpId="1" animBg="1"/>
      <p:bldP spid="12303" grpId="2" animBg="1"/>
      <p:bldP spid="12343" grpId="0" animBg="1"/>
      <p:bldP spid="12343" grpId="1" animBg="1"/>
      <p:bldP spid="12344" grpId="0" animBg="1"/>
      <p:bldP spid="12359" grpId="0" animBg="1"/>
      <p:bldP spid="12359" grpId="1" animBg="1"/>
      <p:bldP spid="12417" grpId="0"/>
      <p:bldP spid="12418"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5522" name="Rectangle 2"/>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3600" b="1">
                <a:solidFill>
                  <a:srgbClr val="FFFF00"/>
                </a:solidFill>
                <a:effectLst>
                  <a:outerShdw blurRad="38100" dist="38100" dir="2700000" algn="tl">
                    <a:srgbClr val="000000"/>
                  </a:outerShdw>
                </a:effectLst>
                <a:latin typeface="Times New Roman" pitchFamily="18" charset="0"/>
              </a:rPr>
              <a:t>Transcriptional Gradient</a:t>
            </a:r>
            <a:r>
              <a:rPr lang="fr-FR" sz="3600" b="1">
                <a:solidFill>
                  <a:schemeClr val="bg1"/>
                </a:solidFill>
                <a:effectLst>
                  <a:outerShdw blurRad="38100" dist="38100" dir="2700000" algn="tl">
                    <a:srgbClr val="000000"/>
                  </a:outerShdw>
                </a:effectLst>
                <a:latin typeface="Times New Roman" pitchFamily="18" charset="0"/>
              </a:rPr>
              <a:t> </a:t>
            </a:r>
            <a:endParaRPr lang="en-US" sz="3600" b="1">
              <a:solidFill>
                <a:schemeClr val="bg1"/>
              </a:solidFill>
              <a:effectLst>
                <a:outerShdw blurRad="38100" dist="38100" dir="2700000" algn="tl">
                  <a:srgbClr val="000000"/>
                </a:outerShdw>
              </a:effectLst>
              <a:latin typeface="Times New Roman" pitchFamily="18" charset="0"/>
            </a:endParaRPr>
          </a:p>
        </p:txBody>
      </p:sp>
      <p:sp>
        <p:nvSpPr>
          <p:cNvPr id="35843" name="Line 3"/>
          <p:cNvSpPr>
            <a:spLocks noChangeAspect="1" noChangeShapeType="1"/>
          </p:cNvSpPr>
          <p:nvPr/>
        </p:nvSpPr>
        <p:spPr bwMode="auto">
          <a:xfrm>
            <a:off x="1682750" y="1789113"/>
            <a:ext cx="6034088" cy="6350"/>
          </a:xfrm>
          <a:prstGeom prst="line">
            <a:avLst/>
          </a:prstGeom>
          <a:noFill/>
          <a:ln w="28575">
            <a:solidFill>
              <a:schemeClr val="bg1"/>
            </a:solidFill>
            <a:round/>
            <a:headEnd/>
            <a:tailEnd/>
          </a:ln>
        </p:spPr>
        <p:txBody>
          <a:bodyPr wrap="none" anchor="ctr"/>
          <a:lstStyle/>
          <a:p>
            <a:endParaRPr lang="fr-FR"/>
          </a:p>
        </p:txBody>
      </p:sp>
      <p:sp>
        <p:nvSpPr>
          <p:cNvPr id="35844" name="Text Box 4"/>
          <p:cNvSpPr txBox="1">
            <a:spLocks noChangeAspect="1" noChangeArrowheads="1"/>
          </p:cNvSpPr>
          <p:nvPr/>
        </p:nvSpPr>
        <p:spPr bwMode="auto">
          <a:xfrm>
            <a:off x="7596188" y="1449388"/>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35845" name="Rectangle 5"/>
          <p:cNvSpPr>
            <a:spLocks noChangeAspect="1" noChangeArrowheads="1"/>
          </p:cNvSpPr>
          <p:nvPr/>
        </p:nvSpPr>
        <p:spPr bwMode="auto">
          <a:xfrm>
            <a:off x="1806575" y="1663700"/>
            <a:ext cx="77946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35846" name="Rectangle 6"/>
          <p:cNvSpPr>
            <a:spLocks noChangeAspect="1" noChangeArrowheads="1"/>
          </p:cNvSpPr>
          <p:nvPr/>
        </p:nvSpPr>
        <p:spPr bwMode="auto">
          <a:xfrm>
            <a:off x="3568700" y="1663700"/>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5847" name="Rectangle 7"/>
          <p:cNvSpPr>
            <a:spLocks noChangeAspect="1" noChangeArrowheads="1"/>
          </p:cNvSpPr>
          <p:nvPr/>
        </p:nvSpPr>
        <p:spPr bwMode="auto">
          <a:xfrm>
            <a:off x="3082925" y="1663700"/>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5848" name="Rectangle 8"/>
          <p:cNvSpPr>
            <a:spLocks noChangeAspect="1" noChangeArrowheads="1"/>
          </p:cNvSpPr>
          <p:nvPr/>
        </p:nvSpPr>
        <p:spPr bwMode="auto">
          <a:xfrm>
            <a:off x="4359275" y="1663700"/>
            <a:ext cx="323850"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5849" name="Rectangle 9"/>
          <p:cNvSpPr>
            <a:spLocks noChangeAspect="1" noChangeArrowheads="1"/>
          </p:cNvSpPr>
          <p:nvPr/>
        </p:nvSpPr>
        <p:spPr bwMode="auto">
          <a:xfrm>
            <a:off x="4965700" y="1663700"/>
            <a:ext cx="3587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5850" name="Rectangle 10"/>
          <p:cNvSpPr>
            <a:spLocks noChangeAspect="1" noChangeArrowheads="1"/>
          </p:cNvSpPr>
          <p:nvPr/>
        </p:nvSpPr>
        <p:spPr bwMode="auto">
          <a:xfrm>
            <a:off x="5324475" y="1663700"/>
            <a:ext cx="203041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solidFill>
                <a:schemeClr val="bg1"/>
              </a:solidFill>
              <a:latin typeface="Times New Roman" pitchFamily="18" charset="0"/>
            </a:endParaRPr>
          </a:p>
        </p:txBody>
      </p:sp>
      <p:sp>
        <p:nvSpPr>
          <p:cNvPr id="35851" name="Text Box 11"/>
          <p:cNvSpPr txBox="1">
            <a:spLocks noChangeArrowheads="1"/>
          </p:cNvSpPr>
          <p:nvPr/>
        </p:nvSpPr>
        <p:spPr bwMode="auto">
          <a:xfrm>
            <a:off x="2012950" y="1655763"/>
            <a:ext cx="3873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p>
        </p:txBody>
      </p:sp>
      <p:sp>
        <p:nvSpPr>
          <p:cNvPr id="35852" name="Rectangle 12"/>
          <p:cNvSpPr>
            <a:spLocks noChangeAspect="1" noChangeArrowheads="1"/>
          </p:cNvSpPr>
          <p:nvPr/>
        </p:nvSpPr>
        <p:spPr bwMode="auto">
          <a:xfrm>
            <a:off x="2692400" y="1665288"/>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5853" name="Text Box 13"/>
          <p:cNvSpPr txBox="1">
            <a:spLocks noChangeArrowheads="1"/>
          </p:cNvSpPr>
          <p:nvPr/>
        </p:nvSpPr>
        <p:spPr bwMode="auto">
          <a:xfrm>
            <a:off x="6070600" y="1655763"/>
            <a:ext cx="2857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35854" name="Text Box 14"/>
          <p:cNvSpPr txBox="1">
            <a:spLocks noChangeArrowheads="1"/>
          </p:cNvSpPr>
          <p:nvPr/>
        </p:nvSpPr>
        <p:spPr bwMode="auto">
          <a:xfrm>
            <a:off x="4991100"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p>
        </p:txBody>
      </p:sp>
      <p:sp>
        <p:nvSpPr>
          <p:cNvPr id="35855" name="Text Box 15"/>
          <p:cNvSpPr txBox="1">
            <a:spLocks noChangeArrowheads="1"/>
          </p:cNvSpPr>
          <p:nvPr/>
        </p:nvSpPr>
        <p:spPr bwMode="auto">
          <a:xfrm>
            <a:off x="4343400"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p>
        </p:txBody>
      </p:sp>
      <p:sp>
        <p:nvSpPr>
          <p:cNvPr id="35856" name="Text Box 16"/>
          <p:cNvSpPr txBox="1">
            <a:spLocks noChangeArrowheads="1"/>
          </p:cNvSpPr>
          <p:nvPr/>
        </p:nvSpPr>
        <p:spPr bwMode="auto">
          <a:xfrm>
            <a:off x="3765550" y="1655763"/>
            <a:ext cx="39687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p>
        </p:txBody>
      </p:sp>
      <p:sp>
        <p:nvSpPr>
          <p:cNvPr id="35857" name="Text Box 17"/>
          <p:cNvSpPr txBox="1">
            <a:spLocks noChangeArrowheads="1"/>
          </p:cNvSpPr>
          <p:nvPr/>
        </p:nvSpPr>
        <p:spPr bwMode="auto">
          <a:xfrm>
            <a:off x="3114675"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p>
        </p:txBody>
      </p:sp>
      <p:sp>
        <p:nvSpPr>
          <p:cNvPr id="35858" name="Text Box 18"/>
          <p:cNvSpPr txBox="1">
            <a:spLocks noChangeArrowheads="1"/>
          </p:cNvSpPr>
          <p:nvPr/>
        </p:nvSpPr>
        <p:spPr bwMode="auto">
          <a:xfrm>
            <a:off x="2733675"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p>
        </p:txBody>
      </p:sp>
      <p:sp>
        <p:nvSpPr>
          <p:cNvPr id="35859" name="Text Box 19"/>
          <p:cNvSpPr txBox="1">
            <a:spLocks noChangeAspect="1" noChangeArrowheads="1"/>
          </p:cNvSpPr>
          <p:nvPr/>
        </p:nvSpPr>
        <p:spPr bwMode="auto">
          <a:xfrm>
            <a:off x="1481138" y="1449388"/>
            <a:ext cx="354012" cy="336550"/>
          </a:xfrm>
          <a:prstGeom prst="rect">
            <a:avLst/>
          </a:prstGeom>
          <a:noFill/>
          <a:ln w="12700">
            <a:noFill/>
            <a:miter lim="800000"/>
            <a:headEnd/>
            <a:tailEnd/>
          </a:ln>
        </p:spPr>
        <p:txBody>
          <a:bodyPr wrap="none">
            <a:spAutoFit/>
          </a:bodyPr>
          <a:lstStyle/>
          <a:p>
            <a:pPr eaLnBrk="0" hangingPunct="0"/>
            <a:r>
              <a:rPr lang="fr-FR" sz="1600" b="1">
                <a:solidFill>
                  <a:schemeClr val="bg1"/>
                </a:solidFill>
                <a:latin typeface="Times New Roman" pitchFamily="18" charset="0"/>
              </a:rPr>
              <a:t>3</a:t>
            </a:r>
            <a:r>
              <a:rPr lang="en-US" sz="1600" b="1">
                <a:solidFill>
                  <a:schemeClr val="bg1"/>
                </a:solidFill>
                <a:latin typeface="Times New Roman" pitchFamily="18" charset="0"/>
              </a:rPr>
              <a:t>’</a:t>
            </a:r>
          </a:p>
        </p:txBody>
      </p:sp>
      <p:sp>
        <p:nvSpPr>
          <p:cNvPr id="35860" name="Rectangle 20"/>
          <p:cNvSpPr>
            <a:spLocks noChangeArrowheads="1"/>
          </p:cNvSpPr>
          <p:nvPr/>
        </p:nvSpPr>
        <p:spPr bwMode="auto">
          <a:xfrm>
            <a:off x="1835150" y="2757488"/>
            <a:ext cx="75723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5861" name="Rectangle 21"/>
          <p:cNvSpPr>
            <a:spLocks noChangeArrowheads="1"/>
          </p:cNvSpPr>
          <p:nvPr/>
        </p:nvSpPr>
        <p:spPr bwMode="auto">
          <a:xfrm>
            <a:off x="2644775" y="2897188"/>
            <a:ext cx="39528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5862" name="Rectangle 22"/>
          <p:cNvSpPr>
            <a:spLocks noChangeArrowheads="1"/>
          </p:cNvSpPr>
          <p:nvPr/>
        </p:nvSpPr>
        <p:spPr bwMode="auto">
          <a:xfrm>
            <a:off x="3105150" y="3046413"/>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5863" name="Rectangle 23"/>
          <p:cNvSpPr>
            <a:spLocks noChangeArrowheads="1"/>
          </p:cNvSpPr>
          <p:nvPr/>
        </p:nvSpPr>
        <p:spPr bwMode="auto">
          <a:xfrm>
            <a:off x="3636963" y="3203575"/>
            <a:ext cx="715962"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5864" name="Rectangle 24"/>
          <p:cNvSpPr>
            <a:spLocks noChangeArrowheads="1"/>
          </p:cNvSpPr>
          <p:nvPr/>
        </p:nvSpPr>
        <p:spPr bwMode="auto">
          <a:xfrm>
            <a:off x="4357688" y="3395663"/>
            <a:ext cx="33020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5865" name="Rectangle 25"/>
          <p:cNvSpPr>
            <a:spLocks noChangeArrowheads="1"/>
          </p:cNvSpPr>
          <p:nvPr/>
        </p:nvSpPr>
        <p:spPr bwMode="auto">
          <a:xfrm>
            <a:off x="5041900" y="3563938"/>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5866" name="Rectangle 26"/>
          <p:cNvSpPr>
            <a:spLocks noChangeArrowheads="1"/>
          </p:cNvSpPr>
          <p:nvPr/>
        </p:nvSpPr>
        <p:spPr bwMode="auto">
          <a:xfrm>
            <a:off x="5510213" y="3743325"/>
            <a:ext cx="191135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5867" name="Text Box 27"/>
          <p:cNvSpPr txBox="1">
            <a:spLocks noChangeArrowheads="1"/>
          </p:cNvSpPr>
          <p:nvPr/>
        </p:nvSpPr>
        <p:spPr bwMode="auto">
          <a:xfrm>
            <a:off x="658813" y="5618163"/>
            <a:ext cx="7385050"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Appearance of bi-cistronic RNAs also reduce synthesis of the 5’-end genes</a:t>
            </a:r>
          </a:p>
        </p:txBody>
      </p:sp>
      <p:sp>
        <p:nvSpPr>
          <p:cNvPr id="35868" name="Text Box 28"/>
          <p:cNvSpPr txBox="1">
            <a:spLocks noChangeArrowheads="1"/>
          </p:cNvSpPr>
          <p:nvPr/>
        </p:nvSpPr>
        <p:spPr bwMode="auto">
          <a:xfrm>
            <a:off x="2027238" y="2414588"/>
            <a:ext cx="4540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NP</a:t>
            </a:r>
          </a:p>
        </p:txBody>
      </p:sp>
      <p:sp>
        <p:nvSpPr>
          <p:cNvPr id="35869" name="Text Box 29"/>
          <p:cNvSpPr txBox="1">
            <a:spLocks noChangeArrowheads="1"/>
          </p:cNvSpPr>
          <p:nvPr/>
        </p:nvSpPr>
        <p:spPr bwMode="auto">
          <a:xfrm>
            <a:off x="6364288" y="3422650"/>
            <a:ext cx="319087"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L</a:t>
            </a:r>
          </a:p>
        </p:txBody>
      </p:sp>
      <p:sp>
        <p:nvSpPr>
          <p:cNvPr id="35870" name="Text Box 30"/>
          <p:cNvSpPr txBox="1">
            <a:spLocks noChangeArrowheads="1"/>
          </p:cNvSpPr>
          <p:nvPr/>
        </p:nvSpPr>
        <p:spPr bwMode="auto">
          <a:xfrm>
            <a:off x="5070475" y="328136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24</a:t>
            </a:r>
          </a:p>
        </p:txBody>
      </p:sp>
      <p:sp>
        <p:nvSpPr>
          <p:cNvPr id="35871" name="Text Box 31"/>
          <p:cNvSpPr txBox="1">
            <a:spLocks noChangeArrowheads="1"/>
          </p:cNvSpPr>
          <p:nvPr/>
        </p:nvSpPr>
        <p:spPr bwMode="auto">
          <a:xfrm>
            <a:off x="4383088" y="309721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30</a:t>
            </a:r>
          </a:p>
        </p:txBody>
      </p:sp>
      <p:sp>
        <p:nvSpPr>
          <p:cNvPr id="35872" name="Text Box 32"/>
          <p:cNvSpPr txBox="1">
            <a:spLocks noChangeArrowheads="1"/>
          </p:cNvSpPr>
          <p:nvPr/>
        </p:nvSpPr>
        <p:spPr bwMode="auto">
          <a:xfrm>
            <a:off x="3830638" y="2901950"/>
            <a:ext cx="4667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GP</a:t>
            </a:r>
          </a:p>
        </p:txBody>
      </p:sp>
      <p:sp>
        <p:nvSpPr>
          <p:cNvPr id="35873" name="Text Box 33"/>
          <p:cNvSpPr txBox="1">
            <a:spLocks noChangeArrowheads="1"/>
          </p:cNvSpPr>
          <p:nvPr/>
        </p:nvSpPr>
        <p:spPr bwMode="auto">
          <a:xfrm>
            <a:off x="3111500" y="2730500"/>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40</a:t>
            </a:r>
          </a:p>
        </p:txBody>
      </p:sp>
      <p:sp>
        <p:nvSpPr>
          <p:cNvPr id="35874" name="Text Box 34"/>
          <p:cNvSpPr txBox="1">
            <a:spLocks noChangeArrowheads="1"/>
          </p:cNvSpPr>
          <p:nvPr/>
        </p:nvSpPr>
        <p:spPr bwMode="auto">
          <a:xfrm>
            <a:off x="2674938" y="2578100"/>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35</a:t>
            </a:r>
          </a:p>
        </p:txBody>
      </p:sp>
      <p:sp>
        <p:nvSpPr>
          <p:cNvPr id="35875" name="Text Box 90"/>
          <p:cNvSpPr txBox="1">
            <a:spLocks noChangeArrowheads="1"/>
          </p:cNvSpPr>
          <p:nvPr/>
        </p:nvSpPr>
        <p:spPr bwMode="auto">
          <a:xfrm>
            <a:off x="477838" y="5113338"/>
            <a:ext cx="8329612"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Re-initiation of transcription resulted in decrease of the mRNA synthesis  ~ 10-20%</a:t>
            </a:r>
          </a:p>
        </p:txBody>
      </p:sp>
      <p:sp>
        <p:nvSpPr>
          <p:cNvPr id="35876" name="AutoShape 95"/>
          <p:cNvSpPr>
            <a:spLocks noChangeArrowheads="1"/>
          </p:cNvSpPr>
          <p:nvPr/>
        </p:nvSpPr>
        <p:spPr bwMode="auto">
          <a:xfrm>
            <a:off x="1866900" y="4443413"/>
            <a:ext cx="5554663" cy="280987"/>
          </a:xfrm>
          <a:prstGeom prst="rtTriangle">
            <a:avLst/>
          </a:prstGeom>
          <a:solidFill>
            <a:schemeClr val="tx1"/>
          </a:solidFill>
          <a:ln w="9525">
            <a:solidFill>
              <a:schemeClr val="bg1"/>
            </a:solidFill>
            <a:miter lim="800000"/>
            <a:headEnd/>
            <a:tailEnd/>
          </a:ln>
        </p:spPr>
        <p:txBody>
          <a:bodyPr wrap="none" anchor="ctr"/>
          <a:lstStyle/>
          <a:p>
            <a:endParaRPr lang="en-US"/>
          </a:p>
        </p:txBody>
      </p:sp>
      <p:sp>
        <p:nvSpPr>
          <p:cNvPr id="35877" name="Oval 96"/>
          <p:cNvSpPr>
            <a:spLocks noChangeArrowheads="1"/>
          </p:cNvSpPr>
          <p:nvPr/>
        </p:nvSpPr>
        <p:spPr bwMode="auto">
          <a:xfrm>
            <a:off x="468313" y="5257800"/>
            <a:ext cx="71437" cy="71438"/>
          </a:xfrm>
          <a:prstGeom prst="ellipse">
            <a:avLst/>
          </a:prstGeom>
          <a:solidFill>
            <a:schemeClr val="tx1"/>
          </a:solidFill>
          <a:ln w="9525" cap="rnd">
            <a:solidFill>
              <a:schemeClr val="bg1"/>
            </a:solidFill>
            <a:prstDash val="sysDot"/>
            <a:round/>
            <a:headEnd/>
            <a:tailEnd/>
          </a:ln>
        </p:spPr>
        <p:txBody>
          <a:bodyPr wrap="none" anchor="ctr"/>
          <a:lstStyle/>
          <a:p>
            <a:endParaRPr lang="en-US"/>
          </a:p>
        </p:txBody>
      </p:sp>
      <p:sp>
        <p:nvSpPr>
          <p:cNvPr id="35878" name="Oval 97"/>
          <p:cNvSpPr>
            <a:spLocks noChangeArrowheads="1"/>
          </p:cNvSpPr>
          <p:nvPr/>
        </p:nvSpPr>
        <p:spPr bwMode="auto">
          <a:xfrm>
            <a:off x="468313" y="5761038"/>
            <a:ext cx="71437" cy="71437"/>
          </a:xfrm>
          <a:prstGeom prst="ellipse">
            <a:avLst/>
          </a:prstGeom>
          <a:solidFill>
            <a:schemeClr val="tx1"/>
          </a:solidFill>
          <a:ln w="9525" cap="rnd">
            <a:solidFill>
              <a:schemeClr val="bg1"/>
            </a:solidFill>
            <a:prstDash val="sysDot"/>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3323960" y="338138"/>
            <a:ext cx="3257815" cy="707886"/>
          </a:xfrm>
          <a:prstGeom prst="rect">
            <a:avLst/>
          </a:prstGeom>
          <a:noFill/>
          <a:ln w="9525">
            <a:noFill/>
            <a:miter lim="800000"/>
            <a:headEnd/>
            <a:tailEnd/>
          </a:ln>
        </p:spPr>
        <p:txBody>
          <a:bodyPr wrap="none">
            <a:spAutoFit/>
          </a:bodyPr>
          <a:lstStyle/>
          <a:p>
            <a:pPr algn="ctr"/>
            <a:r>
              <a:rPr lang="en-US" sz="4000" b="1" dirty="0" smtClean="0">
                <a:latin typeface="Times New Roman" pitchFamily="18" charset="0"/>
                <a:cs typeface="Times New Roman" pitchFamily="18" charset="0"/>
              </a:rPr>
              <a:t>Viral Genome</a:t>
            </a:r>
            <a:endParaRPr lang="en-US" sz="4000" b="1" dirty="0">
              <a:latin typeface="Times New Roman" pitchFamily="18" charset="0"/>
              <a:cs typeface="Times New Roman" pitchFamily="18" charset="0"/>
            </a:endParaRPr>
          </a:p>
        </p:txBody>
      </p:sp>
      <p:grpSp>
        <p:nvGrpSpPr>
          <p:cNvPr id="10243" name="Groupe 12"/>
          <p:cNvGrpSpPr>
            <a:grpSpLocks/>
          </p:cNvGrpSpPr>
          <p:nvPr/>
        </p:nvGrpSpPr>
        <p:grpSpPr bwMode="auto">
          <a:xfrm>
            <a:off x="555625" y="1530350"/>
            <a:ext cx="4679950" cy="519113"/>
            <a:chOff x="1476375" y="2181225"/>
            <a:chExt cx="4679950" cy="519113"/>
          </a:xfrm>
        </p:grpSpPr>
        <p:sp>
          <p:nvSpPr>
            <p:cNvPr id="10269" name="Text Box 7"/>
            <p:cNvSpPr txBox="1">
              <a:spLocks noChangeArrowheads="1"/>
            </p:cNvSpPr>
            <p:nvPr/>
          </p:nvSpPr>
          <p:spPr bwMode="auto">
            <a:xfrm>
              <a:off x="1741488" y="2181225"/>
              <a:ext cx="4414837" cy="519113"/>
            </a:xfrm>
            <a:prstGeom prst="rect">
              <a:avLst/>
            </a:prstGeom>
            <a:noFill/>
            <a:ln w="9525">
              <a:noFill/>
              <a:miter lim="800000"/>
              <a:headEnd/>
              <a:tailEnd/>
            </a:ln>
          </p:spPr>
          <p:txBody>
            <a:bodyPr wrap="none">
              <a:spAutoFit/>
            </a:bodyPr>
            <a:lstStyle/>
            <a:p>
              <a:pPr algn="ctr"/>
              <a:r>
                <a:rPr lang="en-US" sz="2800" b="1" dirty="0">
                  <a:latin typeface="Times New Roman" pitchFamily="18" charset="0"/>
                  <a:cs typeface="Times New Roman" pitchFamily="18" charset="0"/>
                </a:rPr>
                <a:t>Segmented / non-segmented</a:t>
              </a:r>
            </a:p>
          </p:txBody>
        </p:sp>
        <p:sp>
          <p:nvSpPr>
            <p:cNvPr id="10270" name="Oval 8"/>
            <p:cNvSpPr>
              <a:spLocks noChangeArrowheads="1"/>
            </p:cNvSpPr>
            <p:nvPr/>
          </p:nvSpPr>
          <p:spPr bwMode="auto">
            <a:xfrm>
              <a:off x="1476375" y="2420938"/>
              <a:ext cx="71438" cy="71437"/>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0244" name="Groupe 13"/>
          <p:cNvGrpSpPr>
            <a:grpSpLocks/>
          </p:cNvGrpSpPr>
          <p:nvPr/>
        </p:nvGrpSpPr>
        <p:grpSpPr bwMode="auto">
          <a:xfrm>
            <a:off x="555625" y="2744788"/>
            <a:ext cx="5638800" cy="519112"/>
            <a:chOff x="1476375" y="2949575"/>
            <a:chExt cx="5638800" cy="519113"/>
          </a:xfrm>
        </p:grpSpPr>
        <p:sp>
          <p:nvSpPr>
            <p:cNvPr id="10267" name="Text Box 6"/>
            <p:cNvSpPr txBox="1">
              <a:spLocks noChangeArrowheads="1"/>
            </p:cNvSpPr>
            <p:nvPr/>
          </p:nvSpPr>
          <p:spPr bwMode="auto">
            <a:xfrm>
              <a:off x="1741488" y="2949575"/>
              <a:ext cx="5373687" cy="519113"/>
            </a:xfrm>
            <a:prstGeom prst="rect">
              <a:avLst/>
            </a:prstGeom>
            <a:noFill/>
            <a:ln w="9525">
              <a:noFill/>
              <a:miter lim="800000"/>
              <a:headEnd/>
              <a:tailEnd/>
            </a:ln>
          </p:spPr>
          <p:txBody>
            <a:bodyPr wrap="none">
              <a:spAutoFit/>
            </a:bodyPr>
            <a:lstStyle/>
            <a:p>
              <a:pPr algn="ctr"/>
              <a:r>
                <a:rPr lang="en-US" sz="2800" b="1">
                  <a:latin typeface="Times New Roman" pitchFamily="18" charset="0"/>
                  <a:cs typeface="Times New Roman" pitchFamily="18" charset="0"/>
                </a:rPr>
                <a:t>Single stranded / double stranded </a:t>
              </a:r>
            </a:p>
          </p:txBody>
        </p:sp>
        <p:sp>
          <p:nvSpPr>
            <p:cNvPr id="10268" name="Oval 9"/>
            <p:cNvSpPr>
              <a:spLocks noChangeArrowheads="1"/>
            </p:cNvSpPr>
            <p:nvPr/>
          </p:nvSpPr>
          <p:spPr bwMode="auto">
            <a:xfrm>
              <a:off x="1476375" y="3176588"/>
              <a:ext cx="71438" cy="71437"/>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0245" name="Groupe 14"/>
          <p:cNvGrpSpPr>
            <a:grpSpLocks/>
          </p:cNvGrpSpPr>
          <p:nvPr/>
        </p:nvGrpSpPr>
        <p:grpSpPr bwMode="auto">
          <a:xfrm>
            <a:off x="555625" y="3959225"/>
            <a:ext cx="2952750" cy="519113"/>
            <a:chOff x="1476375" y="3717925"/>
            <a:chExt cx="2952750" cy="519113"/>
          </a:xfrm>
        </p:grpSpPr>
        <p:sp>
          <p:nvSpPr>
            <p:cNvPr id="10265" name="Text Box 5"/>
            <p:cNvSpPr txBox="1">
              <a:spLocks noChangeArrowheads="1"/>
            </p:cNvSpPr>
            <p:nvPr/>
          </p:nvSpPr>
          <p:spPr bwMode="auto">
            <a:xfrm>
              <a:off x="1741488" y="3717925"/>
              <a:ext cx="2687637" cy="519113"/>
            </a:xfrm>
            <a:prstGeom prst="rect">
              <a:avLst/>
            </a:prstGeom>
            <a:noFill/>
            <a:ln w="9525">
              <a:noFill/>
              <a:miter lim="800000"/>
              <a:headEnd/>
              <a:tailEnd/>
            </a:ln>
          </p:spPr>
          <p:txBody>
            <a:bodyPr wrap="none">
              <a:spAutoFit/>
            </a:bodyPr>
            <a:lstStyle/>
            <a:p>
              <a:pPr algn="ctr"/>
              <a:r>
                <a:rPr lang="en-US" sz="2800" b="1">
                  <a:latin typeface="Times New Roman" pitchFamily="18" charset="0"/>
                  <a:cs typeface="Times New Roman" pitchFamily="18" charset="0"/>
                </a:rPr>
                <a:t>Linear / circular</a:t>
              </a:r>
            </a:p>
          </p:txBody>
        </p:sp>
        <p:sp>
          <p:nvSpPr>
            <p:cNvPr id="10266" name="Oval 10"/>
            <p:cNvSpPr>
              <a:spLocks noChangeArrowheads="1"/>
            </p:cNvSpPr>
            <p:nvPr/>
          </p:nvSpPr>
          <p:spPr bwMode="auto">
            <a:xfrm>
              <a:off x="1476375" y="3932238"/>
              <a:ext cx="71438" cy="71437"/>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0246" name="Groupe 15"/>
          <p:cNvGrpSpPr>
            <a:grpSpLocks/>
          </p:cNvGrpSpPr>
          <p:nvPr/>
        </p:nvGrpSpPr>
        <p:grpSpPr bwMode="auto">
          <a:xfrm>
            <a:off x="555625" y="5173663"/>
            <a:ext cx="5284788" cy="519112"/>
            <a:chOff x="1476375" y="4487863"/>
            <a:chExt cx="5284788" cy="519112"/>
          </a:xfrm>
        </p:grpSpPr>
        <p:sp>
          <p:nvSpPr>
            <p:cNvPr id="10263" name="Text Box 4"/>
            <p:cNvSpPr txBox="1">
              <a:spLocks noChangeArrowheads="1"/>
            </p:cNvSpPr>
            <p:nvPr/>
          </p:nvSpPr>
          <p:spPr bwMode="auto">
            <a:xfrm>
              <a:off x="1741488" y="4487863"/>
              <a:ext cx="5019675" cy="519112"/>
            </a:xfrm>
            <a:prstGeom prst="rect">
              <a:avLst/>
            </a:prstGeom>
            <a:noFill/>
            <a:ln w="9525">
              <a:noFill/>
              <a:miter lim="800000"/>
              <a:headEnd/>
              <a:tailEnd/>
            </a:ln>
          </p:spPr>
          <p:txBody>
            <a:bodyPr wrap="none">
              <a:spAutoFit/>
            </a:bodyPr>
            <a:lstStyle/>
            <a:p>
              <a:pPr algn="ctr"/>
              <a:r>
                <a:rPr lang="en-US" sz="2800" b="1">
                  <a:latin typeface="Times New Roman" pitchFamily="18" charset="0"/>
                  <a:cs typeface="Times New Roman" pitchFamily="18" charset="0"/>
                </a:rPr>
                <a:t>+ or – polarity (coding strategy)</a:t>
              </a:r>
            </a:p>
          </p:txBody>
        </p:sp>
        <p:sp>
          <p:nvSpPr>
            <p:cNvPr id="10264" name="Oval 11"/>
            <p:cNvSpPr>
              <a:spLocks noChangeArrowheads="1"/>
            </p:cNvSpPr>
            <p:nvPr/>
          </p:nvSpPr>
          <p:spPr bwMode="auto">
            <a:xfrm>
              <a:off x="1476375" y="4689475"/>
              <a:ext cx="71438" cy="71438"/>
            </a:xfrm>
            <a:prstGeom prst="ellipse">
              <a:avLst/>
            </a:prstGeom>
            <a:solidFill>
              <a:schemeClr val="tx1"/>
            </a:solidFill>
            <a:ln w="9525">
              <a:solidFill>
                <a:schemeClr val="tx1"/>
              </a:solidFill>
              <a:round/>
              <a:headEnd/>
              <a:tailEnd/>
            </a:ln>
          </p:spPr>
          <p:txBody>
            <a:bodyPr wrap="none" anchor="ctr"/>
            <a:lstStyle/>
            <a:p>
              <a:endParaRPr lang="en-US"/>
            </a:p>
          </p:txBody>
        </p:sp>
      </p:grpSp>
      <p:cxnSp>
        <p:nvCxnSpPr>
          <p:cNvPr id="18" name="Connecteur droit 17"/>
          <p:cNvCxnSpPr/>
          <p:nvPr/>
        </p:nvCxnSpPr>
        <p:spPr>
          <a:xfrm>
            <a:off x="6142038" y="2330450"/>
            <a:ext cx="269875"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Connecteur droit 18"/>
          <p:cNvCxnSpPr/>
          <p:nvPr/>
        </p:nvCxnSpPr>
        <p:spPr>
          <a:xfrm>
            <a:off x="7383463" y="1820863"/>
            <a:ext cx="1438275"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Connecteur droit 19"/>
          <p:cNvCxnSpPr/>
          <p:nvPr/>
        </p:nvCxnSpPr>
        <p:spPr>
          <a:xfrm>
            <a:off x="5557838" y="1530350"/>
            <a:ext cx="1438275"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Connecteur droit 21"/>
          <p:cNvCxnSpPr/>
          <p:nvPr/>
        </p:nvCxnSpPr>
        <p:spPr>
          <a:xfrm>
            <a:off x="5699125" y="1730375"/>
            <a:ext cx="11557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Connecteur droit 22"/>
          <p:cNvCxnSpPr/>
          <p:nvPr/>
        </p:nvCxnSpPr>
        <p:spPr>
          <a:xfrm>
            <a:off x="5862638" y="1930400"/>
            <a:ext cx="828675"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Connecteur droit 23"/>
          <p:cNvCxnSpPr/>
          <p:nvPr/>
        </p:nvCxnSpPr>
        <p:spPr>
          <a:xfrm>
            <a:off x="5972175" y="2130425"/>
            <a:ext cx="6096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Connecteur droit 36"/>
          <p:cNvCxnSpPr/>
          <p:nvPr/>
        </p:nvCxnSpPr>
        <p:spPr>
          <a:xfrm>
            <a:off x="6303963" y="2970213"/>
            <a:ext cx="860425"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Connecteur droit 38"/>
          <p:cNvCxnSpPr/>
          <p:nvPr/>
        </p:nvCxnSpPr>
        <p:spPr>
          <a:xfrm>
            <a:off x="7639050" y="2968625"/>
            <a:ext cx="860425"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Connecteur droit 39"/>
          <p:cNvCxnSpPr/>
          <p:nvPr/>
        </p:nvCxnSpPr>
        <p:spPr>
          <a:xfrm>
            <a:off x="7639050" y="3043238"/>
            <a:ext cx="860425" cy="1587"/>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Connecteur droit 40"/>
          <p:cNvCxnSpPr/>
          <p:nvPr/>
        </p:nvCxnSpPr>
        <p:spPr>
          <a:xfrm>
            <a:off x="4375150" y="4171950"/>
            <a:ext cx="860425"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2" name="Ellipse 41"/>
          <p:cNvSpPr/>
          <p:nvPr/>
        </p:nvSpPr>
        <p:spPr>
          <a:xfrm>
            <a:off x="5862638" y="3725863"/>
            <a:ext cx="828675" cy="893762"/>
          </a:xfrm>
          <a:prstGeom prst="ellipse">
            <a:avLst/>
          </a:prstGeom>
          <a:ln w="38100"/>
        </p:spPr>
        <p:style>
          <a:lnRef idx="2">
            <a:schemeClr val="dk1"/>
          </a:lnRef>
          <a:fillRef idx="1">
            <a:schemeClr val="lt1"/>
          </a:fillRef>
          <a:effectRef idx="0">
            <a:schemeClr val="dk1"/>
          </a:effectRef>
          <a:fontRef idx="minor">
            <a:schemeClr val="dk1"/>
          </a:fontRef>
        </p:style>
        <p:txBody>
          <a:bodyPr anchor="ctr"/>
          <a:lstStyle/>
          <a:p>
            <a:pPr algn="ctr">
              <a:defRPr/>
            </a:pPr>
            <a:endParaRPr lang="fr-FR"/>
          </a:p>
        </p:txBody>
      </p:sp>
      <p:cxnSp>
        <p:nvCxnSpPr>
          <p:cNvPr id="43" name="Connecteur droit 42"/>
          <p:cNvCxnSpPr/>
          <p:nvPr/>
        </p:nvCxnSpPr>
        <p:spPr>
          <a:xfrm>
            <a:off x="6135688" y="5435600"/>
            <a:ext cx="10287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Connecteur droit 44"/>
          <p:cNvCxnSpPr/>
          <p:nvPr/>
        </p:nvCxnSpPr>
        <p:spPr>
          <a:xfrm>
            <a:off x="7793038" y="5448300"/>
            <a:ext cx="1028700" cy="158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6" name="Rectangle 45"/>
          <p:cNvSpPr/>
          <p:nvPr/>
        </p:nvSpPr>
        <p:spPr>
          <a:xfrm>
            <a:off x="6303963" y="5399088"/>
            <a:ext cx="692150" cy="74612"/>
          </a:xfrm>
          <a:prstGeom prst="rect">
            <a:avLst/>
          </a:prstGeom>
        </p:spPr>
        <p:style>
          <a:lnRef idx="2">
            <a:schemeClr val="dk1"/>
          </a:lnRef>
          <a:fillRef idx="1">
            <a:schemeClr val="lt1"/>
          </a:fillRef>
          <a:effectRef idx="0">
            <a:schemeClr val="dk1"/>
          </a:effectRef>
          <a:fontRef idx="minor">
            <a:schemeClr val="dk1"/>
          </a:fontRef>
        </p:style>
        <p:txBody>
          <a:bodyPr anchor="ctr"/>
          <a:lstStyle/>
          <a:p>
            <a:pPr algn="ctr">
              <a:defRPr/>
            </a:pPr>
            <a:endParaRPr lang="fr-FR"/>
          </a:p>
        </p:txBody>
      </p:sp>
      <p:sp>
        <p:nvSpPr>
          <p:cNvPr id="10261" name="ZoneTexte 46"/>
          <p:cNvSpPr txBox="1">
            <a:spLocks noChangeArrowheads="1"/>
          </p:cNvSpPr>
          <p:nvPr/>
        </p:nvSpPr>
        <p:spPr bwMode="auto">
          <a:xfrm>
            <a:off x="6324600" y="5619750"/>
            <a:ext cx="671513" cy="369888"/>
          </a:xfrm>
          <a:prstGeom prst="rect">
            <a:avLst/>
          </a:prstGeom>
          <a:noFill/>
          <a:ln w="9525">
            <a:noFill/>
            <a:miter lim="800000"/>
            <a:headEnd/>
            <a:tailEnd/>
          </a:ln>
        </p:spPr>
        <p:txBody>
          <a:bodyPr wrap="none">
            <a:spAutoFit/>
          </a:bodyPr>
          <a:lstStyle/>
          <a:p>
            <a:r>
              <a:rPr lang="fr-FR" b="1"/>
              <a:t>ORF</a:t>
            </a:r>
          </a:p>
        </p:txBody>
      </p:sp>
      <p:sp>
        <p:nvSpPr>
          <p:cNvPr id="10262" name="ZoneTexte 47"/>
          <p:cNvSpPr txBox="1">
            <a:spLocks noChangeArrowheads="1"/>
          </p:cNvSpPr>
          <p:nvPr/>
        </p:nvSpPr>
        <p:spPr bwMode="auto">
          <a:xfrm>
            <a:off x="8051800" y="5461000"/>
            <a:ext cx="546100" cy="523875"/>
          </a:xfrm>
          <a:prstGeom prst="rect">
            <a:avLst/>
          </a:prstGeom>
          <a:noFill/>
          <a:ln w="9525">
            <a:noFill/>
            <a:miter lim="800000"/>
            <a:headEnd/>
            <a:tailEnd/>
          </a:ln>
        </p:spPr>
        <p:txBody>
          <a:bodyPr wrap="none">
            <a:spAutoFit/>
          </a:bodyPr>
          <a:lstStyle/>
          <a:p>
            <a:r>
              <a:rPr lang="fr-FR" sz="2800" b="1"/>
              <a:t>(-)</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9442" name="Picture 2"/>
          <p:cNvPicPr>
            <a:picLocks noChangeAspect="1" noChangeArrowheads="1"/>
          </p:cNvPicPr>
          <p:nvPr/>
        </p:nvPicPr>
        <p:blipFill>
          <a:blip r:embed="rId3"/>
          <a:srcRect/>
          <a:stretch>
            <a:fillRect/>
          </a:stretch>
        </p:blipFill>
        <p:spPr bwMode="auto">
          <a:xfrm>
            <a:off x="1066752" y="0"/>
            <a:ext cx="7821657" cy="4256285"/>
          </a:xfrm>
          <a:prstGeom prst="rect">
            <a:avLst/>
          </a:prstGeom>
          <a:noFill/>
          <a:ln w="9525">
            <a:noFill/>
            <a:miter lim="800000"/>
            <a:headEnd/>
            <a:tailEnd/>
          </a:ln>
          <a:effectLst/>
        </p:spPr>
      </p:pic>
      <p:pic>
        <p:nvPicPr>
          <p:cNvPr id="189443" name="Picture 3"/>
          <p:cNvPicPr>
            <a:picLocks noChangeAspect="1" noChangeArrowheads="1"/>
          </p:cNvPicPr>
          <p:nvPr/>
        </p:nvPicPr>
        <p:blipFill>
          <a:blip r:embed="rId4"/>
          <a:srcRect/>
          <a:stretch>
            <a:fillRect/>
          </a:stretch>
        </p:blipFill>
        <p:spPr bwMode="auto">
          <a:xfrm>
            <a:off x="1396915" y="4013208"/>
            <a:ext cx="5791279" cy="2081241"/>
          </a:xfrm>
          <a:prstGeom prst="rect">
            <a:avLst/>
          </a:prstGeom>
          <a:noFill/>
          <a:ln w="9525">
            <a:noFill/>
            <a:miter lim="800000"/>
            <a:headEnd/>
            <a:tailEnd/>
          </a:ln>
          <a:effectLst/>
        </p:spPr>
      </p:pic>
      <p:sp>
        <p:nvSpPr>
          <p:cNvPr id="4" name="ZoneTexte 3"/>
          <p:cNvSpPr txBox="1"/>
          <p:nvPr/>
        </p:nvSpPr>
        <p:spPr>
          <a:xfrm>
            <a:off x="239823" y="6165374"/>
            <a:ext cx="8648586" cy="369332"/>
          </a:xfrm>
          <a:prstGeom prst="rect">
            <a:avLst/>
          </a:prstGeom>
          <a:noFill/>
        </p:spPr>
        <p:txBody>
          <a:bodyPr wrap="none" rtlCol="0">
            <a:spAutoFit/>
          </a:bodyPr>
          <a:lstStyle/>
          <a:p>
            <a:r>
              <a:rPr lang="en-US" dirty="0" err="1" smtClean="0"/>
              <a:t>Procariotes:SD</a:t>
            </a:r>
            <a:r>
              <a:rPr lang="en-US" dirty="0" smtClean="0"/>
              <a:t>-Shine-</a:t>
            </a:r>
            <a:r>
              <a:rPr lang="en-US" dirty="0" err="1" smtClean="0"/>
              <a:t>Dalgarno</a:t>
            </a:r>
            <a:r>
              <a:rPr lang="en-US" dirty="0" smtClean="0"/>
              <a:t> 8 </a:t>
            </a:r>
            <a:r>
              <a:rPr lang="en-US" dirty="0" err="1" smtClean="0"/>
              <a:t>bp</a:t>
            </a:r>
            <a:r>
              <a:rPr lang="en-US" dirty="0" smtClean="0"/>
              <a:t>, recognized by 16s RNA and recruit 30S RNA</a:t>
            </a:r>
            <a:endParaRPr lang="en-US" dirty="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327025" y="569913"/>
            <a:ext cx="5384800" cy="3091616"/>
          </a:xfrm>
          <a:prstGeom prst="rect">
            <a:avLst/>
          </a:prstGeom>
          <a:noFill/>
          <a:ln w="9525">
            <a:noFill/>
            <a:miter lim="800000"/>
            <a:headEnd/>
            <a:tailEnd/>
          </a:ln>
        </p:spPr>
        <p:txBody>
          <a:bodyPr>
            <a:spAutoFit/>
          </a:bodyPr>
          <a:lstStyle/>
          <a:p>
            <a:pPr>
              <a:lnSpc>
                <a:spcPct val="115000"/>
              </a:lnSpc>
              <a:spcAft>
                <a:spcPts val="1000"/>
              </a:spcAft>
            </a:pPr>
            <a:r>
              <a:rPr lang="fr-FR" sz="1800" dirty="0">
                <a:latin typeface="Calibri" pitchFamily="34" charset="0"/>
                <a:ea typeface="Calibri" pitchFamily="34" charset="0"/>
                <a:cs typeface="Times New Roman" pitchFamily="18" charset="0"/>
              </a:rPr>
              <a:t>N </a:t>
            </a:r>
            <a:r>
              <a:rPr lang="fr-FR" sz="1800" dirty="0" err="1">
                <a:latin typeface="Calibri" pitchFamily="34" charset="0"/>
                <a:ea typeface="Calibri" pitchFamily="34" charset="0"/>
                <a:cs typeface="Times New Roman" pitchFamily="18" charset="0"/>
              </a:rPr>
              <a:t>protein</a:t>
            </a:r>
            <a:r>
              <a:rPr lang="fr-FR" sz="1800" dirty="0">
                <a:latin typeface="Calibri" pitchFamily="34" charset="0"/>
                <a:ea typeface="Calibri" pitchFamily="34" charset="0"/>
                <a:cs typeface="Times New Roman" pitchFamily="18" charset="0"/>
              </a:rPr>
              <a:t> :    </a:t>
            </a:r>
            <a:r>
              <a:rPr lang="fr-FR" sz="1800" dirty="0" err="1" smtClean="0">
                <a:latin typeface="Calibri" pitchFamily="34" charset="0"/>
                <a:ea typeface="Calibri" pitchFamily="34" charset="0"/>
                <a:cs typeface="Times New Roman" pitchFamily="18" charset="0"/>
              </a:rPr>
              <a:t>uc</a:t>
            </a:r>
            <a:r>
              <a:rPr lang="fr-FR" sz="1800" dirty="0" err="1" smtClean="0">
                <a:solidFill>
                  <a:srgbClr val="C00000"/>
                </a:solidFill>
                <a:latin typeface="Calibri" pitchFamily="34" charset="0"/>
                <a:ea typeface="Calibri" pitchFamily="34" charset="0"/>
                <a:cs typeface="Times New Roman" pitchFamily="18" charset="0"/>
              </a:rPr>
              <a:t>a</a:t>
            </a:r>
            <a:r>
              <a:rPr lang="fr-FR" sz="1800" dirty="0" err="1" smtClean="0">
                <a:latin typeface="Calibri" pitchFamily="34" charset="0"/>
                <a:ea typeface="Calibri" pitchFamily="34" charset="0"/>
                <a:cs typeface="Times New Roman" pitchFamily="18" charset="0"/>
              </a:rPr>
              <a:t>u</a:t>
            </a:r>
            <a:r>
              <a:rPr lang="fr-FR" sz="1800" dirty="0" err="1" smtClean="0">
                <a:solidFill>
                  <a:srgbClr val="C00000"/>
                </a:solidFill>
                <a:latin typeface="Calibri" pitchFamily="34" charset="0"/>
                <a:ea typeface="Calibri" pitchFamily="34" charset="0"/>
                <a:cs typeface="Times New Roman" pitchFamily="18" charset="0"/>
              </a:rPr>
              <a:t>c</a:t>
            </a:r>
            <a:r>
              <a:rPr lang="fr-FR" sz="1800" b="1" dirty="0" err="1" smtClean="0">
                <a:latin typeface="Calibri" pitchFamily="34" charset="0"/>
                <a:ea typeface="Calibri" pitchFamily="34" charset="0"/>
                <a:cs typeface="Times New Roman" pitchFamily="18" charset="0"/>
              </a:rPr>
              <a:t>AUG</a:t>
            </a:r>
            <a:r>
              <a:rPr lang="fr-FR" sz="1800" dirty="0" err="1" smtClean="0">
                <a:solidFill>
                  <a:srgbClr val="FF00FF"/>
                </a:solidFill>
                <a:latin typeface="Calibri" pitchFamily="34" charset="0"/>
                <a:ea typeface="Calibri" pitchFamily="34" charset="0"/>
                <a:cs typeface="Times New Roman" pitchFamily="18" charset="0"/>
              </a:rPr>
              <a:t>a</a:t>
            </a:r>
            <a:r>
              <a:rPr lang="fr-FR" sz="1800" dirty="0" err="1" smtClean="0">
                <a:latin typeface="Calibri" pitchFamily="34" charset="0"/>
                <a:ea typeface="Calibri" pitchFamily="34" charset="0"/>
                <a:cs typeface="Times New Roman" pitchFamily="18" charset="0"/>
              </a:rPr>
              <a:t>guga</a:t>
            </a:r>
            <a:endParaRPr lang="fr-FR" sz="1800" dirty="0">
              <a:latin typeface="Calibri" pitchFamily="34" charset="0"/>
              <a:ea typeface="Calibri" pitchFamily="34" charset="0"/>
              <a:cs typeface="Times New Roman" pitchFamily="18" charset="0"/>
            </a:endParaRPr>
          </a:p>
          <a:p>
            <a:pPr>
              <a:lnSpc>
                <a:spcPct val="115000"/>
              </a:lnSpc>
              <a:spcAft>
                <a:spcPts val="1000"/>
              </a:spcAft>
            </a:pPr>
            <a:endParaRPr lang="fr-FR" sz="1800" dirty="0" smtClean="0">
              <a:latin typeface="Calibri" pitchFamily="34" charset="0"/>
              <a:ea typeface="Calibri" pitchFamily="34" charset="0"/>
              <a:cs typeface="Times New Roman" pitchFamily="18" charset="0"/>
            </a:endParaRPr>
          </a:p>
          <a:p>
            <a:pPr>
              <a:lnSpc>
                <a:spcPct val="115000"/>
              </a:lnSpc>
              <a:spcAft>
                <a:spcPts val="1000"/>
              </a:spcAft>
            </a:pPr>
            <a:r>
              <a:rPr lang="fr-FR" sz="1800" dirty="0" smtClean="0">
                <a:latin typeface="Calibri" pitchFamily="34" charset="0"/>
                <a:ea typeface="Calibri" pitchFamily="34" charset="0"/>
                <a:cs typeface="Times New Roman" pitchFamily="18" charset="0"/>
              </a:rPr>
              <a:t>P </a:t>
            </a:r>
            <a:r>
              <a:rPr lang="fr-FR" sz="1800" dirty="0" err="1">
                <a:latin typeface="Calibri" pitchFamily="34" charset="0"/>
                <a:ea typeface="Calibri" pitchFamily="34" charset="0"/>
                <a:cs typeface="Times New Roman" pitchFamily="18" charset="0"/>
              </a:rPr>
              <a:t>protein</a:t>
            </a:r>
            <a:r>
              <a:rPr lang="fr-FR" sz="1800" dirty="0">
                <a:latin typeface="Calibri" pitchFamily="34" charset="0"/>
                <a:ea typeface="Calibri" pitchFamily="34" charset="0"/>
                <a:cs typeface="Times New Roman" pitchFamily="18" charset="0"/>
              </a:rPr>
              <a:t> :  </a:t>
            </a:r>
            <a:r>
              <a:rPr lang="fr-FR" sz="1800" dirty="0" err="1" smtClean="0">
                <a:latin typeface="Calibri" pitchFamily="34" charset="0"/>
                <a:ea typeface="Calibri" pitchFamily="34" charset="0"/>
                <a:cs typeface="Times New Roman" pitchFamily="18" charset="0"/>
              </a:rPr>
              <a:t>au</a:t>
            </a:r>
            <a:r>
              <a:rPr lang="fr-FR" sz="1800" dirty="0" err="1" smtClean="0">
                <a:solidFill>
                  <a:srgbClr val="00B050"/>
                </a:solidFill>
                <a:latin typeface="Calibri" pitchFamily="34" charset="0"/>
                <a:ea typeface="Calibri" pitchFamily="34" charset="0"/>
                <a:cs typeface="Times New Roman" pitchFamily="18" charset="0"/>
              </a:rPr>
              <a:t>c</a:t>
            </a:r>
            <a:r>
              <a:rPr lang="fr-FR" sz="1800" dirty="0" err="1" smtClean="0">
                <a:latin typeface="Calibri" pitchFamily="34" charset="0"/>
                <a:ea typeface="Calibri" pitchFamily="34" charset="0"/>
                <a:cs typeface="Times New Roman" pitchFamily="18" charset="0"/>
              </a:rPr>
              <a:t>c</a:t>
            </a:r>
            <a:r>
              <a:rPr lang="fr-FR" sz="1800" dirty="0" err="1" smtClean="0">
                <a:solidFill>
                  <a:srgbClr val="00B050"/>
                </a:solidFill>
                <a:latin typeface="Calibri" pitchFamily="34" charset="0"/>
                <a:ea typeface="Calibri" pitchFamily="34" charset="0"/>
                <a:cs typeface="Times New Roman" pitchFamily="18" charset="0"/>
              </a:rPr>
              <a:t>a</a:t>
            </a:r>
            <a:r>
              <a:rPr lang="fr-FR" sz="1800" b="1" dirty="0" err="1" smtClean="0">
                <a:latin typeface="Calibri" pitchFamily="34" charset="0"/>
                <a:ea typeface="Calibri" pitchFamily="34" charset="0"/>
                <a:cs typeface="Times New Roman" pitchFamily="18" charset="0"/>
              </a:rPr>
              <a:t>AUG</a:t>
            </a:r>
            <a:r>
              <a:rPr lang="fr-FR" sz="1800" dirty="0" err="1" smtClean="0">
                <a:solidFill>
                  <a:srgbClr val="C00000"/>
                </a:solidFill>
                <a:latin typeface="Calibri" pitchFamily="34" charset="0"/>
                <a:ea typeface="Calibri" pitchFamily="34" charset="0"/>
                <a:cs typeface="Times New Roman" pitchFamily="18" charset="0"/>
              </a:rPr>
              <a:t>g</a:t>
            </a:r>
            <a:r>
              <a:rPr lang="fr-FR" sz="1800" dirty="0" err="1" smtClean="0">
                <a:latin typeface="Calibri" pitchFamily="34" charset="0"/>
                <a:ea typeface="Calibri" pitchFamily="34" charset="0"/>
                <a:cs typeface="Times New Roman" pitchFamily="18" charset="0"/>
              </a:rPr>
              <a:t>aua</a:t>
            </a:r>
            <a:endParaRPr lang="fr-FR" sz="1800" dirty="0">
              <a:latin typeface="Calibri" pitchFamily="34" charset="0"/>
              <a:ea typeface="Calibri" pitchFamily="34" charset="0"/>
              <a:cs typeface="Times New Roman" pitchFamily="18" charset="0"/>
            </a:endParaRPr>
          </a:p>
          <a:p>
            <a:pPr>
              <a:lnSpc>
                <a:spcPct val="115000"/>
              </a:lnSpc>
              <a:spcAft>
                <a:spcPts val="1000"/>
              </a:spcAft>
            </a:pPr>
            <a:r>
              <a:rPr lang="fr-FR" sz="1800" dirty="0">
                <a:latin typeface="Calibri" pitchFamily="34" charset="0"/>
                <a:ea typeface="Calibri" pitchFamily="34" charset="0"/>
                <a:cs typeface="Times New Roman" pitchFamily="18" charset="0"/>
              </a:rPr>
              <a:t> </a:t>
            </a:r>
          </a:p>
          <a:p>
            <a:pPr>
              <a:lnSpc>
                <a:spcPct val="115000"/>
              </a:lnSpc>
              <a:spcAft>
                <a:spcPts val="1000"/>
              </a:spcAft>
            </a:pPr>
            <a:r>
              <a:rPr lang="en-US" sz="1800" dirty="0">
                <a:latin typeface="Calibri" pitchFamily="34" charset="0"/>
                <a:ea typeface="Calibri" pitchFamily="34" charset="0"/>
                <a:cs typeface="Times New Roman" pitchFamily="18" charset="0"/>
              </a:rPr>
              <a:t>C protein: </a:t>
            </a:r>
            <a:r>
              <a:rPr lang="en-US" sz="1800" dirty="0" err="1" smtClean="0">
                <a:latin typeface="Calibri" pitchFamily="34" charset="0"/>
                <a:ea typeface="Calibri" pitchFamily="34" charset="0"/>
                <a:cs typeface="Times New Roman" pitchFamily="18" charset="0"/>
              </a:rPr>
              <a:t>g</a:t>
            </a:r>
            <a:r>
              <a:rPr lang="en-US" sz="1800" dirty="0" err="1" smtClean="0">
                <a:solidFill>
                  <a:srgbClr val="00CC00"/>
                </a:solidFill>
                <a:latin typeface="Calibri" pitchFamily="34" charset="0"/>
                <a:ea typeface="Calibri" pitchFamily="34" charset="0"/>
                <a:cs typeface="Times New Roman" pitchFamily="18" charset="0"/>
              </a:rPr>
              <a:t>u</a:t>
            </a:r>
            <a:r>
              <a:rPr lang="en-US" sz="1800" dirty="0" err="1" smtClean="0">
                <a:latin typeface="Calibri" pitchFamily="34" charset="0"/>
                <a:ea typeface="Calibri" pitchFamily="34" charset="0"/>
                <a:cs typeface="Times New Roman" pitchFamily="18" charset="0"/>
              </a:rPr>
              <a:t>c</a:t>
            </a:r>
            <a:r>
              <a:rPr lang="en-US" sz="1800" dirty="0" err="1" smtClean="0">
                <a:solidFill>
                  <a:srgbClr val="00B050"/>
                </a:solidFill>
                <a:latin typeface="Calibri" pitchFamily="34" charset="0"/>
                <a:ea typeface="Calibri" pitchFamily="34" charset="0"/>
                <a:cs typeface="Times New Roman" pitchFamily="18" charset="0"/>
              </a:rPr>
              <a:t>a</a:t>
            </a:r>
            <a:r>
              <a:rPr lang="en-US" sz="1800" b="1" dirty="0" err="1" smtClean="0">
                <a:solidFill>
                  <a:srgbClr val="C00000"/>
                </a:solidFill>
                <a:latin typeface="Calibri" pitchFamily="34" charset="0"/>
                <a:ea typeface="Calibri" pitchFamily="34" charset="0"/>
                <a:cs typeface="Times New Roman" pitchFamily="18" charset="0"/>
              </a:rPr>
              <a:t>A</a:t>
            </a:r>
            <a:r>
              <a:rPr lang="en-US" sz="1800" b="1" dirty="0" err="1" smtClean="0">
                <a:latin typeface="Calibri" pitchFamily="34" charset="0"/>
                <a:ea typeface="Calibri" pitchFamily="34" charset="0"/>
                <a:cs typeface="Times New Roman" pitchFamily="18" charset="0"/>
              </a:rPr>
              <a:t>U</a:t>
            </a:r>
            <a:r>
              <a:rPr lang="en-US" sz="1800" b="1" dirty="0" err="1" smtClean="0">
                <a:solidFill>
                  <a:srgbClr val="00B050"/>
                </a:solidFill>
                <a:latin typeface="Calibri" pitchFamily="34" charset="0"/>
                <a:ea typeface="Calibri" pitchFamily="34" charset="0"/>
                <a:cs typeface="Times New Roman" pitchFamily="18" charset="0"/>
              </a:rPr>
              <a:t>G</a:t>
            </a:r>
            <a:r>
              <a:rPr lang="en-US" sz="1800" b="1" dirty="0" err="1" smtClean="0">
                <a:solidFill>
                  <a:srgbClr val="FF00FF"/>
                </a:solidFill>
                <a:latin typeface="Calibri" pitchFamily="34" charset="0"/>
                <a:ea typeface="Calibri" pitchFamily="34" charset="0"/>
                <a:cs typeface="Times New Roman" pitchFamily="18" charset="0"/>
              </a:rPr>
              <a:t>A</a:t>
            </a:r>
            <a:r>
              <a:rPr lang="en-US" sz="1800" b="1" dirty="0" err="1" smtClean="0">
                <a:latin typeface="Calibri" pitchFamily="34" charset="0"/>
                <a:ea typeface="Calibri" pitchFamily="34" charset="0"/>
                <a:cs typeface="Times New Roman" pitchFamily="18" charset="0"/>
              </a:rPr>
              <a:t>UG</a:t>
            </a:r>
            <a:r>
              <a:rPr lang="en-US" sz="1800" dirty="0" err="1" smtClean="0">
                <a:solidFill>
                  <a:srgbClr val="C00000"/>
                </a:solidFill>
                <a:latin typeface="Calibri" pitchFamily="34" charset="0"/>
                <a:ea typeface="Calibri" pitchFamily="34" charset="0"/>
                <a:cs typeface="Times New Roman" pitchFamily="18" charset="0"/>
              </a:rPr>
              <a:t>g</a:t>
            </a:r>
            <a:r>
              <a:rPr lang="en-US" sz="1800" dirty="0" smtClean="0">
                <a:latin typeface="Calibri" pitchFamily="34" charset="0"/>
                <a:ea typeface="Calibri" pitchFamily="34" charset="0"/>
                <a:cs typeface="Times New Roman" pitchFamily="18" charset="0"/>
              </a:rPr>
              <a:t> </a:t>
            </a:r>
            <a:endParaRPr lang="fr-FR" sz="1800" dirty="0">
              <a:latin typeface="Calibri" pitchFamily="34" charset="0"/>
              <a:ea typeface="Calibri" pitchFamily="34" charset="0"/>
              <a:cs typeface="Times New Roman" pitchFamily="18" charset="0"/>
            </a:endParaRPr>
          </a:p>
          <a:p>
            <a:pPr>
              <a:lnSpc>
                <a:spcPct val="115000"/>
              </a:lnSpc>
              <a:spcAft>
                <a:spcPts val="1000"/>
              </a:spcAft>
            </a:pPr>
            <a:r>
              <a:rPr lang="en-US" sz="1800" dirty="0">
                <a:latin typeface="Calibri" pitchFamily="34" charset="0"/>
                <a:ea typeface="Calibri" pitchFamily="34" charset="0"/>
                <a:cs typeface="Times New Roman" pitchFamily="18" charset="0"/>
              </a:rPr>
              <a:t> </a:t>
            </a:r>
            <a:endParaRPr lang="fr-FR" sz="1800" dirty="0">
              <a:latin typeface="Calibri" pitchFamily="34" charset="0"/>
              <a:ea typeface="Calibri" pitchFamily="34" charset="0"/>
              <a:cs typeface="Times New Roman" pitchFamily="18" charset="0"/>
            </a:endParaRPr>
          </a:p>
          <a:p>
            <a:pPr>
              <a:lnSpc>
                <a:spcPct val="115000"/>
              </a:lnSpc>
              <a:spcAft>
                <a:spcPts val="1000"/>
              </a:spcAft>
            </a:pPr>
            <a:r>
              <a:rPr lang="en-US" sz="1800" dirty="0">
                <a:latin typeface="Calibri" pitchFamily="34" charset="0"/>
                <a:ea typeface="Calibri" pitchFamily="34" charset="0"/>
                <a:cs typeface="Times New Roman" pitchFamily="18" charset="0"/>
              </a:rPr>
              <a:t>∆-C protein:   </a:t>
            </a:r>
            <a:r>
              <a:rPr lang="en-US" sz="1800" dirty="0" err="1" smtClean="0">
                <a:latin typeface="Calibri" pitchFamily="34" charset="0"/>
                <a:ea typeface="Calibri" pitchFamily="34" charset="0"/>
                <a:cs typeface="Times New Roman" pitchFamily="18" charset="0"/>
              </a:rPr>
              <a:t>a</a:t>
            </a:r>
            <a:r>
              <a:rPr lang="en-US" sz="1800" dirty="0" err="1" smtClean="0">
                <a:solidFill>
                  <a:srgbClr val="C00000"/>
                </a:solidFill>
                <a:latin typeface="Calibri" pitchFamily="34" charset="0"/>
                <a:ea typeface="Calibri" pitchFamily="34" charset="0"/>
                <a:cs typeface="Times New Roman" pitchFamily="18" charset="0"/>
              </a:rPr>
              <a:t>a</a:t>
            </a:r>
            <a:r>
              <a:rPr lang="en-US" sz="1800" dirty="0" err="1" smtClean="0">
                <a:latin typeface="Calibri" pitchFamily="34" charset="0"/>
                <a:ea typeface="Calibri" pitchFamily="34" charset="0"/>
                <a:cs typeface="Times New Roman" pitchFamily="18" charset="0"/>
              </a:rPr>
              <a:t>g</a:t>
            </a:r>
            <a:r>
              <a:rPr lang="en-US" sz="1800" dirty="0" err="1" smtClean="0">
                <a:solidFill>
                  <a:srgbClr val="FF00FF"/>
                </a:solidFill>
                <a:latin typeface="Calibri" pitchFamily="34" charset="0"/>
                <a:ea typeface="Calibri" pitchFamily="34" charset="0"/>
                <a:cs typeface="Times New Roman" pitchFamily="18" charset="0"/>
              </a:rPr>
              <a:t>g</a:t>
            </a:r>
            <a:r>
              <a:rPr lang="en-US" sz="1800" b="1" dirty="0" err="1" smtClean="0">
                <a:solidFill>
                  <a:srgbClr val="C00000"/>
                </a:solidFill>
                <a:latin typeface="Calibri" pitchFamily="34" charset="0"/>
                <a:ea typeface="Calibri" pitchFamily="34" charset="0"/>
                <a:cs typeface="Times New Roman" pitchFamily="18" charset="0"/>
              </a:rPr>
              <a:t>A</a:t>
            </a:r>
            <a:r>
              <a:rPr lang="en-US" sz="1800" b="1" dirty="0" err="1" smtClean="0">
                <a:latin typeface="Calibri" pitchFamily="34" charset="0"/>
                <a:ea typeface="Calibri" pitchFamily="34" charset="0"/>
                <a:cs typeface="Times New Roman" pitchFamily="18" charset="0"/>
              </a:rPr>
              <a:t>U</a:t>
            </a:r>
            <a:r>
              <a:rPr lang="en-US" sz="1800" b="1" dirty="0" err="1" smtClean="0">
                <a:solidFill>
                  <a:srgbClr val="FF00FF"/>
                </a:solidFill>
                <a:latin typeface="Calibri" pitchFamily="34" charset="0"/>
                <a:ea typeface="Calibri" pitchFamily="34" charset="0"/>
                <a:cs typeface="Times New Roman" pitchFamily="18" charset="0"/>
              </a:rPr>
              <a:t>GA</a:t>
            </a:r>
            <a:r>
              <a:rPr lang="en-US" sz="1800" b="1" dirty="0" err="1" smtClean="0">
                <a:latin typeface="Calibri" pitchFamily="34" charset="0"/>
                <a:ea typeface="Calibri" pitchFamily="34" charset="0"/>
                <a:cs typeface="Times New Roman" pitchFamily="18" charset="0"/>
              </a:rPr>
              <a:t>UG</a:t>
            </a:r>
            <a:r>
              <a:rPr lang="en-US" sz="1800" dirty="0" err="1" smtClean="0">
                <a:solidFill>
                  <a:srgbClr val="C00000"/>
                </a:solidFill>
                <a:latin typeface="Calibri" pitchFamily="34" charset="0"/>
                <a:ea typeface="Calibri" pitchFamily="34" charset="0"/>
                <a:cs typeface="Times New Roman" pitchFamily="18" charset="0"/>
              </a:rPr>
              <a:t>g</a:t>
            </a:r>
            <a:r>
              <a:rPr lang="en-US" sz="1800" dirty="0" err="1" smtClean="0">
                <a:latin typeface="Calibri" pitchFamily="34" charset="0"/>
                <a:ea typeface="Calibri" pitchFamily="34" charset="0"/>
                <a:cs typeface="Times New Roman" pitchFamily="18" charset="0"/>
              </a:rPr>
              <a:t>a</a:t>
            </a:r>
            <a:r>
              <a:rPr lang="en-US" sz="1800" dirty="0" err="1" smtClean="0">
                <a:solidFill>
                  <a:srgbClr val="FF00FF"/>
                </a:solidFill>
                <a:latin typeface="Calibri" pitchFamily="34" charset="0"/>
                <a:ea typeface="Calibri" pitchFamily="34" charset="0"/>
                <a:cs typeface="Times New Roman" pitchFamily="18" charset="0"/>
              </a:rPr>
              <a:t>g</a:t>
            </a:r>
            <a:r>
              <a:rPr lang="en-US" sz="1800" b="1" dirty="0" err="1" smtClean="0">
                <a:latin typeface="Calibri" pitchFamily="34" charset="0"/>
                <a:ea typeface="Calibri" pitchFamily="34" charset="0"/>
                <a:cs typeface="Times New Roman" pitchFamily="18" charset="0"/>
              </a:rPr>
              <a:t>AUG</a:t>
            </a:r>
            <a:r>
              <a:rPr lang="en-US" sz="1800" dirty="0" err="1" smtClean="0">
                <a:solidFill>
                  <a:srgbClr val="00B050"/>
                </a:solidFill>
                <a:latin typeface="Calibri" pitchFamily="34" charset="0"/>
                <a:ea typeface="Calibri" pitchFamily="34" charset="0"/>
                <a:cs typeface="Times New Roman" pitchFamily="18" charset="0"/>
              </a:rPr>
              <a:t>t</a:t>
            </a:r>
            <a:endParaRPr lang="fr-FR" sz="1800" dirty="0">
              <a:solidFill>
                <a:srgbClr val="00B050"/>
              </a:solidFill>
              <a:latin typeface="Calibri" pitchFamily="34" charset="0"/>
              <a:ea typeface="Calibri" pitchFamily="34" charset="0"/>
              <a:cs typeface="Times New Roman" pitchFamily="18" charset="0"/>
            </a:endParaRPr>
          </a:p>
        </p:txBody>
      </p:sp>
      <p:pic>
        <p:nvPicPr>
          <p:cNvPr id="20483" name="Picture 2"/>
          <p:cNvPicPr>
            <a:picLocks noChangeAspect="1" noChangeArrowheads="1"/>
          </p:cNvPicPr>
          <p:nvPr/>
        </p:nvPicPr>
        <p:blipFill>
          <a:blip r:embed="rId2"/>
          <a:srcRect/>
          <a:stretch>
            <a:fillRect/>
          </a:stretch>
        </p:blipFill>
        <p:spPr bwMode="auto">
          <a:xfrm>
            <a:off x="327025" y="3976695"/>
            <a:ext cx="5237163" cy="1884363"/>
          </a:xfrm>
          <a:prstGeom prst="rect">
            <a:avLst/>
          </a:prstGeom>
          <a:noFill/>
          <a:ln w="9525">
            <a:noFill/>
            <a:miter lim="800000"/>
            <a:headEnd/>
            <a:tailEnd/>
          </a:ln>
          <a:effectLst/>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36866" name="Group 2"/>
          <p:cNvGrpSpPr>
            <a:grpSpLocks/>
          </p:cNvGrpSpPr>
          <p:nvPr/>
        </p:nvGrpSpPr>
        <p:grpSpPr bwMode="auto">
          <a:xfrm>
            <a:off x="695325" y="2913063"/>
            <a:ext cx="1485900" cy="1306512"/>
            <a:chOff x="624" y="1056"/>
            <a:chExt cx="1896" cy="1668"/>
          </a:xfrm>
        </p:grpSpPr>
        <p:sp>
          <p:nvSpPr>
            <p:cNvPr id="36897" name="Freeform 3"/>
            <p:cNvSpPr>
              <a:spLocks/>
            </p:cNvSpPr>
            <p:nvPr/>
          </p:nvSpPr>
          <p:spPr bwMode="auto">
            <a:xfrm rot="-931310">
              <a:off x="1824" y="1056"/>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chemeClr val="bg1"/>
              </a:solidFill>
              <a:round/>
              <a:headEnd/>
              <a:tailEnd/>
            </a:ln>
          </p:spPr>
          <p:txBody>
            <a:bodyPr wrap="none" anchor="ctr"/>
            <a:lstStyle/>
            <a:p>
              <a:endParaRPr lang="fr-FR"/>
            </a:p>
          </p:txBody>
        </p:sp>
        <p:pic>
          <p:nvPicPr>
            <p:cNvPr id="36898" name="Picture 4"/>
            <p:cNvPicPr>
              <a:picLocks noChangeAspect="1" noChangeArrowheads="1"/>
            </p:cNvPicPr>
            <p:nvPr/>
          </p:nvPicPr>
          <p:blipFill>
            <a:blip r:embed="rId3"/>
            <a:srcRect/>
            <a:stretch>
              <a:fillRect/>
            </a:stretch>
          </p:blipFill>
          <p:spPr bwMode="auto">
            <a:xfrm>
              <a:off x="624" y="1248"/>
              <a:ext cx="1465" cy="1476"/>
            </a:xfrm>
            <a:prstGeom prst="rect">
              <a:avLst/>
            </a:prstGeom>
            <a:noFill/>
            <a:ln w="9525">
              <a:noFill/>
              <a:miter lim="800000"/>
              <a:headEnd/>
              <a:tailEnd/>
            </a:ln>
          </p:spPr>
        </p:pic>
      </p:grpSp>
      <p:sp>
        <p:nvSpPr>
          <p:cNvPr id="36867" name="Line 5"/>
          <p:cNvSpPr>
            <a:spLocks noChangeShapeType="1"/>
          </p:cNvSpPr>
          <p:nvPr/>
        </p:nvSpPr>
        <p:spPr bwMode="auto">
          <a:xfrm>
            <a:off x="1919288" y="3533775"/>
            <a:ext cx="1295400" cy="0"/>
          </a:xfrm>
          <a:prstGeom prst="line">
            <a:avLst/>
          </a:prstGeom>
          <a:noFill/>
          <a:ln w="28575">
            <a:solidFill>
              <a:schemeClr val="bg1"/>
            </a:solidFill>
            <a:round/>
            <a:headEnd/>
            <a:tailEnd type="triangle" w="med" len="med"/>
          </a:ln>
        </p:spPr>
        <p:txBody>
          <a:bodyPr wrap="none" anchor="ctr"/>
          <a:lstStyle/>
          <a:p>
            <a:endParaRPr lang="fr-FR"/>
          </a:p>
        </p:txBody>
      </p:sp>
      <p:sp>
        <p:nvSpPr>
          <p:cNvPr id="36868" name="Text Box 6"/>
          <p:cNvSpPr txBox="1">
            <a:spLocks noChangeArrowheads="1"/>
          </p:cNvSpPr>
          <p:nvPr/>
        </p:nvSpPr>
        <p:spPr bwMode="auto">
          <a:xfrm>
            <a:off x="1920875" y="3228975"/>
            <a:ext cx="1214438" cy="336550"/>
          </a:xfrm>
          <a:prstGeom prst="rect">
            <a:avLst/>
          </a:prstGeom>
          <a:noFill/>
          <a:ln w="9525">
            <a:noFill/>
            <a:miter lim="800000"/>
            <a:headEnd/>
            <a:tailEnd/>
          </a:ln>
        </p:spPr>
        <p:txBody>
          <a:bodyPr wrap="none">
            <a:spAutoFit/>
          </a:bodyPr>
          <a:lstStyle/>
          <a:p>
            <a:pPr algn="ctr" eaLnBrk="0" hangingPunct="0"/>
            <a:r>
              <a:rPr lang="de-DE" sz="1600" b="1">
                <a:solidFill>
                  <a:schemeClr val="bg1"/>
                </a:solidFill>
                <a:latin typeface="Times New Roman" pitchFamily="18" charset="0"/>
              </a:rPr>
              <a:t>NP,VP35, L</a:t>
            </a:r>
          </a:p>
        </p:txBody>
      </p:sp>
      <p:grpSp>
        <p:nvGrpSpPr>
          <p:cNvPr id="36869" name="Group 7"/>
          <p:cNvGrpSpPr>
            <a:grpSpLocks/>
          </p:cNvGrpSpPr>
          <p:nvPr/>
        </p:nvGrpSpPr>
        <p:grpSpPr bwMode="auto">
          <a:xfrm>
            <a:off x="3157538" y="2849563"/>
            <a:ext cx="1562100" cy="1370012"/>
            <a:chOff x="3192" y="1104"/>
            <a:chExt cx="1848" cy="1620"/>
          </a:xfrm>
        </p:grpSpPr>
        <p:sp>
          <p:nvSpPr>
            <p:cNvPr id="36895" name="Freeform 8"/>
            <p:cNvSpPr>
              <a:spLocks/>
            </p:cNvSpPr>
            <p:nvPr/>
          </p:nvSpPr>
          <p:spPr bwMode="auto">
            <a:xfrm rot="-931310">
              <a:off x="4344" y="1104"/>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rgbClr val="FF0000"/>
              </a:solidFill>
              <a:round/>
              <a:headEnd/>
              <a:tailEnd/>
            </a:ln>
          </p:spPr>
          <p:txBody>
            <a:bodyPr wrap="none" anchor="ctr"/>
            <a:lstStyle/>
            <a:p>
              <a:endParaRPr lang="fr-FR"/>
            </a:p>
          </p:txBody>
        </p:sp>
        <p:pic>
          <p:nvPicPr>
            <p:cNvPr id="36896" name="Picture 9"/>
            <p:cNvPicPr>
              <a:picLocks noChangeAspect="1" noChangeArrowheads="1"/>
            </p:cNvPicPr>
            <p:nvPr/>
          </p:nvPicPr>
          <p:blipFill>
            <a:blip r:embed="rId3"/>
            <a:srcRect/>
            <a:stretch>
              <a:fillRect/>
            </a:stretch>
          </p:blipFill>
          <p:spPr bwMode="auto">
            <a:xfrm>
              <a:off x="3192" y="1248"/>
              <a:ext cx="1465" cy="1476"/>
            </a:xfrm>
            <a:prstGeom prst="rect">
              <a:avLst/>
            </a:prstGeom>
            <a:noFill/>
            <a:ln w="9525">
              <a:noFill/>
              <a:miter lim="800000"/>
              <a:headEnd/>
              <a:tailEnd/>
            </a:ln>
          </p:spPr>
        </p:pic>
      </p:grpSp>
      <p:sp>
        <p:nvSpPr>
          <p:cNvPr id="36870" name="Line 10"/>
          <p:cNvSpPr>
            <a:spLocks noChangeShapeType="1"/>
          </p:cNvSpPr>
          <p:nvPr/>
        </p:nvSpPr>
        <p:spPr bwMode="auto">
          <a:xfrm>
            <a:off x="4452938" y="3609975"/>
            <a:ext cx="1295400" cy="0"/>
          </a:xfrm>
          <a:prstGeom prst="line">
            <a:avLst/>
          </a:prstGeom>
          <a:noFill/>
          <a:ln w="28575">
            <a:solidFill>
              <a:schemeClr val="bg1"/>
            </a:solidFill>
            <a:round/>
            <a:headEnd/>
            <a:tailEnd type="triangle" w="med" len="med"/>
          </a:ln>
        </p:spPr>
        <p:txBody>
          <a:bodyPr wrap="none" anchor="ctr"/>
          <a:lstStyle/>
          <a:p>
            <a:endParaRPr lang="fr-FR"/>
          </a:p>
        </p:txBody>
      </p:sp>
      <p:grpSp>
        <p:nvGrpSpPr>
          <p:cNvPr id="36871" name="Group 11"/>
          <p:cNvGrpSpPr>
            <a:grpSpLocks/>
          </p:cNvGrpSpPr>
          <p:nvPr/>
        </p:nvGrpSpPr>
        <p:grpSpPr bwMode="auto">
          <a:xfrm>
            <a:off x="5900738" y="2543175"/>
            <a:ext cx="1485900" cy="1306513"/>
            <a:chOff x="624" y="1056"/>
            <a:chExt cx="1896" cy="1668"/>
          </a:xfrm>
        </p:grpSpPr>
        <p:sp>
          <p:nvSpPr>
            <p:cNvPr id="36893" name="Freeform 12"/>
            <p:cNvSpPr>
              <a:spLocks/>
            </p:cNvSpPr>
            <p:nvPr/>
          </p:nvSpPr>
          <p:spPr bwMode="auto">
            <a:xfrm rot="-931310">
              <a:off x="1824" y="1056"/>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chemeClr val="bg1"/>
              </a:solidFill>
              <a:round/>
              <a:headEnd/>
              <a:tailEnd/>
            </a:ln>
          </p:spPr>
          <p:txBody>
            <a:bodyPr wrap="none" anchor="ctr"/>
            <a:lstStyle/>
            <a:p>
              <a:endParaRPr lang="fr-FR"/>
            </a:p>
          </p:txBody>
        </p:sp>
        <p:pic>
          <p:nvPicPr>
            <p:cNvPr id="36894" name="Picture 13"/>
            <p:cNvPicPr>
              <a:picLocks noChangeAspect="1" noChangeArrowheads="1"/>
            </p:cNvPicPr>
            <p:nvPr/>
          </p:nvPicPr>
          <p:blipFill>
            <a:blip r:embed="rId3"/>
            <a:srcRect/>
            <a:stretch>
              <a:fillRect/>
            </a:stretch>
          </p:blipFill>
          <p:spPr bwMode="auto">
            <a:xfrm>
              <a:off x="624" y="1248"/>
              <a:ext cx="1465" cy="1476"/>
            </a:xfrm>
            <a:prstGeom prst="rect">
              <a:avLst/>
            </a:prstGeom>
            <a:noFill/>
            <a:ln w="9525">
              <a:noFill/>
              <a:miter lim="800000"/>
              <a:headEnd/>
              <a:tailEnd/>
            </a:ln>
          </p:spPr>
        </p:pic>
      </p:grpSp>
      <p:grpSp>
        <p:nvGrpSpPr>
          <p:cNvPr id="36872" name="Group 14"/>
          <p:cNvGrpSpPr>
            <a:grpSpLocks/>
          </p:cNvGrpSpPr>
          <p:nvPr/>
        </p:nvGrpSpPr>
        <p:grpSpPr bwMode="auto">
          <a:xfrm>
            <a:off x="6434138" y="3228975"/>
            <a:ext cx="1485900" cy="1306513"/>
            <a:chOff x="624" y="1056"/>
            <a:chExt cx="1896" cy="1668"/>
          </a:xfrm>
        </p:grpSpPr>
        <p:sp>
          <p:nvSpPr>
            <p:cNvPr id="36891" name="Freeform 15"/>
            <p:cNvSpPr>
              <a:spLocks/>
            </p:cNvSpPr>
            <p:nvPr/>
          </p:nvSpPr>
          <p:spPr bwMode="auto">
            <a:xfrm rot="-931310">
              <a:off x="1824" y="1056"/>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chemeClr val="bg1"/>
              </a:solidFill>
              <a:round/>
              <a:headEnd/>
              <a:tailEnd/>
            </a:ln>
          </p:spPr>
          <p:txBody>
            <a:bodyPr wrap="none" anchor="ctr"/>
            <a:lstStyle/>
            <a:p>
              <a:endParaRPr lang="fr-FR"/>
            </a:p>
          </p:txBody>
        </p:sp>
        <p:pic>
          <p:nvPicPr>
            <p:cNvPr id="36892" name="Picture 16"/>
            <p:cNvPicPr>
              <a:picLocks noChangeAspect="1" noChangeArrowheads="1"/>
            </p:cNvPicPr>
            <p:nvPr/>
          </p:nvPicPr>
          <p:blipFill>
            <a:blip r:embed="rId3"/>
            <a:srcRect/>
            <a:stretch>
              <a:fillRect/>
            </a:stretch>
          </p:blipFill>
          <p:spPr bwMode="auto">
            <a:xfrm>
              <a:off x="624" y="1248"/>
              <a:ext cx="1465" cy="1476"/>
            </a:xfrm>
            <a:prstGeom prst="rect">
              <a:avLst/>
            </a:prstGeom>
            <a:noFill/>
            <a:ln w="9525">
              <a:noFill/>
              <a:miter lim="800000"/>
              <a:headEnd/>
              <a:tailEnd/>
            </a:ln>
          </p:spPr>
        </p:pic>
      </p:grpSp>
      <p:grpSp>
        <p:nvGrpSpPr>
          <p:cNvPr id="36873" name="Group 17"/>
          <p:cNvGrpSpPr>
            <a:grpSpLocks/>
          </p:cNvGrpSpPr>
          <p:nvPr/>
        </p:nvGrpSpPr>
        <p:grpSpPr bwMode="auto">
          <a:xfrm>
            <a:off x="4986338" y="3914775"/>
            <a:ext cx="1485900" cy="1306513"/>
            <a:chOff x="624" y="1056"/>
            <a:chExt cx="1896" cy="1668"/>
          </a:xfrm>
        </p:grpSpPr>
        <p:sp>
          <p:nvSpPr>
            <p:cNvPr id="36889" name="Freeform 18"/>
            <p:cNvSpPr>
              <a:spLocks/>
            </p:cNvSpPr>
            <p:nvPr/>
          </p:nvSpPr>
          <p:spPr bwMode="auto">
            <a:xfrm rot="-931310">
              <a:off x="1824" y="1056"/>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chemeClr val="bg1"/>
              </a:solidFill>
              <a:round/>
              <a:headEnd/>
              <a:tailEnd/>
            </a:ln>
          </p:spPr>
          <p:txBody>
            <a:bodyPr wrap="none" anchor="ctr"/>
            <a:lstStyle/>
            <a:p>
              <a:endParaRPr lang="fr-FR"/>
            </a:p>
          </p:txBody>
        </p:sp>
        <p:pic>
          <p:nvPicPr>
            <p:cNvPr id="36890" name="Picture 19"/>
            <p:cNvPicPr>
              <a:picLocks noChangeAspect="1" noChangeArrowheads="1"/>
            </p:cNvPicPr>
            <p:nvPr/>
          </p:nvPicPr>
          <p:blipFill>
            <a:blip r:embed="rId3"/>
            <a:srcRect/>
            <a:stretch>
              <a:fillRect/>
            </a:stretch>
          </p:blipFill>
          <p:spPr bwMode="auto">
            <a:xfrm>
              <a:off x="624" y="1248"/>
              <a:ext cx="1465" cy="1476"/>
            </a:xfrm>
            <a:prstGeom prst="rect">
              <a:avLst/>
            </a:prstGeom>
            <a:noFill/>
            <a:ln w="9525">
              <a:noFill/>
              <a:miter lim="800000"/>
              <a:headEnd/>
              <a:tailEnd/>
            </a:ln>
          </p:spPr>
        </p:pic>
      </p:grpSp>
      <p:grpSp>
        <p:nvGrpSpPr>
          <p:cNvPr id="36874" name="Group 20"/>
          <p:cNvGrpSpPr>
            <a:grpSpLocks/>
          </p:cNvGrpSpPr>
          <p:nvPr/>
        </p:nvGrpSpPr>
        <p:grpSpPr bwMode="auto">
          <a:xfrm>
            <a:off x="6434138" y="4448175"/>
            <a:ext cx="1485900" cy="1306513"/>
            <a:chOff x="624" y="1056"/>
            <a:chExt cx="1896" cy="1668"/>
          </a:xfrm>
        </p:grpSpPr>
        <p:sp>
          <p:nvSpPr>
            <p:cNvPr id="36887" name="Freeform 21"/>
            <p:cNvSpPr>
              <a:spLocks/>
            </p:cNvSpPr>
            <p:nvPr/>
          </p:nvSpPr>
          <p:spPr bwMode="auto">
            <a:xfrm rot="-931310">
              <a:off x="1824" y="1056"/>
              <a:ext cx="696" cy="384"/>
            </a:xfrm>
            <a:custGeom>
              <a:avLst/>
              <a:gdLst>
                <a:gd name="T0" fmla="*/ 34 w 840"/>
                <a:gd name="T1" fmla="*/ 41 h 672"/>
                <a:gd name="T2" fmla="*/ 15 w 840"/>
                <a:gd name="T3" fmla="*/ 18 h 672"/>
                <a:gd name="T4" fmla="*/ 128 w 840"/>
                <a:gd name="T5" fmla="*/ 35 h 672"/>
                <a:gd name="T6" fmla="*/ 128 w 840"/>
                <a:gd name="T7" fmla="*/ 12 h 672"/>
                <a:gd name="T8" fmla="*/ 222 w 840"/>
                <a:gd name="T9" fmla="*/ 26 h 672"/>
                <a:gd name="T10" fmla="*/ 222 w 840"/>
                <a:gd name="T11" fmla="*/ 6 h 672"/>
                <a:gd name="T12" fmla="*/ 315 w 840"/>
                <a:gd name="T13" fmla="*/ 21 h 672"/>
                <a:gd name="T14" fmla="*/ 297 w 840"/>
                <a:gd name="T15" fmla="*/ 0 h 672"/>
                <a:gd name="T16" fmla="*/ 0 60000 65536"/>
                <a:gd name="T17" fmla="*/ 0 60000 65536"/>
                <a:gd name="T18" fmla="*/ 0 60000 65536"/>
                <a:gd name="T19" fmla="*/ 0 60000 65536"/>
                <a:gd name="T20" fmla="*/ 0 60000 65536"/>
                <a:gd name="T21" fmla="*/ 0 60000 65536"/>
                <a:gd name="T22" fmla="*/ 0 60000 65536"/>
                <a:gd name="T23" fmla="*/ 0 60000 65536"/>
                <a:gd name="T24" fmla="*/ 0 w 840"/>
                <a:gd name="T25" fmla="*/ 0 h 672"/>
                <a:gd name="T26" fmla="*/ 840 w 840"/>
                <a:gd name="T27" fmla="*/ 672 h 6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40" h="672">
                  <a:moveTo>
                    <a:pt x="88" y="672"/>
                  </a:moveTo>
                  <a:cubicBezTo>
                    <a:pt x="44" y="488"/>
                    <a:pt x="0" y="304"/>
                    <a:pt x="40" y="288"/>
                  </a:cubicBezTo>
                  <a:cubicBezTo>
                    <a:pt x="80" y="272"/>
                    <a:pt x="280" y="592"/>
                    <a:pt x="328" y="576"/>
                  </a:cubicBezTo>
                  <a:cubicBezTo>
                    <a:pt x="376" y="560"/>
                    <a:pt x="288" y="216"/>
                    <a:pt x="328" y="192"/>
                  </a:cubicBezTo>
                  <a:cubicBezTo>
                    <a:pt x="368" y="168"/>
                    <a:pt x="528" y="448"/>
                    <a:pt x="568" y="432"/>
                  </a:cubicBezTo>
                  <a:cubicBezTo>
                    <a:pt x="608" y="416"/>
                    <a:pt x="528" y="112"/>
                    <a:pt x="568" y="96"/>
                  </a:cubicBezTo>
                  <a:cubicBezTo>
                    <a:pt x="608" y="80"/>
                    <a:pt x="776" y="352"/>
                    <a:pt x="808" y="336"/>
                  </a:cubicBezTo>
                  <a:cubicBezTo>
                    <a:pt x="840" y="320"/>
                    <a:pt x="800" y="160"/>
                    <a:pt x="760" y="0"/>
                  </a:cubicBezTo>
                </a:path>
              </a:pathLst>
            </a:custGeom>
            <a:noFill/>
            <a:ln w="38100">
              <a:solidFill>
                <a:schemeClr val="bg1"/>
              </a:solidFill>
              <a:round/>
              <a:headEnd/>
              <a:tailEnd/>
            </a:ln>
          </p:spPr>
          <p:txBody>
            <a:bodyPr wrap="none" anchor="ctr"/>
            <a:lstStyle/>
            <a:p>
              <a:endParaRPr lang="fr-FR"/>
            </a:p>
          </p:txBody>
        </p:sp>
        <p:pic>
          <p:nvPicPr>
            <p:cNvPr id="36888" name="Picture 22"/>
            <p:cNvPicPr>
              <a:picLocks noChangeAspect="1" noChangeArrowheads="1"/>
            </p:cNvPicPr>
            <p:nvPr/>
          </p:nvPicPr>
          <p:blipFill>
            <a:blip r:embed="rId3"/>
            <a:srcRect/>
            <a:stretch>
              <a:fillRect/>
            </a:stretch>
          </p:blipFill>
          <p:spPr bwMode="auto">
            <a:xfrm>
              <a:off x="624" y="1248"/>
              <a:ext cx="1465" cy="1476"/>
            </a:xfrm>
            <a:prstGeom prst="rect">
              <a:avLst/>
            </a:prstGeom>
            <a:noFill/>
            <a:ln w="9525">
              <a:noFill/>
              <a:miter lim="800000"/>
              <a:headEnd/>
              <a:tailEnd/>
            </a:ln>
          </p:spPr>
        </p:pic>
      </p:grpSp>
      <p:sp>
        <p:nvSpPr>
          <p:cNvPr id="36875" name="Text Box 23"/>
          <p:cNvSpPr txBox="1">
            <a:spLocks noChangeArrowheads="1"/>
          </p:cNvSpPr>
          <p:nvPr/>
        </p:nvSpPr>
        <p:spPr bwMode="auto">
          <a:xfrm>
            <a:off x="4454525" y="3305175"/>
            <a:ext cx="1214438" cy="336550"/>
          </a:xfrm>
          <a:prstGeom prst="rect">
            <a:avLst/>
          </a:prstGeom>
          <a:noFill/>
          <a:ln w="9525">
            <a:noFill/>
            <a:miter lim="800000"/>
            <a:headEnd/>
            <a:tailEnd/>
          </a:ln>
        </p:spPr>
        <p:txBody>
          <a:bodyPr wrap="none">
            <a:spAutoFit/>
          </a:bodyPr>
          <a:lstStyle/>
          <a:p>
            <a:pPr algn="ctr" eaLnBrk="0" hangingPunct="0"/>
            <a:r>
              <a:rPr lang="de-DE" sz="1600" b="1">
                <a:solidFill>
                  <a:schemeClr val="bg1"/>
                </a:solidFill>
                <a:latin typeface="Times New Roman" pitchFamily="18" charset="0"/>
              </a:rPr>
              <a:t>NP,VP35, L</a:t>
            </a:r>
          </a:p>
        </p:txBody>
      </p:sp>
      <p:sp>
        <p:nvSpPr>
          <p:cNvPr id="36876" name="Text Box 24"/>
          <p:cNvSpPr txBox="1">
            <a:spLocks noChangeArrowheads="1"/>
          </p:cNvSpPr>
          <p:nvPr/>
        </p:nvSpPr>
        <p:spPr bwMode="auto">
          <a:xfrm>
            <a:off x="6129338" y="5972175"/>
            <a:ext cx="1493837"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RNA (-) strand</a:t>
            </a:r>
          </a:p>
        </p:txBody>
      </p:sp>
      <p:sp>
        <p:nvSpPr>
          <p:cNvPr id="36877" name="Line 25"/>
          <p:cNvSpPr>
            <a:spLocks noChangeShapeType="1"/>
          </p:cNvSpPr>
          <p:nvPr/>
        </p:nvSpPr>
        <p:spPr bwMode="auto">
          <a:xfrm>
            <a:off x="1284288" y="2543175"/>
            <a:ext cx="703262" cy="300038"/>
          </a:xfrm>
          <a:prstGeom prst="line">
            <a:avLst/>
          </a:prstGeom>
          <a:noFill/>
          <a:ln w="9525">
            <a:solidFill>
              <a:schemeClr val="bg1"/>
            </a:solidFill>
            <a:round/>
            <a:headEnd/>
            <a:tailEnd type="triangle" w="med" len="med"/>
          </a:ln>
        </p:spPr>
        <p:txBody>
          <a:bodyPr/>
          <a:lstStyle/>
          <a:p>
            <a:endParaRPr lang="fr-FR"/>
          </a:p>
        </p:txBody>
      </p:sp>
      <p:grpSp>
        <p:nvGrpSpPr>
          <p:cNvPr id="36878" name="Group 26"/>
          <p:cNvGrpSpPr>
            <a:grpSpLocks/>
          </p:cNvGrpSpPr>
          <p:nvPr/>
        </p:nvGrpSpPr>
        <p:grpSpPr bwMode="auto">
          <a:xfrm>
            <a:off x="973138" y="2147888"/>
            <a:ext cx="1503362" cy="336550"/>
            <a:chOff x="604" y="855"/>
            <a:chExt cx="947" cy="212"/>
          </a:xfrm>
        </p:grpSpPr>
        <p:sp>
          <p:nvSpPr>
            <p:cNvPr id="36885" name="Text Box 27"/>
            <p:cNvSpPr txBox="1">
              <a:spLocks noChangeArrowheads="1"/>
            </p:cNvSpPr>
            <p:nvPr/>
          </p:nvSpPr>
          <p:spPr bwMode="auto">
            <a:xfrm>
              <a:off x="918" y="855"/>
              <a:ext cx="633" cy="212"/>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 strand</a:t>
              </a:r>
            </a:p>
          </p:txBody>
        </p:sp>
        <p:sp>
          <p:nvSpPr>
            <p:cNvPr id="36886" name="Text Box 28"/>
            <p:cNvSpPr txBox="1">
              <a:spLocks noChangeArrowheads="1"/>
            </p:cNvSpPr>
            <p:nvPr/>
          </p:nvSpPr>
          <p:spPr bwMode="auto">
            <a:xfrm>
              <a:off x="604" y="855"/>
              <a:ext cx="392" cy="212"/>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RNA</a:t>
              </a:r>
            </a:p>
          </p:txBody>
        </p:sp>
      </p:grpSp>
      <p:grpSp>
        <p:nvGrpSpPr>
          <p:cNvPr id="36879" name="Group 29"/>
          <p:cNvGrpSpPr>
            <a:grpSpLocks/>
          </p:cNvGrpSpPr>
          <p:nvPr/>
        </p:nvGrpSpPr>
        <p:grpSpPr bwMode="auto">
          <a:xfrm>
            <a:off x="4630738" y="2206625"/>
            <a:ext cx="1550987" cy="336550"/>
            <a:chOff x="604" y="855"/>
            <a:chExt cx="977" cy="212"/>
          </a:xfrm>
        </p:grpSpPr>
        <p:sp>
          <p:nvSpPr>
            <p:cNvPr id="36883" name="Text Box 30"/>
            <p:cNvSpPr txBox="1">
              <a:spLocks noChangeArrowheads="1"/>
            </p:cNvSpPr>
            <p:nvPr/>
          </p:nvSpPr>
          <p:spPr bwMode="auto">
            <a:xfrm>
              <a:off x="918" y="855"/>
              <a:ext cx="663" cy="212"/>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 strand</a:t>
              </a:r>
            </a:p>
          </p:txBody>
        </p:sp>
        <p:sp>
          <p:nvSpPr>
            <p:cNvPr id="36884" name="Text Box 31"/>
            <p:cNvSpPr txBox="1">
              <a:spLocks noChangeArrowheads="1"/>
            </p:cNvSpPr>
            <p:nvPr/>
          </p:nvSpPr>
          <p:spPr bwMode="auto">
            <a:xfrm>
              <a:off x="604" y="855"/>
              <a:ext cx="392" cy="212"/>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RNA</a:t>
              </a:r>
            </a:p>
          </p:txBody>
        </p:sp>
      </p:grpSp>
      <p:sp>
        <p:nvSpPr>
          <p:cNvPr id="36880" name="Line 32"/>
          <p:cNvSpPr>
            <a:spLocks noChangeShapeType="1"/>
          </p:cNvSpPr>
          <p:nvPr/>
        </p:nvSpPr>
        <p:spPr bwMode="auto">
          <a:xfrm flipH="1">
            <a:off x="4719638" y="2543175"/>
            <a:ext cx="347662" cy="300038"/>
          </a:xfrm>
          <a:prstGeom prst="line">
            <a:avLst/>
          </a:prstGeom>
          <a:noFill/>
          <a:ln w="9525">
            <a:solidFill>
              <a:schemeClr val="bg1"/>
            </a:solidFill>
            <a:round/>
            <a:headEnd/>
            <a:tailEnd type="triangle" w="med" len="med"/>
          </a:ln>
        </p:spPr>
        <p:txBody>
          <a:bodyPr/>
          <a:lstStyle/>
          <a:p>
            <a:endParaRPr lang="fr-FR"/>
          </a:p>
        </p:txBody>
      </p:sp>
      <p:sp>
        <p:nvSpPr>
          <p:cNvPr id="247841" name="Text Box 33"/>
          <p:cNvSpPr txBox="1">
            <a:spLocks noChangeArrowheads="1"/>
          </p:cNvSpPr>
          <p:nvPr/>
        </p:nvSpPr>
        <p:spPr bwMode="auto">
          <a:xfrm>
            <a:off x="468313" y="368300"/>
            <a:ext cx="8316912" cy="1373188"/>
          </a:xfrm>
          <a:prstGeom prst="rect">
            <a:avLst/>
          </a:prstGeom>
          <a:noFill/>
          <a:ln w="9525">
            <a:noFill/>
            <a:miter lim="800000"/>
            <a:headEnd/>
            <a:tailEnd/>
          </a:ln>
          <a:effectLst/>
        </p:spPr>
        <p:txBody>
          <a:bodyPr>
            <a:spAutoFit/>
          </a:bodyPr>
          <a:lstStyle/>
          <a:p>
            <a:pPr algn="ctr" eaLnBrk="0" hangingPunct="0">
              <a:defRPr/>
            </a:pPr>
            <a:r>
              <a:rPr lang="en-US" sz="2800" b="1">
                <a:solidFill>
                  <a:schemeClr val="bg1"/>
                </a:solidFill>
                <a:effectLst>
                  <a:outerShdw blurRad="38100" dist="38100" dir="2700000" algn="tl">
                    <a:srgbClr val="000000"/>
                  </a:outerShdw>
                </a:effectLst>
                <a:latin typeface="Times New Roman" pitchFamily="18" charset="0"/>
              </a:rPr>
              <a:t>Encapsidated Genomic or Antigenomic RNAs are the templates for viral Polymerase complex</a:t>
            </a:r>
          </a:p>
          <a:p>
            <a:pPr algn="ctr" eaLnBrk="0" hangingPunct="0">
              <a:defRPr/>
            </a:pPr>
            <a:r>
              <a:rPr lang="en-US" sz="2800" b="1" i="1">
                <a:solidFill>
                  <a:schemeClr val="bg1"/>
                </a:solidFill>
                <a:effectLst>
                  <a:outerShdw blurRad="38100" dist="38100" dir="2700000" algn="tl">
                    <a:srgbClr val="000000"/>
                  </a:outerShdw>
                </a:effectLst>
                <a:latin typeface="Times New Roman" pitchFamily="18" charset="0"/>
              </a:rPr>
              <a:t>- RNA Replication -</a:t>
            </a:r>
          </a:p>
        </p:txBody>
      </p:sp>
      <p:sp>
        <p:nvSpPr>
          <p:cNvPr id="36882" name="Text Box 24"/>
          <p:cNvSpPr txBox="1">
            <a:spLocks noChangeArrowheads="1"/>
          </p:cNvSpPr>
          <p:nvPr/>
        </p:nvSpPr>
        <p:spPr bwMode="auto">
          <a:xfrm>
            <a:off x="468313" y="5451475"/>
            <a:ext cx="5376862" cy="461963"/>
          </a:xfrm>
          <a:prstGeom prst="rect">
            <a:avLst/>
          </a:prstGeom>
          <a:noFill/>
          <a:ln w="9525">
            <a:noFill/>
            <a:miter lim="800000"/>
            <a:headEnd/>
            <a:tailEnd/>
          </a:ln>
        </p:spPr>
        <p:txBody>
          <a:bodyPr wrap="none">
            <a:spAutoFit/>
          </a:bodyPr>
          <a:lstStyle/>
          <a:p>
            <a:pPr eaLnBrk="0" hangingPunct="0"/>
            <a:r>
              <a:rPr lang="de-DE" sz="2400" b="1" i="1" u="sng">
                <a:solidFill>
                  <a:schemeClr val="bg1"/>
                </a:solidFill>
                <a:latin typeface="Times New Roman" pitchFamily="18" charset="0"/>
              </a:rPr>
              <a:t>RNA  have to be encapsidated by NP (N) </a:t>
            </a:r>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7890" name="Freeform 2"/>
          <p:cNvSpPr>
            <a:spLocks/>
          </p:cNvSpPr>
          <p:nvPr/>
        </p:nvSpPr>
        <p:spPr bwMode="auto">
          <a:xfrm>
            <a:off x="6980238" y="4216400"/>
            <a:ext cx="17462" cy="3175"/>
          </a:xfrm>
          <a:custGeom>
            <a:avLst/>
            <a:gdLst>
              <a:gd name="T0" fmla="*/ 0 w 13"/>
              <a:gd name="T1" fmla="*/ 0 h 2"/>
              <a:gd name="T2" fmla="*/ 0 w 13"/>
              <a:gd name="T3" fmla="*/ 2147483647 h 2"/>
              <a:gd name="T4" fmla="*/ 2147483647 w 13"/>
              <a:gd name="T5" fmla="*/ 2147483647 h 2"/>
              <a:gd name="T6" fmla="*/ 2147483647 w 13"/>
              <a:gd name="T7" fmla="*/ 0 h 2"/>
              <a:gd name="T8" fmla="*/ 0 w 13"/>
              <a:gd name="T9" fmla="*/ 0 h 2"/>
              <a:gd name="T10" fmla="*/ 0 60000 65536"/>
              <a:gd name="T11" fmla="*/ 0 60000 65536"/>
              <a:gd name="T12" fmla="*/ 0 60000 65536"/>
              <a:gd name="T13" fmla="*/ 0 60000 65536"/>
              <a:gd name="T14" fmla="*/ 0 60000 65536"/>
              <a:gd name="T15" fmla="*/ 0 w 13"/>
              <a:gd name="T16" fmla="*/ 0 h 2"/>
              <a:gd name="T17" fmla="*/ 13 w 13"/>
              <a:gd name="T18" fmla="*/ 2 h 2"/>
            </a:gdLst>
            <a:ahLst/>
            <a:cxnLst>
              <a:cxn ang="T10">
                <a:pos x="T0" y="T1"/>
              </a:cxn>
              <a:cxn ang="T11">
                <a:pos x="T2" y="T3"/>
              </a:cxn>
              <a:cxn ang="T12">
                <a:pos x="T4" y="T5"/>
              </a:cxn>
              <a:cxn ang="T13">
                <a:pos x="T6" y="T7"/>
              </a:cxn>
              <a:cxn ang="T14">
                <a:pos x="T8" y="T9"/>
              </a:cxn>
            </a:cxnLst>
            <a:rect l="T15" t="T16" r="T17" b="T18"/>
            <a:pathLst>
              <a:path w="13" h="2">
                <a:moveTo>
                  <a:pt x="0" y="0"/>
                </a:moveTo>
                <a:lnTo>
                  <a:pt x="0" y="1"/>
                </a:lnTo>
                <a:lnTo>
                  <a:pt x="12" y="1"/>
                </a:lnTo>
                <a:lnTo>
                  <a:pt x="12" y="0"/>
                </a:lnTo>
                <a:lnTo>
                  <a:pt x="0" y="0"/>
                </a:lnTo>
              </a:path>
            </a:pathLst>
          </a:custGeom>
          <a:solidFill>
            <a:srgbClr val="FFFFFF"/>
          </a:solidFill>
          <a:ln w="12700" cap="rnd">
            <a:noFill/>
            <a:round/>
            <a:headEnd/>
            <a:tailEnd/>
          </a:ln>
        </p:spPr>
        <p:txBody>
          <a:bodyPr/>
          <a:lstStyle/>
          <a:p>
            <a:endParaRPr lang="fr-FR"/>
          </a:p>
        </p:txBody>
      </p:sp>
      <p:sp>
        <p:nvSpPr>
          <p:cNvPr id="37891" name="Rectangle 3"/>
          <p:cNvSpPr>
            <a:spLocks noChangeArrowheads="1"/>
          </p:cNvSpPr>
          <p:nvPr/>
        </p:nvSpPr>
        <p:spPr bwMode="auto">
          <a:xfrm>
            <a:off x="50800" y="1685925"/>
            <a:ext cx="1360488" cy="0"/>
          </a:xfrm>
          <a:prstGeom prst="rect">
            <a:avLst/>
          </a:prstGeom>
          <a:noFill/>
          <a:ln w="9525">
            <a:noFill/>
            <a:miter lim="800000"/>
            <a:headEnd/>
            <a:tailEnd/>
          </a:ln>
        </p:spPr>
        <p:txBody>
          <a:bodyPr wrap="none" anchor="ctr">
            <a:spAutoFit/>
          </a:bodyPr>
          <a:lstStyle/>
          <a:p>
            <a:endParaRPr lang="en-US"/>
          </a:p>
        </p:txBody>
      </p:sp>
      <p:sp>
        <p:nvSpPr>
          <p:cNvPr id="37892" name="Rectangle 4"/>
          <p:cNvSpPr>
            <a:spLocks noChangeArrowheads="1"/>
          </p:cNvSpPr>
          <p:nvPr/>
        </p:nvSpPr>
        <p:spPr bwMode="auto">
          <a:xfrm>
            <a:off x="7880350" y="2538413"/>
            <a:ext cx="1588"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37893" name="Rectangle 5"/>
          <p:cNvSpPr>
            <a:spLocks noChangeArrowheads="1"/>
          </p:cNvSpPr>
          <p:nvPr/>
        </p:nvSpPr>
        <p:spPr bwMode="auto">
          <a:xfrm>
            <a:off x="7880350" y="2763838"/>
            <a:ext cx="1588"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37894" name="Text Box 6"/>
          <p:cNvSpPr txBox="1">
            <a:spLocks noChangeAspect="1" noChangeArrowheads="1"/>
          </p:cNvSpPr>
          <p:nvPr/>
        </p:nvSpPr>
        <p:spPr bwMode="auto">
          <a:xfrm>
            <a:off x="5067300" y="2462213"/>
            <a:ext cx="1570038"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Translation</a:t>
            </a:r>
          </a:p>
        </p:txBody>
      </p:sp>
      <p:pic>
        <p:nvPicPr>
          <p:cNvPr id="37895" name="Picture 7"/>
          <p:cNvPicPr>
            <a:picLocks noChangeAspect="1" noChangeArrowheads="1"/>
          </p:cNvPicPr>
          <p:nvPr/>
        </p:nvPicPr>
        <p:blipFill>
          <a:blip r:embed="rId3"/>
          <a:srcRect/>
          <a:stretch>
            <a:fillRect/>
          </a:stretch>
        </p:blipFill>
        <p:spPr bwMode="auto">
          <a:xfrm>
            <a:off x="379413" y="1674813"/>
            <a:ext cx="1860550" cy="2109787"/>
          </a:xfrm>
          <a:prstGeom prst="rect">
            <a:avLst/>
          </a:prstGeom>
          <a:noFill/>
          <a:ln w="9525">
            <a:noFill/>
            <a:miter lim="800000"/>
            <a:headEnd/>
            <a:tailEnd/>
          </a:ln>
        </p:spPr>
      </p:pic>
      <p:sp>
        <p:nvSpPr>
          <p:cNvPr id="37896" name="Text Box 8"/>
          <p:cNvSpPr txBox="1">
            <a:spLocks noChangeAspect="1" noChangeArrowheads="1"/>
          </p:cNvSpPr>
          <p:nvPr/>
        </p:nvSpPr>
        <p:spPr bwMode="auto">
          <a:xfrm>
            <a:off x="7005638" y="5241925"/>
            <a:ext cx="319087"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L</a:t>
            </a:r>
          </a:p>
        </p:txBody>
      </p:sp>
      <p:sp>
        <p:nvSpPr>
          <p:cNvPr id="37897" name="Text Box 9"/>
          <p:cNvSpPr txBox="1">
            <a:spLocks noChangeAspect="1" noChangeArrowheads="1"/>
          </p:cNvSpPr>
          <p:nvPr/>
        </p:nvSpPr>
        <p:spPr bwMode="auto">
          <a:xfrm>
            <a:off x="6351588" y="5399088"/>
            <a:ext cx="6572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VP30</a:t>
            </a:r>
          </a:p>
        </p:txBody>
      </p:sp>
      <p:sp>
        <p:nvSpPr>
          <p:cNvPr id="37898" name="Text Box 10"/>
          <p:cNvSpPr txBox="1">
            <a:spLocks noChangeAspect="1" noChangeArrowheads="1"/>
          </p:cNvSpPr>
          <p:nvPr/>
        </p:nvSpPr>
        <p:spPr bwMode="auto">
          <a:xfrm>
            <a:off x="5462588" y="5199063"/>
            <a:ext cx="4540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NP</a:t>
            </a:r>
          </a:p>
        </p:txBody>
      </p:sp>
      <p:sp>
        <p:nvSpPr>
          <p:cNvPr id="37899" name="Text Box 11"/>
          <p:cNvSpPr txBox="1">
            <a:spLocks noChangeAspect="1" noChangeArrowheads="1"/>
          </p:cNvSpPr>
          <p:nvPr/>
        </p:nvSpPr>
        <p:spPr bwMode="auto">
          <a:xfrm>
            <a:off x="5332413" y="5708650"/>
            <a:ext cx="6572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VP35</a:t>
            </a:r>
          </a:p>
        </p:txBody>
      </p:sp>
      <p:sp>
        <p:nvSpPr>
          <p:cNvPr id="37900" name="Line 12"/>
          <p:cNvSpPr>
            <a:spLocks noChangeAspect="1" noChangeShapeType="1"/>
          </p:cNvSpPr>
          <p:nvPr/>
        </p:nvSpPr>
        <p:spPr bwMode="auto">
          <a:xfrm>
            <a:off x="1598613" y="2851150"/>
            <a:ext cx="1036637" cy="0"/>
          </a:xfrm>
          <a:prstGeom prst="line">
            <a:avLst/>
          </a:prstGeom>
          <a:noFill/>
          <a:ln w="28575">
            <a:solidFill>
              <a:schemeClr val="bg1"/>
            </a:solidFill>
            <a:round/>
            <a:headEnd/>
            <a:tailEnd type="triangle" w="med" len="med"/>
          </a:ln>
        </p:spPr>
        <p:txBody>
          <a:bodyPr wrap="none" anchor="ctr"/>
          <a:lstStyle/>
          <a:p>
            <a:endParaRPr lang="fr-FR"/>
          </a:p>
        </p:txBody>
      </p:sp>
      <p:sp>
        <p:nvSpPr>
          <p:cNvPr id="37901" name="Oval 13"/>
          <p:cNvSpPr>
            <a:spLocks noChangeAspect="1" noChangeArrowheads="1"/>
          </p:cNvSpPr>
          <p:nvPr/>
        </p:nvSpPr>
        <p:spPr bwMode="auto">
          <a:xfrm>
            <a:off x="5953125" y="5199063"/>
            <a:ext cx="304800" cy="342900"/>
          </a:xfrm>
          <a:prstGeom prst="ellipse">
            <a:avLst/>
          </a:prstGeom>
          <a:gradFill rotWithShape="0">
            <a:gsLst>
              <a:gs pos="0">
                <a:srgbClr val="FFC9CA"/>
              </a:gs>
              <a:gs pos="100000">
                <a:srgbClr val="FF7C80"/>
              </a:gs>
            </a:gsLst>
            <a:path path="rect">
              <a:fillToRect r="100000" b="100000"/>
            </a:path>
          </a:gradFill>
          <a:ln w="9525">
            <a:solidFill>
              <a:schemeClr val="tx1"/>
            </a:solidFill>
            <a:round/>
            <a:headEnd/>
            <a:tailEnd/>
          </a:ln>
        </p:spPr>
        <p:txBody>
          <a:bodyPr wrap="none" anchor="ctr"/>
          <a:lstStyle/>
          <a:p>
            <a:endParaRPr lang="en-US"/>
          </a:p>
        </p:txBody>
      </p:sp>
      <p:sp>
        <p:nvSpPr>
          <p:cNvPr id="37902" name="Oval 14"/>
          <p:cNvSpPr>
            <a:spLocks noChangeAspect="1" noChangeArrowheads="1"/>
          </p:cNvSpPr>
          <p:nvPr/>
        </p:nvSpPr>
        <p:spPr bwMode="auto">
          <a:xfrm>
            <a:off x="6502400" y="5746750"/>
            <a:ext cx="244475" cy="274638"/>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223247" name="Oval 15"/>
          <p:cNvSpPr>
            <a:spLocks noChangeAspect="1" noChangeArrowheads="1"/>
          </p:cNvSpPr>
          <p:nvPr/>
        </p:nvSpPr>
        <p:spPr bwMode="auto">
          <a:xfrm>
            <a:off x="6969125" y="5532438"/>
            <a:ext cx="428625" cy="481012"/>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3248" name="Oval 16"/>
          <p:cNvSpPr>
            <a:spLocks noChangeAspect="1" noChangeArrowheads="1"/>
          </p:cNvSpPr>
          <p:nvPr/>
        </p:nvSpPr>
        <p:spPr bwMode="auto">
          <a:xfrm>
            <a:off x="5953125" y="5746750"/>
            <a:ext cx="244475" cy="274638"/>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sp>
        <p:nvSpPr>
          <p:cNvPr id="37905" name="Text Box 17"/>
          <p:cNvSpPr txBox="1">
            <a:spLocks noChangeAspect="1" noChangeArrowheads="1"/>
          </p:cNvSpPr>
          <p:nvPr/>
        </p:nvSpPr>
        <p:spPr bwMode="auto">
          <a:xfrm>
            <a:off x="1479550" y="2949575"/>
            <a:ext cx="1214438" cy="611188"/>
          </a:xfrm>
          <a:prstGeom prst="rect">
            <a:avLst/>
          </a:prstGeom>
          <a:noFill/>
          <a:ln w="9525">
            <a:noFill/>
            <a:miter lim="800000"/>
            <a:headEnd/>
            <a:tailEnd/>
          </a:ln>
        </p:spPr>
        <p:txBody>
          <a:bodyPr wrap="none">
            <a:spAutoFit/>
          </a:bodyPr>
          <a:lstStyle/>
          <a:p>
            <a:pPr algn="ctr" eaLnBrk="0" hangingPunct="0"/>
            <a:r>
              <a:rPr lang="de-DE" sz="1600" b="1">
                <a:solidFill>
                  <a:schemeClr val="bg1"/>
                </a:solidFill>
                <a:latin typeface="Times New Roman" pitchFamily="18" charset="0"/>
              </a:rPr>
              <a:t>NP,VP35, L</a:t>
            </a:r>
          </a:p>
          <a:p>
            <a:pPr algn="ctr" eaLnBrk="0" hangingPunct="0"/>
            <a:r>
              <a:rPr lang="de-DE" b="1">
                <a:solidFill>
                  <a:srgbClr val="CC3300"/>
                </a:solidFill>
                <a:latin typeface="Times New Roman" pitchFamily="18" charset="0"/>
              </a:rPr>
              <a:t>VP30</a:t>
            </a:r>
          </a:p>
        </p:txBody>
      </p:sp>
      <p:sp>
        <p:nvSpPr>
          <p:cNvPr id="223253" name="Oval 21"/>
          <p:cNvSpPr>
            <a:spLocks noChangeAspect="1" noChangeArrowheads="1"/>
          </p:cNvSpPr>
          <p:nvPr/>
        </p:nvSpPr>
        <p:spPr bwMode="auto">
          <a:xfrm>
            <a:off x="1598613" y="1674813"/>
            <a:ext cx="304800" cy="342900"/>
          </a:xfrm>
          <a:prstGeom prst="ellipse">
            <a:avLst/>
          </a:prstGeom>
          <a:gradFill rotWithShape="0">
            <a:gsLst>
              <a:gs pos="0">
                <a:schemeClr val="accent2"/>
              </a:gs>
              <a:gs pos="100000">
                <a:schemeClr val="accent2">
                  <a:gamma/>
                  <a:shade val="46275"/>
                  <a:invGamma/>
                </a:schemeClr>
              </a:gs>
            </a:gsLst>
            <a:path path="rect">
              <a:fillToRect r="100000" b="100000"/>
            </a:path>
          </a:gradFill>
          <a:ln w="9525">
            <a:solidFill>
              <a:schemeClr val="tx1"/>
            </a:solidFill>
            <a:round/>
            <a:headEnd/>
            <a:tailEnd/>
          </a:ln>
          <a:effectLst/>
        </p:spPr>
        <p:txBody>
          <a:bodyPr wrap="none" anchor="ctr"/>
          <a:lstStyle/>
          <a:p>
            <a:pPr>
              <a:defRPr/>
            </a:pPr>
            <a:endParaRPr lang="en-US">
              <a:latin typeface="Arial" charset="0"/>
            </a:endParaRPr>
          </a:p>
        </p:txBody>
      </p:sp>
      <p:sp>
        <p:nvSpPr>
          <p:cNvPr id="223254" name="Oval 22"/>
          <p:cNvSpPr>
            <a:spLocks noChangeAspect="1" noChangeArrowheads="1"/>
          </p:cNvSpPr>
          <p:nvPr/>
        </p:nvSpPr>
        <p:spPr bwMode="auto">
          <a:xfrm>
            <a:off x="1782763" y="1881188"/>
            <a:ext cx="120650" cy="136525"/>
          </a:xfrm>
          <a:prstGeom prst="ellipse">
            <a:avLst/>
          </a:prstGeom>
          <a:gradFill rotWithShape="0">
            <a:gsLst>
              <a:gs pos="0">
                <a:schemeClr val="accent1"/>
              </a:gs>
              <a:gs pos="100000">
                <a:schemeClr val="accent1">
                  <a:gamma/>
                  <a:shade val="46275"/>
                  <a:invGamma/>
                </a:schemeClr>
              </a:gs>
            </a:gsLst>
            <a:path path="rect">
              <a:fillToRect r="100000" b="100000"/>
            </a:path>
          </a:gradFill>
          <a:ln w="9525">
            <a:solidFill>
              <a:schemeClr val="accent2"/>
            </a:solidFill>
            <a:round/>
            <a:headEnd/>
            <a:tailEnd/>
          </a:ln>
          <a:effectLst/>
        </p:spPr>
        <p:txBody>
          <a:bodyPr wrap="none" anchor="ctr"/>
          <a:lstStyle/>
          <a:p>
            <a:pPr>
              <a:defRPr/>
            </a:pPr>
            <a:endParaRPr lang="en-US">
              <a:latin typeface="Arial" charset="0"/>
            </a:endParaRPr>
          </a:p>
        </p:txBody>
      </p:sp>
      <p:sp>
        <p:nvSpPr>
          <p:cNvPr id="37908" name="Oval 23"/>
          <p:cNvSpPr>
            <a:spLocks noChangeAspect="1" noChangeArrowheads="1"/>
          </p:cNvSpPr>
          <p:nvPr/>
        </p:nvSpPr>
        <p:spPr bwMode="auto">
          <a:xfrm>
            <a:off x="1233488" y="2428875"/>
            <a:ext cx="120650" cy="138113"/>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37909" name="Oval 24"/>
          <p:cNvSpPr>
            <a:spLocks noChangeAspect="1" noChangeArrowheads="1"/>
          </p:cNvSpPr>
          <p:nvPr/>
        </p:nvSpPr>
        <p:spPr bwMode="auto">
          <a:xfrm>
            <a:off x="989013" y="2771775"/>
            <a:ext cx="122237" cy="138113"/>
          </a:xfrm>
          <a:prstGeom prst="ellipse">
            <a:avLst/>
          </a:prstGeom>
          <a:gradFill rotWithShape="0">
            <a:gsLst>
              <a:gs pos="0">
                <a:srgbClr val="C31503"/>
              </a:gs>
              <a:gs pos="100000">
                <a:srgbClr val="5A0A01"/>
              </a:gs>
            </a:gsLst>
            <a:path path="rect">
              <a:fillToRect r="100000" b="100000"/>
            </a:path>
          </a:gradFill>
          <a:ln w="9525">
            <a:solidFill>
              <a:schemeClr val="tx1"/>
            </a:solidFill>
            <a:round/>
            <a:headEnd/>
            <a:tailEnd/>
          </a:ln>
        </p:spPr>
        <p:txBody>
          <a:bodyPr wrap="none" anchor="ctr"/>
          <a:lstStyle/>
          <a:p>
            <a:endParaRPr lang="en-US"/>
          </a:p>
        </p:txBody>
      </p:sp>
      <p:sp>
        <p:nvSpPr>
          <p:cNvPr id="37910" name="Oval 25"/>
          <p:cNvSpPr>
            <a:spLocks noChangeAspect="1" noChangeArrowheads="1"/>
          </p:cNvSpPr>
          <p:nvPr/>
        </p:nvSpPr>
        <p:spPr bwMode="auto">
          <a:xfrm>
            <a:off x="7672388" y="5435600"/>
            <a:ext cx="304800" cy="138113"/>
          </a:xfrm>
          <a:prstGeom prst="ellipse">
            <a:avLst/>
          </a:prstGeom>
          <a:solidFill>
            <a:schemeClr val="bg1"/>
          </a:solidFill>
          <a:ln w="9525">
            <a:solidFill>
              <a:schemeClr val="tx1"/>
            </a:solidFill>
            <a:round/>
            <a:headEnd/>
            <a:tailEnd/>
          </a:ln>
        </p:spPr>
        <p:txBody>
          <a:bodyPr wrap="none" anchor="ctr"/>
          <a:lstStyle/>
          <a:p>
            <a:endParaRPr lang="en-US"/>
          </a:p>
        </p:txBody>
      </p:sp>
      <p:sp>
        <p:nvSpPr>
          <p:cNvPr id="37911" name="Oval 26"/>
          <p:cNvSpPr>
            <a:spLocks noChangeAspect="1" noChangeArrowheads="1"/>
          </p:cNvSpPr>
          <p:nvPr/>
        </p:nvSpPr>
        <p:spPr bwMode="auto">
          <a:xfrm>
            <a:off x="7732713" y="5846763"/>
            <a:ext cx="488950" cy="220662"/>
          </a:xfrm>
          <a:prstGeom prst="ellipse">
            <a:avLst/>
          </a:prstGeom>
          <a:solidFill>
            <a:schemeClr val="tx1"/>
          </a:solidFill>
          <a:ln w="9525">
            <a:solidFill>
              <a:schemeClr val="tx1"/>
            </a:solidFill>
            <a:round/>
            <a:headEnd/>
            <a:tailEnd/>
          </a:ln>
        </p:spPr>
        <p:txBody>
          <a:bodyPr wrap="none" anchor="ctr"/>
          <a:lstStyle/>
          <a:p>
            <a:endParaRPr lang="en-US"/>
          </a:p>
        </p:txBody>
      </p:sp>
      <p:sp>
        <p:nvSpPr>
          <p:cNvPr id="37912" name="Text Box 27"/>
          <p:cNvSpPr txBox="1">
            <a:spLocks noChangeAspect="1" noChangeArrowheads="1"/>
          </p:cNvSpPr>
          <p:nvPr/>
        </p:nvSpPr>
        <p:spPr bwMode="auto">
          <a:xfrm>
            <a:off x="7551738" y="5116513"/>
            <a:ext cx="6572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VP24</a:t>
            </a:r>
          </a:p>
        </p:txBody>
      </p:sp>
      <p:sp>
        <p:nvSpPr>
          <p:cNvPr id="37913" name="Text Box 28"/>
          <p:cNvSpPr txBox="1">
            <a:spLocks noChangeAspect="1" noChangeArrowheads="1"/>
          </p:cNvSpPr>
          <p:nvPr/>
        </p:nvSpPr>
        <p:spPr bwMode="auto">
          <a:xfrm>
            <a:off x="7704138" y="5556250"/>
            <a:ext cx="657225" cy="336550"/>
          </a:xfrm>
          <a:prstGeom prst="rect">
            <a:avLst/>
          </a:prstGeom>
          <a:noFill/>
          <a:ln w="9525">
            <a:noFill/>
            <a:miter lim="800000"/>
            <a:headEnd/>
            <a:tailEnd/>
          </a:ln>
        </p:spPr>
        <p:txBody>
          <a:bodyPr wrap="none">
            <a:spAutoFit/>
          </a:bodyPr>
          <a:lstStyle/>
          <a:p>
            <a:pPr eaLnBrk="0" hangingPunct="0"/>
            <a:r>
              <a:rPr lang="de-DE" sz="1600" b="1">
                <a:solidFill>
                  <a:schemeClr val="bg1"/>
                </a:solidFill>
                <a:latin typeface="Times New Roman" pitchFamily="18" charset="0"/>
              </a:rPr>
              <a:t>VP40</a:t>
            </a:r>
          </a:p>
        </p:txBody>
      </p:sp>
      <p:sp>
        <p:nvSpPr>
          <p:cNvPr id="37914" name="Freeform 29"/>
          <p:cNvSpPr>
            <a:spLocks noChangeAspect="1"/>
          </p:cNvSpPr>
          <p:nvPr/>
        </p:nvSpPr>
        <p:spPr bwMode="auto">
          <a:xfrm>
            <a:off x="3003550" y="1808163"/>
            <a:ext cx="433388" cy="133350"/>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15" name="Text Box 30"/>
          <p:cNvSpPr txBox="1">
            <a:spLocks noChangeAspect="1" noChangeArrowheads="1"/>
          </p:cNvSpPr>
          <p:nvPr/>
        </p:nvSpPr>
        <p:spPr bwMode="auto">
          <a:xfrm>
            <a:off x="3752850" y="1628775"/>
            <a:ext cx="998538"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16" name="Freeform 31"/>
          <p:cNvSpPr>
            <a:spLocks noChangeAspect="1"/>
          </p:cNvSpPr>
          <p:nvPr/>
        </p:nvSpPr>
        <p:spPr bwMode="auto">
          <a:xfrm>
            <a:off x="3403600" y="1808163"/>
            <a:ext cx="431800" cy="133350"/>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17" name="Text Box 32"/>
          <p:cNvSpPr txBox="1">
            <a:spLocks noChangeAspect="1" noChangeArrowheads="1"/>
          </p:cNvSpPr>
          <p:nvPr/>
        </p:nvSpPr>
        <p:spPr bwMode="auto">
          <a:xfrm>
            <a:off x="3751263" y="1984375"/>
            <a:ext cx="998537"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18" name="Freeform 33"/>
          <p:cNvSpPr>
            <a:spLocks noChangeAspect="1"/>
          </p:cNvSpPr>
          <p:nvPr/>
        </p:nvSpPr>
        <p:spPr bwMode="auto">
          <a:xfrm>
            <a:off x="3403600" y="216376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19" name="Text Box 34"/>
          <p:cNvSpPr txBox="1">
            <a:spLocks noChangeAspect="1" noChangeArrowheads="1"/>
          </p:cNvSpPr>
          <p:nvPr/>
        </p:nvSpPr>
        <p:spPr bwMode="auto">
          <a:xfrm>
            <a:off x="3751263" y="2341563"/>
            <a:ext cx="998537"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20" name="Freeform 35"/>
          <p:cNvSpPr>
            <a:spLocks noChangeAspect="1"/>
          </p:cNvSpPr>
          <p:nvPr/>
        </p:nvSpPr>
        <p:spPr bwMode="auto">
          <a:xfrm>
            <a:off x="3403600" y="251936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1" name="Freeform 36"/>
          <p:cNvSpPr>
            <a:spLocks noChangeAspect="1"/>
          </p:cNvSpPr>
          <p:nvPr/>
        </p:nvSpPr>
        <p:spPr bwMode="auto">
          <a:xfrm>
            <a:off x="3003550" y="2874963"/>
            <a:ext cx="433388"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2" name="Text Box 37"/>
          <p:cNvSpPr txBox="1">
            <a:spLocks noChangeAspect="1" noChangeArrowheads="1"/>
          </p:cNvSpPr>
          <p:nvPr/>
        </p:nvSpPr>
        <p:spPr bwMode="auto">
          <a:xfrm>
            <a:off x="3752850" y="2697163"/>
            <a:ext cx="998538"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23" name="Freeform 38"/>
          <p:cNvSpPr>
            <a:spLocks noChangeAspect="1"/>
          </p:cNvSpPr>
          <p:nvPr/>
        </p:nvSpPr>
        <p:spPr bwMode="auto">
          <a:xfrm>
            <a:off x="3403600" y="287496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4" name="Text Box 39"/>
          <p:cNvSpPr txBox="1">
            <a:spLocks noChangeAspect="1" noChangeArrowheads="1"/>
          </p:cNvSpPr>
          <p:nvPr/>
        </p:nvSpPr>
        <p:spPr bwMode="auto">
          <a:xfrm>
            <a:off x="3751263" y="3052763"/>
            <a:ext cx="998537"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25" name="Freeform 40"/>
          <p:cNvSpPr>
            <a:spLocks noChangeAspect="1"/>
          </p:cNvSpPr>
          <p:nvPr/>
        </p:nvSpPr>
        <p:spPr bwMode="auto">
          <a:xfrm>
            <a:off x="3403600" y="323056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6" name="Text Box 41"/>
          <p:cNvSpPr txBox="1">
            <a:spLocks noChangeAspect="1" noChangeArrowheads="1"/>
          </p:cNvSpPr>
          <p:nvPr/>
        </p:nvSpPr>
        <p:spPr bwMode="auto">
          <a:xfrm>
            <a:off x="3751263" y="3408363"/>
            <a:ext cx="998537"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27" name="Freeform 42"/>
          <p:cNvSpPr>
            <a:spLocks noChangeAspect="1"/>
          </p:cNvSpPr>
          <p:nvPr/>
        </p:nvSpPr>
        <p:spPr bwMode="auto">
          <a:xfrm>
            <a:off x="3403600" y="358616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8" name="Freeform 43"/>
          <p:cNvSpPr>
            <a:spLocks noChangeAspect="1"/>
          </p:cNvSpPr>
          <p:nvPr/>
        </p:nvSpPr>
        <p:spPr bwMode="auto">
          <a:xfrm>
            <a:off x="3001963" y="3943350"/>
            <a:ext cx="433387" cy="133350"/>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29" name="Text Box 44"/>
          <p:cNvSpPr txBox="1">
            <a:spLocks noChangeAspect="1" noChangeArrowheads="1"/>
          </p:cNvSpPr>
          <p:nvPr/>
        </p:nvSpPr>
        <p:spPr bwMode="auto">
          <a:xfrm>
            <a:off x="3752850" y="3763963"/>
            <a:ext cx="998538"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30" name="Freeform 45"/>
          <p:cNvSpPr>
            <a:spLocks noChangeAspect="1"/>
          </p:cNvSpPr>
          <p:nvPr/>
        </p:nvSpPr>
        <p:spPr bwMode="auto">
          <a:xfrm>
            <a:off x="3402013" y="3943350"/>
            <a:ext cx="433387" cy="133350"/>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31" name="Freeform 46"/>
          <p:cNvSpPr>
            <a:spLocks noChangeAspect="1"/>
          </p:cNvSpPr>
          <p:nvPr/>
        </p:nvSpPr>
        <p:spPr bwMode="auto">
          <a:xfrm>
            <a:off x="2611438" y="3933825"/>
            <a:ext cx="431800" cy="136525"/>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32" name="Line 47"/>
          <p:cNvSpPr>
            <a:spLocks noChangeAspect="1" noChangeShapeType="1"/>
          </p:cNvSpPr>
          <p:nvPr/>
        </p:nvSpPr>
        <p:spPr bwMode="auto">
          <a:xfrm flipV="1">
            <a:off x="4714875" y="2017713"/>
            <a:ext cx="819150" cy="531812"/>
          </a:xfrm>
          <a:prstGeom prst="line">
            <a:avLst/>
          </a:prstGeom>
          <a:noFill/>
          <a:ln w="28575">
            <a:solidFill>
              <a:schemeClr val="bg1"/>
            </a:solidFill>
            <a:round/>
            <a:headEnd/>
            <a:tailEnd type="triangle" w="med" len="med"/>
          </a:ln>
        </p:spPr>
        <p:txBody>
          <a:bodyPr wrap="none" anchor="ctr"/>
          <a:lstStyle/>
          <a:p>
            <a:endParaRPr lang="fr-FR"/>
          </a:p>
        </p:txBody>
      </p:sp>
      <p:sp>
        <p:nvSpPr>
          <p:cNvPr id="37933" name="Line 48"/>
          <p:cNvSpPr>
            <a:spLocks noChangeAspect="1" noChangeShapeType="1"/>
          </p:cNvSpPr>
          <p:nvPr/>
        </p:nvSpPr>
        <p:spPr bwMode="auto">
          <a:xfrm>
            <a:off x="4703763" y="2771775"/>
            <a:ext cx="876300" cy="571500"/>
          </a:xfrm>
          <a:prstGeom prst="line">
            <a:avLst/>
          </a:prstGeom>
          <a:noFill/>
          <a:ln w="28575">
            <a:solidFill>
              <a:schemeClr val="bg1"/>
            </a:solidFill>
            <a:round/>
            <a:headEnd/>
            <a:tailEnd type="triangle" w="med" len="med"/>
          </a:ln>
        </p:spPr>
        <p:txBody>
          <a:bodyPr wrap="none" anchor="ctr"/>
          <a:lstStyle/>
          <a:p>
            <a:endParaRPr lang="fr-FR"/>
          </a:p>
        </p:txBody>
      </p:sp>
      <p:sp>
        <p:nvSpPr>
          <p:cNvPr id="37934" name="Freeform 50"/>
          <p:cNvSpPr>
            <a:spLocks noChangeAspect="1"/>
          </p:cNvSpPr>
          <p:nvPr/>
        </p:nvSpPr>
        <p:spPr bwMode="auto">
          <a:xfrm>
            <a:off x="6811963" y="225425"/>
            <a:ext cx="2224087" cy="2676525"/>
          </a:xfrm>
          <a:custGeom>
            <a:avLst/>
            <a:gdLst>
              <a:gd name="T0" fmla="*/ 0 w 1751"/>
              <a:gd name="T1" fmla="*/ 2147483647 h 1633"/>
              <a:gd name="T2" fmla="*/ 2147483647 w 1751"/>
              <a:gd name="T3" fmla="*/ 2147483647 h 1633"/>
              <a:gd name="T4" fmla="*/ 2147483647 w 1751"/>
              <a:gd name="T5" fmla="*/ 2147483647 h 1633"/>
              <a:gd name="T6" fmla="*/ 2147483647 w 1751"/>
              <a:gd name="T7" fmla="*/ 2147483647 h 1633"/>
              <a:gd name="T8" fmla="*/ 2147483647 w 1751"/>
              <a:gd name="T9" fmla="*/ 2147483647 h 1633"/>
              <a:gd name="T10" fmla="*/ 2147483647 w 1751"/>
              <a:gd name="T11" fmla="*/ 2147483647 h 1633"/>
              <a:gd name="T12" fmla="*/ 2147483647 w 1751"/>
              <a:gd name="T13" fmla="*/ 2147483647 h 1633"/>
              <a:gd name="T14" fmla="*/ 2147483647 w 1751"/>
              <a:gd name="T15" fmla="*/ 2147483647 h 1633"/>
              <a:gd name="T16" fmla="*/ 2147483647 w 1751"/>
              <a:gd name="T17" fmla="*/ 2147483647 h 1633"/>
              <a:gd name="T18" fmla="*/ 2147483647 w 1751"/>
              <a:gd name="T19" fmla="*/ 2147483647 h 1633"/>
              <a:gd name="T20" fmla="*/ 2147483647 w 1751"/>
              <a:gd name="T21" fmla="*/ 2147483647 h 1633"/>
              <a:gd name="T22" fmla="*/ 2147483647 w 1751"/>
              <a:gd name="T23" fmla="*/ 2147483647 h 1633"/>
              <a:gd name="T24" fmla="*/ 2147483647 w 1751"/>
              <a:gd name="T25" fmla="*/ 2147483647 h 1633"/>
              <a:gd name="T26" fmla="*/ 2147483647 w 1751"/>
              <a:gd name="T27" fmla="*/ 2147483647 h 1633"/>
              <a:gd name="T28" fmla="*/ 2147483647 w 1751"/>
              <a:gd name="T29" fmla="*/ 2147483647 h 1633"/>
              <a:gd name="T30" fmla="*/ 2147483647 w 1751"/>
              <a:gd name="T31" fmla="*/ 2147483647 h 1633"/>
              <a:gd name="T32" fmla="*/ 2147483647 w 1751"/>
              <a:gd name="T33" fmla="*/ 2147483647 h 1633"/>
              <a:gd name="T34" fmla="*/ 2147483647 w 1751"/>
              <a:gd name="T35" fmla="*/ 2147483647 h 1633"/>
              <a:gd name="T36" fmla="*/ 2147483647 w 1751"/>
              <a:gd name="T37" fmla="*/ 2147483647 h 1633"/>
              <a:gd name="T38" fmla="*/ 2147483647 w 1751"/>
              <a:gd name="T39" fmla="*/ 2147483647 h 1633"/>
              <a:gd name="T40" fmla="*/ 2147483647 w 1751"/>
              <a:gd name="T41" fmla="*/ 2147483647 h 1633"/>
              <a:gd name="T42" fmla="*/ 2147483647 w 1751"/>
              <a:gd name="T43" fmla="*/ 2147483647 h 1633"/>
              <a:gd name="T44" fmla="*/ 2147483647 w 1751"/>
              <a:gd name="T45" fmla="*/ 2147483647 h 1633"/>
              <a:gd name="T46" fmla="*/ 2147483647 w 1751"/>
              <a:gd name="T47" fmla="*/ 2147483647 h 1633"/>
              <a:gd name="T48" fmla="*/ 2147483647 w 1751"/>
              <a:gd name="T49" fmla="*/ 2147483647 h 1633"/>
              <a:gd name="T50" fmla="*/ 2147483647 w 1751"/>
              <a:gd name="T51" fmla="*/ 2147483647 h 1633"/>
              <a:gd name="T52" fmla="*/ 2147483647 w 1751"/>
              <a:gd name="T53" fmla="*/ 2147483647 h 1633"/>
              <a:gd name="T54" fmla="*/ 0 w 1751"/>
              <a:gd name="T55" fmla="*/ 2147483647 h 163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751"/>
              <a:gd name="T85" fmla="*/ 0 h 1633"/>
              <a:gd name="T86" fmla="*/ 1751 w 1751"/>
              <a:gd name="T87" fmla="*/ 1633 h 1633"/>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751" h="1633">
                <a:moveTo>
                  <a:pt x="0" y="183"/>
                </a:moveTo>
                <a:cubicBezTo>
                  <a:pt x="11" y="337"/>
                  <a:pt x="35" y="493"/>
                  <a:pt x="91" y="638"/>
                </a:cubicBezTo>
                <a:cubicBezTo>
                  <a:pt x="112" y="693"/>
                  <a:pt x="105" y="660"/>
                  <a:pt x="146" y="701"/>
                </a:cubicBezTo>
                <a:cubicBezTo>
                  <a:pt x="193" y="748"/>
                  <a:pt x="221" y="822"/>
                  <a:pt x="273" y="865"/>
                </a:cubicBezTo>
                <a:cubicBezTo>
                  <a:pt x="291" y="880"/>
                  <a:pt x="311" y="893"/>
                  <a:pt x="328" y="910"/>
                </a:cubicBezTo>
                <a:cubicBezTo>
                  <a:pt x="390" y="972"/>
                  <a:pt x="447" y="1040"/>
                  <a:pt x="510" y="1101"/>
                </a:cubicBezTo>
                <a:cubicBezTo>
                  <a:pt x="583" y="1172"/>
                  <a:pt x="465" y="1085"/>
                  <a:pt x="555" y="1156"/>
                </a:cubicBezTo>
                <a:cubicBezTo>
                  <a:pt x="582" y="1178"/>
                  <a:pt x="716" y="1289"/>
                  <a:pt x="746" y="1301"/>
                </a:cubicBezTo>
                <a:cubicBezTo>
                  <a:pt x="846" y="1341"/>
                  <a:pt x="940" y="1399"/>
                  <a:pt x="1037" y="1447"/>
                </a:cubicBezTo>
                <a:cubicBezTo>
                  <a:pt x="1087" y="1472"/>
                  <a:pt x="1139" y="1508"/>
                  <a:pt x="1191" y="1529"/>
                </a:cubicBezTo>
                <a:cubicBezTo>
                  <a:pt x="1262" y="1558"/>
                  <a:pt x="1343" y="1554"/>
                  <a:pt x="1419" y="1565"/>
                </a:cubicBezTo>
                <a:cubicBezTo>
                  <a:pt x="1448" y="1575"/>
                  <a:pt x="1479" y="1585"/>
                  <a:pt x="1509" y="1592"/>
                </a:cubicBezTo>
                <a:cubicBezTo>
                  <a:pt x="1539" y="1599"/>
                  <a:pt x="1600" y="1610"/>
                  <a:pt x="1600" y="1610"/>
                </a:cubicBezTo>
                <a:cubicBezTo>
                  <a:pt x="1636" y="1607"/>
                  <a:pt x="1691" y="1633"/>
                  <a:pt x="1709" y="1601"/>
                </a:cubicBezTo>
                <a:cubicBezTo>
                  <a:pt x="1751" y="1527"/>
                  <a:pt x="1713" y="1430"/>
                  <a:pt x="1728" y="1347"/>
                </a:cubicBezTo>
                <a:cubicBezTo>
                  <a:pt x="1725" y="1241"/>
                  <a:pt x="1729" y="1134"/>
                  <a:pt x="1718" y="1029"/>
                </a:cubicBezTo>
                <a:cubicBezTo>
                  <a:pt x="1715" y="998"/>
                  <a:pt x="1605" y="965"/>
                  <a:pt x="1582" y="956"/>
                </a:cubicBezTo>
                <a:cubicBezTo>
                  <a:pt x="1542" y="940"/>
                  <a:pt x="1480" y="932"/>
                  <a:pt x="1446" y="910"/>
                </a:cubicBezTo>
                <a:cubicBezTo>
                  <a:pt x="1386" y="870"/>
                  <a:pt x="1326" y="838"/>
                  <a:pt x="1264" y="801"/>
                </a:cubicBezTo>
                <a:cubicBezTo>
                  <a:pt x="1240" y="771"/>
                  <a:pt x="1214" y="741"/>
                  <a:pt x="1182" y="719"/>
                </a:cubicBezTo>
                <a:cubicBezTo>
                  <a:pt x="1127" y="681"/>
                  <a:pt x="1165" y="721"/>
                  <a:pt x="1119" y="683"/>
                </a:cubicBezTo>
                <a:cubicBezTo>
                  <a:pt x="1049" y="625"/>
                  <a:pt x="1131" y="682"/>
                  <a:pt x="1064" y="638"/>
                </a:cubicBezTo>
                <a:cubicBezTo>
                  <a:pt x="1051" y="597"/>
                  <a:pt x="1032" y="560"/>
                  <a:pt x="1019" y="519"/>
                </a:cubicBezTo>
                <a:cubicBezTo>
                  <a:pt x="1015" y="507"/>
                  <a:pt x="999" y="502"/>
                  <a:pt x="991" y="492"/>
                </a:cubicBezTo>
                <a:cubicBezTo>
                  <a:pt x="949" y="439"/>
                  <a:pt x="903" y="379"/>
                  <a:pt x="873" y="319"/>
                </a:cubicBezTo>
                <a:cubicBezTo>
                  <a:pt x="856" y="285"/>
                  <a:pt x="848" y="246"/>
                  <a:pt x="837" y="210"/>
                </a:cubicBezTo>
                <a:cubicBezTo>
                  <a:pt x="832" y="192"/>
                  <a:pt x="819" y="156"/>
                  <a:pt x="819" y="156"/>
                </a:cubicBezTo>
                <a:cubicBezTo>
                  <a:pt x="546" y="159"/>
                  <a:pt x="203" y="0"/>
                  <a:pt x="0" y="183"/>
                </a:cubicBezTo>
                <a:close/>
              </a:path>
            </a:pathLst>
          </a:custGeom>
          <a:solidFill>
            <a:srgbClr val="DDDDDD"/>
          </a:solidFill>
          <a:ln w="38100">
            <a:solidFill>
              <a:schemeClr val="tx1"/>
            </a:solidFill>
            <a:round/>
            <a:headEnd/>
            <a:tailEnd/>
          </a:ln>
        </p:spPr>
        <p:txBody>
          <a:bodyPr wrap="none" anchor="ctr"/>
          <a:lstStyle/>
          <a:p>
            <a:endParaRPr lang="fr-FR"/>
          </a:p>
        </p:txBody>
      </p:sp>
      <p:sp>
        <p:nvSpPr>
          <p:cNvPr id="37935" name="Oval 51"/>
          <p:cNvSpPr>
            <a:spLocks noChangeAspect="1" noChangeArrowheads="1"/>
          </p:cNvSpPr>
          <p:nvPr/>
        </p:nvSpPr>
        <p:spPr bwMode="auto">
          <a:xfrm>
            <a:off x="5945188" y="3657600"/>
            <a:ext cx="530225" cy="363538"/>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sp>
        <p:nvSpPr>
          <p:cNvPr id="37936" name="Oval 52"/>
          <p:cNvSpPr>
            <a:spLocks noChangeAspect="1" noChangeArrowheads="1"/>
          </p:cNvSpPr>
          <p:nvPr/>
        </p:nvSpPr>
        <p:spPr bwMode="auto">
          <a:xfrm>
            <a:off x="5837238" y="3990975"/>
            <a:ext cx="773112" cy="531813"/>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sp>
        <p:nvSpPr>
          <p:cNvPr id="37937" name="Text Box 53"/>
          <p:cNvSpPr txBox="1">
            <a:spLocks noChangeAspect="1" noChangeArrowheads="1"/>
          </p:cNvSpPr>
          <p:nvPr/>
        </p:nvSpPr>
        <p:spPr bwMode="auto">
          <a:xfrm>
            <a:off x="6411913" y="3757613"/>
            <a:ext cx="998537"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38" name="Freeform 54"/>
          <p:cNvSpPr>
            <a:spLocks noChangeAspect="1"/>
          </p:cNvSpPr>
          <p:nvPr/>
        </p:nvSpPr>
        <p:spPr bwMode="auto">
          <a:xfrm>
            <a:off x="6062663" y="3935413"/>
            <a:ext cx="431800" cy="134937"/>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tx1"/>
            </a:solidFill>
            <a:round/>
            <a:headEnd/>
            <a:tailEnd/>
          </a:ln>
        </p:spPr>
        <p:txBody>
          <a:bodyPr wrap="none" anchor="ctr"/>
          <a:lstStyle/>
          <a:p>
            <a:endParaRPr lang="fr-FR"/>
          </a:p>
        </p:txBody>
      </p:sp>
      <p:grpSp>
        <p:nvGrpSpPr>
          <p:cNvPr id="37939" name="Group 55"/>
          <p:cNvGrpSpPr>
            <a:grpSpLocks noChangeAspect="1"/>
          </p:cNvGrpSpPr>
          <p:nvPr/>
        </p:nvGrpSpPr>
        <p:grpSpPr bwMode="auto">
          <a:xfrm rot="-6607828">
            <a:off x="6198394" y="1313657"/>
            <a:ext cx="871537" cy="768350"/>
            <a:chOff x="3519" y="305"/>
            <a:chExt cx="609" cy="606"/>
          </a:xfrm>
        </p:grpSpPr>
        <p:sp>
          <p:nvSpPr>
            <p:cNvPr id="37956" name="Oval 56"/>
            <p:cNvSpPr>
              <a:spLocks noChangeAspect="1" noChangeArrowheads="1"/>
            </p:cNvSpPr>
            <p:nvPr/>
          </p:nvSpPr>
          <p:spPr bwMode="auto">
            <a:xfrm>
              <a:off x="3605" y="305"/>
              <a:ext cx="418" cy="255"/>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sp>
          <p:nvSpPr>
            <p:cNvPr id="37957" name="Oval 57"/>
            <p:cNvSpPr>
              <a:spLocks noChangeAspect="1" noChangeArrowheads="1"/>
            </p:cNvSpPr>
            <p:nvPr/>
          </p:nvSpPr>
          <p:spPr bwMode="auto">
            <a:xfrm>
              <a:off x="3519" y="539"/>
              <a:ext cx="609" cy="372"/>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grpSp>
      <p:grpSp>
        <p:nvGrpSpPr>
          <p:cNvPr id="37940" name="Group 58"/>
          <p:cNvGrpSpPr>
            <a:grpSpLocks noChangeAspect="1"/>
          </p:cNvGrpSpPr>
          <p:nvPr/>
        </p:nvGrpSpPr>
        <p:grpSpPr bwMode="auto">
          <a:xfrm rot="-8277093">
            <a:off x="6924675" y="2116138"/>
            <a:ext cx="773113" cy="865187"/>
            <a:chOff x="3519" y="305"/>
            <a:chExt cx="609" cy="606"/>
          </a:xfrm>
        </p:grpSpPr>
        <p:sp>
          <p:nvSpPr>
            <p:cNvPr id="37954" name="Oval 59"/>
            <p:cNvSpPr>
              <a:spLocks noChangeAspect="1" noChangeArrowheads="1"/>
            </p:cNvSpPr>
            <p:nvPr/>
          </p:nvSpPr>
          <p:spPr bwMode="auto">
            <a:xfrm>
              <a:off x="3605" y="305"/>
              <a:ext cx="418" cy="255"/>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sp>
          <p:nvSpPr>
            <p:cNvPr id="37955" name="Oval 60"/>
            <p:cNvSpPr>
              <a:spLocks noChangeAspect="1" noChangeArrowheads="1"/>
            </p:cNvSpPr>
            <p:nvPr/>
          </p:nvSpPr>
          <p:spPr bwMode="auto">
            <a:xfrm>
              <a:off x="3519" y="539"/>
              <a:ext cx="609" cy="372"/>
            </a:xfrm>
            <a:prstGeom prst="ellipse">
              <a:avLst/>
            </a:prstGeom>
            <a:gradFill rotWithShape="0">
              <a:gsLst>
                <a:gs pos="0">
                  <a:srgbClr val="FF0000"/>
                </a:gs>
                <a:gs pos="100000">
                  <a:srgbClr val="760000"/>
                </a:gs>
              </a:gsLst>
              <a:path path="rect">
                <a:fillToRect r="100000" b="100000"/>
              </a:path>
            </a:gradFill>
            <a:ln w="9525">
              <a:solidFill>
                <a:schemeClr val="tx1"/>
              </a:solidFill>
              <a:round/>
              <a:headEnd/>
              <a:tailEnd/>
            </a:ln>
          </p:spPr>
          <p:txBody>
            <a:bodyPr wrap="none" anchor="ctr"/>
            <a:lstStyle/>
            <a:p>
              <a:endParaRPr lang="en-US"/>
            </a:p>
          </p:txBody>
        </p:sp>
      </p:grpSp>
      <p:sp>
        <p:nvSpPr>
          <p:cNvPr id="37941" name="Text Box 64"/>
          <p:cNvSpPr txBox="1">
            <a:spLocks noChangeAspect="1" noChangeArrowheads="1"/>
          </p:cNvSpPr>
          <p:nvPr/>
        </p:nvSpPr>
        <p:spPr bwMode="auto">
          <a:xfrm rot="2494981">
            <a:off x="7251700" y="2827338"/>
            <a:ext cx="998538" cy="336550"/>
          </a:xfrm>
          <a:prstGeom prst="rect">
            <a:avLst/>
          </a:prstGeom>
          <a:noFill/>
          <a:ln w="28575">
            <a:noFill/>
            <a:miter lim="800000"/>
            <a:headEnd/>
            <a:tailEnd/>
          </a:ln>
        </p:spPr>
        <p:txBody>
          <a:bodyPr wrap="none">
            <a:spAutoFit/>
          </a:bodyPr>
          <a:lstStyle/>
          <a:p>
            <a:pPr eaLnBrk="0" hangingPunct="0"/>
            <a:r>
              <a:rPr lang="de-DE" sz="1600" b="1">
                <a:solidFill>
                  <a:schemeClr val="bg1"/>
                </a:solidFill>
                <a:latin typeface="Times New Roman" pitchFamily="18" charset="0"/>
              </a:rPr>
              <a:t>AAAAA</a:t>
            </a:r>
            <a:r>
              <a:rPr lang="de-DE" sz="1200" b="1">
                <a:solidFill>
                  <a:schemeClr val="bg1"/>
                </a:solidFill>
                <a:latin typeface="Times New Roman" pitchFamily="18" charset="0"/>
              </a:rPr>
              <a:t>n</a:t>
            </a:r>
            <a:endParaRPr lang="de-DE" sz="1600" b="1">
              <a:solidFill>
                <a:schemeClr val="bg1"/>
              </a:solidFill>
              <a:latin typeface="Times New Roman" pitchFamily="18" charset="0"/>
            </a:endParaRPr>
          </a:p>
        </p:txBody>
      </p:sp>
      <p:sp>
        <p:nvSpPr>
          <p:cNvPr id="37942" name="Freeform 65"/>
          <p:cNvSpPr>
            <a:spLocks noChangeAspect="1"/>
          </p:cNvSpPr>
          <p:nvPr/>
        </p:nvSpPr>
        <p:spPr bwMode="auto">
          <a:xfrm rot="2494981">
            <a:off x="7019925" y="2524125"/>
            <a:ext cx="433388" cy="136525"/>
          </a:xfrm>
          <a:custGeom>
            <a:avLst/>
            <a:gdLst>
              <a:gd name="T0" fmla="*/ 0 w 864"/>
              <a:gd name="T1" fmla="*/ 2147483647 h 240"/>
              <a:gd name="T2" fmla="*/ 2147483647 w 864"/>
              <a:gd name="T3" fmla="*/ 0 h 240"/>
              <a:gd name="T4" fmla="*/ 2147483647 w 864"/>
              <a:gd name="T5" fmla="*/ 2147483647 h 240"/>
              <a:gd name="T6" fmla="*/ 2147483647 w 864"/>
              <a:gd name="T7" fmla="*/ 0 h 240"/>
              <a:gd name="T8" fmla="*/ 2147483647 w 864"/>
              <a:gd name="T9" fmla="*/ 2147483647 h 240"/>
              <a:gd name="T10" fmla="*/ 2147483647 w 864"/>
              <a:gd name="T11" fmla="*/ 0 h 240"/>
              <a:gd name="T12" fmla="*/ 2147483647 w 864"/>
              <a:gd name="T13" fmla="*/ 2147483647 h 240"/>
              <a:gd name="T14" fmla="*/ 2147483647 w 864"/>
              <a:gd name="T15" fmla="*/ 0 h 240"/>
              <a:gd name="T16" fmla="*/ 2147483647 w 864"/>
              <a:gd name="T17" fmla="*/ 2147483647 h 240"/>
              <a:gd name="T18" fmla="*/ 2147483647 w 864"/>
              <a:gd name="T19" fmla="*/ 0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64"/>
              <a:gd name="T31" fmla="*/ 0 h 240"/>
              <a:gd name="T32" fmla="*/ 864 w 864"/>
              <a:gd name="T33" fmla="*/ 240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64" h="240">
                <a:moveTo>
                  <a:pt x="0" y="240"/>
                </a:moveTo>
                <a:cubicBezTo>
                  <a:pt x="32" y="120"/>
                  <a:pt x="64" y="0"/>
                  <a:pt x="96" y="0"/>
                </a:cubicBezTo>
                <a:cubicBezTo>
                  <a:pt x="128" y="0"/>
                  <a:pt x="160" y="240"/>
                  <a:pt x="192" y="240"/>
                </a:cubicBezTo>
                <a:cubicBezTo>
                  <a:pt x="224" y="240"/>
                  <a:pt x="256" y="0"/>
                  <a:pt x="288" y="0"/>
                </a:cubicBezTo>
                <a:cubicBezTo>
                  <a:pt x="320" y="0"/>
                  <a:pt x="352" y="240"/>
                  <a:pt x="384" y="240"/>
                </a:cubicBezTo>
                <a:cubicBezTo>
                  <a:pt x="416" y="240"/>
                  <a:pt x="448" y="0"/>
                  <a:pt x="480" y="0"/>
                </a:cubicBezTo>
                <a:cubicBezTo>
                  <a:pt x="512" y="0"/>
                  <a:pt x="544" y="240"/>
                  <a:pt x="576" y="240"/>
                </a:cubicBezTo>
                <a:cubicBezTo>
                  <a:pt x="608" y="240"/>
                  <a:pt x="640" y="0"/>
                  <a:pt x="672" y="0"/>
                </a:cubicBezTo>
                <a:cubicBezTo>
                  <a:pt x="704" y="0"/>
                  <a:pt x="736" y="240"/>
                  <a:pt x="768" y="240"/>
                </a:cubicBezTo>
                <a:cubicBezTo>
                  <a:pt x="800" y="240"/>
                  <a:pt x="856" y="40"/>
                  <a:pt x="864" y="0"/>
                </a:cubicBezTo>
              </a:path>
            </a:pathLst>
          </a:custGeom>
          <a:noFill/>
          <a:ln w="28575">
            <a:solidFill>
              <a:schemeClr val="bg1"/>
            </a:solidFill>
            <a:round/>
            <a:headEnd/>
            <a:tailEnd/>
          </a:ln>
        </p:spPr>
        <p:txBody>
          <a:bodyPr wrap="none" anchor="ctr"/>
          <a:lstStyle/>
          <a:p>
            <a:endParaRPr lang="fr-FR"/>
          </a:p>
        </p:txBody>
      </p:sp>
      <p:sp>
        <p:nvSpPr>
          <p:cNvPr id="37943" name="Line 66"/>
          <p:cNvSpPr>
            <a:spLocks noChangeAspect="1" noChangeShapeType="1"/>
          </p:cNvSpPr>
          <p:nvPr/>
        </p:nvSpPr>
        <p:spPr bwMode="auto">
          <a:xfrm>
            <a:off x="6245225" y="4632325"/>
            <a:ext cx="0" cy="376238"/>
          </a:xfrm>
          <a:prstGeom prst="line">
            <a:avLst/>
          </a:prstGeom>
          <a:noFill/>
          <a:ln w="28575">
            <a:solidFill>
              <a:schemeClr val="bg1"/>
            </a:solidFill>
            <a:round/>
            <a:headEnd/>
            <a:tailEnd type="triangle" w="med" len="med"/>
          </a:ln>
        </p:spPr>
        <p:txBody>
          <a:bodyPr wrap="none" anchor="ctr"/>
          <a:lstStyle/>
          <a:p>
            <a:endParaRPr lang="fr-FR"/>
          </a:p>
        </p:txBody>
      </p:sp>
      <p:sp>
        <p:nvSpPr>
          <p:cNvPr id="37944" name="Freeform 67"/>
          <p:cNvSpPr>
            <a:spLocks noChangeAspect="1"/>
          </p:cNvSpPr>
          <p:nvPr/>
        </p:nvSpPr>
        <p:spPr bwMode="auto">
          <a:xfrm>
            <a:off x="7535863" y="1984375"/>
            <a:ext cx="265112" cy="296863"/>
          </a:xfrm>
          <a:custGeom>
            <a:avLst/>
            <a:gdLst>
              <a:gd name="T0" fmla="*/ 0 w 9"/>
              <a:gd name="T1" fmla="*/ 2147483647 h 9"/>
              <a:gd name="T2" fmla="*/ 2147483647 w 9"/>
              <a:gd name="T3" fmla="*/ 0 h 9"/>
              <a:gd name="T4" fmla="*/ 2147483647 w 9"/>
              <a:gd name="T5" fmla="*/ 2147483647 h 9"/>
              <a:gd name="T6" fmla="*/ 2147483647 w 9"/>
              <a:gd name="T7" fmla="*/ 2147483647 h 9"/>
              <a:gd name="T8" fmla="*/ 0 w 9"/>
              <a:gd name="T9" fmla="*/ 2147483647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lnTo>
                  <a:pt x="7" y="0"/>
                </a:lnTo>
                <a:lnTo>
                  <a:pt x="9" y="2"/>
                </a:lnTo>
                <a:lnTo>
                  <a:pt x="2" y="9"/>
                </a:lnTo>
                <a:lnTo>
                  <a:pt x="0" y="7"/>
                </a:lnTo>
              </a:path>
            </a:pathLst>
          </a:custGeom>
          <a:solidFill>
            <a:srgbClr val="504A5D"/>
          </a:solidFill>
          <a:ln w="0">
            <a:solidFill>
              <a:srgbClr val="6576B3"/>
            </a:solidFill>
            <a:round/>
            <a:headEnd/>
            <a:tailEnd/>
          </a:ln>
        </p:spPr>
        <p:txBody>
          <a:bodyPr/>
          <a:lstStyle/>
          <a:p>
            <a:endParaRPr lang="fr-FR"/>
          </a:p>
        </p:txBody>
      </p:sp>
      <p:sp>
        <p:nvSpPr>
          <p:cNvPr id="37945" name="Line 68"/>
          <p:cNvSpPr>
            <a:spLocks noChangeAspect="1" noChangeShapeType="1"/>
          </p:cNvSpPr>
          <p:nvPr/>
        </p:nvSpPr>
        <p:spPr bwMode="auto">
          <a:xfrm flipV="1">
            <a:off x="7566025" y="2017713"/>
            <a:ext cx="204788" cy="198437"/>
          </a:xfrm>
          <a:prstGeom prst="line">
            <a:avLst/>
          </a:prstGeom>
          <a:noFill/>
          <a:ln w="0">
            <a:solidFill>
              <a:srgbClr val="6576B3"/>
            </a:solidFill>
            <a:round/>
            <a:headEnd/>
            <a:tailEnd/>
          </a:ln>
        </p:spPr>
        <p:txBody>
          <a:bodyPr/>
          <a:lstStyle/>
          <a:p>
            <a:endParaRPr lang="fr-FR"/>
          </a:p>
        </p:txBody>
      </p:sp>
      <p:sp>
        <p:nvSpPr>
          <p:cNvPr id="37946" name="Line 69"/>
          <p:cNvSpPr>
            <a:spLocks noChangeAspect="1" noChangeShapeType="1"/>
          </p:cNvSpPr>
          <p:nvPr/>
        </p:nvSpPr>
        <p:spPr bwMode="auto">
          <a:xfrm flipV="1">
            <a:off x="7594600" y="2017713"/>
            <a:ext cx="206375" cy="231775"/>
          </a:xfrm>
          <a:prstGeom prst="line">
            <a:avLst/>
          </a:prstGeom>
          <a:noFill/>
          <a:ln w="0">
            <a:solidFill>
              <a:srgbClr val="6576B3"/>
            </a:solidFill>
            <a:round/>
            <a:headEnd/>
            <a:tailEnd/>
          </a:ln>
        </p:spPr>
        <p:txBody>
          <a:bodyPr/>
          <a:lstStyle/>
          <a:p>
            <a:endParaRPr lang="fr-FR"/>
          </a:p>
        </p:txBody>
      </p:sp>
      <p:sp>
        <p:nvSpPr>
          <p:cNvPr id="37947" name="Text Box 70"/>
          <p:cNvSpPr txBox="1">
            <a:spLocks noChangeAspect="1" noChangeArrowheads="1"/>
          </p:cNvSpPr>
          <p:nvPr/>
        </p:nvSpPr>
        <p:spPr bwMode="auto">
          <a:xfrm>
            <a:off x="7404100" y="1517650"/>
            <a:ext cx="501650" cy="366713"/>
          </a:xfrm>
          <a:prstGeom prst="rect">
            <a:avLst/>
          </a:prstGeom>
          <a:noFill/>
          <a:ln w="9525">
            <a:noFill/>
            <a:miter lim="800000"/>
            <a:headEnd/>
            <a:tailEnd/>
          </a:ln>
        </p:spPr>
        <p:txBody>
          <a:bodyPr wrap="none">
            <a:spAutoFit/>
          </a:bodyPr>
          <a:lstStyle/>
          <a:p>
            <a:pPr eaLnBrk="0" hangingPunct="0"/>
            <a:r>
              <a:rPr lang="de-DE" b="1">
                <a:latin typeface="Times New Roman" pitchFamily="18" charset="0"/>
              </a:rPr>
              <a:t>GP</a:t>
            </a:r>
          </a:p>
        </p:txBody>
      </p:sp>
      <p:sp>
        <p:nvSpPr>
          <p:cNvPr id="37948" name="Oval 71"/>
          <p:cNvSpPr>
            <a:spLocks noChangeAspect="1" noChangeArrowheads="1"/>
          </p:cNvSpPr>
          <p:nvPr/>
        </p:nvSpPr>
        <p:spPr bwMode="auto">
          <a:xfrm>
            <a:off x="7726363" y="1816100"/>
            <a:ext cx="219075" cy="247650"/>
          </a:xfrm>
          <a:prstGeom prst="ellipse">
            <a:avLst/>
          </a:prstGeom>
          <a:solidFill>
            <a:srgbClr val="33CCFF"/>
          </a:solidFill>
          <a:ln w="9525">
            <a:solidFill>
              <a:schemeClr val="tx1"/>
            </a:solidFill>
            <a:round/>
            <a:headEnd/>
            <a:tailEnd/>
          </a:ln>
        </p:spPr>
        <p:txBody>
          <a:bodyPr wrap="none" anchor="ctr"/>
          <a:lstStyle/>
          <a:p>
            <a:endParaRPr lang="en-US"/>
          </a:p>
        </p:txBody>
      </p:sp>
      <p:sp>
        <p:nvSpPr>
          <p:cNvPr id="37949" name="Text Box 72"/>
          <p:cNvSpPr txBox="1">
            <a:spLocks noChangeAspect="1" noChangeArrowheads="1"/>
          </p:cNvSpPr>
          <p:nvPr/>
        </p:nvSpPr>
        <p:spPr bwMode="auto">
          <a:xfrm>
            <a:off x="450850" y="296863"/>
            <a:ext cx="5489575" cy="579437"/>
          </a:xfrm>
          <a:prstGeom prst="rect">
            <a:avLst/>
          </a:prstGeom>
          <a:noFill/>
          <a:ln w="9525">
            <a:noFill/>
            <a:miter lim="800000"/>
            <a:headEnd/>
            <a:tailEnd/>
          </a:ln>
        </p:spPr>
        <p:txBody>
          <a:bodyPr wrap="none">
            <a:spAutoFit/>
          </a:bodyPr>
          <a:lstStyle/>
          <a:p>
            <a:pPr eaLnBrk="0" hangingPunct="0"/>
            <a:r>
              <a:rPr lang="en-US" sz="3200" b="1" u="sng">
                <a:solidFill>
                  <a:schemeClr val="bg1"/>
                </a:solidFill>
                <a:latin typeface="Times New Roman" pitchFamily="18" charset="0"/>
              </a:rPr>
              <a:t>Transcription and Translation</a:t>
            </a:r>
            <a:endParaRPr lang="en-US" sz="2400" b="1" u="sng">
              <a:solidFill>
                <a:schemeClr val="bg1"/>
              </a:solidFill>
              <a:latin typeface="Times New Roman" pitchFamily="18" charset="0"/>
            </a:endParaRPr>
          </a:p>
        </p:txBody>
      </p:sp>
      <p:sp>
        <p:nvSpPr>
          <p:cNvPr id="37950" name="Text Box 73"/>
          <p:cNvSpPr txBox="1">
            <a:spLocks noChangeAspect="1" noChangeArrowheads="1"/>
          </p:cNvSpPr>
          <p:nvPr/>
        </p:nvSpPr>
        <p:spPr bwMode="auto">
          <a:xfrm>
            <a:off x="7134225" y="695325"/>
            <a:ext cx="538163" cy="396875"/>
          </a:xfrm>
          <a:prstGeom prst="rect">
            <a:avLst/>
          </a:prstGeom>
          <a:noFill/>
          <a:ln w="9525">
            <a:noFill/>
            <a:miter lim="800000"/>
            <a:headEnd/>
            <a:tailEnd/>
          </a:ln>
        </p:spPr>
        <p:txBody>
          <a:bodyPr wrap="none">
            <a:spAutoFit/>
          </a:bodyPr>
          <a:lstStyle/>
          <a:p>
            <a:pPr eaLnBrk="0" hangingPunct="0"/>
            <a:r>
              <a:rPr lang="de-DE" sz="2000" b="1">
                <a:latin typeface="Times New Roman" pitchFamily="18" charset="0"/>
              </a:rPr>
              <a:t>ER</a:t>
            </a:r>
          </a:p>
        </p:txBody>
      </p:sp>
      <p:sp>
        <p:nvSpPr>
          <p:cNvPr id="37951" name="Text Box 74"/>
          <p:cNvSpPr txBox="1">
            <a:spLocks noChangeAspect="1" noChangeArrowheads="1"/>
          </p:cNvSpPr>
          <p:nvPr/>
        </p:nvSpPr>
        <p:spPr bwMode="auto">
          <a:xfrm>
            <a:off x="7494588" y="4235450"/>
            <a:ext cx="1354137" cy="396875"/>
          </a:xfrm>
          <a:prstGeom prst="rect">
            <a:avLst/>
          </a:prstGeom>
          <a:noFill/>
          <a:ln w="9525">
            <a:noFill/>
            <a:miter lim="800000"/>
            <a:headEnd/>
            <a:tailEnd/>
          </a:ln>
        </p:spPr>
        <p:txBody>
          <a:bodyPr wrap="none">
            <a:spAutoFit/>
          </a:bodyPr>
          <a:lstStyle/>
          <a:p>
            <a:pPr eaLnBrk="0" hangingPunct="0"/>
            <a:r>
              <a:rPr lang="en-US" sz="2000" b="1">
                <a:solidFill>
                  <a:schemeClr val="bg1"/>
                </a:solidFill>
                <a:latin typeface="Times New Roman" pitchFamily="18" charset="0"/>
              </a:rPr>
              <a:t>Cytoplasm</a:t>
            </a:r>
          </a:p>
        </p:txBody>
      </p:sp>
      <p:sp>
        <p:nvSpPr>
          <p:cNvPr id="37952" name="Text Box 75"/>
          <p:cNvSpPr txBox="1">
            <a:spLocks noChangeAspect="1" noChangeArrowheads="1"/>
          </p:cNvSpPr>
          <p:nvPr/>
        </p:nvSpPr>
        <p:spPr bwMode="auto">
          <a:xfrm>
            <a:off x="228600" y="4710113"/>
            <a:ext cx="4827588" cy="822325"/>
          </a:xfrm>
          <a:prstGeom prst="rect">
            <a:avLst/>
          </a:prstGeom>
          <a:noFill/>
          <a:ln w="9525">
            <a:noFill/>
            <a:miter lim="800000"/>
            <a:headEnd/>
            <a:tailEnd/>
          </a:ln>
        </p:spPr>
        <p:txBody>
          <a:bodyPr wrap="none">
            <a:spAutoFit/>
          </a:bodyPr>
          <a:lstStyle/>
          <a:p>
            <a:pPr eaLnBrk="0" hangingPunct="0"/>
            <a:r>
              <a:rPr lang="en-US" sz="2400" i="1">
                <a:solidFill>
                  <a:schemeClr val="bg1"/>
                </a:solidFill>
                <a:latin typeface="Times New Roman" pitchFamily="18" charset="0"/>
              </a:rPr>
              <a:t>Viral mRNAs are polyadenylated  and</a:t>
            </a:r>
          </a:p>
          <a:p>
            <a:pPr eaLnBrk="0" hangingPunct="0"/>
            <a:r>
              <a:rPr lang="en-US" sz="2400" i="1">
                <a:solidFill>
                  <a:schemeClr val="bg1"/>
                </a:solidFill>
                <a:latin typeface="Times New Roman" pitchFamily="18" charset="0"/>
              </a:rPr>
              <a:t>have a Cap structure.</a:t>
            </a:r>
          </a:p>
        </p:txBody>
      </p:sp>
      <p:sp>
        <p:nvSpPr>
          <p:cNvPr id="37953" name="Text Box 24"/>
          <p:cNvSpPr txBox="1">
            <a:spLocks noChangeArrowheads="1"/>
          </p:cNvSpPr>
          <p:nvPr/>
        </p:nvSpPr>
        <p:spPr bwMode="auto">
          <a:xfrm>
            <a:off x="157163" y="6180138"/>
            <a:ext cx="6527800" cy="461962"/>
          </a:xfrm>
          <a:prstGeom prst="rect">
            <a:avLst/>
          </a:prstGeom>
          <a:noFill/>
          <a:ln w="9525">
            <a:noFill/>
            <a:miter lim="800000"/>
            <a:headEnd/>
            <a:tailEnd/>
          </a:ln>
        </p:spPr>
        <p:txBody>
          <a:bodyPr wrap="none">
            <a:spAutoFit/>
          </a:bodyPr>
          <a:lstStyle/>
          <a:p>
            <a:pPr eaLnBrk="0" hangingPunct="0"/>
            <a:r>
              <a:rPr lang="de-DE" sz="2400" b="1" i="1" u="sng">
                <a:solidFill>
                  <a:schemeClr val="bg1"/>
                </a:solidFill>
                <a:latin typeface="Times New Roman" pitchFamily="18" charset="0"/>
              </a:rPr>
              <a:t>RNA template have to be encapsidated by NP (N) </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8914" name="Rectangle 3"/>
          <p:cNvSpPr>
            <a:spLocks noChangeAspect="1" noChangeArrowheads="1"/>
          </p:cNvSpPr>
          <p:nvPr/>
        </p:nvSpPr>
        <p:spPr bwMode="auto">
          <a:xfrm>
            <a:off x="900113" y="2382838"/>
            <a:ext cx="7235825" cy="592137"/>
          </a:xfrm>
          <a:prstGeom prst="rect">
            <a:avLst/>
          </a:prstGeom>
          <a:gradFill rotWithShape="1">
            <a:gsLst>
              <a:gs pos="0">
                <a:srgbClr val="0000FF"/>
              </a:gs>
              <a:gs pos="50000">
                <a:srgbClr val="A2A2FF"/>
              </a:gs>
              <a:gs pos="100000">
                <a:srgbClr val="0000FF"/>
              </a:gs>
            </a:gsLst>
            <a:lin ang="5400000" scaled="1"/>
          </a:gradFill>
          <a:ln w="12700">
            <a:solidFill>
              <a:srgbClr val="000000"/>
            </a:solidFill>
            <a:miter lim="800000"/>
            <a:headEnd/>
            <a:tailEnd/>
          </a:ln>
        </p:spPr>
        <p:txBody>
          <a:bodyPr/>
          <a:lstStyle/>
          <a:p>
            <a:endParaRPr lang="en-US"/>
          </a:p>
        </p:txBody>
      </p:sp>
      <p:sp>
        <p:nvSpPr>
          <p:cNvPr id="38915" name="Rectangle 4"/>
          <p:cNvSpPr>
            <a:spLocks noChangeAspect="1" noChangeArrowheads="1"/>
          </p:cNvSpPr>
          <p:nvPr/>
        </p:nvSpPr>
        <p:spPr bwMode="auto">
          <a:xfrm>
            <a:off x="8064500" y="2382838"/>
            <a:ext cx="74613" cy="592137"/>
          </a:xfrm>
          <a:prstGeom prst="rect">
            <a:avLst/>
          </a:prstGeom>
          <a:gradFill rotWithShape="1">
            <a:gsLst>
              <a:gs pos="0">
                <a:srgbClr val="282828"/>
              </a:gs>
              <a:gs pos="50000">
                <a:srgbClr val="FFFFFF"/>
              </a:gs>
              <a:gs pos="100000">
                <a:srgbClr val="282828"/>
              </a:gs>
            </a:gsLst>
            <a:lin ang="5400000" scaled="1"/>
          </a:gradFill>
          <a:ln w="12700">
            <a:solidFill>
              <a:srgbClr val="000000"/>
            </a:solidFill>
            <a:miter lim="800000"/>
            <a:headEnd/>
            <a:tailEnd/>
          </a:ln>
        </p:spPr>
        <p:txBody>
          <a:bodyPr/>
          <a:lstStyle/>
          <a:p>
            <a:endParaRPr lang="en-US"/>
          </a:p>
        </p:txBody>
      </p:sp>
      <p:sp>
        <p:nvSpPr>
          <p:cNvPr id="38916" name="Line 5"/>
          <p:cNvSpPr>
            <a:spLocks noChangeAspect="1" noChangeShapeType="1"/>
          </p:cNvSpPr>
          <p:nvPr/>
        </p:nvSpPr>
        <p:spPr bwMode="auto">
          <a:xfrm flipV="1">
            <a:off x="906463" y="3028950"/>
            <a:ext cx="0" cy="361950"/>
          </a:xfrm>
          <a:prstGeom prst="line">
            <a:avLst/>
          </a:prstGeom>
          <a:noFill/>
          <a:ln w="57150">
            <a:solidFill>
              <a:srgbClr val="00EC00"/>
            </a:solidFill>
            <a:round/>
            <a:headEnd/>
            <a:tailEnd type="stealth" w="med" len="med"/>
          </a:ln>
        </p:spPr>
        <p:txBody>
          <a:bodyPr/>
          <a:lstStyle/>
          <a:p>
            <a:endParaRPr lang="fr-FR"/>
          </a:p>
        </p:txBody>
      </p:sp>
      <p:sp>
        <p:nvSpPr>
          <p:cNvPr id="38917" name="Line 6"/>
          <p:cNvSpPr>
            <a:spLocks noChangeAspect="1" noChangeShapeType="1"/>
          </p:cNvSpPr>
          <p:nvPr/>
        </p:nvSpPr>
        <p:spPr bwMode="auto">
          <a:xfrm flipV="1">
            <a:off x="8104188" y="3028950"/>
            <a:ext cx="0" cy="365125"/>
          </a:xfrm>
          <a:prstGeom prst="line">
            <a:avLst/>
          </a:prstGeom>
          <a:noFill/>
          <a:ln w="57150">
            <a:solidFill>
              <a:srgbClr val="FF0000"/>
            </a:solidFill>
            <a:round/>
            <a:headEnd/>
            <a:tailEnd type="stealth" w="med" len="med"/>
          </a:ln>
        </p:spPr>
        <p:txBody>
          <a:bodyPr/>
          <a:lstStyle/>
          <a:p>
            <a:endParaRPr lang="fr-FR"/>
          </a:p>
        </p:txBody>
      </p:sp>
      <p:sp>
        <p:nvSpPr>
          <p:cNvPr id="38918" name="Text Box 7"/>
          <p:cNvSpPr txBox="1">
            <a:spLocks noChangeAspect="1" noChangeArrowheads="1"/>
          </p:cNvSpPr>
          <p:nvPr/>
        </p:nvSpPr>
        <p:spPr bwMode="auto">
          <a:xfrm>
            <a:off x="3911600" y="1655763"/>
            <a:ext cx="1016000" cy="549275"/>
          </a:xfrm>
          <a:prstGeom prst="rect">
            <a:avLst/>
          </a:prstGeom>
          <a:noFill/>
          <a:ln w="12700">
            <a:noFill/>
            <a:miter lim="800000"/>
            <a:headEnd/>
            <a:tailEnd/>
          </a:ln>
        </p:spPr>
        <p:txBody>
          <a:bodyPr wrap="none" lIns="0" tIns="0" rIns="0" bIns="0">
            <a:spAutoFit/>
          </a:bodyPr>
          <a:lstStyle/>
          <a:p>
            <a:pPr algn="ctr" eaLnBrk="0" hangingPunct="0"/>
            <a:r>
              <a:rPr lang="fr-FR" sz="3600" b="1">
                <a:solidFill>
                  <a:schemeClr val="bg1"/>
                </a:solidFill>
                <a:latin typeface="Times New Roman" pitchFamily="18" charset="0"/>
              </a:rPr>
              <a:t>Gene</a:t>
            </a:r>
          </a:p>
        </p:txBody>
      </p:sp>
      <p:sp>
        <p:nvSpPr>
          <p:cNvPr id="38919" name="Text Box 9"/>
          <p:cNvSpPr txBox="1">
            <a:spLocks noChangeAspect="1" noChangeArrowheads="1"/>
          </p:cNvSpPr>
          <p:nvPr/>
        </p:nvSpPr>
        <p:spPr bwMode="auto">
          <a:xfrm>
            <a:off x="204788" y="3548063"/>
            <a:ext cx="1811337" cy="730250"/>
          </a:xfrm>
          <a:prstGeom prst="rect">
            <a:avLst/>
          </a:prstGeom>
          <a:noFill/>
          <a:ln w="12700">
            <a:noFill/>
            <a:miter lim="800000"/>
            <a:headEnd/>
            <a:tailEnd/>
          </a:ln>
        </p:spPr>
        <p:txBody>
          <a:bodyPr wrap="none" lIns="0" tIns="0" rIns="0" bIns="0">
            <a:spAutoFit/>
          </a:bodyPr>
          <a:lstStyle/>
          <a:p>
            <a:pPr algn="ctr" eaLnBrk="0" hangingPunct="0"/>
            <a:r>
              <a:rPr lang="en-US" sz="2400" b="1">
                <a:solidFill>
                  <a:schemeClr val="bg1"/>
                </a:solidFill>
                <a:latin typeface="Times New Roman" pitchFamily="18" charset="0"/>
              </a:rPr>
              <a:t>Transcription</a:t>
            </a:r>
          </a:p>
          <a:p>
            <a:pPr algn="ctr" eaLnBrk="0" hangingPunct="0"/>
            <a:r>
              <a:rPr lang="en-US" sz="2400" b="1">
                <a:solidFill>
                  <a:schemeClr val="bg1"/>
                </a:solidFill>
                <a:latin typeface="Times New Roman" pitchFamily="18" charset="0"/>
              </a:rPr>
              <a:t>Start</a:t>
            </a:r>
          </a:p>
        </p:txBody>
      </p:sp>
      <p:sp>
        <p:nvSpPr>
          <p:cNvPr id="38920" name="Text Box 10"/>
          <p:cNvSpPr txBox="1">
            <a:spLocks noChangeAspect="1" noChangeArrowheads="1"/>
          </p:cNvSpPr>
          <p:nvPr/>
        </p:nvSpPr>
        <p:spPr bwMode="auto">
          <a:xfrm>
            <a:off x="7153275" y="3548063"/>
            <a:ext cx="1811338" cy="730250"/>
          </a:xfrm>
          <a:prstGeom prst="rect">
            <a:avLst/>
          </a:prstGeom>
          <a:noFill/>
          <a:ln w="12700">
            <a:noFill/>
            <a:miter lim="800000"/>
            <a:headEnd/>
            <a:tailEnd/>
          </a:ln>
        </p:spPr>
        <p:txBody>
          <a:bodyPr wrap="none" lIns="0" tIns="0" rIns="0" bIns="0">
            <a:spAutoFit/>
          </a:bodyPr>
          <a:lstStyle/>
          <a:p>
            <a:pPr algn="ctr" eaLnBrk="0" hangingPunct="0"/>
            <a:r>
              <a:rPr lang="fr-FR" sz="2400" b="1">
                <a:solidFill>
                  <a:schemeClr val="bg1"/>
                </a:solidFill>
                <a:latin typeface="Times New Roman" pitchFamily="18" charset="0"/>
              </a:rPr>
              <a:t>Transcription</a:t>
            </a:r>
          </a:p>
          <a:p>
            <a:pPr algn="ctr" eaLnBrk="0" hangingPunct="0"/>
            <a:r>
              <a:rPr lang="fr-FR" sz="2400" b="1">
                <a:solidFill>
                  <a:schemeClr val="bg1"/>
                </a:solidFill>
                <a:latin typeface="Times New Roman" pitchFamily="18" charset="0"/>
              </a:rPr>
              <a:t>Stop</a:t>
            </a:r>
          </a:p>
        </p:txBody>
      </p:sp>
      <p:sp>
        <p:nvSpPr>
          <p:cNvPr id="38921" name="Text Box 11"/>
          <p:cNvSpPr txBox="1">
            <a:spLocks noChangeAspect="1" noChangeArrowheads="1"/>
          </p:cNvSpPr>
          <p:nvPr/>
        </p:nvSpPr>
        <p:spPr bwMode="auto">
          <a:xfrm>
            <a:off x="636588" y="1870075"/>
            <a:ext cx="254000" cy="365125"/>
          </a:xfrm>
          <a:prstGeom prst="rect">
            <a:avLst/>
          </a:prstGeom>
          <a:noFill/>
          <a:ln w="12700">
            <a:noFill/>
            <a:miter lim="800000"/>
            <a:headEnd/>
            <a:tailEnd/>
          </a:ln>
        </p:spPr>
        <p:txBody>
          <a:bodyPr wrap="none" lIns="0" tIns="0" rIns="0" bIns="0">
            <a:spAutoFit/>
          </a:bodyPr>
          <a:lstStyle/>
          <a:p>
            <a:pPr algn="ctr" eaLnBrk="0" hangingPunct="0"/>
            <a:r>
              <a:rPr lang="fr-FR" sz="2400" b="1">
                <a:solidFill>
                  <a:schemeClr val="bg1"/>
                </a:solidFill>
                <a:latin typeface="Times New Roman" pitchFamily="18" charset="0"/>
              </a:rPr>
              <a:t>3’</a:t>
            </a:r>
          </a:p>
        </p:txBody>
      </p:sp>
      <p:sp>
        <p:nvSpPr>
          <p:cNvPr id="38922" name="Text Box 12"/>
          <p:cNvSpPr txBox="1">
            <a:spLocks noChangeAspect="1" noChangeArrowheads="1"/>
          </p:cNvSpPr>
          <p:nvPr/>
        </p:nvSpPr>
        <p:spPr bwMode="auto">
          <a:xfrm>
            <a:off x="8104188" y="1870075"/>
            <a:ext cx="254000" cy="365125"/>
          </a:xfrm>
          <a:prstGeom prst="rect">
            <a:avLst/>
          </a:prstGeom>
          <a:noFill/>
          <a:ln w="12700">
            <a:noFill/>
            <a:miter lim="800000"/>
            <a:headEnd/>
            <a:tailEnd/>
          </a:ln>
        </p:spPr>
        <p:txBody>
          <a:bodyPr wrap="none" lIns="0" tIns="0" rIns="0" bIns="0">
            <a:spAutoFit/>
          </a:bodyPr>
          <a:lstStyle/>
          <a:p>
            <a:pPr algn="ctr" eaLnBrk="0" hangingPunct="0"/>
            <a:r>
              <a:rPr lang="fr-FR" sz="2400" b="1">
                <a:solidFill>
                  <a:schemeClr val="bg1"/>
                </a:solidFill>
                <a:latin typeface="Times New Roman" pitchFamily="18" charset="0"/>
              </a:rPr>
              <a:t>5’</a:t>
            </a:r>
          </a:p>
        </p:txBody>
      </p:sp>
      <p:sp>
        <p:nvSpPr>
          <p:cNvPr id="38923" name="Rectangle 13"/>
          <p:cNvSpPr>
            <a:spLocks noChangeAspect="1" noChangeArrowheads="1"/>
          </p:cNvSpPr>
          <p:nvPr/>
        </p:nvSpPr>
        <p:spPr bwMode="auto">
          <a:xfrm>
            <a:off x="811213" y="5508625"/>
            <a:ext cx="744537" cy="333375"/>
          </a:xfrm>
          <a:prstGeom prst="rect">
            <a:avLst/>
          </a:prstGeom>
          <a:gradFill rotWithShape="1">
            <a:gsLst>
              <a:gs pos="0">
                <a:srgbClr val="282828"/>
              </a:gs>
              <a:gs pos="50000">
                <a:srgbClr val="FFFFFF"/>
              </a:gs>
              <a:gs pos="100000">
                <a:srgbClr val="282828"/>
              </a:gs>
            </a:gsLst>
            <a:lin ang="5400000" scaled="1"/>
          </a:gradFill>
          <a:ln w="12700">
            <a:solidFill>
              <a:srgbClr val="000000"/>
            </a:solidFill>
            <a:miter lim="800000"/>
            <a:headEnd/>
            <a:tailEnd/>
          </a:ln>
        </p:spPr>
        <p:txBody>
          <a:bodyPr/>
          <a:lstStyle/>
          <a:p>
            <a:endParaRPr lang="en-US"/>
          </a:p>
        </p:txBody>
      </p:sp>
      <p:sp>
        <p:nvSpPr>
          <p:cNvPr id="38924" name="Rectangle 14"/>
          <p:cNvSpPr>
            <a:spLocks noChangeAspect="1" noChangeArrowheads="1"/>
          </p:cNvSpPr>
          <p:nvPr/>
        </p:nvSpPr>
        <p:spPr bwMode="auto">
          <a:xfrm>
            <a:off x="1555750" y="5365750"/>
            <a:ext cx="5711825" cy="592138"/>
          </a:xfrm>
          <a:prstGeom prst="rect">
            <a:avLst/>
          </a:prstGeom>
          <a:gradFill rotWithShape="1">
            <a:gsLst>
              <a:gs pos="0">
                <a:srgbClr val="0000FF"/>
              </a:gs>
              <a:gs pos="50000">
                <a:srgbClr val="A2A2FF"/>
              </a:gs>
              <a:gs pos="100000">
                <a:srgbClr val="0000FF"/>
              </a:gs>
            </a:gsLst>
            <a:lin ang="5400000" scaled="1"/>
          </a:gradFill>
          <a:ln w="12700">
            <a:solidFill>
              <a:srgbClr val="000000"/>
            </a:solidFill>
            <a:miter lim="800000"/>
            <a:headEnd/>
            <a:tailEnd/>
          </a:ln>
        </p:spPr>
        <p:txBody>
          <a:bodyPr/>
          <a:lstStyle/>
          <a:p>
            <a:endParaRPr lang="en-US"/>
          </a:p>
        </p:txBody>
      </p:sp>
      <p:sp>
        <p:nvSpPr>
          <p:cNvPr id="38925" name="Rectangle 15"/>
          <p:cNvSpPr>
            <a:spLocks noChangeAspect="1" noChangeArrowheads="1"/>
          </p:cNvSpPr>
          <p:nvPr/>
        </p:nvSpPr>
        <p:spPr bwMode="auto">
          <a:xfrm>
            <a:off x="7258050" y="5481638"/>
            <a:ext cx="806450" cy="368300"/>
          </a:xfrm>
          <a:prstGeom prst="rect">
            <a:avLst/>
          </a:prstGeom>
          <a:gradFill rotWithShape="1">
            <a:gsLst>
              <a:gs pos="0">
                <a:srgbClr val="282828"/>
              </a:gs>
              <a:gs pos="50000">
                <a:srgbClr val="FFFFFF"/>
              </a:gs>
              <a:gs pos="100000">
                <a:srgbClr val="282828"/>
              </a:gs>
            </a:gsLst>
            <a:lin ang="5400000" scaled="1"/>
          </a:gradFill>
          <a:ln w="12700">
            <a:solidFill>
              <a:srgbClr val="000000"/>
            </a:solidFill>
            <a:miter lim="800000"/>
            <a:headEnd/>
            <a:tailEnd/>
          </a:ln>
        </p:spPr>
        <p:txBody>
          <a:bodyPr/>
          <a:lstStyle/>
          <a:p>
            <a:endParaRPr lang="en-US"/>
          </a:p>
        </p:txBody>
      </p:sp>
      <p:sp>
        <p:nvSpPr>
          <p:cNvPr id="38926" name="Text Box 16"/>
          <p:cNvSpPr txBox="1">
            <a:spLocks noChangeAspect="1" noChangeArrowheads="1"/>
          </p:cNvSpPr>
          <p:nvPr/>
        </p:nvSpPr>
        <p:spPr bwMode="auto">
          <a:xfrm>
            <a:off x="3989388" y="5399088"/>
            <a:ext cx="857250" cy="487362"/>
          </a:xfrm>
          <a:prstGeom prst="rect">
            <a:avLst/>
          </a:prstGeom>
          <a:noFill/>
          <a:ln w="12700">
            <a:noFill/>
            <a:miter lim="800000"/>
            <a:headEnd/>
            <a:tailEnd/>
          </a:ln>
        </p:spPr>
        <p:txBody>
          <a:bodyPr wrap="none" lIns="0" tIns="0" rIns="0" bIns="0">
            <a:spAutoFit/>
          </a:bodyPr>
          <a:lstStyle/>
          <a:p>
            <a:pPr algn="ctr" eaLnBrk="0" hangingPunct="0"/>
            <a:r>
              <a:rPr lang="fr-FR" sz="3200" b="1">
                <a:latin typeface="Times New Roman" pitchFamily="18" charset="0"/>
              </a:rPr>
              <a:t>ORF</a:t>
            </a:r>
          </a:p>
        </p:txBody>
      </p:sp>
      <p:sp>
        <p:nvSpPr>
          <p:cNvPr id="38927" name="Text Box 17"/>
          <p:cNvSpPr txBox="1">
            <a:spLocks noChangeAspect="1" noChangeArrowheads="1"/>
          </p:cNvSpPr>
          <p:nvPr/>
        </p:nvSpPr>
        <p:spPr bwMode="auto">
          <a:xfrm>
            <a:off x="561975" y="4881563"/>
            <a:ext cx="254000" cy="365125"/>
          </a:xfrm>
          <a:prstGeom prst="rect">
            <a:avLst/>
          </a:prstGeom>
          <a:noFill/>
          <a:ln w="12700">
            <a:noFill/>
            <a:miter lim="800000"/>
            <a:headEnd/>
            <a:tailEnd/>
          </a:ln>
        </p:spPr>
        <p:txBody>
          <a:bodyPr wrap="none" lIns="0" tIns="0" rIns="0" bIns="0">
            <a:spAutoFit/>
          </a:bodyPr>
          <a:lstStyle/>
          <a:p>
            <a:pPr algn="ctr" eaLnBrk="0" hangingPunct="0"/>
            <a:r>
              <a:rPr lang="fr-FR" sz="2400" b="1">
                <a:solidFill>
                  <a:schemeClr val="bg1"/>
                </a:solidFill>
                <a:latin typeface="Times New Roman" pitchFamily="18" charset="0"/>
              </a:rPr>
              <a:t>5’</a:t>
            </a:r>
          </a:p>
        </p:txBody>
      </p:sp>
      <p:sp>
        <p:nvSpPr>
          <p:cNvPr id="38928" name="Text Box 18"/>
          <p:cNvSpPr txBox="1">
            <a:spLocks noChangeAspect="1" noChangeArrowheads="1"/>
          </p:cNvSpPr>
          <p:nvPr/>
        </p:nvSpPr>
        <p:spPr bwMode="auto">
          <a:xfrm>
            <a:off x="8029575" y="4881563"/>
            <a:ext cx="254000" cy="365125"/>
          </a:xfrm>
          <a:prstGeom prst="rect">
            <a:avLst/>
          </a:prstGeom>
          <a:noFill/>
          <a:ln w="12700">
            <a:noFill/>
            <a:miter lim="800000"/>
            <a:headEnd/>
            <a:tailEnd/>
          </a:ln>
        </p:spPr>
        <p:txBody>
          <a:bodyPr wrap="none" lIns="0" tIns="0" rIns="0" bIns="0">
            <a:spAutoFit/>
          </a:bodyPr>
          <a:lstStyle/>
          <a:p>
            <a:pPr algn="ctr" eaLnBrk="0" hangingPunct="0"/>
            <a:r>
              <a:rPr lang="fr-FR" sz="2400" b="1">
                <a:solidFill>
                  <a:schemeClr val="bg1"/>
                </a:solidFill>
                <a:latin typeface="Times New Roman" pitchFamily="18" charset="0"/>
              </a:rPr>
              <a:t>3’</a:t>
            </a:r>
          </a:p>
        </p:txBody>
      </p:sp>
      <p:sp>
        <p:nvSpPr>
          <p:cNvPr id="38929" name="AutoShape 19"/>
          <p:cNvSpPr>
            <a:spLocks noChangeArrowheads="1"/>
          </p:cNvSpPr>
          <p:nvPr/>
        </p:nvSpPr>
        <p:spPr bwMode="auto">
          <a:xfrm>
            <a:off x="4103688" y="3465513"/>
            <a:ext cx="492125" cy="1044575"/>
          </a:xfrm>
          <a:prstGeom prst="downArrow">
            <a:avLst>
              <a:gd name="adj1" fmla="val 50000"/>
              <a:gd name="adj2" fmla="val 53065"/>
            </a:avLst>
          </a:prstGeom>
          <a:solidFill>
            <a:schemeClr val="accent1"/>
          </a:solidFill>
          <a:ln w="9525">
            <a:solidFill>
              <a:schemeClr val="tx1"/>
            </a:solidFill>
            <a:miter lim="800000"/>
            <a:headEnd/>
            <a:tailEnd/>
          </a:ln>
        </p:spPr>
        <p:txBody>
          <a:bodyPr wrap="none" anchor="ctr"/>
          <a:lstStyle/>
          <a:p>
            <a:endParaRPr lang="en-US"/>
          </a:p>
        </p:txBody>
      </p:sp>
      <p:sp>
        <p:nvSpPr>
          <p:cNvPr id="38930" name="Text Box 20"/>
          <p:cNvSpPr txBox="1">
            <a:spLocks noChangeAspect="1" noChangeArrowheads="1"/>
          </p:cNvSpPr>
          <p:nvPr/>
        </p:nvSpPr>
        <p:spPr bwMode="auto">
          <a:xfrm>
            <a:off x="8208963" y="5414963"/>
            <a:ext cx="727075" cy="365125"/>
          </a:xfrm>
          <a:prstGeom prst="rect">
            <a:avLst/>
          </a:prstGeom>
          <a:noFill/>
          <a:ln w="12700">
            <a:noFill/>
            <a:miter lim="800000"/>
            <a:headEnd/>
            <a:tailEnd/>
          </a:ln>
        </p:spPr>
        <p:txBody>
          <a:bodyPr wrap="none" lIns="0" tIns="0" rIns="0" bIns="0">
            <a:spAutoFit/>
          </a:bodyPr>
          <a:lstStyle/>
          <a:p>
            <a:pPr algn="ctr" eaLnBrk="0" hangingPunct="0"/>
            <a:r>
              <a:rPr lang="fr-FR" sz="2400" b="1" i="1">
                <a:solidFill>
                  <a:schemeClr val="bg1"/>
                </a:solidFill>
                <a:latin typeface="Times New Roman" pitchFamily="18" charset="0"/>
              </a:rPr>
              <a:t>polyA</a:t>
            </a:r>
          </a:p>
        </p:txBody>
      </p:sp>
      <p:sp>
        <p:nvSpPr>
          <p:cNvPr id="38931" name="Text Box 21"/>
          <p:cNvSpPr txBox="1">
            <a:spLocks noChangeAspect="1" noChangeArrowheads="1"/>
          </p:cNvSpPr>
          <p:nvPr/>
        </p:nvSpPr>
        <p:spPr bwMode="auto">
          <a:xfrm>
            <a:off x="193675" y="5384800"/>
            <a:ext cx="508000" cy="365125"/>
          </a:xfrm>
          <a:prstGeom prst="rect">
            <a:avLst/>
          </a:prstGeom>
          <a:noFill/>
          <a:ln w="12700">
            <a:noFill/>
            <a:miter lim="800000"/>
            <a:headEnd/>
            <a:tailEnd/>
          </a:ln>
        </p:spPr>
        <p:txBody>
          <a:bodyPr wrap="none" lIns="0" tIns="0" rIns="0" bIns="0">
            <a:spAutoFit/>
          </a:bodyPr>
          <a:lstStyle/>
          <a:p>
            <a:pPr algn="ctr" eaLnBrk="0" hangingPunct="0"/>
            <a:r>
              <a:rPr lang="fr-FR" sz="2400" b="1" i="1">
                <a:solidFill>
                  <a:schemeClr val="bg1"/>
                </a:solidFill>
                <a:latin typeface="Times New Roman" pitchFamily="18" charset="0"/>
              </a:rPr>
              <a:t>Cap</a:t>
            </a:r>
          </a:p>
        </p:txBody>
      </p:sp>
      <p:sp>
        <p:nvSpPr>
          <p:cNvPr id="38932" name="Text Box 22"/>
          <p:cNvSpPr txBox="1">
            <a:spLocks noChangeAspect="1" noChangeArrowheads="1"/>
          </p:cNvSpPr>
          <p:nvPr/>
        </p:nvSpPr>
        <p:spPr bwMode="auto">
          <a:xfrm>
            <a:off x="4572000" y="3644900"/>
            <a:ext cx="2112963" cy="427038"/>
          </a:xfrm>
          <a:prstGeom prst="rect">
            <a:avLst/>
          </a:prstGeom>
          <a:noFill/>
          <a:ln w="12700">
            <a:noFill/>
            <a:miter lim="800000"/>
            <a:headEnd/>
            <a:tailEnd/>
          </a:ln>
        </p:spPr>
        <p:txBody>
          <a:bodyPr wrap="none" lIns="0" tIns="0" rIns="0" bIns="0">
            <a:spAutoFit/>
          </a:bodyPr>
          <a:lstStyle/>
          <a:p>
            <a:pPr algn="ctr" eaLnBrk="0" hangingPunct="0"/>
            <a:r>
              <a:rPr lang="fr-FR" sz="2800" b="1">
                <a:solidFill>
                  <a:schemeClr val="bg1"/>
                </a:solidFill>
                <a:latin typeface="Times New Roman" pitchFamily="18" charset="0"/>
              </a:rPr>
              <a:t>Transcription</a:t>
            </a:r>
          </a:p>
        </p:txBody>
      </p:sp>
      <p:sp>
        <p:nvSpPr>
          <p:cNvPr id="38933" name="Text Box 23"/>
          <p:cNvSpPr txBox="1">
            <a:spLocks noChangeAspect="1" noChangeArrowheads="1"/>
          </p:cNvSpPr>
          <p:nvPr/>
        </p:nvSpPr>
        <p:spPr bwMode="auto">
          <a:xfrm>
            <a:off x="3859213" y="4667250"/>
            <a:ext cx="1068387" cy="427038"/>
          </a:xfrm>
          <a:prstGeom prst="rect">
            <a:avLst/>
          </a:prstGeom>
          <a:noFill/>
          <a:ln w="12700">
            <a:noFill/>
            <a:miter lim="800000"/>
            <a:headEnd/>
            <a:tailEnd/>
          </a:ln>
        </p:spPr>
        <p:txBody>
          <a:bodyPr wrap="none" lIns="0" tIns="0" rIns="0" bIns="0">
            <a:spAutoFit/>
          </a:bodyPr>
          <a:lstStyle/>
          <a:p>
            <a:pPr algn="ctr" eaLnBrk="0" hangingPunct="0"/>
            <a:r>
              <a:rPr lang="fr-FR" sz="2800" b="1">
                <a:solidFill>
                  <a:schemeClr val="bg1"/>
                </a:solidFill>
                <a:latin typeface="Times New Roman" pitchFamily="18" charset="0"/>
              </a:rPr>
              <a:t>mRNA</a:t>
            </a:r>
          </a:p>
        </p:txBody>
      </p:sp>
      <p:sp>
        <p:nvSpPr>
          <p:cNvPr id="38934" name="Line 24"/>
          <p:cNvSpPr>
            <a:spLocks noChangeAspect="1" noChangeShapeType="1"/>
          </p:cNvSpPr>
          <p:nvPr/>
        </p:nvSpPr>
        <p:spPr bwMode="auto">
          <a:xfrm>
            <a:off x="2098675" y="846138"/>
            <a:ext cx="5749925" cy="6350"/>
          </a:xfrm>
          <a:prstGeom prst="line">
            <a:avLst/>
          </a:prstGeom>
          <a:noFill/>
          <a:ln w="12700">
            <a:solidFill>
              <a:schemeClr val="bg1"/>
            </a:solidFill>
            <a:round/>
            <a:headEnd/>
            <a:tailEnd/>
          </a:ln>
        </p:spPr>
        <p:txBody>
          <a:bodyPr wrap="none" anchor="ctr"/>
          <a:lstStyle/>
          <a:p>
            <a:endParaRPr lang="fr-FR"/>
          </a:p>
        </p:txBody>
      </p:sp>
      <p:sp>
        <p:nvSpPr>
          <p:cNvPr id="38935" name="Text Box 25"/>
          <p:cNvSpPr txBox="1">
            <a:spLocks noChangeAspect="1" noChangeArrowheads="1"/>
          </p:cNvSpPr>
          <p:nvPr/>
        </p:nvSpPr>
        <p:spPr bwMode="auto">
          <a:xfrm>
            <a:off x="7883525" y="698500"/>
            <a:ext cx="276225" cy="274638"/>
          </a:xfrm>
          <a:prstGeom prst="rect">
            <a:avLst/>
          </a:prstGeom>
          <a:noFill/>
          <a:ln w="12700">
            <a:noFill/>
            <a:miter lim="800000"/>
            <a:headEnd/>
            <a:tailEnd/>
          </a:ln>
        </p:spPr>
        <p:txBody>
          <a:bodyPr wrap="none">
            <a:spAutoFit/>
          </a:bodyPr>
          <a:lstStyle/>
          <a:p>
            <a:pPr eaLnBrk="0" hangingPunct="0"/>
            <a:r>
              <a:rPr lang="en-US" sz="1200" b="1">
                <a:solidFill>
                  <a:schemeClr val="bg1"/>
                </a:solidFill>
                <a:latin typeface="Times New Roman" pitchFamily="18" charset="0"/>
              </a:rPr>
              <a:t>5’</a:t>
            </a:r>
          </a:p>
        </p:txBody>
      </p:sp>
      <p:grpSp>
        <p:nvGrpSpPr>
          <p:cNvPr id="38936" name="Group 26"/>
          <p:cNvGrpSpPr>
            <a:grpSpLocks/>
          </p:cNvGrpSpPr>
          <p:nvPr/>
        </p:nvGrpSpPr>
        <p:grpSpPr bwMode="auto">
          <a:xfrm>
            <a:off x="2203450" y="712788"/>
            <a:ext cx="5549900" cy="274637"/>
            <a:chOff x="1252" y="663"/>
            <a:chExt cx="3767" cy="173"/>
          </a:xfrm>
        </p:grpSpPr>
        <p:sp>
          <p:nvSpPr>
            <p:cNvPr id="38948" name="Rectangle 27"/>
            <p:cNvSpPr>
              <a:spLocks noChangeAspect="1" noChangeArrowheads="1"/>
            </p:cNvSpPr>
            <p:nvPr/>
          </p:nvSpPr>
          <p:spPr bwMode="auto">
            <a:xfrm>
              <a:off x="1252" y="668"/>
              <a:ext cx="52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endParaRPr lang="en-US"/>
            </a:p>
          </p:txBody>
        </p:sp>
        <p:sp>
          <p:nvSpPr>
            <p:cNvPr id="38949" name="Rectangle 28"/>
            <p:cNvSpPr>
              <a:spLocks noChangeAspect="1" noChangeArrowheads="1"/>
            </p:cNvSpPr>
            <p:nvPr/>
          </p:nvSpPr>
          <p:spPr bwMode="auto">
            <a:xfrm>
              <a:off x="2448" y="668"/>
              <a:ext cx="528"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8950" name="Rectangle 29"/>
            <p:cNvSpPr>
              <a:spLocks noChangeAspect="1" noChangeArrowheads="1"/>
            </p:cNvSpPr>
            <p:nvPr/>
          </p:nvSpPr>
          <p:spPr bwMode="auto">
            <a:xfrm>
              <a:off x="2109" y="668"/>
              <a:ext cx="258" cy="164"/>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8951" name="Rectangle 30"/>
            <p:cNvSpPr>
              <a:spLocks noChangeAspect="1" noChangeArrowheads="1"/>
            </p:cNvSpPr>
            <p:nvPr/>
          </p:nvSpPr>
          <p:spPr bwMode="auto">
            <a:xfrm>
              <a:off x="2976" y="668"/>
              <a:ext cx="220"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8952" name="Rectangle 31"/>
            <p:cNvSpPr>
              <a:spLocks noChangeAspect="1" noChangeArrowheads="1"/>
            </p:cNvSpPr>
            <p:nvPr/>
          </p:nvSpPr>
          <p:spPr bwMode="auto">
            <a:xfrm>
              <a:off x="3396" y="668"/>
              <a:ext cx="244"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8953" name="Rectangle 32"/>
            <p:cNvSpPr>
              <a:spLocks noChangeAspect="1" noChangeArrowheads="1"/>
            </p:cNvSpPr>
            <p:nvPr/>
          </p:nvSpPr>
          <p:spPr bwMode="auto">
            <a:xfrm>
              <a:off x="3640" y="668"/>
              <a:ext cx="137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a:latin typeface="Times New Roman" pitchFamily="18" charset="0"/>
              </a:endParaRPr>
            </a:p>
          </p:txBody>
        </p:sp>
        <p:sp>
          <p:nvSpPr>
            <p:cNvPr id="38954" name="Text Box 33"/>
            <p:cNvSpPr txBox="1">
              <a:spLocks noChangeArrowheads="1"/>
            </p:cNvSpPr>
            <p:nvPr/>
          </p:nvSpPr>
          <p:spPr bwMode="auto">
            <a:xfrm>
              <a:off x="1392" y="663"/>
              <a:ext cx="234"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endParaRPr lang="en-US" sz="1200" b="1">
                <a:latin typeface="Times New Roman" pitchFamily="18" charset="0"/>
              </a:endParaRPr>
            </a:p>
          </p:txBody>
        </p:sp>
        <p:sp>
          <p:nvSpPr>
            <p:cNvPr id="38955" name="Rectangle 34"/>
            <p:cNvSpPr>
              <a:spLocks noChangeAspect="1" noChangeArrowheads="1"/>
            </p:cNvSpPr>
            <p:nvPr/>
          </p:nvSpPr>
          <p:spPr bwMode="auto">
            <a:xfrm>
              <a:off x="1854" y="669"/>
              <a:ext cx="255" cy="162"/>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8956" name="Text Box 35"/>
            <p:cNvSpPr txBox="1">
              <a:spLocks noChangeArrowheads="1"/>
            </p:cNvSpPr>
            <p:nvPr/>
          </p:nvSpPr>
          <p:spPr bwMode="auto">
            <a:xfrm>
              <a:off x="4146" y="663"/>
              <a:ext cx="173"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38957" name="Text Box 36"/>
            <p:cNvSpPr txBox="1">
              <a:spLocks noChangeArrowheads="1"/>
            </p:cNvSpPr>
            <p:nvPr/>
          </p:nvSpPr>
          <p:spPr bwMode="auto">
            <a:xfrm>
              <a:off x="3396" y="663"/>
              <a:ext cx="203"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endParaRPr lang="en-US" sz="1200" b="1">
                <a:latin typeface="Times New Roman" pitchFamily="18" charset="0"/>
              </a:endParaRPr>
            </a:p>
          </p:txBody>
        </p:sp>
        <p:sp>
          <p:nvSpPr>
            <p:cNvPr id="38958" name="Text Box 37"/>
            <p:cNvSpPr txBox="1">
              <a:spLocks noChangeArrowheads="1"/>
            </p:cNvSpPr>
            <p:nvPr/>
          </p:nvSpPr>
          <p:spPr bwMode="auto">
            <a:xfrm>
              <a:off x="2975" y="663"/>
              <a:ext cx="203"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endParaRPr lang="en-US" sz="1200" b="1">
                <a:latin typeface="Times New Roman" pitchFamily="18" charset="0"/>
              </a:endParaRPr>
            </a:p>
          </p:txBody>
        </p:sp>
        <p:sp>
          <p:nvSpPr>
            <p:cNvPr id="38959" name="Text Box 38"/>
            <p:cNvSpPr txBox="1">
              <a:spLocks noChangeArrowheads="1"/>
            </p:cNvSpPr>
            <p:nvPr/>
          </p:nvSpPr>
          <p:spPr bwMode="auto">
            <a:xfrm>
              <a:off x="2582" y="663"/>
              <a:ext cx="239"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endParaRPr lang="en-US" sz="1200" b="1">
                <a:latin typeface="Times New Roman" pitchFamily="18" charset="0"/>
              </a:endParaRPr>
            </a:p>
          </p:txBody>
        </p:sp>
        <p:sp>
          <p:nvSpPr>
            <p:cNvPr id="38960" name="Text Box 39"/>
            <p:cNvSpPr txBox="1">
              <a:spLocks noChangeArrowheads="1"/>
            </p:cNvSpPr>
            <p:nvPr/>
          </p:nvSpPr>
          <p:spPr bwMode="auto">
            <a:xfrm>
              <a:off x="2131" y="663"/>
              <a:ext cx="204"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endParaRPr lang="en-US" sz="1200" b="1">
                <a:latin typeface="Times New Roman" pitchFamily="18" charset="0"/>
              </a:endParaRPr>
            </a:p>
          </p:txBody>
        </p:sp>
        <p:sp>
          <p:nvSpPr>
            <p:cNvPr id="38961" name="Text Box 40"/>
            <p:cNvSpPr txBox="1">
              <a:spLocks noChangeArrowheads="1"/>
            </p:cNvSpPr>
            <p:nvPr/>
          </p:nvSpPr>
          <p:spPr bwMode="auto">
            <a:xfrm>
              <a:off x="1873" y="663"/>
              <a:ext cx="203"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endParaRPr lang="en-US" sz="1200" b="1">
                <a:latin typeface="Times New Roman" pitchFamily="18" charset="0"/>
              </a:endParaRPr>
            </a:p>
          </p:txBody>
        </p:sp>
      </p:grpSp>
      <p:sp>
        <p:nvSpPr>
          <p:cNvPr id="38937" name="Text Box 41"/>
          <p:cNvSpPr txBox="1">
            <a:spLocks noChangeAspect="1" noChangeArrowheads="1"/>
          </p:cNvSpPr>
          <p:nvPr/>
        </p:nvSpPr>
        <p:spPr bwMode="auto">
          <a:xfrm>
            <a:off x="1797050" y="685800"/>
            <a:ext cx="276225" cy="274638"/>
          </a:xfrm>
          <a:prstGeom prst="rect">
            <a:avLst/>
          </a:prstGeom>
          <a:noFill/>
          <a:ln w="12700">
            <a:noFill/>
            <a:miter lim="800000"/>
            <a:headEnd/>
            <a:tailEnd/>
          </a:ln>
        </p:spPr>
        <p:txBody>
          <a:bodyPr wrap="none">
            <a:spAutoFit/>
          </a:bodyPr>
          <a:lstStyle/>
          <a:p>
            <a:pPr eaLnBrk="0" hangingPunct="0"/>
            <a:r>
              <a:rPr lang="fr-FR" sz="1200" b="1">
                <a:solidFill>
                  <a:schemeClr val="bg1"/>
                </a:solidFill>
                <a:latin typeface="Times New Roman" pitchFamily="18" charset="0"/>
              </a:rPr>
              <a:t>3</a:t>
            </a:r>
            <a:r>
              <a:rPr lang="en-US" sz="1200" b="1">
                <a:solidFill>
                  <a:schemeClr val="bg1"/>
                </a:solidFill>
                <a:latin typeface="Times New Roman" pitchFamily="18" charset="0"/>
              </a:rPr>
              <a:t>’</a:t>
            </a:r>
          </a:p>
        </p:txBody>
      </p:sp>
      <p:sp>
        <p:nvSpPr>
          <p:cNvPr id="38938" name="Rectangle 42"/>
          <p:cNvSpPr>
            <a:spLocks noChangeArrowheads="1"/>
          </p:cNvSpPr>
          <p:nvPr/>
        </p:nvSpPr>
        <p:spPr bwMode="auto">
          <a:xfrm>
            <a:off x="357188" y="863600"/>
            <a:ext cx="1227137" cy="457200"/>
          </a:xfrm>
          <a:prstGeom prst="rect">
            <a:avLst/>
          </a:prstGeom>
          <a:noFill/>
          <a:ln w="9525">
            <a:noFill/>
            <a:miter lim="800000"/>
            <a:headEnd/>
            <a:tailEnd/>
          </a:ln>
        </p:spPr>
        <p:txBody>
          <a:bodyPr wrap="none">
            <a:spAutoFit/>
          </a:bodyPr>
          <a:lstStyle/>
          <a:p>
            <a:pPr algn="ctr" eaLnBrk="0" hangingPunct="0"/>
            <a:r>
              <a:rPr lang="fr-FR" sz="2400" b="1">
                <a:solidFill>
                  <a:schemeClr val="bg1"/>
                </a:solidFill>
                <a:latin typeface="Times New Roman" pitchFamily="18" charset="0"/>
              </a:rPr>
              <a:t>(-) RNA</a:t>
            </a:r>
          </a:p>
        </p:txBody>
      </p:sp>
      <p:sp>
        <p:nvSpPr>
          <p:cNvPr id="38939" name="Text Box 43"/>
          <p:cNvSpPr txBox="1">
            <a:spLocks noChangeAspect="1" noChangeArrowheads="1"/>
          </p:cNvSpPr>
          <p:nvPr/>
        </p:nvSpPr>
        <p:spPr bwMode="auto">
          <a:xfrm>
            <a:off x="520700" y="476250"/>
            <a:ext cx="901700" cy="304800"/>
          </a:xfrm>
          <a:prstGeom prst="rect">
            <a:avLst/>
          </a:prstGeom>
          <a:noFill/>
          <a:ln w="12700">
            <a:noFill/>
            <a:miter lim="800000"/>
            <a:headEnd/>
            <a:tailEnd/>
          </a:ln>
        </p:spPr>
        <p:txBody>
          <a:bodyPr wrap="none" lIns="0" tIns="0" rIns="0" bIns="0">
            <a:spAutoFit/>
          </a:bodyPr>
          <a:lstStyle/>
          <a:p>
            <a:pPr algn="ctr" eaLnBrk="0" hangingPunct="0"/>
            <a:r>
              <a:rPr lang="fr-FR" sz="2000" b="1">
                <a:solidFill>
                  <a:schemeClr val="bg1"/>
                </a:solidFill>
                <a:latin typeface="Times New Roman" pitchFamily="18" charset="0"/>
              </a:rPr>
              <a:t>Genome</a:t>
            </a:r>
          </a:p>
        </p:txBody>
      </p:sp>
      <p:sp>
        <p:nvSpPr>
          <p:cNvPr id="38940" name="Line 44"/>
          <p:cNvSpPr>
            <a:spLocks noChangeShapeType="1"/>
          </p:cNvSpPr>
          <p:nvPr/>
        </p:nvSpPr>
        <p:spPr bwMode="auto">
          <a:xfrm flipH="1">
            <a:off x="906463" y="987425"/>
            <a:ext cx="1296987" cy="1370013"/>
          </a:xfrm>
          <a:prstGeom prst="line">
            <a:avLst/>
          </a:prstGeom>
          <a:noFill/>
          <a:ln w="9525">
            <a:solidFill>
              <a:schemeClr val="bg1"/>
            </a:solidFill>
            <a:prstDash val="sysDot"/>
            <a:round/>
            <a:headEnd/>
            <a:tailEnd/>
          </a:ln>
        </p:spPr>
        <p:txBody>
          <a:bodyPr/>
          <a:lstStyle/>
          <a:p>
            <a:endParaRPr lang="fr-FR"/>
          </a:p>
        </p:txBody>
      </p:sp>
      <p:sp>
        <p:nvSpPr>
          <p:cNvPr id="38941" name="Line 45"/>
          <p:cNvSpPr>
            <a:spLocks noChangeShapeType="1"/>
          </p:cNvSpPr>
          <p:nvPr/>
        </p:nvSpPr>
        <p:spPr bwMode="auto">
          <a:xfrm>
            <a:off x="2982913" y="987425"/>
            <a:ext cx="5135562" cy="1395413"/>
          </a:xfrm>
          <a:prstGeom prst="line">
            <a:avLst/>
          </a:prstGeom>
          <a:noFill/>
          <a:ln w="9525">
            <a:solidFill>
              <a:schemeClr val="bg1"/>
            </a:solidFill>
            <a:prstDash val="sysDot"/>
            <a:round/>
            <a:headEnd/>
            <a:tailEnd/>
          </a:ln>
        </p:spPr>
        <p:txBody>
          <a:bodyPr/>
          <a:lstStyle/>
          <a:p>
            <a:endParaRPr lang="fr-FR"/>
          </a:p>
        </p:txBody>
      </p:sp>
      <p:sp>
        <p:nvSpPr>
          <p:cNvPr id="38942" name="Text Box 46"/>
          <p:cNvSpPr txBox="1">
            <a:spLocks noChangeAspect="1" noChangeArrowheads="1"/>
          </p:cNvSpPr>
          <p:nvPr/>
        </p:nvSpPr>
        <p:spPr bwMode="auto">
          <a:xfrm>
            <a:off x="1490663" y="4606925"/>
            <a:ext cx="1263650" cy="549275"/>
          </a:xfrm>
          <a:prstGeom prst="rect">
            <a:avLst/>
          </a:prstGeom>
          <a:noFill/>
          <a:ln w="12700">
            <a:noFill/>
            <a:miter lim="800000"/>
            <a:headEnd/>
            <a:tailEnd/>
          </a:ln>
        </p:spPr>
        <p:txBody>
          <a:bodyPr wrap="none" lIns="0" tIns="0" rIns="0" bIns="0">
            <a:spAutoFit/>
          </a:bodyPr>
          <a:lstStyle/>
          <a:p>
            <a:pPr algn="ctr" eaLnBrk="0" hangingPunct="0"/>
            <a:r>
              <a:rPr lang="en-US" i="1">
                <a:solidFill>
                  <a:schemeClr val="bg1"/>
                </a:solidFill>
                <a:latin typeface="Times New Roman" pitchFamily="18" charset="0"/>
              </a:rPr>
              <a:t>Untranslated </a:t>
            </a:r>
          </a:p>
          <a:p>
            <a:pPr algn="ctr" eaLnBrk="0" hangingPunct="0"/>
            <a:r>
              <a:rPr lang="en-US" i="1">
                <a:solidFill>
                  <a:schemeClr val="bg1"/>
                </a:solidFill>
                <a:latin typeface="Times New Roman" pitchFamily="18" charset="0"/>
              </a:rPr>
              <a:t>region</a:t>
            </a:r>
          </a:p>
        </p:txBody>
      </p:sp>
      <p:sp>
        <p:nvSpPr>
          <p:cNvPr id="38943" name="Line 47"/>
          <p:cNvSpPr>
            <a:spLocks noChangeShapeType="1"/>
          </p:cNvSpPr>
          <p:nvPr/>
        </p:nvSpPr>
        <p:spPr bwMode="auto">
          <a:xfrm flipH="1">
            <a:off x="1341438" y="5126038"/>
            <a:ext cx="133350" cy="152400"/>
          </a:xfrm>
          <a:prstGeom prst="line">
            <a:avLst/>
          </a:prstGeom>
          <a:noFill/>
          <a:ln w="9525">
            <a:solidFill>
              <a:schemeClr val="bg1"/>
            </a:solidFill>
            <a:round/>
            <a:headEnd/>
            <a:tailEnd type="triangle" w="med" len="med"/>
          </a:ln>
        </p:spPr>
        <p:txBody>
          <a:bodyPr/>
          <a:lstStyle/>
          <a:p>
            <a:endParaRPr lang="fr-FR"/>
          </a:p>
        </p:txBody>
      </p:sp>
      <p:sp>
        <p:nvSpPr>
          <p:cNvPr id="38944" name="Text Box 48"/>
          <p:cNvSpPr txBox="1">
            <a:spLocks noChangeAspect="1" noChangeArrowheads="1"/>
          </p:cNvSpPr>
          <p:nvPr/>
        </p:nvSpPr>
        <p:spPr bwMode="auto">
          <a:xfrm>
            <a:off x="6089650" y="4576763"/>
            <a:ext cx="1263650" cy="549275"/>
          </a:xfrm>
          <a:prstGeom prst="rect">
            <a:avLst/>
          </a:prstGeom>
          <a:noFill/>
          <a:ln w="12700">
            <a:noFill/>
            <a:miter lim="800000"/>
            <a:headEnd/>
            <a:tailEnd/>
          </a:ln>
        </p:spPr>
        <p:txBody>
          <a:bodyPr wrap="none" lIns="0" tIns="0" rIns="0" bIns="0">
            <a:spAutoFit/>
          </a:bodyPr>
          <a:lstStyle/>
          <a:p>
            <a:pPr algn="ctr" eaLnBrk="0" hangingPunct="0"/>
            <a:r>
              <a:rPr lang="en-US" i="1">
                <a:solidFill>
                  <a:schemeClr val="bg1"/>
                </a:solidFill>
                <a:latin typeface="Times New Roman" pitchFamily="18" charset="0"/>
              </a:rPr>
              <a:t>Untranslated </a:t>
            </a:r>
          </a:p>
          <a:p>
            <a:pPr algn="ctr" eaLnBrk="0" hangingPunct="0"/>
            <a:r>
              <a:rPr lang="en-US" i="1">
                <a:solidFill>
                  <a:schemeClr val="bg1"/>
                </a:solidFill>
                <a:latin typeface="Times New Roman" pitchFamily="18" charset="0"/>
              </a:rPr>
              <a:t>region</a:t>
            </a:r>
          </a:p>
        </p:txBody>
      </p:sp>
      <p:sp>
        <p:nvSpPr>
          <p:cNvPr id="38945" name="Line 49"/>
          <p:cNvSpPr>
            <a:spLocks noChangeShapeType="1"/>
          </p:cNvSpPr>
          <p:nvPr/>
        </p:nvSpPr>
        <p:spPr bwMode="auto">
          <a:xfrm>
            <a:off x="7318375" y="5095875"/>
            <a:ext cx="133350" cy="152400"/>
          </a:xfrm>
          <a:prstGeom prst="line">
            <a:avLst/>
          </a:prstGeom>
          <a:noFill/>
          <a:ln w="9525">
            <a:solidFill>
              <a:schemeClr val="bg1"/>
            </a:solidFill>
            <a:round/>
            <a:headEnd/>
            <a:tailEnd type="triangle" w="med" len="med"/>
          </a:ln>
        </p:spPr>
        <p:txBody>
          <a:bodyPr/>
          <a:lstStyle/>
          <a:p>
            <a:endParaRPr lang="fr-FR"/>
          </a:p>
        </p:txBody>
      </p:sp>
      <p:sp>
        <p:nvSpPr>
          <p:cNvPr id="38946" name="Text Box 50"/>
          <p:cNvSpPr txBox="1">
            <a:spLocks noChangeAspect="1" noChangeArrowheads="1"/>
          </p:cNvSpPr>
          <p:nvPr/>
        </p:nvSpPr>
        <p:spPr bwMode="auto">
          <a:xfrm rot="10800000">
            <a:off x="3743325" y="2436813"/>
            <a:ext cx="1308100" cy="487362"/>
          </a:xfrm>
          <a:prstGeom prst="rect">
            <a:avLst/>
          </a:prstGeom>
          <a:noFill/>
          <a:ln w="12700">
            <a:noFill/>
            <a:miter lim="800000"/>
            <a:headEnd/>
            <a:tailEnd/>
          </a:ln>
        </p:spPr>
        <p:txBody>
          <a:bodyPr wrap="none" lIns="0" tIns="0" rIns="0" bIns="0">
            <a:spAutoFit/>
          </a:bodyPr>
          <a:lstStyle/>
          <a:p>
            <a:pPr algn="ctr" eaLnBrk="0" hangingPunct="0"/>
            <a:r>
              <a:rPr lang="en-US" sz="3200" b="1">
                <a:latin typeface="Times New Roman" pitchFamily="18" charset="0"/>
                <a:cs typeface="Times New Roman" pitchFamily="18" charset="0"/>
              </a:rPr>
              <a:t>"</a:t>
            </a:r>
            <a:r>
              <a:rPr lang="fr-FR" sz="3200" b="1">
                <a:latin typeface="Times New Roman" pitchFamily="18" charset="0"/>
              </a:rPr>
              <a:t>ORF</a:t>
            </a:r>
            <a:r>
              <a:rPr lang="en-US" sz="3200" b="1">
                <a:latin typeface="Times New Roman" pitchFamily="18" charset="0"/>
                <a:cs typeface="Times New Roman" pitchFamily="18" charset="0"/>
              </a:rPr>
              <a:t>"</a:t>
            </a:r>
          </a:p>
        </p:txBody>
      </p:sp>
      <p:sp>
        <p:nvSpPr>
          <p:cNvPr id="38947" name="Rectangle 2"/>
          <p:cNvSpPr>
            <a:spLocks noChangeAspect="1" noChangeArrowheads="1"/>
          </p:cNvSpPr>
          <p:nvPr/>
        </p:nvSpPr>
        <p:spPr bwMode="auto">
          <a:xfrm>
            <a:off x="885825" y="2382838"/>
            <a:ext cx="122238" cy="592137"/>
          </a:xfrm>
          <a:prstGeom prst="rect">
            <a:avLst/>
          </a:prstGeom>
          <a:gradFill rotWithShape="1">
            <a:gsLst>
              <a:gs pos="0">
                <a:srgbClr val="282828"/>
              </a:gs>
              <a:gs pos="50000">
                <a:srgbClr val="FFFFFF"/>
              </a:gs>
              <a:gs pos="100000">
                <a:srgbClr val="282828"/>
              </a:gs>
            </a:gsLst>
            <a:lin ang="5400000" scaled="1"/>
          </a:gradFill>
          <a:ln w="12700">
            <a:solidFill>
              <a:srgbClr val="000000"/>
            </a:solidFill>
            <a:miter lim="800000"/>
            <a:headEnd/>
            <a:tailEnd/>
          </a:ln>
        </p:spPr>
        <p:txBody>
          <a:bodyPr/>
          <a:lstStyle/>
          <a:p>
            <a:endParaRPr lang="en-US"/>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46114" name="Rectangle 2"/>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3600" b="1">
                <a:solidFill>
                  <a:srgbClr val="FFFF00"/>
                </a:solidFill>
                <a:effectLst>
                  <a:outerShdw blurRad="38100" dist="38100" dir="2700000" algn="tl">
                    <a:srgbClr val="000000"/>
                  </a:outerShdw>
                </a:effectLst>
                <a:latin typeface="Times New Roman" pitchFamily="18" charset="0"/>
              </a:rPr>
              <a:t>Transcription</a:t>
            </a:r>
            <a:endParaRPr lang="en-US" sz="3600" b="1">
              <a:solidFill>
                <a:schemeClr val="bg1"/>
              </a:solidFill>
              <a:effectLst>
                <a:outerShdw blurRad="38100" dist="38100" dir="2700000" algn="tl">
                  <a:srgbClr val="000000"/>
                </a:outerShdw>
              </a:effectLst>
              <a:latin typeface="Times New Roman" pitchFamily="18" charset="0"/>
            </a:endParaRPr>
          </a:p>
        </p:txBody>
      </p:sp>
      <p:sp>
        <p:nvSpPr>
          <p:cNvPr id="39939" name="Line 3"/>
          <p:cNvSpPr>
            <a:spLocks noChangeAspect="1" noChangeShapeType="1"/>
          </p:cNvSpPr>
          <p:nvPr/>
        </p:nvSpPr>
        <p:spPr bwMode="auto">
          <a:xfrm>
            <a:off x="1682750" y="3048000"/>
            <a:ext cx="6034088" cy="6350"/>
          </a:xfrm>
          <a:prstGeom prst="line">
            <a:avLst/>
          </a:prstGeom>
          <a:noFill/>
          <a:ln w="28575">
            <a:solidFill>
              <a:schemeClr val="bg1"/>
            </a:solidFill>
            <a:round/>
            <a:headEnd/>
            <a:tailEnd/>
          </a:ln>
        </p:spPr>
        <p:txBody>
          <a:bodyPr wrap="none" anchor="ctr"/>
          <a:lstStyle/>
          <a:p>
            <a:endParaRPr lang="fr-FR"/>
          </a:p>
        </p:txBody>
      </p:sp>
      <p:sp>
        <p:nvSpPr>
          <p:cNvPr id="39940" name="Text Box 4"/>
          <p:cNvSpPr txBox="1">
            <a:spLocks noChangeAspect="1" noChangeArrowheads="1"/>
          </p:cNvSpPr>
          <p:nvPr/>
        </p:nvSpPr>
        <p:spPr bwMode="auto">
          <a:xfrm>
            <a:off x="7596188" y="2708275"/>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39941" name="Rectangle 5"/>
          <p:cNvSpPr>
            <a:spLocks noChangeAspect="1" noChangeArrowheads="1"/>
          </p:cNvSpPr>
          <p:nvPr/>
        </p:nvSpPr>
        <p:spPr bwMode="auto">
          <a:xfrm>
            <a:off x="1806575" y="2922588"/>
            <a:ext cx="779463"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39942" name="Rectangle 6"/>
          <p:cNvSpPr>
            <a:spLocks noChangeAspect="1" noChangeArrowheads="1"/>
          </p:cNvSpPr>
          <p:nvPr/>
        </p:nvSpPr>
        <p:spPr bwMode="auto">
          <a:xfrm>
            <a:off x="3568700" y="2922588"/>
            <a:ext cx="777875" cy="258762"/>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9943" name="Rectangle 7"/>
          <p:cNvSpPr>
            <a:spLocks noChangeAspect="1" noChangeArrowheads="1"/>
          </p:cNvSpPr>
          <p:nvPr/>
        </p:nvSpPr>
        <p:spPr bwMode="auto">
          <a:xfrm>
            <a:off x="3082925" y="2922588"/>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9944" name="Rectangle 8"/>
          <p:cNvSpPr>
            <a:spLocks noChangeAspect="1" noChangeArrowheads="1"/>
          </p:cNvSpPr>
          <p:nvPr/>
        </p:nvSpPr>
        <p:spPr bwMode="auto">
          <a:xfrm>
            <a:off x="4359275" y="2922588"/>
            <a:ext cx="323850"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9945" name="Rectangle 9"/>
          <p:cNvSpPr>
            <a:spLocks noChangeAspect="1" noChangeArrowheads="1"/>
          </p:cNvSpPr>
          <p:nvPr/>
        </p:nvSpPr>
        <p:spPr bwMode="auto">
          <a:xfrm>
            <a:off x="4965700" y="2922588"/>
            <a:ext cx="358775" cy="258762"/>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9946" name="Rectangle 10"/>
          <p:cNvSpPr>
            <a:spLocks noChangeAspect="1" noChangeArrowheads="1"/>
          </p:cNvSpPr>
          <p:nvPr/>
        </p:nvSpPr>
        <p:spPr bwMode="auto">
          <a:xfrm>
            <a:off x="5324475" y="2922588"/>
            <a:ext cx="2030413"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solidFill>
                <a:schemeClr val="bg1"/>
              </a:solidFill>
              <a:latin typeface="Times New Roman" pitchFamily="18" charset="0"/>
            </a:endParaRPr>
          </a:p>
        </p:txBody>
      </p:sp>
      <p:sp>
        <p:nvSpPr>
          <p:cNvPr id="39947" name="Text Box 11"/>
          <p:cNvSpPr txBox="1">
            <a:spLocks noChangeArrowheads="1"/>
          </p:cNvSpPr>
          <p:nvPr/>
        </p:nvSpPr>
        <p:spPr bwMode="auto">
          <a:xfrm>
            <a:off x="2012950" y="2914650"/>
            <a:ext cx="3873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p>
        </p:txBody>
      </p:sp>
      <p:sp>
        <p:nvSpPr>
          <p:cNvPr id="39948" name="Rectangle 12"/>
          <p:cNvSpPr>
            <a:spLocks noChangeAspect="1" noChangeArrowheads="1"/>
          </p:cNvSpPr>
          <p:nvPr/>
        </p:nvSpPr>
        <p:spPr bwMode="auto">
          <a:xfrm>
            <a:off x="2692400" y="2924175"/>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39949" name="Text Box 13"/>
          <p:cNvSpPr txBox="1">
            <a:spLocks noChangeArrowheads="1"/>
          </p:cNvSpPr>
          <p:nvPr/>
        </p:nvSpPr>
        <p:spPr bwMode="auto">
          <a:xfrm>
            <a:off x="6070600" y="2914650"/>
            <a:ext cx="2857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39950" name="Text Box 14"/>
          <p:cNvSpPr txBox="1">
            <a:spLocks noChangeArrowheads="1"/>
          </p:cNvSpPr>
          <p:nvPr/>
        </p:nvSpPr>
        <p:spPr bwMode="auto">
          <a:xfrm>
            <a:off x="4991100" y="2914650"/>
            <a:ext cx="3365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p>
        </p:txBody>
      </p:sp>
      <p:sp>
        <p:nvSpPr>
          <p:cNvPr id="39951" name="Text Box 15"/>
          <p:cNvSpPr txBox="1">
            <a:spLocks noChangeArrowheads="1"/>
          </p:cNvSpPr>
          <p:nvPr/>
        </p:nvSpPr>
        <p:spPr bwMode="auto">
          <a:xfrm>
            <a:off x="4343400" y="2914650"/>
            <a:ext cx="3365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p>
        </p:txBody>
      </p:sp>
      <p:sp>
        <p:nvSpPr>
          <p:cNvPr id="39952" name="Text Box 16"/>
          <p:cNvSpPr txBox="1">
            <a:spLocks noChangeArrowheads="1"/>
          </p:cNvSpPr>
          <p:nvPr/>
        </p:nvSpPr>
        <p:spPr bwMode="auto">
          <a:xfrm>
            <a:off x="3765550" y="2914650"/>
            <a:ext cx="39687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p>
        </p:txBody>
      </p:sp>
      <p:sp>
        <p:nvSpPr>
          <p:cNvPr id="39953" name="Text Box 17"/>
          <p:cNvSpPr txBox="1">
            <a:spLocks noChangeArrowheads="1"/>
          </p:cNvSpPr>
          <p:nvPr/>
        </p:nvSpPr>
        <p:spPr bwMode="auto">
          <a:xfrm>
            <a:off x="3114675" y="2914650"/>
            <a:ext cx="3365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p>
        </p:txBody>
      </p:sp>
      <p:sp>
        <p:nvSpPr>
          <p:cNvPr id="39954" name="Text Box 18"/>
          <p:cNvSpPr txBox="1">
            <a:spLocks noChangeArrowheads="1"/>
          </p:cNvSpPr>
          <p:nvPr/>
        </p:nvSpPr>
        <p:spPr bwMode="auto">
          <a:xfrm>
            <a:off x="2733675" y="2914650"/>
            <a:ext cx="33655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p>
        </p:txBody>
      </p:sp>
      <p:sp>
        <p:nvSpPr>
          <p:cNvPr id="39955" name="Text Box 19"/>
          <p:cNvSpPr txBox="1">
            <a:spLocks noChangeAspect="1" noChangeArrowheads="1"/>
          </p:cNvSpPr>
          <p:nvPr/>
        </p:nvSpPr>
        <p:spPr bwMode="auto">
          <a:xfrm>
            <a:off x="1481138" y="2708275"/>
            <a:ext cx="354012" cy="336550"/>
          </a:xfrm>
          <a:prstGeom prst="rect">
            <a:avLst/>
          </a:prstGeom>
          <a:noFill/>
          <a:ln w="12700">
            <a:noFill/>
            <a:miter lim="800000"/>
            <a:headEnd/>
            <a:tailEnd/>
          </a:ln>
        </p:spPr>
        <p:txBody>
          <a:bodyPr wrap="none">
            <a:spAutoFit/>
          </a:bodyPr>
          <a:lstStyle/>
          <a:p>
            <a:pPr eaLnBrk="0" hangingPunct="0"/>
            <a:r>
              <a:rPr lang="fr-FR" sz="1600" b="1">
                <a:solidFill>
                  <a:schemeClr val="bg1"/>
                </a:solidFill>
                <a:latin typeface="Times New Roman" pitchFamily="18" charset="0"/>
              </a:rPr>
              <a:t>3</a:t>
            </a:r>
            <a:r>
              <a:rPr lang="en-US" sz="1600" b="1">
                <a:solidFill>
                  <a:schemeClr val="bg1"/>
                </a:solidFill>
                <a:latin typeface="Times New Roman" pitchFamily="18" charset="0"/>
              </a:rPr>
              <a:t>’</a:t>
            </a:r>
          </a:p>
        </p:txBody>
      </p:sp>
      <p:sp>
        <p:nvSpPr>
          <p:cNvPr id="39956" name="Rectangle 20"/>
          <p:cNvSpPr>
            <a:spLocks noChangeArrowheads="1"/>
          </p:cNvSpPr>
          <p:nvPr/>
        </p:nvSpPr>
        <p:spPr bwMode="auto">
          <a:xfrm>
            <a:off x="4027488" y="5594350"/>
            <a:ext cx="757237"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9957" name="Rectangle 21"/>
          <p:cNvSpPr>
            <a:spLocks noChangeArrowheads="1"/>
          </p:cNvSpPr>
          <p:nvPr/>
        </p:nvSpPr>
        <p:spPr bwMode="auto">
          <a:xfrm>
            <a:off x="4800600" y="5734050"/>
            <a:ext cx="39528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9958" name="Rectangle 22"/>
          <p:cNvSpPr>
            <a:spLocks noChangeArrowheads="1"/>
          </p:cNvSpPr>
          <p:nvPr/>
        </p:nvSpPr>
        <p:spPr bwMode="auto">
          <a:xfrm>
            <a:off x="5189538" y="5883275"/>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9959" name="Rectangle 23"/>
          <p:cNvSpPr>
            <a:spLocks noChangeArrowheads="1"/>
          </p:cNvSpPr>
          <p:nvPr/>
        </p:nvSpPr>
        <p:spPr bwMode="auto">
          <a:xfrm>
            <a:off x="5576888" y="6040438"/>
            <a:ext cx="715962"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9960" name="Rectangle 24"/>
          <p:cNvSpPr>
            <a:spLocks noChangeArrowheads="1"/>
          </p:cNvSpPr>
          <p:nvPr/>
        </p:nvSpPr>
        <p:spPr bwMode="auto">
          <a:xfrm>
            <a:off x="6297613" y="6232525"/>
            <a:ext cx="33020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9961" name="Rectangle 25"/>
          <p:cNvSpPr>
            <a:spLocks noChangeArrowheads="1"/>
          </p:cNvSpPr>
          <p:nvPr/>
        </p:nvSpPr>
        <p:spPr bwMode="auto">
          <a:xfrm>
            <a:off x="6657975" y="6400800"/>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39962" name="Rectangle 26"/>
          <p:cNvSpPr>
            <a:spLocks noChangeArrowheads="1"/>
          </p:cNvSpPr>
          <p:nvPr/>
        </p:nvSpPr>
        <p:spPr bwMode="auto">
          <a:xfrm>
            <a:off x="6981825" y="6580188"/>
            <a:ext cx="191135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39963" name="Text Box 27"/>
          <p:cNvSpPr txBox="1">
            <a:spLocks noChangeArrowheads="1"/>
          </p:cNvSpPr>
          <p:nvPr/>
        </p:nvSpPr>
        <p:spPr bwMode="auto">
          <a:xfrm>
            <a:off x="88900" y="5186363"/>
            <a:ext cx="3835400"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Monocistronic virus specific mRNAs</a:t>
            </a:r>
            <a:r>
              <a:rPr lang="fr-FR" b="1">
                <a:solidFill>
                  <a:schemeClr val="bg1"/>
                </a:solidFill>
                <a:latin typeface="Times New Roman" pitchFamily="18" charset="0"/>
              </a:rPr>
              <a:t>:</a:t>
            </a:r>
            <a:endParaRPr lang="en-US" b="1">
              <a:solidFill>
                <a:schemeClr val="bg1"/>
              </a:solidFill>
              <a:latin typeface="Times New Roman" pitchFamily="18" charset="0"/>
            </a:endParaRPr>
          </a:p>
        </p:txBody>
      </p:sp>
      <p:sp>
        <p:nvSpPr>
          <p:cNvPr id="39964" name="Text Box 28"/>
          <p:cNvSpPr txBox="1">
            <a:spLocks noChangeArrowheads="1"/>
          </p:cNvSpPr>
          <p:nvPr/>
        </p:nvSpPr>
        <p:spPr bwMode="auto">
          <a:xfrm>
            <a:off x="4219575" y="5251450"/>
            <a:ext cx="4540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NP</a:t>
            </a:r>
          </a:p>
        </p:txBody>
      </p:sp>
      <p:sp>
        <p:nvSpPr>
          <p:cNvPr id="39965" name="Text Box 29"/>
          <p:cNvSpPr txBox="1">
            <a:spLocks noChangeArrowheads="1"/>
          </p:cNvSpPr>
          <p:nvPr/>
        </p:nvSpPr>
        <p:spPr bwMode="auto">
          <a:xfrm>
            <a:off x="7835900" y="6259513"/>
            <a:ext cx="319088"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L</a:t>
            </a:r>
          </a:p>
        </p:txBody>
      </p:sp>
      <p:sp>
        <p:nvSpPr>
          <p:cNvPr id="39966" name="Text Box 30"/>
          <p:cNvSpPr txBox="1">
            <a:spLocks noChangeArrowheads="1"/>
          </p:cNvSpPr>
          <p:nvPr/>
        </p:nvSpPr>
        <p:spPr bwMode="auto">
          <a:xfrm>
            <a:off x="6686550" y="6118225"/>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24</a:t>
            </a:r>
          </a:p>
        </p:txBody>
      </p:sp>
      <p:sp>
        <p:nvSpPr>
          <p:cNvPr id="39967" name="Text Box 31"/>
          <p:cNvSpPr txBox="1">
            <a:spLocks noChangeArrowheads="1"/>
          </p:cNvSpPr>
          <p:nvPr/>
        </p:nvSpPr>
        <p:spPr bwMode="auto">
          <a:xfrm>
            <a:off x="6323013" y="5934075"/>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30</a:t>
            </a:r>
          </a:p>
        </p:txBody>
      </p:sp>
      <p:sp>
        <p:nvSpPr>
          <p:cNvPr id="39968" name="Text Box 32"/>
          <p:cNvSpPr txBox="1">
            <a:spLocks noChangeArrowheads="1"/>
          </p:cNvSpPr>
          <p:nvPr/>
        </p:nvSpPr>
        <p:spPr bwMode="auto">
          <a:xfrm>
            <a:off x="5770563" y="5738813"/>
            <a:ext cx="4667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GP</a:t>
            </a:r>
          </a:p>
        </p:txBody>
      </p:sp>
      <p:sp>
        <p:nvSpPr>
          <p:cNvPr id="39969" name="Text Box 33"/>
          <p:cNvSpPr txBox="1">
            <a:spLocks noChangeArrowheads="1"/>
          </p:cNvSpPr>
          <p:nvPr/>
        </p:nvSpPr>
        <p:spPr bwMode="auto">
          <a:xfrm>
            <a:off x="5195888" y="556736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40</a:t>
            </a:r>
          </a:p>
        </p:txBody>
      </p:sp>
      <p:sp>
        <p:nvSpPr>
          <p:cNvPr id="39970" name="Text Box 34"/>
          <p:cNvSpPr txBox="1">
            <a:spLocks noChangeArrowheads="1"/>
          </p:cNvSpPr>
          <p:nvPr/>
        </p:nvSpPr>
        <p:spPr bwMode="auto">
          <a:xfrm>
            <a:off x="4830763" y="541496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35</a:t>
            </a:r>
          </a:p>
        </p:txBody>
      </p:sp>
      <p:sp>
        <p:nvSpPr>
          <p:cNvPr id="39971" name="Text Box 35"/>
          <p:cNvSpPr txBox="1">
            <a:spLocks noChangeArrowheads="1"/>
          </p:cNvSpPr>
          <p:nvPr/>
        </p:nvSpPr>
        <p:spPr bwMode="auto">
          <a:xfrm>
            <a:off x="481013" y="777875"/>
            <a:ext cx="1947862" cy="457200"/>
          </a:xfrm>
          <a:prstGeom prst="rect">
            <a:avLst/>
          </a:prstGeom>
          <a:noFill/>
          <a:ln w="9525">
            <a:noFill/>
            <a:miter lim="800000"/>
            <a:headEnd/>
            <a:tailEnd/>
          </a:ln>
        </p:spPr>
        <p:txBody>
          <a:bodyPr wrap="none">
            <a:spAutoFit/>
          </a:bodyPr>
          <a:lstStyle/>
          <a:p>
            <a:pPr algn="ctr" eaLnBrk="0" hangingPunct="0"/>
            <a:r>
              <a:rPr lang="fr-FR" sz="2400" b="1">
                <a:solidFill>
                  <a:schemeClr val="bg1"/>
                </a:solidFill>
                <a:latin typeface="Times New Roman" pitchFamily="18" charset="0"/>
              </a:rPr>
              <a:t>Genomic RNA:</a:t>
            </a:r>
            <a:endParaRPr lang="en-US" sz="2400" b="1">
              <a:solidFill>
                <a:schemeClr val="bg1"/>
              </a:solidFill>
              <a:latin typeface="Times New Roman" pitchFamily="18" charset="0"/>
            </a:endParaRPr>
          </a:p>
        </p:txBody>
      </p:sp>
      <p:grpSp>
        <p:nvGrpSpPr>
          <p:cNvPr id="39972" name="Group 36"/>
          <p:cNvGrpSpPr>
            <a:grpSpLocks/>
          </p:cNvGrpSpPr>
          <p:nvPr/>
        </p:nvGrpSpPr>
        <p:grpSpPr bwMode="auto">
          <a:xfrm>
            <a:off x="1682750" y="2492375"/>
            <a:ext cx="3644900" cy="428625"/>
            <a:chOff x="1227" y="1360"/>
            <a:chExt cx="2296" cy="480"/>
          </a:xfrm>
        </p:grpSpPr>
        <p:sp>
          <p:nvSpPr>
            <p:cNvPr id="39994" name="AutoShape 37"/>
            <p:cNvSpPr>
              <a:spLocks noChangeArrowheads="1"/>
            </p:cNvSpPr>
            <p:nvPr/>
          </p:nvSpPr>
          <p:spPr bwMode="auto">
            <a:xfrm rot="-1287582">
              <a:off x="1227" y="1360"/>
              <a:ext cx="85" cy="480"/>
            </a:xfrm>
            <a:prstGeom prst="downArrow">
              <a:avLst>
                <a:gd name="adj1" fmla="val 50000"/>
                <a:gd name="adj2" fmla="val 141176"/>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39995" name="AutoShape 38"/>
            <p:cNvSpPr>
              <a:spLocks noChangeArrowheads="1"/>
            </p:cNvSpPr>
            <p:nvPr/>
          </p:nvSpPr>
          <p:spPr bwMode="auto">
            <a:xfrm rot="-1287582">
              <a:off x="1795"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39996" name="AutoShape 39"/>
            <p:cNvSpPr>
              <a:spLocks noChangeArrowheads="1"/>
            </p:cNvSpPr>
            <p:nvPr/>
          </p:nvSpPr>
          <p:spPr bwMode="auto">
            <a:xfrm rot="-1287582">
              <a:off x="2027"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39997" name="AutoShape 40"/>
            <p:cNvSpPr>
              <a:spLocks noChangeArrowheads="1"/>
            </p:cNvSpPr>
            <p:nvPr/>
          </p:nvSpPr>
          <p:spPr bwMode="auto">
            <a:xfrm rot="-1287582">
              <a:off x="2832"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39998" name="AutoShape 41"/>
            <p:cNvSpPr>
              <a:spLocks noChangeArrowheads="1"/>
            </p:cNvSpPr>
            <p:nvPr/>
          </p:nvSpPr>
          <p:spPr bwMode="auto">
            <a:xfrm rot="-1287582">
              <a:off x="2333"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39999" name="AutoShape 42"/>
            <p:cNvSpPr>
              <a:spLocks noChangeArrowheads="1"/>
            </p:cNvSpPr>
            <p:nvPr/>
          </p:nvSpPr>
          <p:spPr bwMode="auto">
            <a:xfrm rot="-1287582">
              <a:off x="3219"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sp>
          <p:nvSpPr>
            <p:cNvPr id="40000" name="AutoShape 43"/>
            <p:cNvSpPr>
              <a:spLocks noChangeArrowheads="1"/>
            </p:cNvSpPr>
            <p:nvPr/>
          </p:nvSpPr>
          <p:spPr bwMode="auto">
            <a:xfrm rot="-1287582">
              <a:off x="3443" y="1362"/>
              <a:ext cx="80" cy="477"/>
            </a:xfrm>
            <a:prstGeom prst="downArrow">
              <a:avLst>
                <a:gd name="adj1" fmla="val 50000"/>
                <a:gd name="adj2" fmla="val 149063"/>
              </a:avLst>
            </a:prstGeom>
            <a:solidFill>
              <a:schemeClr val="tx1"/>
            </a:solidFill>
            <a:ln w="9525">
              <a:solidFill>
                <a:schemeClr val="bg1"/>
              </a:solidFill>
              <a:miter lim="800000"/>
              <a:headEnd/>
              <a:tailEnd/>
            </a:ln>
          </p:spPr>
          <p:txBody>
            <a:bodyPr wrap="none" anchor="ctr"/>
            <a:lstStyle/>
            <a:p>
              <a:pPr algn="ctr" eaLnBrk="0" hangingPunct="0"/>
              <a:endParaRPr lang="en-US" sz="2400">
                <a:solidFill>
                  <a:schemeClr val="bg1"/>
                </a:solidFill>
                <a:latin typeface="Times New Roman" pitchFamily="18" charset="0"/>
              </a:endParaRPr>
            </a:p>
          </p:txBody>
        </p:sp>
      </p:grpSp>
      <p:grpSp>
        <p:nvGrpSpPr>
          <p:cNvPr id="39973" name="Group 44"/>
          <p:cNvGrpSpPr>
            <a:grpSpLocks/>
          </p:cNvGrpSpPr>
          <p:nvPr/>
        </p:nvGrpSpPr>
        <p:grpSpPr bwMode="auto">
          <a:xfrm>
            <a:off x="2663825" y="3163888"/>
            <a:ext cx="4841875" cy="409575"/>
            <a:chOff x="1938" y="1993"/>
            <a:chExt cx="3050" cy="433"/>
          </a:xfrm>
        </p:grpSpPr>
        <p:sp>
          <p:nvSpPr>
            <p:cNvPr id="39987" name="AutoShape 45"/>
            <p:cNvSpPr>
              <a:spLocks noChangeArrowheads="1"/>
            </p:cNvSpPr>
            <p:nvPr/>
          </p:nvSpPr>
          <p:spPr bwMode="auto">
            <a:xfrm rot="8777241" flipH="1">
              <a:off x="4942" y="1993"/>
              <a:ext cx="46" cy="432"/>
            </a:xfrm>
            <a:prstGeom prst="downArrow">
              <a:avLst>
                <a:gd name="adj1" fmla="val 50000"/>
                <a:gd name="adj2" fmla="val 234783"/>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88" name="AutoShape 46"/>
            <p:cNvSpPr>
              <a:spLocks noChangeArrowheads="1"/>
            </p:cNvSpPr>
            <p:nvPr/>
          </p:nvSpPr>
          <p:spPr bwMode="auto">
            <a:xfrm rot="8777241" flipH="1">
              <a:off x="3654" y="1993"/>
              <a:ext cx="46" cy="432"/>
            </a:xfrm>
            <a:prstGeom prst="downArrow">
              <a:avLst>
                <a:gd name="adj1" fmla="val 50000"/>
                <a:gd name="adj2" fmla="val 234783"/>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89" name="AutoShape 47"/>
            <p:cNvSpPr>
              <a:spLocks noChangeArrowheads="1"/>
            </p:cNvSpPr>
            <p:nvPr/>
          </p:nvSpPr>
          <p:spPr bwMode="auto">
            <a:xfrm rot="8777241" flipH="1">
              <a:off x="3247" y="1993"/>
              <a:ext cx="45" cy="432"/>
            </a:xfrm>
            <a:prstGeom prst="downArrow">
              <a:avLst>
                <a:gd name="adj1" fmla="val 50000"/>
                <a:gd name="adj2" fmla="val 240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90" name="AutoShape 48"/>
            <p:cNvSpPr>
              <a:spLocks noChangeArrowheads="1"/>
            </p:cNvSpPr>
            <p:nvPr/>
          </p:nvSpPr>
          <p:spPr bwMode="auto">
            <a:xfrm rot="8777241" flipH="1">
              <a:off x="2479" y="1993"/>
              <a:ext cx="45" cy="432"/>
            </a:xfrm>
            <a:prstGeom prst="downArrow">
              <a:avLst>
                <a:gd name="adj1" fmla="val 50000"/>
                <a:gd name="adj2" fmla="val 240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91" name="AutoShape 49"/>
            <p:cNvSpPr>
              <a:spLocks noChangeArrowheads="1"/>
            </p:cNvSpPr>
            <p:nvPr/>
          </p:nvSpPr>
          <p:spPr bwMode="auto">
            <a:xfrm rot="8777241" flipH="1">
              <a:off x="3034" y="1993"/>
              <a:ext cx="45" cy="432"/>
            </a:xfrm>
            <a:prstGeom prst="downArrow">
              <a:avLst>
                <a:gd name="adj1" fmla="val 50000"/>
                <a:gd name="adj2" fmla="val 240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92" name="AutoShape 50"/>
            <p:cNvSpPr>
              <a:spLocks noChangeArrowheads="1"/>
            </p:cNvSpPr>
            <p:nvPr/>
          </p:nvSpPr>
          <p:spPr bwMode="auto">
            <a:xfrm rot="8777241" flipH="1">
              <a:off x="2257" y="1993"/>
              <a:ext cx="45" cy="432"/>
            </a:xfrm>
            <a:prstGeom prst="downArrow">
              <a:avLst>
                <a:gd name="adj1" fmla="val 50000"/>
                <a:gd name="adj2" fmla="val 240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sp>
          <p:nvSpPr>
            <p:cNvPr id="39993" name="AutoShape 51"/>
            <p:cNvSpPr>
              <a:spLocks noChangeArrowheads="1"/>
            </p:cNvSpPr>
            <p:nvPr/>
          </p:nvSpPr>
          <p:spPr bwMode="auto">
            <a:xfrm rot="8777241" flipH="1">
              <a:off x="1938" y="1994"/>
              <a:ext cx="48" cy="432"/>
            </a:xfrm>
            <a:prstGeom prst="downArrow">
              <a:avLst>
                <a:gd name="adj1" fmla="val 50000"/>
                <a:gd name="adj2" fmla="val 225000"/>
              </a:avLst>
            </a:prstGeom>
            <a:solidFill>
              <a:srgbClr val="CC3300"/>
            </a:solidFill>
            <a:ln w="9525">
              <a:solidFill>
                <a:schemeClr val="bg1"/>
              </a:solidFill>
              <a:miter lim="800000"/>
              <a:headEnd/>
              <a:tailEnd/>
            </a:ln>
          </p:spPr>
          <p:txBody>
            <a:bodyPr rot="10800000" wrap="none" anchor="ctr"/>
            <a:lstStyle/>
            <a:p>
              <a:pPr algn="ctr" eaLnBrk="0" hangingPunct="0"/>
              <a:endParaRPr lang="en-US" sz="2400">
                <a:solidFill>
                  <a:schemeClr val="bg1"/>
                </a:solidFill>
                <a:latin typeface="Times New Roman" pitchFamily="18" charset="0"/>
              </a:endParaRPr>
            </a:p>
          </p:txBody>
        </p:sp>
      </p:grpSp>
      <p:sp>
        <p:nvSpPr>
          <p:cNvPr id="39974" name="Text Box 52"/>
          <p:cNvSpPr txBox="1">
            <a:spLocks noChangeArrowheads="1"/>
          </p:cNvSpPr>
          <p:nvPr/>
        </p:nvSpPr>
        <p:spPr bwMode="auto">
          <a:xfrm>
            <a:off x="1403350" y="1592263"/>
            <a:ext cx="3687763" cy="396875"/>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Conserved Start signal sequence</a:t>
            </a:r>
          </a:p>
        </p:txBody>
      </p:sp>
      <p:sp>
        <p:nvSpPr>
          <p:cNvPr id="39975" name="Text Box 53"/>
          <p:cNvSpPr txBox="1">
            <a:spLocks noChangeArrowheads="1"/>
          </p:cNvSpPr>
          <p:nvPr/>
        </p:nvSpPr>
        <p:spPr bwMode="auto">
          <a:xfrm>
            <a:off x="3203575" y="4041775"/>
            <a:ext cx="3632200" cy="396875"/>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Conserved Stop signal sequence</a:t>
            </a:r>
          </a:p>
        </p:txBody>
      </p:sp>
      <p:sp>
        <p:nvSpPr>
          <p:cNvPr id="39976" name="AutoShape 54"/>
          <p:cNvSpPr>
            <a:spLocks/>
          </p:cNvSpPr>
          <p:nvPr/>
        </p:nvSpPr>
        <p:spPr bwMode="auto">
          <a:xfrm rot="-5399818">
            <a:off x="5001419" y="1451769"/>
            <a:ext cx="412750" cy="4799012"/>
          </a:xfrm>
          <a:prstGeom prst="leftBrace">
            <a:avLst>
              <a:gd name="adj1" fmla="val 96891"/>
              <a:gd name="adj2" fmla="val 46403"/>
            </a:avLst>
          </a:prstGeom>
          <a:noFill/>
          <a:ln w="9525">
            <a:solidFill>
              <a:schemeClr val="bg1"/>
            </a:solidFill>
            <a:round/>
            <a:headEnd/>
            <a:tailEnd/>
          </a:ln>
        </p:spPr>
        <p:txBody>
          <a:bodyPr wrap="none" anchor="ctr"/>
          <a:lstStyle/>
          <a:p>
            <a:endParaRPr lang="en-US"/>
          </a:p>
        </p:txBody>
      </p:sp>
      <p:sp>
        <p:nvSpPr>
          <p:cNvPr id="39977" name="AutoShape 55"/>
          <p:cNvSpPr>
            <a:spLocks/>
          </p:cNvSpPr>
          <p:nvPr/>
        </p:nvSpPr>
        <p:spPr bwMode="auto">
          <a:xfrm rot="5399818" flipV="1">
            <a:off x="3159126" y="395287"/>
            <a:ext cx="412750" cy="3565525"/>
          </a:xfrm>
          <a:prstGeom prst="leftBrace">
            <a:avLst>
              <a:gd name="adj1" fmla="val 71987"/>
              <a:gd name="adj2" fmla="val 46403"/>
            </a:avLst>
          </a:prstGeom>
          <a:noFill/>
          <a:ln w="9525">
            <a:solidFill>
              <a:schemeClr val="bg1"/>
            </a:solidFill>
            <a:round/>
            <a:headEnd/>
            <a:tailEnd/>
          </a:ln>
        </p:spPr>
        <p:txBody>
          <a:bodyPr wrap="none" anchor="ctr"/>
          <a:lstStyle/>
          <a:p>
            <a:endParaRPr lang="en-US"/>
          </a:p>
        </p:txBody>
      </p:sp>
      <p:sp>
        <p:nvSpPr>
          <p:cNvPr id="39978" name="Text Box 56"/>
          <p:cNvSpPr txBox="1">
            <a:spLocks noChangeArrowheads="1"/>
          </p:cNvSpPr>
          <p:nvPr/>
        </p:nvSpPr>
        <p:spPr bwMode="auto">
          <a:xfrm>
            <a:off x="244475" y="2852738"/>
            <a:ext cx="903288"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Leader</a:t>
            </a:r>
          </a:p>
        </p:txBody>
      </p:sp>
      <p:sp>
        <p:nvSpPr>
          <p:cNvPr id="39979" name="Text Box 57"/>
          <p:cNvSpPr txBox="1">
            <a:spLocks noChangeArrowheads="1"/>
          </p:cNvSpPr>
          <p:nvPr/>
        </p:nvSpPr>
        <p:spPr bwMode="auto">
          <a:xfrm>
            <a:off x="7889875" y="2852738"/>
            <a:ext cx="901700"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Trailer</a:t>
            </a:r>
          </a:p>
        </p:txBody>
      </p:sp>
      <p:sp>
        <p:nvSpPr>
          <p:cNvPr id="39980" name="Text Box 58"/>
          <p:cNvSpPr txBox="1">
            <a:spLocks noChangeArrowheads="1"/>
          </p:cNvSpPr>
          <p:nvPr/>
        </p:nvSpPr>
        <p:spPr bwMode="auto">
          <a:xfrm>
            <a:off x="215900" y="3667125"/>
            <a:ext cx="1819275" cy="517525"/>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UTR </a:t>
            </a:r>
          </a:p>
          <a:p>
            <a:pPr algn="ctr" eaLnBrk="0" hangingPunct="0"/>
            <a:r>
              <a:rPr lang="en-US" sz="1400" b="1">
                <a:solidFill>
                  <a:schemeClr val="bg1"/>
                </a:solidFill>
                <a:latin typeface="Times New Roman" pitchFamily="18" charset="0"/>
              </a:rPr>
              <a:t>Untranscribed region</a:t>
            </a:r>
          </a:p>
        </p:txBody>
      </p:sp>
      <p:sp>
        <p:nvSpPr>
          <p:cNvPr id="39981" name="Line 59"/>
          <p:cNvSpPr>
            <a:spLocks noChangeShapeType="1"/>
          </p:cNvSpPr>
          <p:nvPr/>
        </p:nvSpPr>
        <p:spPr bwMode="auto">
          <a:xfrm flipV="1">
            <a:off x="1409700" y="3451225"/>
            <a:ext cx="101600" cy="271463"/>
          </a:xfrm>
          <a:prstGeom prst="line">
            <a:avLst/>
          </a:prstGeom>
          <a:noFill/>
          <a:ln w="9525">
            <a:solidFill>
              <a:schemeClr val="bg1"/>
            </a:solidFill>
            <a:round/>
            <a:headEnd/>
            <a:tailEnd type="triangle" w="med" len="med"/>
          </a:ln>
        </p:spPr>
        <p:txBody>
          <a:bodyPr/>
          <a:lstStyle/>
          <a:p>
            <a:endParaRPr lang="fr-FR"/>
          </a:p>
        </p:txBody>
      </p:sp>
      <p:sp>
        <p:nvSpPr>
          <p:cNvPr id="39982" name="Text Box 60"/>
          <p:cNvSpPr txBox="1">
            <a:spLocks noChangeArrowheads="1"/>
          </p:cNvSpPr>
          <p:nvPr/>
        </p:nvSpPr>
        <p:spPr bwMode="auto">
          <a:xfrm>
            <a:off x="6732588" y="2024063"/>
            <a:ext cx="604837" cy="304800"/>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UTR </a:t>
            </a:r>
          </a:p>
        </p:txBody>
      </p:sp>
      <p:sp>
        <p:nvSpPr>
          <p:cNvPr id="39983" name="Line 61"/>
          <p:cNvSpPr>
            <a:spLocks noChangeShapeType="1"/>
          </p:cNvSpPr>
          <p:nvPr/>
        </p:nvSpPr>
        <p:spPr bwMode="auto">
          <a:xfrm>
            <a:off x="7054850" y="2365375"/>
            <a:ext cx="371475" cy="425450"/>
          </a:xfrm>
          <a:prstGeom prst="line">
            <a:avLst/>
          </a:prstGeom>
          <a:noFill/>
          <a:ln w="9525">
            <a:solidFill>
              <a:schemeClr val="bg1"/>
            </a:solidFill>
            <a:round/>
            <a:headEnd/>
            <a:tailEnd type="triangle" w="med" len="med"/>
          </a:ln>
        </p:spPr>
        <p:txBody>
          <a:bodyPr/>
          <a:lstStyle/>
          <a:p>
            <a:endParaRPr lang="fr-FR"/>
          </a:p>
        </p:txBody>
      </p:sp>
      <p:sp>
        <p:nvSpPr>
          <p:cNvPr id="39984" name="Text Box 62"/>
          <p:cNvSpPr txBox="1">
            <a:spLocks noChangeArrowheads="1"/>
          </p:cNvSpPr>
          <p:nvPr/>
        </p:nvSpPr>
        <p:spPr bwMode="auto">
          <a:xfrm>
            <a:off x="233363" y="4510088"/>
            <a:ext cx="8216900" cy="427037"/>
          </a:xfrm>
          <a:prstGeom prst="rect">
            <a:avLst/>
          </a:prstGeom>
          <a:noFill/>
          <a:ln w="9525">
            <a:noFill/>
            <a:miter lim="800000"/>
            <a:headEnd/>
            <a:tailEnd/>
          </a:ln>
        </p:spPr>
        <p:txBody>
          <a:bodyPr wrap="none">
            <a:spAutoFit/>
          </a:bodyPr>
          <a:lstStyle/>
          <a:p>
            <a:pPr algn="ctr" eaLnBrk="0" hangingPunct="0"/>
            <a:r>
              <a:rPr lang="en-US" sz="2200" b="1">
                <a:solidFill>
                  <a:schemeClr val="bg1"/>
                </a:solidFill>
                <a:latin typeface="Times New Roman" pitchFamily="18" charset="0"/>
              </a:rPr>
              <a:t>Usually polymerase scans through IG regions without transcription</a:t>
            </a:r>
          </a:p>
        </p:txBody>
      </p:sp>
      <p:sp>
        <p:nvSpPr>
          <p:cNvPr id="39985" name="Oval 63"/>
          <p:cNvSpPr>
            <a:spLocks noChangeArrowheads="1"/>
          </p:cNvSpPr>
          <p:nvPr/>
        </p:nvSpPr>
        <p:spPr bwMode="auto">
          <a:xfrm>
            <a:off x="1403350" y="2708275"/>
            <a:ext cx="431800" cy="757238"/>
          </a:xfrm>
          <a:prstGeom prst="ellipse">
            <a:avLst/>
          </a:prstGeom>
          <a:noFill/>
          <a:ln w="9525">
            <a:solidFill>
              <a:srgbClr val="FF3300"/>
            </a:solidFill>
            <a:round/>
            <a:headEnd/>
            <a:tailEnd/>
          </a:ln>
        </p:spPr>
        <p:txBody>
          <a:bodyPr wrap="none" anchor="ctr"/>
          <a:lstStyle/>
          <a:p>
            <a:endParaRPr lang="en-US"/>
          </a:p>
        </p:txBody>
      </p:sp>
      <p:sp>
        <p:nvSpPr>
          <p:cNvPr id="39986" name="Oval 64"/>
          <p:cNvSpPr>
            <a:spLocks noChangeArrowheads="1"/>
          </p:cNvSpPr>
          <p:nvPr/>
        </p:nvSpPr>
        <p:spPr bwMode="auto">
          <a:xfrm>
            <a:off x="7380288" y="2668588"/>
            <a:ext cx="431800" cy="757237"/>
          </a:xfrm>
          <a:prstGeom prst="ellipse">
            <a:avLst/>
          </a:prstGeom>
          <a:noFill/>
          <a:ln w="9525">
            <a:solidFill>
              <a:srgbClr val="FF3300"/>
            </a:solidFill>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35522" name="Rectangle 2"/>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3600" b="1">
                <a:solidFill>
                  <a:srgbClr val="FFFF00"/>
                </a:solidFill>
                <a:effectLst>
                  <a:outerShdw blurRad="38100" dist="38100" dir="2700000" algn="tl">
                    <a:srgbClr val="000000"/>
                  </a:outerShdw>
                </a:effectLst>
                <a:latin typeface="Times New Roman" pitchFamily="18" charset="0"/>
              </a:rPr>
              <a:t>Transcriptional Gradient</a:t>
            </a:r>
            <a:r>
              <a:rPr lang="fr-FR" sz="3600" b="1">
                <a:solidFill>
                  <a:schemeClr val="bg1"/>
                </a:solidFill>
                <a:effectLst>
                  <a:outerShdw blurRad="38100" dist="38100" dir="2700000" algn="tl">
                    <a:srgbClr val="000000"/>
                  </a:outerShdw>
                </a:effectLst>
                <a:latin typeface="Times New Roman" pitchFamily="18" charset="0"/>
              </a:rPr>
              <a:t> </a:t>
            </a:r>
            <a:endParaRPr lang="en-US" sz="3600" b="1">
              <a:solidFill>
                <a:schemeClr val="bg1"/>
              </a:solidFill>
              <a:effectLst>
                <a:outerShdw blurRad="38100" dist="38100" dir="2700000" algn="tl">
                  <a:srgbClr val="000000"/>
                </a:outerShdw>
              </a:effectLst>
              <a:latin typeface="Times New Roman" pitchFamily="18" charset="0"/>
            </a:endParaRPr>
          </a:p>
        </p:txBody>
      </p:sp>
      <p:sp>
        <p:nvSpPr>
          <p:cNvPr id="40963" name="Line 3"/>
          <p:cNvSpPr>
            <a:spLocks noChangeAspect="1" noChangeShapeType="1"/>
          </p:cNvSpPr>
          <p:nvPr/>
        </p:nvSpPr>
        <p:spPr bwMode="auto">
          <a:xfrm>
            <a:off x="1682750" y="1789113"/>
            <a:ext cx="6034088" cy="6350"/>
          </a:xfrm>
          <a:prstGeom prst="line">
            <a:avLst/>
          </a:prstGeom>
          <a:noFill/>
          <a:ln w="28575">
            <a:solidFill>
              <a:schemeClr val="bg1"/>
            </a:solidFill>
            <a:round/>
            <a:headEnd/>
            <a:tailEnd/>
          </a:ln>
        </p:spPr>
        <p:txBody>
          <a:bodyPr wrap="none" anchor="ctr"/>
          <a:lstStyle/>
          <a:p>
            <a:endParaRPr lang="fr-FR"/>
          </a:p>
        </p:txBody>
      </p:sp>
      <p:sp>
        <p:nvSpPr>
          <p:cNvPr id="40964" name="Text Box 4"/>
          <p:cNvSpPr txBox="1">
            <a:spLocks noChangeAspect="1" noChangeArrowheads="1"/>
          </p:cNvSpPr>
          <p:nvPr/>
        </p:nvSpPr>
        <p:spPr bwMode="auto">
          <a:xfrm>
            <a:off x="7596188" y="1449388"/>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40965" name="Rectangle 5"/>
          <p:cNvSpPr>
            <a:spLocks noChangeAspect="1" noChangeArrowheads="1"/>
          </p:cNvSpPr>
          <p:nvPr/>
        </p:nvSpPr>
        <p:spPr bwMode="auto">
          <a:xfrm>
            <a:off x="1806575" y="1663700"/>
            <a:ext cx="77946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40966" name="Rectangle 6"/>
          <p:cNvSpPr>
            <a:spLocks noChangeAspect="1" noChangeArrowheads="1"/>
          </p:cNvSpPr>
          <p:nvPr/>
        </p:nvSpPr>
        <p:spPr bwMode="auto">
          <a:xfrm>
            <a:off x="3568700" y="1663700"/>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40967" name="Rectangle 7"/>
          <p:cNvSpPr>
            <a:spLocks noChangeAspect="1" noChangeArrowheads="1"/>
          </p:cNvSpPr>
          <p:nvPr/>
        </p:nvSpPr>
        <p:spPr bwMode="auto">
          <a:xfrm>
            <a:off x="3082925" y="1663700"/>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40968" name="Rectangle 8"/>
          <p:cNvSpPr>
            <a:spLocks noChangeAspect="1" noChangeArrowheads="1"/>
          </p:cNvSpPr>
          <p:nvPr/>
        </p:nvSpPr>
        <p:spPr bwMode="auto">
          <a:xfrm>
            <a:off x="4359275" y="1663700"/>
            <a:ext cx="323850"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40969" name="Rectangle 9"/>
          <p:cNvSpPr>
            <a:spLocks noChangeAspect="1" noChangeArrowheads="1"/>
          </p:cNvSpPr>
          <p:nvPr/>
        </p:nvSpPr>
        <p:spPr bwMode="auto">
          <a:xfrm>
            <a:off x="4965700" y="1663700"/>
            <a:ext cx="3587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40970" name="Rectangle 10"/>
          <p:cNvSpPr>
            <a:spLocks noChangeAspect="1" noChangeArrowheads="1"/>
          </p:cNvSpPr>
          <p:nvPr/>
        </p:nvSpPr>
        <p:spPr bwMode="auto">
          <a:xfrm>
            <a:off x="5324475" y="1663700"/>
            <a:ext cx="203041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solidFill>
                <a:schemeClr val="bg1"/>
              </a:solidFill>
              <a:latin typeface="Times New Roman" pitchFamily="18" charset="0"/>
            </a:endParaRPr>
          </a:p>
        </p:txBody>
      </p:sp>
      <p:sp>
        <p:nvSpPr>
          <p:cNvPr id="40971" name="Text Box 11"/>
          <p:cNvSpPr txBox="1">
            <a:spLocks noChangeArrowheads="1"/>
          </p:cNvSpPr>
          <p:nvPr/>
        </p:nvSpPr>
        <p:spPr bwMode="auto">
          <a:xfrm>
            <a:off x="2012950" y="1655763"/>
            <a:ext cx="3873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p>
        </p:txBody>
      </p:sp>
      <p:sp>
        <p:nvSpPr>
          <p:cNvPr id="40972" name="Rectangle 12"/>
          <p:cNvSpPr>
            <a:spLocks noChangeAspect="1" noChangeArrowheads="1"/>
          </p:cNvSpPr>
          <p:nvPr/>
        </p:nvSpPr>
        <p:spPr bwMode="auto">
          <a:xfrm>
            <a:off x="2692400" y="1665288"/>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40973" name="Text Box 13"/>
          <p:cNvSpPr txBox="1">
            <a:spLocks noChangeArrowheads="1"/>
          </p:cNvSpPr>
          <p:nvPr/>
        </p:nvSpPr>
        <p:spPr bwMode="auto">
          <a:xfrm>
            <a:off x="6070600" y="1655763"/>
            <a:ext cx="2857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40974" name="Text Box 14"/>
          <p:cNvSpPr txBox="1">
            <a:spLocks noChangeArrowheads="1"/>
          </p:cNvSpPr>
          <p:nvPr/>
        </p:nvSpPr>
        <p:spPr bwMode="auto">
          <a:xfrm>
            <a:off x="4991100"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p>
        </p:txBody>
      </p:sp>
      <p:sp>
        <p:nvSpPr>
          <p:cNvPr id="40975" name="Text Box 15"/>
          <p:cNvSpPr txBox="1">
            <a:spLocks noChangeArrowheads="1"/>
          </p:cNvSpPr>
          <p:nvPr/>
        </p:nvSpPr>
        <p:spPr bwMode="auto">
          <a:xfrm>
            <a:off x="4343400"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p>
        </p:txBody>
      </p:sp>
      <p:sp>
        <p:nvSpPr>
          <p:cNvPr id="40976" name="Text Box 16"/>
          <p:cNvSpPr txBox="1">
            <a:spLocks noChangeArrowheads="1"/>
          </p:cNvSpPr>
          <p:nvPr/>
        </p:nvSpPr>
        <p:spPr bwMode="auto">
          <a:xfrm>
            <a:off x="3765550" y="1655763"/>
            <a:ext cx="39687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p>
        </p:txBody>
      </p:sp>
      <p:sp>
        <p:nvSpPr>
          <p:cNvPr id="40977" name="Text Box 17"/>
          <p:cNvSpPr txBox="1">
            <a:spLocks noChangeArrowheads="1"/>
          </p:cNvSpPr>
          <p:nvPr/>
        </p:nvSpPr>
        <p:spPr bwMode="auto">
          <a:xfrm>
            <a:off x="3114675"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p>
        </p:txBody>
      </p:sp>
      <p:sp>
        <p:nvSpPr>
          <p:cNvPr id="40978" name="Text Box 18"/>
          <p:cNvSpPr txBox="1">
            <a:spLocks noChangeArrowheads="1"/>
          </p:cNvSpPr>
          <p:nvPr/>
        </p:nvSpPr>
        <p:spPr bwMode="auto">
          <a:xfrm>
            <a:off x="2733675" y="16557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p>
        </p:txBody>
      </p:sp>
      <p:sp>
        <p:nvSpPr>
          <p:cNvPr id="40979" name="Text Box 19"/>
          <p:cNvSpPr txBox="1">
            <a:spLocks noChangeAspect="1" noChangeArrowheads="1"/>
          </p:cNvSpPr>
          <p:nvPr/>
        </p:nvSpPr>
        <p:spPr bwMode="auto">
          <a:xfrm>
            <a:off x="1481138" y="1449388"/>
            <a:ext cx="354012" cy="336550"/>
          </a:xfrm>
          <a:prstGeom prst="rect">
            <a:avLst/>
          </a:prstGeom>
          <a:noFill/>
          <a:ln w="12700">
            <a:noFill/>
            <a:miter lim="800000"/>
            <a:headEnd/>
            <a:tailEnd/>
          </a:ln>
        </p:spPr>
        <p:txBody>
          <a:bodyPr wrap="none">
            <a:spAutoFit/>
          </a:bodyPr>
          <a:lstStyle/>
          <a:p>
            <a:pPr eaLnBrk="0" hangingPunct="0"/>
            <a:r>
              <a:rPr lang="fr-FR" sz="1600" b="1">
                <a:solidFill>
                  <a:schemeClr val="bg1"/>
                </a:solidFill>
                <a:latin typeface="Times New Roman" pitchFamily="18" charset="0"/>
              </a:rPr>
              <a:t>3</a:t>
            </a:r>
            <a:r>
              <a:rPr lang="en-US" sz="1600" b="1">
                <a:solidFill>
                  <a:schemeClr val="bg1"/>
                </a:solidFill>
                <a:latin typeface="Times New Roman" pitchFamily="18" charset="0"/>
              </a:rPr>
              <a:t>’</a:t>
            </a:r>
          </a:p>
        </p:txBody>
      </p:sp>
      <p:sp>
        <p:nvSpPr>
          <p:cNvPr id="40980" name="Rectangle 20"/>
          <p:cNvSpPr>
            <a:spLocks noChangeArrowheads="1"/>
          </p:cNvSpPr>
          <p:nvPr/>
        </p:nvSpPr>
        <p:spPr bwMode="auto">
          <a:xfrm>
            <a:off x="1835150" y="2757488"/>
            <a:ext cx="75723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40981" name="Rectangle 21"/>
          <p:cNvSpPr>
            <a:spLocks noChangeArrowheads="1"/>
          </p:cNvSpPr>
          <p:nvPr/>
        </p:nvSpPr>
        <p:spPr bwMode="auto">
          <a:xfrm>
            <a:off x="2644775" y="2897188"/>
            <a:ext cx="395288"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40982" name="Rectangle 22"/>
          <p:cNvSpPr>
            <a:spLocks noChangeArrowheads="1"/>
          </p:cNvSpPr>
          <p:nvPr/>
        </p:nvSpPr>
        <p:spPr bwMode="auto">
          <a:xfrm>
            <a:off x="3105150" y="3046413"/>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40983" name="Rectangle 23"/>
          <p:cNvSpPr>
            <a:spLocks noChangeArrowheads="1"/>
          </p:cNvSpPr>
          <p:nvPr/>
        </p:nvSpPr>
        <p:spPr bwMode="auto">
          <a:xfrm>
            <a:off x="3636963" y="3203575"/>
            <a:ext cx="715962"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40984" name="Rectangle 24"/>
          <p:cNvSpPr>
            <a:spLocks noChangeArrowheads="1"/>
          </p:cNvSpPr>
          <p:nvPr/>
        </p:nvSpPr>
        <p:spPr bwMode="auto">
          <a:xfrm>
            <a:off x="4357688" y="3395663"/>
            <a:ext cx="33020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40985" name="Rectangle 25"/>
          <p:cNvSpPr>
            <a:spLocks noChangeArrowheads="1"/>
          </p:cNvSpPr>
          <p:nvPr/>
        </p:nvSpPr>
        <p:spPr bwMode="auto">
          <a:xfrm>
            <a:off x="5041900" y="3563938"/>
            <a:ext cx="352425" cy="88900"/>
          </a:xfrm>
          <a:prstGeom prst="rect">
            <a:avLst/>
          </a:prstGeom>
          <a:solidFill>
            <a:srgbClr val="FF0000"/>
          </a:solidFill>
          <a:ln w="38100">
            <a:solidFill>
              <a:schemeClr val="bg1"/>
            </a:solidFill>
            <a:miter lim="800000"/>
            <a:headEnd/>
            <a:tailEnd/>
          </a:ln>
        </p:spPr>
        <p:txBody>
          <a:bodyPr wrap="none" anchor="ctr"/>
          <a:lstStyle/>
          <a:p>
            <a:endParaRPr lang="en-US"/>
          </a:p>
        </p:txBody>
      </p:sp>
      <p:sp>
        <p:nvSpPr>
          <p:cNvPr id="40986" name="Rectangle 26"/>
          <p:cNvSpPr>
            <a:spLocks noChangeArrowheads="1"/>
          </p:cNvSpPr>
          <p:nvPr/>
        </p:nvSpPr>
        <p:spPr bwMode="auto">
          <a:xfrm>
            <a:off x="5510213" y="3743325"/>
            <a:ext cx="1911350" cy="88900"/>
          </a:xfrm>
          <a:prstGeom prst="rect">
            <a:avLst/>
          </a:prstGeom>
          <a:solidFill>
            <a:srgbClr val="000066"/>
          </a:solidFill>
          <a:ln w="38100">
            <a:solidFill>
              <a:schemeClr val="bg1"/>
            </a:solidFill>
            <a:miter lim="800000"/>
            <a:headEnd/>
            <a:tailEnd/>
          </a:ln>
        </p:spPr>
        <p:txBody>
          <a:bodyPr wrap="none" anchor="ctr"/>
          <a:lstStyle/>
          <a:p>
            <a:endParaRPr lang="en-US"/>
          </a:p>
        </p:txBody>
      </p:sp>
      <p:sp>
        <p:nvSpPr>
          <p:cNvPr id="40987" name="Text Box 27"/>
          <p:cNvSpPr txBox="1">
            <a:spLocks noChangeArrowheads="1"/>
          </p:cNvSpPr>
          <p:nvPr/>
        </p:nvSpPr>
        <p:spPr bwMode="auto">
          <a:xfrm>
            <a:off x="658813" y="5618163"/>
            <a:ext cx="7385050"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Appearance of bi-cistronic RNAs also reduce synthesis of the 5’-end genes</a:t>
            </a:r>
          </a:p>
        </p:txBody>
      </p:sp>
      <p:sp>
        <p:nvSpPr>
          <p:cNvPr id="40988" name="Text Box 28"/>
          <p:cNvSpPr txBox="1">
            <a:spLocks noChangeArrowheads="1"/>
          </p:cNvSpPr>
          <p:nvPr/>
        </p:nvSpPr>
        <p:spPr bwMode="auto">
          <a:xfrm>
            <a:off x="2027238" y="2414588"/>
            <a:ext cx="4540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NP</a:t>
            </a:r>
          </a:p>
        </p:txBody>
      </p:sp>
      <p:sp>
        <p:nvSpPr>
          <p:cNvPr id="40989" name="Text Box 29"/>
          <p:cNvSpPr txBox="1">
            <a:spLocks noChangeArrowheads="1"/>
          </p:cNvSpPr>
          <p:nvPr/>
        </p:nvSpPr>
        <p:spPr bwMode="auto">
          <a:xfrm>
            <a:off x="6364288" y="3422650"/>
            <a:ext cx="319087"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L</a:t>
            </a:r>
          </a:p>
        </p:txBody>
      </p:sp>
      <p:sp>
        <p:nvSpPr>
          <p:cNvPr id="40990" name="Text Box 30"/>
          <p:cNvSpPr txBox="1">
            <a:spLocks noChangeArrowheads="1"/>
          </p:cNvSpPr>
          <p:nvPr/>
        </p:nvSpPr>
        <p:spPr bwMode="auto">
          <a:xfrm>
            <a:off x="5070475" y="328136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24</a:t>
            </a:r>
          </a:p>
        </p:txBody>
      </p:sp>
      <p:sp>
        <p:nvSpPr>
          <p:cNvPr id="40991" name="Text Box 31"/>
          <p:cNvSpPr txBox="1">
            <a:spLocks noChangeArrowheads="1"/>
          </p:cNvSpPr>
          <p:nvPr/>
        </p:nvSpPr>
        <p:spPr bwMode="auto">
          <a:xfrm>
            <a:off x="4383088" y="3097213"/>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30</a:t>
            </a:r>
          </a:p>
        </p:txBody>
      </p:sp>
      <p:sp>
        <p:nvSpPr>
          <p:cNvPr id="40992" name="Text Box 32"/>
          <p:cNvSpPr txBox="1">
            <a:spLocks noChangeArrowheads="1"/>
          </p:cNvSpPr>
          <p:nvPr/>
        </p:nvSpPr>
        <p:spPr bwMode="auto">
          <a:xfrm>
            <a:off x="3830638" y="2901950"/>
            <a:ext cx="466725"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GP</a:t>
            </a:r>
          </a:p>
        </p:txBody>
      </p:sp>
      <p:sp>
        <p:nvSpPr>
          <p:cNvPr id="40993" name="Text Box 33"/>
          <p:cNvSpPr txBox="1">
            <a:spLocks noChangeArrowheads="1"/>
          </p:cNvSpPr>
          <p:nvPr/>
        </p:nvSpPr>
        <p:spPr bwMode="auto">
          <a:xfrm>
            <a:off x="3111500" y="2730500"/>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40</a:t>
            </a:r>
          </a:p>
        </p:txBody>
      </p:sp>
      <p:sp>
        <p:nvSpPr>
          <p:cNvPr id="40994" name="Text Box 34"/>
          <p:cNvSpPr txBox="1">
            <a:spLocks noChangeArrowheads="1"/>
          </p:cNvSpPr>
          <p:nvPr/>
        </p:nvSpPr>
        <p:spPr bwMode="auto">
          <a:xfrm>
            <a:off x="2674938" y="2578100"/>
            <a:ext cx="387350"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35</a:t>
            </a:r>
          </a:p>
        </p:txBody>
      </p:sp>
      <p:sp>
        <p:nvSpPr>
          <p:cNvPr id="40995" name="Text Box 90"/>
          <p:cNvSpPr txBox="1">
            <a:spLocks noChangeArrowheads="1"/>
          </p:cNvSpPr>
          <p:nvPr/>
        </p:nvSpPr>
        <p:spPr bwMode="auto">
          <a:xfrm>
            <a:off x="477838" y="5113338"/>
            <a:ext cx="8329612"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Re-initiation of transcription resulted in decrease of the mRNA synthesis  ~ 10-20%</a:t>
            </a:r>
          </a:p>
        </p:txBody>
      </p:sp>
      <p:sp>
        <p:nvSpPr>
          <p:cNvPr id="40996" name="AutoShape 95"/>
          <p:cNvSpPr>
            <a:spLocks noChangeArrowheads="1"/>
          </p:cNvSpPr>
          <p:nvPr/>
        </p:nvSpPr>
        <p:spPr bwMode="auto">
          <a:xfrm>
            <a:off x="1866900" y="4443413"/>
            <a:ext cx="5554663" cy="280987"/>
          </a:xfrm>
          <a:prstGeom prst="rtTriangle">
            <a:avLst/>
          </a:prstGeom>
          <a:solidFill>
            <a:schemeClr val="tx1"/>
          </a:solidFill>
          <a:ln w="9525">
            <a:solidFill>
              <a:schemeClr val="bg1"/>
            </a:solidFill>
            <a:miter lim="800000"/>
            <a:headEnd/>
            <a:tailEnd/>
          </a:ln>
        </p:spPr>
        <p:txBody>
          <a:bodyPr wrap="none" anchor="ctr"/>
          <a:lstStyle/>
          <a:p>
            <a:endParaRPr lang="en-US"/>
          </a:p>
        </p:txBody>
      </p:sp>
      <p:sp>
        <p:nvSpPr>
          <p:cNvPr id="40997" name="Oval 96"/>
          <p:cNvSpPr>
            <a:spLocks noChangeArrowheads="1"/>
          </p:cNvSpPr>
          <p:nvPr/>
        </p:nvSpPr>
        <p:spPr bwMode="auto">
          <a:xfrm>
            <a:off x="468313" y="5257800"/>
            <a:ext cx="71437" cy="71438"/>
          </a:xfrm>
          <a:prstGeom prst="ellipse">
            <a:avLst/>
          </a:prstGeom>
          <a:solidFill>
            <a:schemeClr val="tx1"/>
          </a:solidFill>
          <a:ln w="9525" cap="rnd">
            <a:solidFill>
              <a:schemeClr val="bg1"/>
            </a:solidFill>
            <a:prstDash val="sysDot"/>
            <a:round/>
            <a:headEnd/>
            <a:tailEnd/>
          </a:ln>
        </p:spPr>
        <p:txBody>
          <a:bodyPr wrap="none" anchor="ctr"/>
          <a:lstStyle/>
          <a:p>
            <a:endParaRPr lang="en-US"/>
          </a:p>
        </p:txBody>
      </p:sp>
      <p:sp>
        <p:nvSpPr>
          <p:cNvPr id="40998" name="Oval 97"/>
          <p:cNvSpPr>
            <a:spLocks noChangeArrowheads="1"/>
          </p:cNvSpPr>
          <p:nvPr/>
        </p:nvSpPr>
        <p:spPr bwMode="auto">
          <a:xfrm>
            <a:off x="468313" y="5761038"/>
            <a:ext cx="71437" cy="71437"/>
          </a:xfrm>
          <a:prstGeom prst="ellipse">
            <a:avLst/>
          </a:prstGeom>
          <a:solidFill>
            <a:schemeClr val="tx1"/>
          </a:solidFill>
          <a:ln w="9525" cap="rnd">
            <a:solidFill>
              <a:schemeClr val="bg1"/>
            </a:solidFill>
            <a:prstDash val="sysDot"/>
            <a:round/>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1733550" y="4721225"/>
            <a:ext cx="757238"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41987" name="Rectangle 3"/>
          <p:cNvSpPr>
            <a:spLocks noChangeArrowheads="1"/>
          </p:cNvSpPr>
          <p:nvPr/>
        </p:nvSpPr>
        <p:spPr bwMode="auto">
          <a:xfrm>
            <a:off x="2640013" y="4860925"/>
            <a:ext cx="395287"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41988" name="Rectangle 4"/>
          <p:cNvSpPr>
            <a:spLocks noChangeArrowheads="1"/>
          </p:cNvSpPr>
          <p:nvPr/>
        </p:nvSpPr>
        <p:spPr bwMode="auto">
          <a:xfrm>
            <a:off x="3028950" y="5010150"/>
            <a:ext cx="354013"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41989" name="Rectangle 5"/>
          <p:cNvSpPr>
            <a:spLocks noChangeArrowheads="1"/>
          </p:cNvSpPr>
          <p:nvPr/>
        </p:nvSpPr>
        <p:spPr bwMode="auto">
          <a:xfrm>
            <a:off x="3630613" y="5191125"/>
            <a:ext cx="717550"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41990" name="Rectangle 6"/>
          <p:cNvSpPr>
            <a:spLocks noChangeArrowheads="1"/>
          </p:cNvSpPr>
          <p:nvPr/>
        </p:nvSpPr>
        <p:spPr bwMode="auto">
          <a:xfrm>
            <a:off x="4338638" y="5359400"/>
            <a:ext cx="330200"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41991" name="Rectangle 7"/>
          <p:cNvSpPr>
            <a:spLocks noChangeArrowheads="1"/>
          </p:cNvSpPr>
          <p:nvPr/>
        </p:nvSpPr>
        <p:spPr bwMode="auto">
          <a:xfrm>
            <a:off x="4929188" y="5495925"/>
            <a:ext cx="352425" cy="88900"/>
          </a:xfrm>
          <a:prstGeom prst="rect">
            <a:avLst/>
          </a:prstGeom>
          <a:solidFill>
            <a:srgbClr val="FF0000"/>
          </a:solidFill>
          <a:ln w="38100">
            <a:solidFill>
              <a:schemeClr val="tx1"/>
            </a:solidFill>
            <a:miter lim="800000"/>
            <a:headEnd/>
            <a:tailEnd/>
          </a:ln>
        </p:spPr>
        <p:txBody>
          <a:bodyPr wrap="none" anchor="ctr"/>
          <a:lstStyle/>
          <a:p>
            <a:endParaRPr lang="en-US"/>
          </a:p>
        </p:txBody>
      </p:sp>
      <p:sp>
        <p:nvSpPr>
          <p:cNvPr id="41992" name="Rectangle 8"/>
          <p:cNvSpPr>
            <a:spLocks noChangeArrowheads="1"/>
          </p:cNvSpPr>
          <p:nvPr/>
        </p:nvSpPr>
        <p:spPr bwMode="auto">
          <a:xfrm>
            <a:off x="5287963" y="5629275"/>
            <a:ext cx="1909762" cy="88900"/>
          </a:xfrm>
          <a:prstGeom prst="rect">
            <a:avLst/>
          </a:prstGeom>
          <a:solidFill>
            <a:srgbClr val="002CBA"/>
          </a:solidFill>
          <a:ln w="38100">
            <a:solidFill>
              <a:schemeClr val="tx1"/>
            </a:solidFill>
            <a:miter lim="800000"/>
            <a:headEnd/>
            <a:tailEnd/>
          </a:ln>
        </p:spPr>
        <p:txBody>
          <a:bodyPr wrap="none" anchor="ctr"/>
          <a:lstStyle/>
          <a:p>
            <a:endParaRPr lang="en-US"/>
          </a:p>
        </p:txBody>
      </p:sp>
      <p:sp>
        <p:nvSpPr>
          <p:cNvPr id="41993" name="Text Box 9"/>
          <p:cNvSpPr txBox="1">
            <a:spLocks noChangeArrowheads="1"/>
          </p:cNvSpPr>
          <p:nvPr/>
        </p:nvSpPr>
        <p:spPr bwMode="auto">
          <a:xfrm>
            <a:off x="425450" y="4165600"/>
            <a:ext cx="2295525" cy="396875"/>
          </a:xfrm>
          <a:prstGeom prst="rect">
            <a:avLst/>
          </a:prstGeom>
          <a:noFill/>
          <a:ln w="9525">
            <a:noFill/>
            <a:miter lim="800000"/>
            <a:headEnd/>
            <a:tailEnd/>
          </a:ln>
        </p:spPr>
        <p:txBody>
          <a:bodyPr wrap="none">
            <a:spAutoFit/>
          </a:bodyPr>
          <a:lstStyle/>
          <a:p>
            <a:pPr algn="ctr" eaLnBrk="0" hangingPunct="0"/>
            <a:r>
              <a:rPr lang="en-US" sz="2000" b="1">
                <a:latin typeface="Times New Roman" pitchFamily="18" charset="0"/>
              </a:rPr>
              <a:t>Virus specific mRNAs</a:t>
            </a:r>
          </a:p>
        </p:txBody>
      </p:sp>
      <p:sp>
        <p:nvSpPr>
          <p:cNvPr id="41994" name="Text Box 10"/>
          <p:cNvSpPr txBox="1">
            <a:spLocks noChangeArrowheads="1"/>
          </p:cNvSpPr>
          <p:nvPr/>
        </p:nvSpPr>
        <p:spPr bwMode="auto">
          <a:xfrm>
            <a:off x="1925638" y="4886325"/>
            <a:ext cx="342900" cy="274638"/>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41995" name="Text Box 11"/>
          <p:cNvSpPr txBox="1">
            <a:spLocks noChangeArrowheads="1"/>
          </p:cNvSpPr>
          <p:nvPr/>
        </p:nvSpPr>
        <p:spPr bwMode="auto">
          <a:xfrm>
            <a:off x="6140450" y="5830888"/>
            <a:ext cx="255588"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41996" name="Text Box 12"/>
          <p:cNvSpPr txBox="1">
            <a:spLocks noChangeArrowheads="1"/>
          </p:cNvSpPr>
          <p:nvPr/>
        </p:nvSpPr>
        <p:spPr bwMode="auto">
          <a:xfrm>
            <a:off x="4959350" y="56784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41997" name="Text Box 13"/>
          <p:cNvSpPr txBox="1">
            <a:spLocks noChangeArrowheads="1"/>
          </p:cNvSpPr>
          <p:nvPr/>
        </p:nvSpPr>
        <p:spPr bwMode="auto">
          <a:xfrm>
            <a:off x="4364038" y="5526088"/>
            <a:ext cx="300037"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41998" name="Text Box 14"/>
          <p:cNvSpPr txBox="1">
            <a:spLocks noChangeArrowheads="1"/>
          </p:cNvSpPr>
          <p:nvPr/>
        </p:nvSpPr>
        <p:spPr bwMode="auto">
          <a:xfrm>
            <a:off x="3824288" y="5297488"/>
            <a:ext cx="352425"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41999" name="Text Box 15"/>
          <p:cNvSpPr txBox="1">
            <a:spLocks noChangeArrowheads="1"/>
          </p:cNvSpPr>
          <p:nvPr/>
        </p:nvSpPr>
        <p:spPr bwMode="auto">
          <a:xfrm>
            <a:off x="3035300" y="51450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42000" name="Text Box 16"/>
          <p:cNvSpPr txBox="1">
            <a:spLocks noChangeArrowheads="1"/>
          </p:cNvSpPr>
          <p:nvPr/>
        </p:nvSpPr>
        <p:spPr bwMode="auto">
          <a:xfrm>
            <a:off x="2671763" y="4992688"/>
            <a:ext cx="298450" cy="274637"/>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sp>
        <p:nvSpPr>
          <p:cNvPr id="42001" name="Line 17"/>
          <p:cNvSpPr>
            <a:spLocks noChangeAspect="1" noChangeShapeType="1"/>
          </p:cNvSpPr>
          <p:nvPr/>
        </p:nvSpPr>
        <p:spPr bwMode="auto">
          <a:xfrm>
            <a:off x="1622425" y="3171825"/>
            <a:ext cx="5749925" cy="6350"/>
          </a:xfrm>
          <a:prstGeom prst="line">
            <a:avLst/>
          </a:prstGeom>
          <a:noFill/>
          <a:ln w="12700">
            <a:solidFill>
              <a:schemeClr val="tx1"/>
            </a:solidFill>
            <a:round/>
            <a:headEnd/>
            <a:tailEnd/>
          </a:ln>
        </p:spPr>
        <p:txBody>
          <a:bodyPr wrap="none" anchor="ctr"/>
          <a:lstStyle/>
          <a:p>
            <a:endParaRPr lang="fr-FR"/>
          </a:p>
        </p:txBody>
      </p:sp>
      <p:sp>
        <p:nvSpPr>
          <p:cNvPr id="42002" name="Text Box 18"/>
          <p:cNvSpPr txBox="1">
            <a:spLocks noChangeAspect="1" noChangeArrowheads="1"/>
          </p:cNvSpPr>
          <p:nvPr/>
        </p:nvSpPr>
        <p:spPr bwMode="auto">
          <a:xfrm>
            <a:off x="7408863" y="3024188"/>
            <a:ext cx="274637" cy="274637"/>
          </a:xfrm>
          <a:prstGeom prst="rect">
            <a:avLst/>
          </a:prstGeom>
          <a:noFill/>
          <a:ln w="12700">
            <a:noFill/>
            <a:miter lim="800000"/>
            <a:headEnd/>
            <a:tailEnd/>
          </a:ln>
        </p:spPr>
        <p:txBody>
          <a:bodyPr wrap="none">
            <a:spAutoFit/>
          </a:bodyPr>
          <a:lstStyle/>
          <a:p>
            <a:pPr eaLnBrk="0" hangingPunct="0"/>
            <a:r>
              <a:rPr lang="en-US" sz="1200" b="1">
                <a:latin typeface="Times New Roman" pitchFamily="18" charset="0"/>
              </a:rPr>
              <a:t>5’</a:t>
            </a:r>
          </a:p>
        </p:txBody>
      </p:sp>
      <p:grpSp>
        <p:nvGrpSpPr>
          <p:cNvPr id="42003" name="Group 19"/>
          <p:cNvGrpSpPr>
            <a:grpSpLocks/>
          </p:cNvGrpSpPr>
          <p:nvPr/>
        </p:nvGrpSpPr>
        <p:grpSpPr bwMode="auto">
          <a:xfrm>
            <a:off x="1728788" y="3038475"/>
            <a:ext cx="5548312" cy="274638"/>
            <a:chOff x="1252" y="663"/>
            <a:chExt cx="3767" cy="173"/>
          </a:xfrm>
        </p:grpSpPr>
        <p:sp>
          <p:nvSpPr>
            <p:cNvPr id="42041" name="Rectangle 20"/>
            <p:cNvSpPr>
              <a:spLocks noChangeAspect="1" noChangeArrowheads="1"/>
            </p:cNvSpPr>
            <p:nvPr/>
          </p:nvSpPr>
          <p:spPr bwMode="auto">
            <a:xfrm>
              <a:off x="1252" y="668"/>
              <a:ext cx="52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endParaRPr lang="en-US"/>
            </a:p>
          </p:txBody>
        </p:sp>
        <p:sp>
          <p:nvSpPr>
            <p:cNvPr id="42042" name="Rectangle 21"/>
            <p:cNvSpPr>
              <a:spLocks noChangeAspect="1" noChangeArrowheads="1"/>
            </p:cNvSpPr>
            <p:nvPr/>
          </p:nvSpPr>
          <p:spPr bwMode="auto">
            <a:xfrm>
              <a:off x="2448" y="668"/>
              <a:ext cx="528"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43" name="Rectangle 22"/>
            <p:cNvSpPr>
              <a:spLocks noChangeAspect="1" noChangeArrowheads="1"/>
            </p:cNvSpPr>
            <p:nvPr/>
          </p:nvSpPr>
          <p:spPr bwMode="auto">
            <a:xfrm>
              <a:off x="2109" y="668"/>
              <a:ext cx="258" cy="164"/>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44" name="Rectangle 23"/>
            <p:cNvSpPr>
              <a:spLocks noChangeAspect="1" noChangeArrowheads="1"/>
            </p:cNvSpPr>
            <p:nvPr/>
          </p:nvSpPr>
          <p:spPr bwMode="auto">
            <a:xfrm>
              <a:off x="2976" y="668"/>
              <a:ext cx="220"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45" name="Rectangle 24"/>
            <p:cNvSpPr>
              <a:spLocks noChangeAspect="1" noChangeArrowheads="1"/>
            </p:cNvSpPr>
            <p:nvPr/>
          </p:nvSpPr>
          <p:spPr bwMode="auto">
            <a:xfrm>
              <a:off x="3396" y="668"/>
              <a:ext cx="244"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46" name="Rectangle 25"/>
            <p:cNvSpPr>
              <a:spLocks noChangeAspect="1" noChangeArrowheads="1"/>
            </p:cNvSpPr>
            <p:nvPr/>
          </p:nvSpPr>
          <p:spPr bwMode="auto">
            <a:xfrm>
              <a:off x="3640" y="668"/>
              <a:ext cx="137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a:latin typeface="Times New Roman" pitchFamily="18" charset="0"/>
              </a:endParaRPr>
            </a:p>
          </p:txBody>
        </p:sp>
        <p:sp>
          <p:nvSpPr>
            <p:cNvPr id="42047" name="Text Box 26"/>
            <p:cNvSpPr txBox="1">
              <a:spLocks noChangeArrowheads="1"/>
            </p:cNvSpPr>
            <p:nvPr/>
          </p:nvSpPr>
          <p:spPr bwMode="auto">
            <a:xfrm>
              <a:off x="1392" y="663"/>
              <a:ext cx="23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42048" name="Rectangle 27"/>
            <p:cNvSpPr>
              <a:spLocks noChangeAspect="1" noChangeArrowheads="1"/>
            </p:cNvSpPr>
            <p:nvPr/>
          </p:nvSpPr>
          <p:spPr bwMode="auto">
            <a:xfrm>
              <a:off x="1854" y="669"/>
              <a:ext cx="255" cy="162"/>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49" name="Text Box 28"/>
            <p:cNvSpPr txBox="1">
              <a:spLocks noChangeArrowheads="1"/>
            </p:cNvSpPr>
            <p:nvPr/>
          </p:nvSpPr>
          <p:spPr bwMode="auto">
            <a:xfrm>
              <a:off x="4146" y="663"/>
              <a:ext cx="17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42050" name="Text Box 29"/>
            <p:cNvSpPr txBox="1">
              <a:spLocks noChangeArrowheads="1"/>
            </p:cNvSpPr>
            <p:nvPr/>
          </p:nvSpPr>
          <p:spPr bwMode="auto">
            <a:xfrm>
              <a:off x="3396"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42051" name="Text Box 30"/>
            <p:cNvSpPr txBox="1">
              <a:spLocks noChangeArrowheads="1"/>
            </p:cNvSpPr>
            <p:nvPr/>
          </p:nvSpPr>
          <p:spPr bwMode="auto">
            <a:xfrm>
              <a:off x="2975"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42052" name="Text Box 31"/>
            <p:cNvSpPr txBox="1">
              <a:spLocks noChangeArrowheads="1"/>
            </p:cNvSpPr>
            <p:nvPr/>
          </p:nvSpPr>
          <p:spPr bwMode="auto">
            <a:xfrm>
              <a:off x="2582" y="663"/>
              <a:ext cx="239"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42053" name="Text Box 32"/>
            <p:cNvSpPr txBox="1">
              <a:spLocks noChangeArrowheads="1"/>
            </p:cNvSpPr>
            <p:nvPr/>
          </p:nvSpPr>
          <p:spPr bwMode="auto">
            <a:xfrm>
              <a:off x="2131" y="663"/>
              <a:ext cx="20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42054" name="Text Box 33"/>
            <p:cNvSpPr txBox="1">
              <a:spLocks noChangeArrowheads="1"/>
            </p:cNvSpPr>
            <p:nvPr/>
          </p:nvSpPr>
          <p:spPr bwMode="auto">
            <a:xfrm>
              <a:off x="1873"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grpSp>
      <p:sp>
        <p:nvSpPr>
          <p:cNvPr id="42004" name="Text Box 34"/>
          <p:cNvSpPr txBox="1">
            <a:spLocks noChangeAspect="1" noChangeArrowheads="1"/>
          </p:cNvSpPr>
          <p:nvPr/>
        </p:nvSpPr>
        <p:spPr bwMode="auto">
          <a:xfrm>
            <a:off x="1322388" y="3011488"/>
            <a:ext cx="274637"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3</a:t>
            </a:r>
            <a:r>
              <a:rPr lang="en-US" sz="1200" b="1">
                <a:latin typeface="Times New Roman" pitchFamily="18" charset="0"/>
              </a:rPr>
              <a:t>’</a:t>
            </a:r>
          </a:p>
        </p:txBody>
      </p:sp>
      <p:sp>
        <p:nvSpPr>
          <p:cNvPr id="42005" name="Text Box 35"/>
          <p:cNvSpPr txBox="1">
            <a:spLocks noChangeArrowheads="1"/>
          </p:cNvSpPr>
          <p:nvPr/>
        </p:nvSpPr>
        <p:spPr bwMode="auto">
          <a:xfrm>
            <a:off x="425450" y="2366963"/>
            <a:ext cx="1574800" cy="396875"/>
          </a:xfrm>
          <a:prstGeom prst="rect">
            <a:avLst/>
          </a:prstGeom>
          <a:noFill/>
          <a:ln w="9525">
            <a:noFill/>
            <a:miter lim="800000"/>
            <a:headEnd/>
            <a:tailEnd/>
          </a:ln>
        </p:spPr>
        <p:txBody>
          <a:bodyPr wrap="none">
            <a:spAutoFit/>
          </a:bodyPr>
          <a:lstStyle/>
          <a:p>
            <a:pPr algn="ctr" eaLnBrk="0" hangingPunct="0"/>
            <a:r>
              <a:rPr lang="fr-FR" sz="2000" b="1">
                <a:latin typeface="Times New Roman" pitchFamily="18" charset="0"/>
              </a:rPr>
              <a:t>Genomic RNA</a:t>
            </a:r>
            <a:endParaRPr lang="en-US" sz="2000" b="1">
              <a:latin typeface="Times New Roman" pitchFamily="18" charset="0"/>
            </a:endParaRPr>
          </a:p>
        </p:txBody>
      </p:sp>
      <p:sp>
        <p:nvSpPr>
          <p:cNvPr id="42006" name="Line 36"/>
          <p:cNvSpPr>
            <a:spLocks noChangeAspect="1" noChangeShapeType="1"/>
          </p:cNvSpPr>
          <p:nvPr/>
        </p:nvSpPr>
        <p:spPr bwMode="auto">
          <a:xfrm>
            <a:off x="1619250" y="1266825"/>
            <a:ext cx="5749925" cy="6350"/>
          </a:xfrm>
          <a:prstGeom prst="line">
            <a:avLst/>
          </a:prstGeom>
          <a:noFill/>
          <a:ln w="12700">
            <a:solidFill>
              <a:schemeClr val="tx1"/>
            </a:solidFill>
            <a:round/>
            <a:headEnd/>
            <a:tailEnd/>
          </a:ln>
        </p:spPr>
        <p:txBody>
          <a:bodyPr wrap="none" anchor="ctr"/>
          <a:lstStyle/>
          <a:p>
            <a:endParaRPr lang="fr-FR"/>
          </a:p>
        </p:txBody>
      </p:sp>
      <p:sp>
        <p:nvSpPr>
          <p:cNvPr id="42007" name="Text Box 37"/>
          <p:cNvSpPr txBox="1">
            <a:spLocks noChangeAspect="1" noChangeArrowheads="1"/>
          </p:cNvSpPr>
          <p:nvPr/>
        </p:nvSpPr>
        <p:spPr bwMode="auto">
          <a:xfrm>
            <a:off x="7404100" y="1119188"/>
            <a:ext cx="274638"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3</a:t>
            </a:r>
            <a:r>
              <a:rPr lang="en-US" sz="1200" b="1">
                <a:latin typeface="Times New Roman" pitchFamily="18" charset="0"/>
              </a:rPr>
              <a:t>’</a:t>
            </a:r>
          </a:p>
        </p:txBody>
      </p:sp>
      <p:grpSp>
        <p:nvGrpSpPr>
          <p:cNvPr id="42008" name="Group 38"/>
          <p:cNvGrpSpPr>
            <a:grpSpLocks/>
          </p:cNvGrpSpPr>
          <p:nvPr/>
        </p:nvGrpSpPr>
        <p:grpSpPr bwMode="auto">
          <a:xfrm>
            <a:off x="1724025" y="1133475"/>
            <a:ext cx="5548313" cy="274638"/>
            <a:chOff x="1252" y="663"/>
            <a:chExt cx="3767" cy="173"/>
          </a:xfrm>
        </p:grpSpPr>
        <p:sp>
          <p:nvSpPr>
            <p:cNvPr id="42027" name="Rectangle 39"/>
            <p:cNvSpPr>
              <a:spLocks noChangeAspect="1" noChangeArrowheads="1"/>
            </p:cNvSpPr>
            <p:nvPr/>
          </p:nvSpPr>
          <p:spPr bwMode="auto">
            <a:xfrm>
              <a:off x="1252" y="668"/>
              <a:ext cx="52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endParaRPr lang="en-US"/>
            </a:p>
          </p:txBody>
        </p:sp>
        <p:sp>
          <p:nvSpPr>
            <p:cNvPr id="42028" name="Rectangle 40"/>
            <p:cNvSpPr>
              <a:spLocks noChangeAspect="1" noChangeArrowheads="1"/>
            </p:cNvSpPr>
            <p:nvPr/>
          </p:nvSpPr>
          <p:spPr bwMode="auto">
            <a:xfrm>
              <a:off x="2448" y="668"/>
              <a:ext cx="528"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29" name="Rectangle 41"/>
            <p:cNvSpPr>
              <a:spLocks noChangeAspect="1" noChangeArrowheads="1"/>
            </p:cNvSpPr>
            <p:nvPr/>
          </p:nvSpPr>
          <p:spPr bwMode="auto">
            <a:xfrm>
              <a:off x="2109" y="668"/>
              <a:ext cx="258" cy="164"/>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30" name="Rectangle 42"/>
            <p:cNvSpPr>
              <a:spLocks noChangeAspect="1" noChangeArrowheads="1"/>
            </p:cNvSpPr>
            <p:nvPr/>
          </p:nvSpPr>
          <p:spPr bwMode="auto">
            <a:xfrm>
              <a:off x="2976" y="668"/>
              <a:ext cx="220"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31" name="Rectangle 43"/>
            <p:cNvSpPr>
              <a:spLocks noChangeAspect="1" noChangeArrowheads="1"/>
            </p:cNvSpPr>
            <p:nvPr/>
          </p:nvSpPr>
          <p:spPr bwMode="auto">
            <a:xfrm>
              <a:off x="3396" y="668"/>
              <a:ext cx="244" cy="163"/>
            </a:xfrm>
            <a:prstGeom prst="rect">
              <a:avLst/>
            </a:prstGeom>
            <a:gradFill rotWithShape="0">
              <a:gsLst>
                <a:gs pos="0">
                  <a:srgbClr val="000000"/>
                </a:gs>
                <a:gs pos="50000">
                  <a:srgbClr val="FF0000"/>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32" name="Rectangle 44"/>
            <p:cNvSpPr>
              <a:spLocks noChangeAspect="1" noChangeArrowheads="1"/>
            </p:cNvSpPr>
            <p:nvPr/>
          </p:nvSpPr>
          <p:spPr bwMode="auto">
            <a:xfrm>
              <a:off x="3640" y="668"/>
              <a:ext cx="1379" cy="163"/>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a:latin typeface="Times New Roman" pitchFamily="18" charset="0"/>
              </a:endParaRPr>
            </a:p>
          </p:txBody>
        </p:sp>
        <p:sp>
          <p:nvSpPr>
            <p:cNvPr id="42033" name="Text Box 45"/>
            <p:cNvSpPr txBox="1">
              <a:spLocks noChangeArrowheads="1"/>
            </p:cNvSpPr>
            <p:nvPr/>
          </p:nvSpPr>
          <p:spPr bwMode="auto">
            <a:xfrm>
              <a:off x="1392" y="663"/>
              <a:ext cx="23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NP</a:t>
              </a:r>
            </a:p>
          </p:txBody>
        </p:sp>
        <p:sp>
          <p:nvSpPr>
            <p:cNvPr id="42034" name="Rectangle 46"/>
            <p:cNvSpPr>
              <a:spLocks noChangeAspect="1" noChangeArrowheads="1"/>
            </p:cNvSpPr>
            <p:nvPr/>
          </p:nvSpPr>
          <p:spPr bwMode="auto">
            <a:xfrm>
              <a:off x="1854" y="669"/>
              <a:ext cx="255" cy="162"/>
            </a:xfrm>
            <a:prstGeom prst="rect">
              <a:avLst/>
            </a:prstGeom>
            <a:gradFill rotWithShape="0">
              <a:gsLst>
                <a:gs pos="0">
                  <a:srgbClr val="000000"/>
                </a:gs>
                <a:gs pos="50000">
                  <a:srgbClr val="0000FF"/>
                </a:gs>
                <a:gs pos="100000">
                  <a:srgbClr val="000000"/>
                </a:gs>
              </a:gsLst>
              <a:lin ang="5400000" scaled="1"/>
            </a:gradFill>
            <a:ln w="12700">
              <a:solidFill>
                <a:schemeClr val="bg1"/>
              </a:solidFill>
              <a:miter lim="800000"/>
              <a:headEnd/>
              <a:tailEnd/>
            </a:ln>
          </p:spPr>
          <p:txBody>
            <a:bodyPr wrap="none" anchor="ctr"/>
            <a:lstStyle/>
            <a:p>
              <a:pPr algn="ctr" eaLnBrk="0" hangingPunct="0"/>
              <a:endParaRPr lang="en-US" sz="1200" b="1">
                <a:latin typeface="Times New Roman" pitchFamily="18" charset="0"/>
              </a:endParaRPr>
            </a:p>
          </p:txBody>
        </p:sp>
        <p:sp>
          <p:nvSpPr>
            <p:cNvPr id="42035" name="Text Box 47"/>
            <p:cNvSpPr txBox="1">
              <a:spLocks noChangeArrowheads="1"/>
            </p:cNvSpPr>
            <p:nvPr/>
          </p:nvSpPr>
          <p:spPr bwMode="auto">
            <a:xfrm>
              <a:off x="4146" y="663"/>
              <a:ext cx="17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L</a:t>
              </a:r>
            </a:p>
          </p:txBody>
        </p:sp>
        <p:sp>
          <p:nvSpPr>
            <p:cNvPr id="42036" name="Text Box 48"/>
            <p:cNvSpPr txBox="1">
              <a:spLocks noChangeArrowheads="1"/>
            </p:cNvSpPr>
            <p:nvPr/>
          </p:nvSpPr>
          <p:spPr bwMode="auto">
            <a:xfrm>
              <a:off x="3396"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24</a:t>
              </a:r>
            </a:p>
          </p:txBody>
        </p:sp>
        <p:sp>
          <p:nvSpPr>
            <p:cNvPr id="42037" name="Text Box 49"/>
            <p:cNvSpPr txBox="1">
              <a:spLocks noChangeArrowheads="1"/>
            </p:cNvSpPr>
            <p:nvPr/>
          </p:nvSpPr>
          <p:spPr bwMode="auto">
            <a:xfrm>
              <a:off x="2975"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30</a:t>
              </a:r>
            </a:p>
          </p:txBody>
        </p:sp>
        <p:sp>
          <p:nvSpPr>
            <p:cNvPr id="42038" name="Text Box 50"/>
            <p:cNvSpPr txBox="1">
              <a:spLocks noChangeArrowheads="1"/>
            </p:cNvSpPr>
            <p:nvPr/>
          </p:nvSpPr>
          <p:spPr bwMode="auto">
            <a:xfrm>
              <a:off x="2582" y="663"/>
              <a:ext cx="239"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GP</a:t>
              </a:r>
            </a:p>
          </p:txBody>
        </p:sp>
        <p:sp>
          <p:nvSpPr>
            <p:cNvPr id="42039" name="Text Box 51"/>
            <p:cNvSpPr txBox="1">
              <a:spLocks noChangeArrowheads="1"/>
            </p:cNvSpPr>
            <p:nvPr/>
          </p:nvSpPr>
          <p:spPr bwMode="auto">
            <a:xfrm>
              <a:off x="2131" y="663"/>
              <a:ext cx="204"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40</a:t>
              </a:r>
            </a:p>
          </p:txBody>
        </p:sp>
        <p:sp>
          <p:nvSpPr>
            <p:cNvPr id="42040" name="Text Box 52"/>
            <p:cNvSpPr txBox="1">
              <a:spLocks noChangeArrowheads="1"/>
            </p:cNvSpPr>
            <p:nvPr/>
          </p:nvSpPr>
          <p:spPr bwMode="auto">
            <a:xfrm>
              <a:off x="1873" y="663"/>
              <a:ext cx="203" cy="173"/>
            </a:xfrm>
            <a:prstGeom prst="rect">
              <a:avLst/>
            </a:prstGeom>
            <a:noFill/>
            <a:ln w="9525">
              <a:noFill/>
              <a:miter lim="800000"/>
              <a:headEnd/>
              <a:tailEnd/>
            </a:ln>
          </p:spPr>
          <p:txBody>
            <a:bodyPr wrap="none">
              <a:spAutoFit/>
            </a:bodyPr>
            <a:lstStyle/>
            <a:p>
              <a:pPr eaLnBrk="0" hangingPunct="0"/>
              <a:r>
                <a:rPr lang="en-US" sz="1200" b="1">
                  <a:latin typeface="Times New Roman" pitchFamily="18" charset="0"/>
                </a:rPr>
                <a:t>35</a:t>
              </a:r>
            </a:p>
          </p:txBody>
        </p:sp>
      </p:grpSp>
      <p:sp>
        <p:nvSpPr>
          <p:cNvPr id="42009" name="Text Box 53"/>
          <p:cNvSpPr txBox="1">
            <a:spLocks noChangeAspect="1" noChangeArrowheads="1"/>
          </p:cNvSpPr>
          <p:nvPr/>
        </p:nvSpPr>
        <p:spPr bwMode="auto">
          <a:xfrm>
            <a:off x="1317625" y="1106488"/>
            <a:ext cx="276225" cy="274637"/>
          </a:xfrm>
          <a:prstGeom prst="rect">
            <a:avLst/>
          </a:prstGeom>
          <a:noFill/>
          <a:ln w="12700">
            <a:noFill/>
            <a:miter lim="800000"/>
            <a:headEnd/>
            <a:tailEnd/>
          </a:ln>
        </p:spPr>
        <p:txBody>
          <a:bodyPr wrap="none">
            <a:spAutoFit/>
          </a:bodyPr>
          <a:lstStyle/>
          <a:p>
            <a:pPr eaLnBrk="0" hangingPunct="0"/>
            <a:r>
              <a:rPr lang="fr-FR" sz="1200" b="1">
                <a:latin typeface="Times New Roman" pitchFamily="18" charset="0"/>
              </a:rPr>
              <a:t>5</a:t>
            </a:r>
            <a:r>
              <a:rPr lang="en-US" sz="1200" b="1">
                <a:latin typeface="Times New Roman" pitchFamily="18" charset="0"/>
              </a:rPr>
              <a:t>’</a:t>
            </a:r>
          </a:p>
        </p:txBody>
      </p:sp>
      <p:sp>
        <p:nvSpPr>
          <p:cNvPr id="42010" name="Text Box 54"/>
          <p:cNvSpPr txBox="1">
            <a:spLocks noChangeArrowheads="1"/>
          </p:cNvSpPr>
          <p:nvPr/>
        </p:nvSpPr>
        <p:spPr bwMode="auto">
          <a:xfrm>
            <a:off x="425450" y="547688"/>
            <a:ext cx="2014538" cy="396875"/>
          </a:xfrm>
          <a:prstGeom prst="rect">
            <a:avLst/>
          </a:prstGeom>
          <a:noFill/>
          <a:ln w="9525">
            <a:noFill/>
            <a:miter lim="800000"/>
            <a:headEnd/>
            <a:tailEnd/>
          </a:ln>
        </p:spPr>
        <p:txBody>
          <a:bodyPr wrap="none">
            <a:spAutoFit/>
          </a:bodyPr>
          <a:lstStyle/>
          <a:p>
            <a:pPr algn="ctr" eaLnBrk="0" hangingPunct="0"/>
            <a:r>
              <a:rPr lang="fr-FR" sz="2000" b="1">
                <a:latin typeface="Times New Roman" pitchFamily="18" charset="0"/>
              </a:rPr>
              <a:t>Anti-genomic RNA</a:t>
            </a:r>
            <a:endParaRPr lang="en-US" sz="2000" b="1">
              <a:latin typeface="Times New Roman" pitchFamily="18" charset="0"/>
            </a:endParaRPr>
          </a:p>
        </p:txBody>
      </p:sp>
      <p:sp>
        <p:nvSpPr>
          <p:cNvPr id="42011" name="Line 55"/>
          <p:cNvSpPr>
            <a:spLocks noChangeShapeType="1"/>
          </p:cNvSpPr>
          <p:nvPr/>
        </p:nvSpPr>
        <p:spPr bwMode="auto">
          <a:xfrm>
            <a:off x="4083050" y="1800225"/>
            <a:ext cx="0" cy="595313"/>
          </a:xfrm>
          <a:prstGeom prst="line">
            <a:avLst/>
          </a:prstGeom>
          <a:noFill/>
          <a:ln w="38100">
            <a:solidFill>
              <a:schemeClr val="tx1"/>
            </a:solidFill>
            <a:round/>
            <a:headEnd type="triangle" w="med" len="med"/>
            <a:tailEnd type="triangle" w="med" len="med"/>
          </a:ln>
        </p:spPr>
        <p:txBody>
          <a:bodyPr/>
          <a:lstStyle/>
          <a:p>
            <a:endParaRPr lang="fr-FR"/>
          </a:p>
        </p:txBody>
      </p:sp>
      <p:sp>
        <p:nvSpPr>
          <p:cNvPr id="42012" name="Line 56"/>
          <p:cNvSpPr>
            <a:spLocks noChangeShapeType="1"/>
          </p:cNvSpPr>
          <p:nvPr/>
        </p:nvSpPr>
        <p:spPr bwMode="auto">
          <a:xfrm>
            <a:off x="4084638" y="3657600"/>
            <a:ext cx="0" cy="652463"/>
          </a:xfrm>
          <a:prstGeom prst="line">
            <a:avLst/>
          </a:prstGeom>
          <a:noFill/>
          <a:ln w="38100">
            <a:solidFill>
              <a:schemeClr val="tx1"/>
            </a:solidFill>
            <a:round/>
            <a:headEnd/>
            <a:tailEnd type="triangle" w="med" len="med"/>
          </a:ln>
        </p:spPr>
        <p:txBody>
          <a:bodyPr/>
          <a:lstStyle/>
          <a:p>
            <a:endParaRPr lang="fr-FR"/>
          </a:p>
        </p:txBody>
      </p:sp>
      <p:sp>
        <p:nvSpPr>
          <p:cNvPr id="42013" name="Text Box 57"/>
          <p:cNvSpPr txBox="1">
            <a:spLocks noChangeArrowheads="1"/>
          </p:cNvSpPr>
          <p:nvPr/>
        </p:nvSpPr>
        <p:spPr bwMode="auto">
          <a:xfrm>
            <a:off x="5253038" y="1846263"/>
            <a:ext cx="1487487"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Replication</a:t>
            </a:r>
            <a:endParaRPr lang="en-US" sz="2400" b="1">
              <a:latin typeface="Times New Roman" pitchFamily="18" charset="0"/>
            </a:endParaRPr>
          </a:p>
        </p:txBody>
      </p:sp>
      <p:sp>
        <p:nvSpPr>
          <p:cNvPr id="42014" name="Text Box 58"/>
          <p:cNvSpPr txBox="1">
            <a:spLocks noChangeArrowheads="1"/>
          </p:cNvSpPr>
          <p:nvPr/>
        </p:nvSpPr>
        <p:spPr bwMode="auto">
          <a:xfrm>
            <a:off x="4424363" y="3757613"/>
            <a:ext cx="3467100" cy="822325"/>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Transcription </a:t>
            </a:r>
          </a:p>
          <a:p>
            <a:pPr algn="ctr" eaLnBrk="0" hangingPunct="0"/>
            <a:r>
              <a:rPr lang="fr-FR" sz="2400" b="1">
                <a:latin typeface="Times New Roman" pitchFamily="18" charset="0"/>
              </a:rPr>
              <a:t>(viral NP,VP35,VP30 and L)</a:t>
            </a:r>
            <a:endParaRPr lang="en-US" sz="2400" b="1">
              <a:latin typeface="Times New Roman" pitchFamily="18" charset="0"/>
            </a:endParaRPr>
          </a:p>
        </p:txBody>
      </p:sp>
      <p:sp>
        <p:nvSpPr>
          <p:cNvPr id="42015" name="AutoShape 59"/>
          <p:cNvSpPr>
            <a:spLocks/>
          </p:cNvSpPr>
          <p:nvPr/>
        </p:nvSpPr>
        <p:spPr bwMode="auto">
          <a:xfrm>
            <a:off x="7473950" y="6118225"/>
            <a:ext cx="320675" cy="565150"/>
          </a:xfrm>
          <a:prstGeom prst="rightBrace">
            <a:avLst>
              <a:gd name="adj1" fmla="val 14686"/>
              <a:gd name="adj2" fmla="val 50000"/>
            </a:avLst>
          </a:prstGeom>
          <a:noFill/>
          <a:ln w="28575">
            <a:solidFill>
              <a:schemeClr val="bg1"/>
            </a:solidFill>
            <a:round/>
            <a:headEnd/>
            <a:tailEnd/>
          </a:ln>
        </p:spPr>
        <p:txBody>
          <a:bodyPr wrap="none" anchor="ctr"/>
          <a:lstStyle/>
          <a:p>
            <a:endParaRPr lang="en-US"/>
          </a:p>
        </p:txBody>
      </p:sp>
      <p:sp>
        <p:nvSpPr>
          <p:cNvPr id="42016" name="AutoShape 60"/>
          <p:cNvSpPr>
            <a:spLocks noChangeArrowheads="1"/>
          </p:cNvSpPr>
          <p:nvPr/>
        </p:nvSpPr>
        <p:spPr bwMode="auto">
          <a:xfrm flipH="1" flipV="1">
            <a:off x="7867650" y="1277938"/>
            <a:ext cx="839788" cy="5508625"/>
          </a:xfrm>
          <a:prstGeom prst="curvedRightArrow">
            <a:avLst>
              <a:gd name="adj1" fmla="val 75495"/>
              <a:gd name="adj2" fmla="val 262382"/>
              <a:gd name="adj3" fmla="val 61625"/>
            </a:avLst>
          </a:prstGeom>
          <a:solidFill>
            <a:schemeClr val="bg1"/>
          </a:solidFill>
          <a:ln w="9525">
            <a:solidFill>
              <a:schemeClr val="tx1"/>
            </a:solidFill>
            <a:miter lim="800000"/>
            <a:headEnd/>
            <a:tailEnd/>
          </a:ln>
        </p:spPr>
        <p:txBody>
          <a:bodyPr wrap="none" anchor="ctr"/>
          <a:lstStyle/>
          <a:p>
            <a:endParaRPr lang="en-US"/>
          </a:p>
        </p:txBody>
      </p:sp>
      <p:sp>
        <p:nvSpPr>
          <p:cNvPr id="42017" name="Oval 61"/>
          <p:cNvSpPr>
            <a:spLocks noChangeArrowheads="1"/>
          </p:cNvSpPr>
          <p:nvPr/>
        </p:nvSpPr>
        <p:spPr bwMode="auto">
          <a:xfrm>
            <a:off x="1974850" y="6246813"/>
            <a:ext cx="127000"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42018" name="Oval 62"/>
          <p:cNvSpPr>
            <a:spLocks noChangeArrowheads="1"/>
          </p:cNvSpPr>
          <p:nvPr/>
        </p:nvSpPr>
        <p:spPr bwMode="auto">
          <a:xfrm>
            <a:off x="2717800" y="6246813"/>
            <a:ext cx="128588"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42019" name="Oval 63"/>
          <p:cNvSpPr>
            <a:spLocks noChangeArrowheads="1"/>
          </p:cNvSpPr>
          <p:nvPr/>
        </p:nvSpPr>
        <p:spPr bwMode="auto">
          <a:xfrm>
            <a:off x="3168650" y="5932488"/>
            <a:ext cx="128588"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42020" name="Oval 64"/>
          <p:cNvSpPr>
            <a:spLocks noChangeArrowheads="1"/>
          </p:cNvSpPr>
          <p:nvPr/>
        </p:nvSpPr>
        <p:spPr bwMode="auto">
          <a:xfrm>
            <a:off x="3938588" y="5932488"/>
            <a:ext cx="128587"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42021" name="Oval 65"/>
          <p:cNvSpPr>
            <a:spLocks noChangeArrowheads="1"/>
          </p:cNvSpPr>
          <p:nvPr/>
        </p:nvSpPr>
        <p:spPr bwMode="auto">
          <a:xfrm>
            <a:off x="4414838" y="6246813"/>
            <a:ext cx="128587"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42022" name="Oval 66"/>
          <p:cNvSpPr>
            <a:spLocks noChangeArrowheads="1"/>
          </p:cNvSpPr>
          <p:nvPr/>
        </p:nvSpPr>
        <p:spPr bwMode="auto">
          <a:xfrm>
            <a:off x="5019675" y="5932488"/>
            <a:ext cx="128588" cy="144462"/>
          </a:xfrm>
          <a:prstGeom prst="ellipse">
            <a:avLst/>
          </a:prstGeom>
          <a:solidFill>
            <a:srgbClr val="FF0000"/>
          </a:solidFill>
          <a:ln w="9525">
            <a:solidFill>
              <a:schemeClr val="tx1"/>
            </a:solidFill>
            <a:round/>
            <a:headEnd/>
            <a:tailEnd/>
          </a:ln>
        </p:spPr>
        <p:txBody>
          <a:bodyPr wrap="none" anchor="ctr"/>
          <a:lstStyle/>
          <a:p>
            <a:endParaRPr lang="en-US"/>
          </a:p>
        </p:txBody>
      </p:sp>
      <p:sp>
        <p:nvSpPr>
          <p:cNvPr id="42023" name="Oval 67"/>
          <p:cNvSpPr>
            <a:spLocks noChangeArrowheads="1"/>
          </p:cNvSpPr>
          <p:nvPr/>
        </p:nvSpPr>
        <p:spPr bwMode="auto">
          <a:xfrm>
            <a:off x="6181725" y="6246813"/>
            <a:ext cx="128588" cy="144462"/>
          </a:xfrm>
          <a:prstGeom prst="ellipse">
            <a:avLst/>
          </a:prstGeom>
          <a:solidFill>
            <a:schemeClr val="accent2"/>
          </a:solidFill>
          <a:ln w="9525">
            <a:solidFill>
              <a:schemeClr val="tx1"/>
            </a:solidFill>
            <a:round/>
            <a:headEnd/>
            <a:tailEnd/>
          </a:ln>
        </p:spPr>
        <p:txBody>
          <a:bodyPr wrap="none" anchor="ctr"/>
          <a:lstStyle/>
          <a:p>
            <a:endParaRPr lang="en-US"/>
          </a:p>
        </p:txBody>
      </p:sp>
      <p:sp>
        <p:nvSpPr>
          <p:cNvPr id="42024" name="Rectangle 68"/>
          <p:cNvSpPr>
            <a:spLocks noChangeArrowheads="1"/>
          </p:cNvSpPr>
          <p:nvPr/>
        </p:nvSpPr>
        <p:spPr bwMode="auto">
          <a:xfrm>
            <a:off x="573088" y="1052513"/>
            <a:ext cx="4984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
        <p:nvSpPr>
          <p:cNvPr id="42025" name="Rectangle 69"/>
          <p:cNvSpPr>
            <a:spLocks noChangeArrowheads="1"/>
          </p:cNvSpPr>
          <p:nvPr/>
        </p:nvSpPr>
        <p:spPr bwMode="auto">
          <a:xfrm>
            <a:off x="573088" y="4548188"/>
            <a:ext cx="4984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
        <p:nvSpPr>
          <p:cNvPr id="42026" name="Rectangle 70"/>
          <p:cNvSpPr>
            <a:spLocks noChangeArrowheads="1"/>
          </p:cNvSpPr>
          <p:nvPr/>
        </p:nvSpPr>
        <p:spPr bwMode="auto">
          <a:xfrm>
            <a:off x="573088" y="2835275"/>
            <a:ext cx="4349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1797050" y="2751138"/>
            <a:ext cx="5133975" cy="576262"/>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43011" name="Rectangle 3"/>
          <p:cNvSpPr>
            <a:spLocks noChangeArrowheads="1"/>
          </p:cNvSpPr>
          <p:nvPr/>
        </p:nvSpPr>
        <p:spPr bwMode="auto">
          <a:xfrm>
            <a:off x="1797050" y="2751138"/>
            <a:ext cx="936625" cy="576262"/>
          </a:xfrm>
          <a:prstGeom prst="rect">
            <a:avLst/>
          </a:prstGeom>
          <a:solidFill>
            <a:srgbClr val="EAEAEA">
              <a:alpha val="54117"/>
            </a:srgbClr>
          </a:solidFill>
          <a:ln w="9525">
            <a:noFill/>
            <a:miter lim="800000"/>
            <a:headEnd/>
            <a:tailEnd/>
          </a:ln>
        </p:spPr>
        <p:txBody>
          <a:bodyPr wrap="none" anchor="ctr"/>
          <a:lstStyle/>
          <a:p>
            <a:endParaRPr lang="en-US"/>
          </a:p>
        </p:txBody>
      </p:sp>
      <p:sp>
        <p:nvSpPr>
          <p:cNvPr id="43012" name="Rectangle 4"/>
          <p:cNvSpPr>
            <a:spLocks noChangeArrowheads="1"/>
          </p:cNvSpPr>
          <p:nvPr/>
        </p:nvSpPr>
        <p:spPr bwMode="auto">
          <a:xfrm>
            <a:off x="6015038" y="2751138"/>
            <a:ext cx="919162" cy="576262"/>
          </a:xfrm>
          <a:prstGeom prst="rect">
            <a:avLst/>
          </a:prstGeom>
          <a:solidFill>
            <a:srgbClr val="EAEAEA">
              <a:alpha val="54117"/>
            </a:srgbClr>
          </a:solidFill>
          <a:ln w="9525">
            <a:noFill/>
            <a:miter lim="800000"/>
            <a:headEnd/>
            <a:tailEnd/>
          </a:ln>
        </p:spPr>
        <p:txBody>
          <a:bodyPr wrap="none" anchor="ctr"/>
          <a:lstStyle/>
          <a:p>
            <a:endParaRPr lang="en-US"/>
          </a:p>
        </p:txBody>
      </p:sp>
      <p:sp>
        <p:nvSpPr>
          <p:cNvPr id="43013" name="AutoShape 5"/>
          <p:cNvSpPr>
            <a:spLocks noChangeArrowheads="1"/>
          </p:cNvSpPr>
          <p:nvPr/>
        </p:nvSpPr>
        <p:spPr bwMode="auto">
          <a:xfrm>
            <a:off x="4467225" y="2752725"/>
            <a:ext cx="446088" cy="577850"/>
          </a:xfrm>
          <a:prstGeom prst="rightArrowCallout">
            <a:avLst>
              <a:gd name="adj1" fmla="val 32384"/>
              <a:gd name="adj2" fmla="val 32384"/>
              <a:gd name="adj3" fmla="val 16667"/>
              <a:gd name="adj4" fmla="val 66667"/>
            </a:avLst>
          </a:prstGeom>
          <a:solidFill>
            <a:srgbClr val="292929"/>
          </a:solidFill>
          <a:ln w="9525">
            <a:noFill/>
            <a:miter lim="800000"/>
            <a:headEnd/>
            <a:tailEnd/>
          </a:ln>
        </p:spPr>
        <p:txBody>
          <a:bodyPr wrap="none" anchor="ctr"/>
          <a:lstStyle/>
          <a:p>
            <a:endParaRPr lang="en-US"/>
          </a:p>
        </p:txBody>
      </p:sp>
      <p:sp>
        <p:nvSpPr>
          <p:cNvPr id="43014" name="Text Box 6"/>
          <p:cNvSpPr txBox="1">
            <a:spLocks noChangeArrowheads="1"/>
          </p:cNvSpPr>
          <p:nvPr/>
        </p:nvSpPr>
        <p:spPr bwMode="auto">
          <a:xfrm>
            <a:off x="909638" y="2854325"/>
            <a:ext cx="908050" cy="366713"/>
          </a:xfrm>
          <a:prstGeom prst="rect">
            <a:avLst/>
          </a:prstGeom>
          <a:noFill/>
          <a:ln w="9525">
            <a:noFill/>
            <a:miter lim="800000"/>
            <a:headEnd/>
            <a:tailEnd/>
          </a:ln>
        </p:spPr>
        <p:txBody>
          <a:bodyPr wrap="none">
            <a:spAutoFit/>
          </a:bodyPr>
          <a:lstStyle/>
          <a:p>
            <a:r>
              <a:rPr lang="fr-CH"/>
              <a:t>3’ OH -</a:t>
            </a:r>
            <a:endParaRPr lang="de-DE"/>
          </a:p>
        </p:txBody>
      </p:sp>
      <p:sp>
        <p:nvSpPr>
          <p:cNvPr id="43015" name="Line 7"/>
          <p:cNvSpPr>
            <a:spLocks noChangeShapeType="1"/>
          </p:cNvSpPr>
          <p:nvPr/>
        </p:nvSpPr>
        <p:spPr bwMode="auto">
          <a:xfrm>
            <a:off x="6943725" y="3001963"/>
            <a:ext cx="1352550" cy="1587"/>
          </a:xfrm>
          <a:prstGeom prst="line">
            <a:avLst/>
          </a:prstGeom>
          <a:noFill/>
          <a:ln w="76200">
            <a:solidFill>
              <a:schemeClr val="tx1"/>
            </a:solidFill>
            <a:prstDash val="sysDot"/>
            <a:round/>
            <a:headEnd/>
            <a:tailEnd/>
          </a:ln>
        </p:spPr>
        <p:txBody>
          <a:bodyPr/>
          <a:lstStyle/>
          <a:p>
            <a:endParaRPr lang="fr-FR"/>
          </a:p>
        </p:txBody>
      </p:sp>
      <p:sp>
        <p:nvSpPr>
          <p:cNvPr id="47112" name="Line 8"/>
          <p:cNvSpPr>
            <a:spLocks noChangeShapeType="1"/>
          </p:cNvSpPr>
          <p:nvPr/>
        </p:nvSpPr>
        <p:spPr bwMode="auto">
          <a:xfrm flipH="1">
            <a:off x="1882775" y="3362325"/>
            <a:ext cx="2540000" cy="1112838"/>
          </a:xfrm>
          <a:prstGeom prst="line">
            <a:avLst/>
          </a:prstGeom>
          <a:noFill/>
          <a:ln w="76200" cap="rnd">
            <a:solidFill>
              <a:schemeClr val="tx1"/>
            </a:solidFill>
            <a:prstDash val="sysDot"/>
            <a:round/>
            <a:headEnd/>
            <a:tailEnd/>
          </a:ln>
        </p:spPr>
        <p:txBody>
          <a:bodyPr/>
          <a:lstStyle/>
          <a:p>
            <a:endParaRPr lang="fr-FR"/>
          </a:p>
        </p:txBody>
      </p:sp>
      <p:grpSp>
        <p:nvGrpSpPr>
          <p:cNvPr id="2" name="Group 12"/>
          <p:cNvGrpSpPr>
            <a:grpSpLocks/>
          </p:cNvGrpSpPr>
          <p:nvPr/>
        </p:nvGrpSpPr>
        <p:grpSpPr bwMode="auto">
          <a:xfrm>
            <a:off x="1570038" y="4217988"/>
            <a:ext cx="2660650" cy="706437"/>
            <a:chOff x="961" y="2463"/>
            <a:chExt cx="1676" cy="445"/>
          </a:xfrm>
        </p:grpSpPr>
        <p:sp>
          <p:nvSpPr>
            <p:cNvPr id="43028" name="Line 13"/>
            <p:cNvSpPr>
              <a:spLocks noChangeShapeType="1"/>
            </p:cNvSpPr>
            <p:nvPr/>
          </p:nvSpPr>
          <p:spPr bwMode="auto">
            <a:xfrm flipH="1">
              <a:off x="961" y="2463"/>
              <a:ext cx="1676" cy="374"/>
            </a:xfrm>
            <a:prstGeom prst="line">
              <a:avLst/>
            </a:prstGeom>
            <a:noFill/>
            <a:ln w="76200" cap="rnd">
              <a:solidFill>
                <a:schemeClr val="tx1"/>
              </a:solidFill>
              <a:prstDash val="sysDot"/>
              <a:round/>
              <a:headEnd/>
              <a:tailEnd/>
            </a:ln>
          </p:spPr>
          <p:txBody>
            <a:bodyPr/>
            <a:lstStyle/>
            <a:p>
              <a:endParaRPr lang="fr-FR"/>
            </a:p>
          </p:txBody>
        </p:sp>
        <p:sp>
          <p:nvSpPr>
            <p:cNvPr id="43029" name="Text Box 14"/>
            <p:cNvSpPr txBox="1">
              <a:spLocks noChangeArrowheads="1"/>
            </p:cNvSpPr>
            <p:nvPr/>
          </p:nvSpPr>
          <p:spPr bwMode="auto">
            <a:xfrm rot="-658839">
              <a:off x="1158" y="2675"/>
              <a:ext cx="1110" cy="233"/>
            </a:xfrm>
            <a:prstGeom prst="rect">
              <a:avLst/>
            </a:prstGeom>
            <a:noFill/>
            <a:ln w="9525">
              <a:noFill/>
              <a:miter lim="800000"/>
              <a:headEnd/>
              <a:tailEnd/>
            </a:ln>
          </p:spPr>
          <p:txBody>
            <a:bodyPr wrap="none">
              <a:spAutoFit/>
            </a:bodyPr>
            <a:lstStyle/>
            <a:p>
              <a:r>
                <a:rPr lang="fr-CH"/>
                <a:t>Leader RNA ??</a:t>
              </a:r>
              <a:endParaRPr lang="de-DE"/>
            </a:p>
          </p:txBody>
        </p:sp>
      </p:grpSp>
      <p:grpSp>
        <p:nvGrpSpPr>
          <p:cNvPr id="3" name="Group 15"/>
          <p:cNvGrpSpPr>
            <a:grpSpLocks/>
          </p:cNvGrpSpPr>
          <p:nvPr/>
        </p:nvGrpSpPr>
        <p:grpSpPr bwMode="auto">
          <a:xfrm>
            <a:off x="4792663" y="3867150"/>
            <a:ext cx="3425825" cy="404813"/>
            <a:chOff x="2991" y="2242"/>
            <a:chExt cx="2158" cy="255"/>
          </a:xfrm>
        </p:grpSpPr>
        <p:sp>
          <p:nvSpPr>
            <p:cNvPr id="43026" name="Line 16"/>
            <p:cNvSpPr>
              <a:spLocks noChangeShapeType="1"/>
            </p:cNvSpPr>
            <p:nvPr/>
          </p:nvSpPr>
          <p:spPr bwMode="auto">
            <a:xfrm flipV="1">
              <a:off x="2991" y="2242"/>
              <a:ext cx="2158" cy="6"/>
            </a:xfrm>
            <a:prstGeom prst="line">
              <a:avLst/>
            </a:prstGeom>
            <a:noFill/>
            <a:ln w="50800">
              <a:solidFill>
                <a:schemeClr val="tx1"/>
              </a:solidFill>
              <a:round/>
              <a:headEnd type="diamond" w="med" len="med"/>
              <a:tailEnd type="triangle" w="med" len="med"/>
            </a:ln>
          </p:spPr>
          <p:txBody>
            <a:bodyPr/>
            <a:lstStyle/>
            <a:p>
              <a:endParaRPr lang="fr-FR"/>
            </a:p>
          </p:txBody>
        </p:sp>
        <p:sp>
          <p:nvSpPr>
            <p:cNvPr id="43027" name="Text Box 17"/>
            <p:cNvSpPr txBox="1">
              <a:spLocks noChangeArrowheads="1"/>
            </p:cNvSpPr>
            <p:nvPr/>
          </p:nvSpPr>
          <p:spPr bwMode="auto">
            <a:xfrm>
              <a:off x="3558" y="2266"/>
              <a:ext cx="1084" cy="231"/>
            </a:xfrm>
            <a:prstGeom prst="rect">
              <a:avLst/>
            </a:prstGeom>
            <a:noFill/>
            <a:ln w="9525">
              <a:noFill/>
              <a:miter lim="800000"/>
              <a:headEnd/>
              <a:tailEnd/>
            </a:ln>
          </p:spPr>
          <p:txBody>
            <a:bodyPr wrap="none">
              <a:spAutoFit/>
            </a:bodyPr>
            <a:lstStyle/>
            <a:p>
              <a:r>
                <a:rPr lang="fr-CH"/>
                <a:t>Capped mRNA</a:t>
              </a:r>
              <a:endParaRPr lang="de-DE"/>
            </a:p>
          </p:txBody>
        </p:sp>
      </p:grpSp>
      <p:sp>
        <p:nvSpPr>
          <p:cNvPr id="43019" name="Text Box 18"/>
          <p:cNvSpPr txBox="1">
            <a:spLocks noChangeArrowheads="1"/>
          </p:cNvSpPr>
          <p:nvPr/>
        </p:nvSpPr>
        <p:spPr bwMode="auto">
          <a:xfrm>
            <a:off x="4381500" y="2730500"/>
            <a:ext cx="477838" cy="336550"/>
          </a:xfrm>
          <a:prstGeom prst="rect">
            <a:avLst/>
          </a:prstGeom>
          <a:noFill/>
          <a:ln w="9525">
            <a:noFill/>
            <a:miter lim="800000"/>
            <a:headEnd/>
            <a:tailEnd/>
          </a:ln>
        </p:spPr>
        <p:txBody>
          <a:bodyPr wrap="none">
            <a:spAutoFit/>
          </a:bodyPr>
          <a:lstStyle/>
          <a:p>
            <a:r>
              <a:rPr lang="fr-CH" sz="1600">
                <a:solidFill>
                  <a:schemeClr val="bg1"/>
                </a:solidFill>
              </a:rPr>
              <a:t>GS</a:t>
            </a:r>
            <a:endParaRPr lang="de-DE" sz="1600">
              <a:solidFill>
                <a:schemeClr val="bg1"/>
              </a:solidFill>
            </a:endParaRPr>
          </a:p>
        </p:txBody>
      </p:sp>
      <p:sp>
        <p:nvSpPr>
          <p:cNvPr id="43020" name="Text Box 20"/>
          <p:cNvSpPr txBox="1">
            <a:spLocks noChangeArrowheads="1"/>
          </p:cNvSpPr>
          <p:nvPr/>
        </p:nvSpPr>
        <p:spPr bwMode="auto">
          <a:xfrm>
            <a:off x="3546475" y="2170113"/>
            <a:ext cx="855663" cy="457200"/>
          </a:xfrm>
          <a:prstGeom prst="rect">
            <a:avLst/>
          </a:prstGeom>
          <a:noFill/>
          <a:ln w="9525">
            <a:noFill/>
            <a:miter lim="800000"/>
            <a:headEnd/>
            <a:tailEnd/>
          </a:ln>
        </p:spPr>
        <p:txBody>
          <a:bodyPr wrap="none">
            <a:spAutoFit/>
          </a:bodyPr>
          <a:lstStyle/>
          <a:p>
            <a:r>
              <a:rPr lang="fr-CH" sz="2400" b="1">
                <a:latin typeface="Comic Sans MS" pitchFamily="66" charset="0"/>
              </a:rPr>
              <a:t>G/Pr</a:t>
            </a:r>
            <a:endParaRPr lang="en-US" sz="2400" b="1">
              <a:latin typeface="Comic Sans MS" pitchFamily="66" charset="0"/>
            </a:endParaRPr>
          </a:p>
        </p:txBody>
      </p:sp>
      <p:sp>
        <p:nvSpPr>
          <p:cNvPr id="43021" name="Text Box 19"/>
          <p:cNvSpPr txBox="1">
            <a:spLocks noChangeArrowheads="1"/>
          </p:cNvSpPr>
          <p:nvPr/>
        </p:nvSpPr>
        <p:spPr bwMode="auto">
          <a:xfrm>
            <a:off x="2871788" y="693738"/>
            <a:ext cx="3384550" cy="701675"/>
          </a:xfrm>
          <a:prstGeom prst="rect">
            <a:avLst/>
          </a:prstGeom>
          <a:noFill/>
          <a:ln w="9525">
            <a:noFill/>
            <a:miter lim="800000"/>
            <a:headEnd/>
            <a:tailEnd/>
          </a:ln>
        </p:spPr>
        <p:txBody>
          <a:bodyPr wrap="none">
            <a:spAutoFit/>
          </a:bodyPr>
          <a:lstStyle/>
          <a:p>
            <a:r>
              <a:rPr lang="fr-CH" sz="4000">
                <a:latin typeface="Comic Sans MS" pitchFamily="66" charset="0"/>
              </a:rPr>
              <a:t>Transcription</a:t>
            </a:r>
            <a:endParaRPr lang="de-DE" sz="4000">
              <a:latin typeface="Comic Sans MS" pitchFamily="66" charset="0"/>
            </a:endParaRPr>
          </a:p>
        </p:txBody>
      </p:sp>
      <p:grpSp>
        <p:nvGrpSpPr>
          <p:cNvPr id="4" name="Group 9"/>
          <p:cNvGrpSpPr>
            <a:grpSpLocks/>
          </p:cNvGrpSpPr>
          <p:nvPr/>
        </p:nvGrpSpPr>
        <p:grpSpPr bwMode="auto">
          <a:xfrm>
            <a:off x="1617663" y="1716088"/>
            <a:ext cx="3222625" cy="2132012"/>
            <a:chOff x="1276" y="402"/>
            <a:chExt cx="974" cy="871"/>
          </a:xfrm>
        </p:grpSpPr>
        <p:sp>
          <p:nvSpPr>
            <p:cNvPr id="43024" name="Oval 10"/>
            <p:cNvSpPr>
              <a:spLocks noChangeArrowheads="1"/>
            </p:cNvSpPr>
            <p:nvPr/>
          </p:nvSpPr>
          <p:spPr bwMode="auto">
            <a:xfrm>
              <a:off x="1276" y="402"/>
              <a:ext cx="974" cy="871"/>
            </a:xfrm>
            <a:prstGeom prst="ellipse">
              <a:avLst/>
            </a:prstGeom>
            <a:gradFill rotWithShape="1">
              <a:gsLst>
                <a:gs pos="0">
                  <a:schemeClr val="tx1">
                    <a:alpha val="20000"/>
                  </a:schemeClr>
                </a:gs>
                <a:gs pos="100000">
                  <a:srgbClr val="DDDDDD"/>
                </a:gs>
              </a:gsLst>
              <a:path path="rect">
                <a:fillToRect r="100000" b="100000"/>
              </a:path>
            </a:gradFill>
            <a:ln w="9525">
              <a:noFill/>
              <a:round/>
              <a:headEnd/>
              <a:tailEnd/>
            </a:ln>
          </p:spPr>
          <p:txBody>
            <a:bodyPr wrap="none" anchor="ctr"/>
            <a:lstStyle/>
            <a:p>
              <a:pPr algn="ctr"/>
              <a:endParaRPr lang="en-GB" sz="2400"/>
            </a:p>
          </p:txBody>
        </p:sp>
        <p:sp>
          <p:nvSpPr>
            <p:cNvPr id="43025" name="Rectangle 11"/>
            <p:cNvSpPr>
              <a:spLocks noChangeArrowheads="1"/>
            </p:cNvSpPr>
            <p:nvPr/>
          </p:nvSpPr>
          <p:spPr bwMode="auto">
            <a:xfrm>
              <a:off x="1527" y="500"/>
              <a:ext cx="232" cy="150"/>
            </a:xfrm>
            <a:prstGeom prst="rect">
              <a:avLst/>
            </a:prstGeom>
            <a:noFill/>
            <a:ln w="9525">
              <a:noFill/>
              <a:miter lim="800000"/>
              <a:headEnd/>
              <a:tailEnd/>
            </a:ln>
          </p:spPr>
          <p:txBody>
            <a:bodyPr wrap="none">
              <a:spAutoFit/>
            </a:bodyPr>
            <a:lstStyle/>
            <a:p>
              <a:r>
                <a:rPr lang="fr-CH"/>
                <a:t>RdRp</a:t>
              </a:r>
              <a:endParaRPr lang="de-DE"/>
            </a:p>
          </p:txBody>
        </p:sp>
      </p:grpSp>
      <p:sp>
        <p:nvSpPr>
          <p:cNvPr id="43023" name="ZoneTexte 20"/>
          <p:cNvSpPr txBox="1">
            <a:spLocks noChangeArrowheads="1"/>
          </p:cNvSpPr>
          <p:nvPr/>
        </p:nvSpPr>
        <p:spPr bwMode="auto">
          <a:xfrm>
            <a:off x="6397625" y="5510213"/>
            <a:ext cx="2736850" cy="369887"/>
          </a:xfrm>
          <a:prstGeom prst="rect">
            <a:avLst/>
          </a:prstGeom>
          <a:noFill/>
          <a:ln w="9525">
            <a:noFill/>
            <a:miter lim="800000"/>
            <a:headEnd/>
            <a:tailEnd/>
          </a:ln>
        </p:spPr>
        <p:txBody>
          <a:bodyPr wrap="none">
            <a:spAutoFit/>
          </a:bodyPr>
          <a:lstStyle/>
          <a:p>
            <a:r>
              <a:rPr lang="fr-FR"/>
              <a:t>G/Pr – genome promoter</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5.55556E-7 -3.7037E-7 L 0.27465 -0.00162 " pathEditMode="relative" rAng="0" ptsTypes="AA">
                                      <p:cBhvr>
                                        <p:cTn id="13" dur="2000" fill="hold"/>
                                        <p:tgtEl>
                                          <p:spTgt spid="4"/>
                                        </p:tgtEl>
                                        <p:attrNameLst>
                                          <p:attrName>ppt_x</p:attrName>
                                          <p:attrName>ppt_y</p:attrName>
                                        </p:attrNameLst>
                                      </p:cBhvr>
                                      <p:rCtr x="13700" y="-100"/>
                                    </p:animMotion>
                                  </p:childTnLst>
                                </p:cTn>
                              </p:par>
                              <p:par>
                                <p:cTn id="14" presetID="18" presetClass="entr" presetSubtype="12" fill="hold" grpId="0" nodeType="withEffect">
                                  <p:stCondLst>
                                    <p:cond delay="0"/>
                                  </p:stCondLst>
                                  <p:childTnLst>
                                    <p:set>
                                      <p:cBhvr>
                                        <p:cTn id="15" dur="1" fill="hold">
                                          <p:stCondLst>
                                            <p:cond delay="0"/>
                                          </p:stCondLst>
                                        </p:cTn>
                                        <p:tgtEl>
                                          <p:spTgt spid="47112"/>
                                        </p:tgtEl>
                                        <p:attrNameLst>
                                          <p:attrName>style.visibility</p:attrName>
                                        </p:attrNameLst>
                                      </p:cBhvr>
                                      <p:to>
                                        <p:strVal val="visible"/>
                                      </p:to>
                                    </p:set>
                                    <p:animEffect transition="in" filter="strips(downLeft)">
                                      <p:cBhvr>
                                        <p:cTn id="16" dur="500"/>
                                        <p:tgtEl>
                                          <p:spTgt spid="471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grpId="1" nodeType="clickEffect">
                                  <p:stCondLst>
                                    <p:cond delay="0"/>
                                  </p:stCondLst>
                                  <p:childTnLst>
                                    <p:animEffect transition="out" filter="fade">
                                      <p:cBhvr>
                                        <p:cTn id="20" dur="2000"/>
                                        <p:tgtEl>
                                          <p:spTgt spid="47112"/>
                                        </p:tgtEl>
                                      </p:cBhvr>
                                    </p:animEffect>
                                    <p:set>
                                      <p:cBhvr>
                                        <p:cTn id="21" dur="1" fill="hold">
                                          <p:stCondLst>
                                            <p:cond delay="1999"/>
                                          </p:stCondLst>
                                        </p:cTn>
                                        <p:tgtEl>
                                          <p:spTgt spid="47112"/>
                                        </p:tgtEl>
                                        <p:attrNameLst>
                                          <p:attrName>style.visibility</p:attrName>
                                        </p:attrNameLst>
                                      </p:cBhvr>
                                      <p:to>
                                        <p:strVal val="hidden"/>
                                      </p:to>
                                    </p:set>
                                  </p:childTnLst>
                                </p:cTn>
                              </p:par>
                              <p:par>
                                <p:cTn id="22" presetID="18" presetClass="entr" presetSubtype="12" fill="hold" nodeType="with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strips(downLeft)">
                                      <p:cBhvr>
                                        <p:cTn id="24" dur="5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0" presetClass="path" presetSubtype="0" accel="50000" decel="50000" fill="hold" nodeType="clickEffect">
                                  <p:stCondLst>
                                    <p:cond delay="0"/>
                                  </p:stCondLst>
                                  <p:childTnLst>
                                    <p:animMotion origin="layout" path="M 0.1566 -0.00162 L 0.49167 -0.00324 " pathEditMode="relative" rAng="0" ptsTypes="AA">
                                      <p:cBhvr>
                                        <p:cTn id="28" dur="2000" fill="hold"/>
                                        <p:tgtEl>
                                          <p:spTgt spid="4"/>
                                        </p:tgtEl>
                                        <p:attrNameLst>
                                          <p:attrName>ppt_x</p:attrName>
                                          <p:attrName>ppt_y</p:attrName>
                                        </p:attrNameLst>
                                      </p:cBhvr>
                                      <p:rCtr x="16800" y="-100"/>
                                    </p:animMotion>
                                  </p:childTnLst>
                                </p:cTn>
                              </p:par>
                              <p:par>
                                <p:cTn id="29" presetID="18" presetClass="entr" presetSubtype="6" fill="hold"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strips(downRight)">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12" grpId="0" animBg="1"/>
      <p:bldP spid="47112"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ChangeArrowheads="1"/>
          </p:cNvSpPr>
          <p:nvPr/>
        </p:nvSpPr>
        <p:spPr bwMode="auto">
          <a:xfrm>
            <a:off x="1763713" y="2838450"/>
            <a:ext cx="5133975" cy="576263"/>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44035" name="Rectangle 3"/>
          <p:cNvSpPr>
            <a:spLocks noChangeArrowheads="1"/>
          </p:cNvSpPr>
          <p:nvPr/>
        </p:nvSpPr>
        <p:spPr bwMode="auto">
          <a:xfrm>
            <a:off x="1763713" y="2838450"/>
            <a:ext cx="936625" cy="576263"/>
          </a:xfrm>
          <a:prstGeom prst="rect">
            <a:avLst/>
          </a:prstGeom>
          <a:solidFill>
            <a:srgbClr val="EAEAEA">
              <a:alpha val="54117"/>
            </a:srgbClr>
          </a:solidFill>
          <a:ln w="9525">
            <a:noFill/>
            <a:miter lim="800000"/>
            <a:headEnd/>
            <a:tailEnd/>
          </a:ln>
        </p:spPr>
        <p:txBody>
          <a:bodyPr wrap="none" anchor="ctr"/>
          <a:lstStyle/>
          <a:p>
            <a:endParaRPr lang="en-US"/>
          </a:p>
        </p:txBody>
      </p:sp>
      <p:sp>
        <p:nvSpPr>
          <p:cNvPr id="44036" name="Rectangle 4"/>
          <p:cNvSpPr>
            <a:spLocks noChangeArrowheads="1"/>
          </p:cNvSpPr>
          <p:nvPr/>
        </p:nvSpPr>
        <p:spPr bwMode="auto">
          <a:xfrm>
            <a:off x="5981700" y="2838450"/>
            <a:ext cx="919163" cy="576263"/>
          </a:xfrm>
          <a:prstGeom prst="rect">
            <a:avLst/>
          </a:prstGeom>
          <a:solidFill>
            <a:srgbClr val="EAEAEA">
              <a:alpha val="54117"/>
            </a:srgbClr>
          </a:solidFill>
          <a:ln w="9525">
            <a:noFill/>
            <a:miter lim="800000"/>
            <a:headEnd/>
            <a:tailEnd/>
          </a:ln>
        </p:spPr>
        <p:txBody>
          <a:bodyPr wrap="none" anchor="ctr"/>
          <a:lstStyle/>
          <a:p>
            <a:endParaRPr lang="en-US"/>
          </a:p>
        </p:txBody>
      </p:sp>
      <p:sp>
        <p:nvSpPr>
          <p:cNvPr id="44037" name="AutoShape 5"/>
          <p:cNvSpPr>
            <a:spLocks noChangeArrowheads="1"/>
          </p:cNvSpPr>
          <p:nvPr/>
        </p:nvSpPr>
        <p:spPr bwMode="auto">
          <a:xfrm>
            <a:off x="4433888" y="2840038"/>
            <a:ext cx="446087" cy="577850"/>
          </a:xfrm>
          <a:prstGeom prst="rightArrowCallout">
            <a:avLst>
              <a:gd name="adj1" fmla="val 32384"/>
              <a:gd name="adj2" fmla="val 32384"/>
              <a:gd name="adj3" fmla="val 16667"/>
              <a:gd name="adj4" fmla="val 66667"/>
            </a:avLst>
          </a:prstGeom>
          <a:solidFill>
            <a:srgbClr val="292929"/>
          </a:solidFill>
          <a:ln w="9525">
            <a:noFill/>
            <a:miter lim="800000"/>
            <a:headEnd/>
            <a:tailEnd/>
          </a:ln>
        </p:spPr>
        <p:txBody>
          <a:bodyPr wrap="none" anchor="ctr"/>
          <a:lstStyle/>
          <a:p>
            <a:endParaRPr lang="en-US"/>
          </a:p>
        </p:txBody>
      </p:sp>
      <p:sp>
        <p:nvSpPr>
          <p:cNvPr id="44038" name="Text Box 6"/>
          <p:cNvSpPr txBox="1">
            <a:spLocks noChangeArrowheads="1"/>
          </p:cNvSpPr>
          <p:nvPr/>
        </p:nvSpPr>
        <p:spPr bwMode="auto">
          <a:xfrm>
            <a:off x="876300" y="2941638"/>
            <a:ext cx="908050" cy="366712"/>
          </a:xfrm>
          <a:prstGeom prst="rect">
            <a:avLst/>
          </a:prstGeom>
          <a:noFill/>
          <a:ln w="9525">
            <a:noFill/>
            <a:miter lim="800000"/>
            <a:headEnd/>
            <a:tailEnd/>
          </a:ln>
        </p:spPr>
        <p:txBody>
          <a:bodyPr wrap="none">
            <a:spAutoFit/>
          </a:bodyPr>
          <a:lstStyle/>
          <a:p>
            <a:r>
              <a:rPr lang="fr-CH"/>
              <a:t>3’ OH -</a:t>
            </a:r>
            <a:endParaRPr lang="de-DE"/>
          </a:p>
        </p:txBody>
      </p:sp>
      <p:sp>
        <p:nvSpPr>
          <p:cNvPr id="44039" name="Line 7"/>
          <p:cNvSpPr>
            <a:spLocks noChangeShapeType="1"/>
          </p:cNvSpPr>
          <p:nvPr/>
        </p:nvSpPr>
        <p:spPr bwMode="auto">
          <a:xfrm>
            <a:off x="6910388" y="3089275"/>
            <a:ext cx="1352550" cy="1588"/>
          </a:xfrm>
          <a:prstGeom prst="line">
            <a:avLst/>
          </a:prstGeom>
          <a:noFill/>
          <a:ln w="76200">
            <a:solidFill>
              <a:schemeClr val="tx1"/>
            </a:solidFill>
            <a:prstDash val="sysDot"/>
            <a:round/>
            <a:headEnd/>
            <a:tailEnd/>
          </a:ln>
        </p:spPr>
        <p:txBody>
          <a:bodyPr/>
          <a:lstStyle/>
          <a:p>
            <a:endParaRPr lang="fr-FR"/>
          </a:p>
        </p:txBody>
      </p:sp>
      <p:sp>
        <p:nvSpPr>
          <p:cNvPr id="48136" name="Line 8"/>
          <p:cNvSpPr>
            <a:spLocks noChangeShapeType="1"/>
          </p:cNvSpPr>
          <p:nvPr/>
        </p:nvSpPr>
        <p:spPr bwMode="auto">
          <a:xfrm flipH="1">
            <a:off x="1816100" y="3460750"/>
            <a:ext cx="2540000" cy="1112838"/>
          </a:xfrm>
          <a:prstGeom prst="line">
            <a:avLst/>
          </a:prstGeom>
          <a:noFill/>
          <a:ln w="76200" cap="rnd">
            <a:solidFill>
              <a:schemeClr val="tx1"/>
            </a:solidFill>
            <a:prstDash val="sysDot"/>
            <a:round/>
            <a:headEnd/>
            <a:tailEnd/>
          </a:ln>
        </p:spPr>
        <p:txBody>
          <a:bodyPr/>
          <a:lstStyle/>
          <a:p>
            <a:endParaRPr lang="fr-FR"/>
          </a:p>
        </p:txBody>
      </p:sp>
      <p:sp>
        <p:nvSpPr>
          <p:cNvPr id="44041" name="Text Box 12"/>
          <p:cNvSpPr txBox="1">
            <a:spLocks noChangeArrowheads="1"/>
          </p:cNvSpPr>
          <p:nvPr/>
        </p:nvSpPr>
        <p:spPr bwMode="auto">
          <a:xfrm>
            <a:off x="4348163" y="2817813"/>
            <a:ext cx="477837" cy="336550"/>
          </a:xfrm>
          <a:prstGeom prst="rect">
            <a:avLst/>
          </a:prstGeom>
          <a:noFill/>
          <a:ln w="9525">
            <a:noFill/>
            <a:miter lim="800000"/>
            <a:headEnd/>
            <a:tailEnd/>
          </a:ln>
        </p:spPr>
        <p:txBody>
          <a:bodyPr wrap="none">
            <a:spAutoFit/>
          </a:bodyPr>
          <a:lstStyle/>
          <a:p>
            <a:r>
              <a:rPr lang="fr-CH" sz="1600">
                <a:solidFill>
                  <a:schemeClr val="bg1"/>
                </a:solidFill>
              </a:rPr>
              <a:t>GS</a:t>
            </a:r>
            <a:endParaRPr lang="de-DE" sz="1600">
              <a:solidFill>
                <a:schemeClr val="bg1"/>
              </a:solidFill>
            </a:endParaRPr>
          </a:p>
        </p:txBody>
      </p:sp>
      <p:grpSp>
        <p:nvGrpSpPr>
          <p:cNvPr id="2" name="Group 13"/>
          <p:cNvGrpSpPr>
            <a:grpSpLocks/>
          </p:cNvGrpSpPr>
          <p:nvPr/>
        </p:nvGrpSpPr>
        <p:grpSpPr bwMode="auto">
          <a:xfrm rot="237639">
            <a:off x="1808163" y="3441700"/>
            <a:ext cx="1779587" cy="1468438"/>
            <a:chOff x="1319" y="2308"/>
            <a:chExt cx="1121" cy="925"/>
          </a:xfrm>
        </p:grpSpPr>
        <p:sp>
          <p:nvSpPr>
            <p:cNvPr id="44090" name="Oval 14"/>
            <p:cNvSpPr>
              <a:spLocks noChangeArrowheads="1"/>
            </p:cNvSpPr>
            <p:nvPr/>
          </p:nvSpPr>
          <p:spPr bwMode="auto">
            <a:xfrm rot="-1413443">
              <a:off x="1319" y="28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1" name="Oval 15"/>
            <p:cNvSpPr>
              <a:spLocks noChangeArrowheads="1"/>
            </p:cNvSpPr>
            <p:nvPr/>
          </p:nvSpPr>
          <p:spPr bwMode="auto">
            <a:xfrm rot="-1413443">
              <a:off x="1407" y="2808"/>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2" name="Oval 16"/>
            <p:cNvSpPr>
              <a:spLocks noChangeArrowheads="1"/>
            </p:cNvSpPr>
            <p:nvPr/>
          </p:nvSpPr>
          <p:spPr bwMode="auto">
            <a:xfrm rot="-1413443">
              <a:off x="1510" y="27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3" name="Oval 17"/>
            <p:cNvSpPr>
              <a:spLocks noChangeArrowheads="1"/>
            </p:cNvSpPr>
            <p:nvPr/>
          </p:nvSpPr>
          <p:spPr bwMode="auto">
            <a:xfrm rot="-1413443">
              <a:off x="1607" y="270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4" name="Oval 18"/>
            <p:cNvSpPr>
              <a:spLocks noChangeArrowheads="1"/>
            </p:cNvSpPr>
            <p:nvPr/>
          </p:nvSpPr>
          <p:spPr bwMode="auto">
            <a:xfrm rot="-1413443">
              <a:off x="1705" y="2641"/>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5" name="Oval 19"/>
            <p:cNvSpPr>
              <a:spLocks noChangeArrowheads="1"/>
            </p:cNvSpPr>
            <p:nvPr/>
          </p:nvSpPr>
          <p:spPr bwMode="auto">
            <a:xfrm rot="-1413443">
              <a:off x="1795" y="2593"/>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6" name="Oval 20"/>
            <p:cNvSpPr>
              <a:spLocks noChangeArrowheads="1"/>
            </p:cNvSpPr>
            <p:nvPr/>
          </p:nvSpPr>
          <p:spPr bwMode="auto">
            <a:xfrm rot="-1413443">
              <a:off x="1899" y="2537"/>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7" name="Oval 21"/>
            <p:cNvSpPr>
              <a:spLocks noChangeArrowheads="1"/>
            </p:cNvSpPr>
            <p:nvPr/>
          </p:nvSpPr>
          <p:spPr bwMode="auto">
            <a:xfrm rot="-1413443">
              <a:off x="1989" y="249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8" name="Oval 22"/>
            <p:cNvSpPr>
              <a:spLocks noChangeArrowheads="1"/>
            </p:cNvSpPr>
            <p:nvPr/>
          </p:nvSpPr>
          <p:spPr bwMode="auto">
            <a:xfrm rot="-1413443">
              <a:off x="2073" y="245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99" name="Oval 23"/>
            <p:cNvSpPr>
              <a:spLocks noChangeArrowheads="1"/>
            </p:cNvSpPr>
            <p:nvPr/>
          </p:nvSpPr>
          <p:spPr bwMode="auto">
            <a:xfrm rot="-1413443">
              <a:off x="2156" y="2405"/>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100" name="Oval 24"/>
            <p:cNvSpPr>
              <a:spLocks noChangeArrowheads="1"/>
            </p:cNvSpPr>
            <p:nvPr/>
          </p:nvSpPr>
          <p:spPr bwMode="auto">
            <a:xfrm rot="-1413443">
              <a:off x="2239" y="236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101" name="Oval 25"/>
            <p:cNvSpPr>
              <a:spLocks noChangeArrowheads="1"/>
            </p:cNvSpPr>
            <p:nvPr/>
          </p:nvSpPr>
          <p:spPr bwMode="auto">
            <a:xfrm rot="-1413443">
              <a:off x="2315" y="2308"/>
              <a:ext cx="125" cy="374"/>
            </a:xfrm>
            <a:prstGeom prst="ellipse">
              <a:avLst/>
            </a:prstGeom>
            <a:solidFill>
              <a:srgbClr val="B2B2B2">
                <a:alpha val="70195"/>
              </a:srgbClr>
            </a:solidFill>
            <a:ln w="9525">
              <a:noFill/>
              <a:round/>
              <a:headEnd/>
              <a:tailEnd/>
            </a:ln>
          </p:spPr>
          <p:txBody>
            <a:bodyPr wrap="none" anchor="ctr"/>
            <a:lstStyle/>
            <a:p>
              <a:endParaRPr lang="en-US"/>
            </a:p>
          </p:txBody>
        </p:sp>
      </p:grpSp>
      <p:grpSp>
        <p:nvGrpSpPr>
          <p:cNvPr id="3" name="Group 26"/>
          <p:cNvGrpSpPr>
            <a:grpSpLocks/>
          </p:cNvGrpSpPr>
          <p:nvPr/>
        </p:nvGrpSpPr>
        <p:grpSpPr bwMode="auto">
          <a:xfrm>
            <a:off x="1735138" y="3067050"/>
            <a:ext cx="6562725" cy="1552575"/>
            <a:chOff x="1218" y="2807"/>
            <a:chExt cx="4134" cy="978"/>
          </a:xfrm>
        </p:grpSpPr>
        <p:sp>
          <p:nvSpPr>
            <p:cNvPr id="44050" name="Line 27"/>
            <p:cNvSpPr>
              <a:spLocks noChangeShapeType="1"/>
            </p:cNvSpPr>
            <p:nvPr/>
          </p:nvSpPr>
          <p:spPr bwMode="auto">
            <a:xfrm flipH="1">
              <a:off x="1218" y="3273"/>
              <a:ext cx="4134" cy="70"/>
            </a:xfrm>
            <a:prstGeom prst="line">
              <a:avLst/>
            </a:prstGeom>
            <a:noFill/>
            <a:ln w="76200" cap="rnd">
              <a:solidFill>
                <a:schemeClr val="tx1"/>
              </a:solidFill>
              <a:prstDash val="sysDot"/>
              <a:round/>
              <a:headEnd type="triangle" w="med" len="med"/>
              <a:tailEnd/>
            </a:ln>
          </p:spPr>
          <p:txBody>
            <a:bodyPr/>
            <a:lstStyle/>
            <a:p>
              <a:endParaRPr lang="fr-FR"/>
            </a:p>
          </p:txBody>
        </p:sp>
        <p:grpSp>
          <p:nvGrpSpPr>
            <p:cNvPr id="44051" name="Group 28"/>
            <p:cNvGrpSpPr>
              <a:grpSpLocks/>
            </p:cNvGrpSpPr>
            <p:nvPr/>
          </p:nvGrpSpPr>
          <p:grpSpPr bwMode="auto">
            <a:xfrm rot="1599974">
              <a:off x="1227" y="2860"/>
              <a:ext cx="1121" cy="925"/>
              <a:chOff x="1319" y="2308"/>
              <a:chExt cx="1121" cy="925"/>
            </a:xfrm>
          </p:grpSpPr>
          <p:sp>
            <p:nvSpPr>
              <p:cNvPr id="44078" name="Oval 29"/>
              <p:cNvSpPr>
                <a:spLocks noChangeArrowheads="1"/>
              </p:cNvSpPr>
              <p:nvPr/>
            </p:nvSpPr>
            <p:spPr bwMode="auto">
              <a:xfrm rot="-1413443">
                <a:off x="1319" y="28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9" name="Oval 30"/>
              <p:cNvSpPr>
                <a:spLocks noChangeArrowheads="1"/>
              </p:cNvSpPr>
              <p:nvPr/>
            </p:nvSpPr>
            <p:spPr bwMode="auto">
              <a:xfrm rot="-1413443">
                <a:off x="1407" y="2808"/>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0" name="Oval 31"/>
              <p:cNvSpPr>
                <a:spLocks noChangeArrowheads="1"/>
              </p:cNvSpPr>
              <p:nvPr/>
            </p:nvSpPr>
            <p:spPr bwMode="auto">
              <a:xfrm rot="-1413443">
                <a:off x="1510" y="27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1" name="Oval 32"/>
              <p:cNvSpPr>
                <a:spLocks noChangeArrowheads="1"/>
              </p:cNvSpPr>
              <p:nvPr/>
            </p:nvSpPr>
            <p:spPr bwMode="auto">
              <a:xfrm rot="-1413443">
                <a:off x="1607" y="270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2" name="Oval 33"/>
              <p:cNvSpPr>
                <a:spLocks noChangeArrowheads="1"/>
              </p:cNvSpPr>
              <p:nvPr/>
            </p:nvSpPr>
            <p:spPr bwMode="auto">
              <a:xfrm rot="-1413443">
                <a:off x="1705" y="2641"/>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3" name="Oval 34"/>
              <p:cNvSpPr>
                <a:spLocks noChangeArrowheads="1"/>
              </p:cNvSpPr>
              <p:nvPr/>
            </p:nvSpPr>
            <p:spPr bwMode="auto">
              <a:xfrm rot="-1413443">
                <a:off x="1795" y="2593"/>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4" name="Oval 35"/>
              <p:cNvSpPr>
                <a:spLocks noChangeArrowheads="1"/>
              </p:cNvSpPr>
              <p:nvPr/>
            </p:nvSpPr>
            <p:spPr bwMode="auto">
              <a:xfrm rot="-1413443">
                <a:off x="1899" y="2537"/>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5" name="Oval 36"/>
              <p:cNvSpPr>
                <a:spLocks noChangeArrowheads="1"/>
              </p:cNvSpPr>
              <p:nvPr/>
            </p:nvSpPr>
            <p:spPr bwMode="auto">
              <a:xfrm rot="-1413443">
                <a:off x="1989" y="249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6" name="Oval 37"/>
              <p:cNvSpPr>
                <a:spLocks noChangeArrowheads="1"/>
              </p:cNvSpPr>
              <p:nvPr/>
            </p:nvSpPr>
            <p:spPr bwMode="auto">
              <a:xfrm rot="-1413443">
                <a:off x="2073" y="245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7" name="Oval 38"/>
              <p:cNvSpPr>
                <a:spLocks noChangeArrowheads="1"/>
              </p:cNvSpPr>
              <p:nvPr/>
            </p:nvSpPr>
            <p:spPr bwMode="auto">
              <a:xfrm rot="-1413443">
                <a:off x="2156" y="2405"/>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8" name="Oval 39"/>
              <p:cNvSpPr>
                <a:spLocks noChangeArrowheads="1"/>
              </p:cNvSpPr>
              <p:nvPr/>
            </p:nvSpPr>
            <p:spPr bwMode="auto">
              <a:xfrm rot="-1413443">
                <a:off x="2239" y="236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89" name="Oval 40"/>
              <p:cNvSpPr>
                <a:spLocks noChangeArrowheads="1"/>
              </p:cNvSpPr>
              <p:nvPr/>
            </p:nvSpPr>
            <p:spPr bwMode="auto">
              <a:xfrm rot="-1413443">
                <a:off x="2315" y="2308"/>
                <a:ext cx="125" cy="374"/>
              </a:xfrm>
              <a:prstGeom prst="ellipse">
                <a:avLst/>
              </a:prstGeom>
              <a:solidFill>
                <a:srgbClr val="B2B2B2">
                  <a:alpha val="70195"/>
                </a:srgbClr>
              </a:solidFill>
              <a:ln w="9525">
                <a:noFill/>
                <a:round/>
                <a:headEnd/>
                <a:tailEnd/>
              </a:ln>
            </p:spPr>
            <p:txBody>
              <a:bodyPr wrap="none" anchor="ctr"/>
              <a:lstStyle/>
              <a:p>
                <a:endParaRPr lang="en-US"/>
              </a:p>
            </p:txBody>
          </p:sp>
        </p:grpSp>
        <p:grpSp>
          <p:nvGrpSpPr>
            <p:cNvPr id="44052" name="Group 41"/>
            <p:cNvGrpSpPr>
              <a:grpSpLocks/>
            </p:cNvGrpSpPr>
            <p:nvPr/>
          </p:nvGrpSpPr>
          <p:grpSpPr bwMode="auto">
            <a:xfrm rot="1599974">
              <a:off x="2445" y="2837"/>
              <a:ext cx="1121" cy="925"/>
              <a:chOff x="1319" y="2308"/>
              <a:chExt cx="1121" cy="925"/>
            </a:xfrm>
          </p:grpSpPr>
          <p:sp>
            <p:nvSpPr>
              <p:cNvPr id="44066" name="Oval 42"/>
              <p:cNvSpPr>
                <a:spLocks noChangeArrowheads="1"/>
              </p:cNvSpPr>
              <p:nvPr/>
            </p:nvSpPr>
            <p:spPr bwMode="auto">
              <a:xfrm rot="-1413443">
                <a:off x="1319" y="28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7" name="Oval 43"/>
              <p:cNvSpPr>
                <a:spLocks noChangeArrowheads="1"/>
              </p:cNvSpPr>
              <p:nvPr/>
            </p:nvSpPr>
            <p:spPr bwMode="auto">
              <a:xfrm rot="-1413443">
                <a:off x="1407" y="2808"/>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8" name="Oval 44"/>
              <p:cNvSpPr>
                <a:spLocks noChangeArrowheads="1"/>
              </p:cNvSpPr>
              <p:nvPr/>
            </p:nvSpPr>
            <p:spPr bwMode="auto">
              <a:xfrm rot="-1413443">
                <a:off x="1510" y="27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9" name="Oval 45"/>
              <p:cNvSpPr>
                <a:spLocks noChangeArrowheads="1"/>
              </p:cNvSpPr>
              <p:nvPr/>
            </p:nvSpPr>
            <p:spPr bwMode="auto">
              <a:xfrm rot="-1413443">
                <a:off x="1607" y="270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0" name="Oval 46"/>
              <p:cNvSpPr>
                <a:spLocks noChangeArrowheads="1"/>
              </p:cNvSpPr>
              <p:nvPr/>
            </p:nvSpPr>
            <p:spPr bwMode="auto">
              <a:xfrm rot="-1413443">
                <a:off x="1705" y="2641"/>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1" name="Oval 47"/>
              <p:cNvSpPr>
                <a:spLocks noChangeArrowheads="1"/>
              </p:cNvSpPr>
              <p:nvPr/>
            </p:nvSpPr>
            <p:spPr bwMode="auto">
              <a:xfrm rot="-1413443">
                <a:off x="1795" y="2593"/>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2" name="Oval 48"/>
              <p:cNvSpPr>
                <a:spLocks noChangeArrowheads="1"/>
              </p:cNvSpPr>
              <p:nvPr/>
            </p:nvSpPr>
            <p:spPr bwMode="auto">
              <a:xfrm rot="-1413443">
                <a:off x="1899" y="2537"/>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3" name="Oval 49"/>
              <p:cNvSpPr>
                <a:spLocks noChangeArrowheads="1"/>
              </p:cNvSpPr>
              <p:nvPr/>
            </p:nvSpPr>
            <p:spPr bwMode="auto">
              <a:xfrm rot="-1413443">
                <a:off x="1989" y="249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4" name="Oval 50"/>
              <p:cNvSpPr>
                <a:spLocks noChangeArrowheads="1"/>
              </p:cNvSpPr>
              <p:nvPr/>
            </p:nvSpPr>
            <p:spPr bwMode="auto">
              <a:xfrm rot="-1413443">
                <a:off x="2073" y="245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5" name="Oval 51"/>
              <p:cNvSpPr>
                <a:spLocks noChangeArrowheads="1"/>
              </p:cNvSpPr>
              <p:nvPr/>
            </p:nvSpPr>
            <p:spPr bwMode="auto">
              <a:xfrm rot="-1413443">
                <a:off x="2156" y="2405"/>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6" name="Oval 52"/>
              <p:cNvSpPr>
                <a:spLocks noChangeArrowheads="1"/>
              </p:cNvSpPr>
              <p:nvPr/>
            </p:nvSpPr>
            <p:spPr bwMode="auto">
              <a:xfrm rot="-1413443">
                <a:off x="2239" y="236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77" name="Oval 53"/>
              <p:cNvSpPr>
                <a:spLocks noChangeArrowheads="1"/>
              </p:cNvSpPr>
              <p:nvPr/>
            </p:nvSpPr>
            <p:spPr bwMode="auto">
              <a:xfrm rot="-1413443">
                <a:off x="2315" y="2308"/>
                <a:ext cx="125" cy="374"/>
              </a:xfrm>
              <a:prstGeom prst="ellipse">
                <a:avLst/>
              </a:prstGeom>
              <a:solidFill>
                <a:srgbClr val="B2B2B2">
                  <a:alpha val="70195"/>
                </a:srgbClr>
              </a:solidFill>
              <a:ln w="9525">
                <a:noFill/>
                <a:round/>
                <a:headEnd/>
                <a:tailEnd/>
              </a:ln>
            </p:spPr>
            <p:txBody>
              <a:bodyPr wrap="none" anchor="ctr"/>
              <a:lstStyle/>
              <a:p>
                <a:endParaRPr lang="en-US"/>
              </a:p>
            </p:txBody>
          </p:sp>
        </p:grpSp>
        <p:grpSp>
          <p:nvGrpSpPr>
            <p:cNvPr id="44053" name="Group 54"/>
            <p:cNvGrpSpPr>
              <a:grpSpLocks/>
            </p:cNvGrpSpPr>
            <p:nvPr/>
          </p:nvGrpSpPr>
          <p:grpSpPr bwMode="auto">
            <a:xfrm rot="1599974">
              <a:off x="3698" y="2807"/>
              <a:ext cx="1121" cy="925"/>
              <a:chOff x="1319" y="2308"/>
              <a:chExt cx="1121" cy="925"/>
            </a:xfrm>
          </p:grpSpPr>
          <p:sp>
            <p:nvSpPr>
              <p:cNvPr id="44054" name="Oval 55"/>
              <p:cNvSpPr>
                <a:spLocks noChangeArrowheads="1"/>
              </p:cNvSpPr>
              <p:nvPr/>
            </p:nvSpPr>
            <p:spPr bwMode="auto">
              <a:xfrm rot="-1413443">
                <a:off x="1319" y="28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55" name="Oval 56"/>
              <p:cNvSpPr>
                <a:spLocks noChangeArrowheads="1"/>
              </p:cNvSpPr>
              <p:nvPr/>
            </p:nvSpPr>
            <p:spPr bwMode="auto">
              <a:xfrm rot="-1413443">
                <a:off x="1407" y="2808"/>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56" name="Oval 57"/>
              <p:cNvSpPr>
                <a:spLocks noChangeArrowheads="1"/>
              </p:cNvSpPr>
              <p:nvPr/>
            </p:nvSpPr>
            <p:spPr bwMode="auto">
              <a:xfrm rot="-1413443">
                <a:off x="1510" y="2759"/>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57" name="Oval 58"/>
              <p:cNvSpPr>
                <a:spLocks noChangeArrowheads="1"/>
              </p:cNvSpPr>
              <p:nvPr/>
            </p:nvSpPr>
            <p:spPr bwMode="auto">
              <a:xfrm rot="-1413443">
                <a:off x="1607" y="270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58" name="Oval 59"/>
              <p:cNvSpPr>
                <a:spLocks noChangeArrowheads="1"/>
              </p:cNvSpPr>
              <p:nvPr/>
            </p:nvSpPr>
            <p:spPr bwMode="auto">
              <a:xfrm rot="-1413443">
                <a:off x="1705" y="2641"/>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59" name="Oval 60"/>
              <p:cNvSpPr>
                <a:spLocks noChangeArrowheads="1"/>
              </p:cNvSpPr>
              <p:nvPr/>
            </p:nvSpPr>
            <p:spPr bwMode="auto">
              <a:xfrm rot="-1413443">
                <a:off x="1795" y="2593"/>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0" name="Oval 61"/>
              <p:cNvSpPr>
                <a:spLocks noChangeArrowheads="1"/>
              </p:cNvSpPr>
              <p:nvPr/>
            </p:nvSpPr>
            <p:spPr bwMode="auto">
              <a:xfrm rot="-1413443">
                <a:off x="1899" y="2537"/>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1" name="Oval 62"/>
              <p:cNvSpPr>
                <a:spLocks noChangeArrowheads="1"/>
              </p:cNvSpPr>
              <p:nvPr/>
            </p:nvSpPr>
            <p:spPr bwMode="auto">
              <a:xfrm rot="-1413443">
                <a:off x="1989" y="249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2" name="Oval 63"/>
              <p:cNvSpPr>
                <a:spLocks noChangeArrowheads="1"/>
              </p:cNvSpPr>
              <p:nvPr/>
            </p:nvSpPr>
            <p:spPr bwMode="auto">
              <a:xfrm rot="-1413443">
                <a:off x="2073" y="245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3" name="Oval 64"/>
              <p:cNvSpPr>
                <a:spLocks noChangeArrowheads="1"/>
              </p:cNvSpPr>
              <p:nvPr/>
            </p:nvSpPr>
            <p:spPr bwMode="auto">
              <a:xfrm rot="-1413443">
                <a:off x="2156" y="2405"/>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4" name="Oval 65"/>
              <p:cNvSpPr>
                <a:spLocks noChangeArrowheads="1"/>
              </p:cNvSpPr>
              <p:nvPr/>
            </p:nvSpPr>
            <p:spPr bwMode="auto">
              <a:xfrm rot="-1413443">
                <a:off x="2239" y="2364"/>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4065" name="Oval 66"/>
              <p:cNvSpPr>
                <a:spLocks noChangeArrowheads="1"/>
              </p:cNvSpPr>
              <p:nvPr/>
            </p:nvSpPr>
            <p:spPr bwMode="auto">
              <a:xfrm rot="-1413443">
                <a:off x="2315" y="2308"/>
                <a:ext cx="125" cy="374"/>
              </a:xfrm>
              <a:prstGeom prst="ellipse">
                <a:avLst/>
              </a:prstGeom>
              <a:solidFill>
                <a:srgbClr val="B2B2B2">
                  <a:alpha val="70195"/>
                </a:srgbClr>
              </a:solidFill>
              <a:ln w="9525">
                <a:noFill/>
                <a:round/>
                <a:headEnd/>
                <a:tailEnd/>
              </a:ln>
            </p:spPr>
            <p:txBody>
              <a:bodyPr wrap="none" anchor="ctr"/>
              <a:lstStyle/>
              <a:p>
                <a:endParaRPr lang="en-US"/>
              </a:p>
            </p:txBody>
          </p:sp>
        </p:grpSp>
      </p:grpSp>
      <p:sp>
        <p:nvSpPr>
          <p:cNvPr id="44044" name="Text Box 67"/>
          <p:cNvSpPr txBox="1">
            <a:spLocks noChangeArrowheads="1"/>
          </p:cNvSpPr>
          <p:nvPr/>
        </p:nvSpPr>
        <p:spPr bwMode="auto">
          <a:xfrm>
            <a:off x="2871788" y="693738"/>
            <a:ext cx="2771775" cy="701675"/>
          </a:xfrm>
          <a:prstGeom prst="rect">
            <a:avLst/>
          </a:prstGeom>
          <a:noFill/>
          <a:ln w="9525">
            <a:noFill/>
            <a:miter lim="800000"/>
            <a:headEnd/>
            <a:tailEnd/>
          </a:ln>
        </p:spPr>
        <p:txBody>
          <a:bodyPr wrap="none">
            <a:spAutoFit/>
          </a:bodyPr>
          <a:lstStyle/>
          <a:p>
            <a:r>
              <a:rPr lang="fr-CH" sz="4000">
                <a:latin typeface="Comic Sans MS" pitchFamily="66" charset="0"/>
              </a:rPr>
              <a:t>Replication</a:t>
            </a:r>
            <a:endParaRPr lang="de-DE" sz="4000">
              <a:latin typeface="Comic Sans MS" pitchFamily="66" charset="0"/>
            </a:endParaRPr>
          </a:p>
        </p:txBody>
      </p:sp>
      <p:sp>
        <p:nvSpPr>
          <p:cNvPr id="44045" name="Text Box 68"/>
          <p:cNvSpPr txBox="1">
            <a:spLocks noChangeArrowheads="1"/>
          </p:cNvSpPr>
          <p:nvPr/>
        </p:nvSpPr>
        <p:spPr bwMode="auto">
          <a:xfrm>
            <a:off x="3546475" y="2170113"/>
            <a:ext cx="855663" cy="457200"/>
          </a:xfrm>
          <a:prstGeom prst="rect">
            <a:avLst/>
          </a:prstGeom>
          <a:noFill/>
          <a:ln w="9525">
            <a:noFill/>
            <a:miter lim="800000"/>
            <a:headEnd/>
            <a:tailEnd/>
          </a:ln>
        </p:spPr>
        <p:txBody>
          <a:bodyPr wrap="none">
            <a:spAutoFit/>
          </a:bodyPr>
          <a:lstStyle/>
          <a:p>
            <a:r>
              <a:rPr lang="fr-CH" sz="2400" b="1">
                <a:latin typeface="Comic Sans MS" pitchFamily="66" charset="0"/>
              </a:rPr>
              <a:t>G/Pr</a:t>
            </a:r>
            <a:endParaRPr lang="en-US" sz="2400" b="1">
              <a:latin typeface="Comic Sans MS" pitchFamily="66" charset="0"/>
            </a:endParaRPr>
          </a:p>
        </p:txBody>
      </p:sp>
      <p:grpSp>
        <p:nvGrpSpPr>
          <p:cNvPr id="7" name="Group 9"/>
          <p:cNvGrpSpPr>
            <a:grpSpLocks/>
          </p:cNvGrpSpPr>
          <p:nvPr/>
        </p:nvGrpSpPr>
        <p:grpSpPr bwMode="auto">
          <a:xfrm>
            <a:off x="1692275" y="1916113"/>
            <a:ext cx="3451225" cy="2030412"/>
            <a:chOff x="1276" y="402"/>
            <a:chExt cx="974" cy="871"/>
          </a:xfrm>
        </p:grpSpPr>
        <p:sp>
          <p:nvSpPr>
            <p:cNvPr id="44048" name="Oval 10"/>
            <p:cNvSpPr>
              <a:spLocks noChangeArrowheads="1"/>
            </p:cNvSpPr>
            <p:nvPr/>
          </p:nvSpPr>
          <p:spPr bwMode="auto">
            <a:xfrm>
              <a:off x="1276" y="402"/>
              <a:ext cx="974" cy="871"/>
            </a:xfrm>
            <a:prstGeom prst="ellipse">
              <a:avLst/>
            </a:prstGeom>
            <a:gradFill rotWithShape="1">
              <a:gsLst>
                <a:gs pos="0">
                  <a:schemeClr val="tx1">
                    <a:alpha val="10999"/>
                  </a:schemeClr>
                </a:gs>
                <a:gs pos="100000">
                  <a:srgbClr val="DDDDDD"/>
                </a:gs>
              </a:gsLst>
              <a:path path="rect">
                <a:fillToRect r="100000" b="100000"/>
              </a:path>
            </a:gradFill>
            <a:ln w="9525">
              <a:noFill/>
              <a:round/>
              <a:headEnd/>
              <a:tailEnd/>
            </a:ln>
          </p:spPr>
          <p:txBody>
            <a:bodyPr wrap="none" anchor="ctr"/>
            <a:lstStyle/>
            <a:p>
              <a:pPr algn="ctr"/>
              <a:endParaRPr lang="en-GB" sz="2400"/>
            </a:p>
          </p:txBody>
        </p:sp>
        <p:sp>
          <p:nvSpPr>
            <p:cNvPr id="44049" name="Rectangle 11"/>
            <p:cNvSpPr>
              <a:spLocks noChangeArrowheads="1"/>
            </p:cNvSpPr>
            <p:nvPr/>
          </p:nvSpPr>
          <p:spPr bwMode="auto">
            <a:xfrm>
              <a:off x="1527" y="500"/>
              <a:ext cx="217" cy="157"/>
            </a:xfrm>
            <a:prstGeom prst="rect">
              <a:avLst/>
            </a:prstGeom>
            <a:noFill/>
            <a:ln w="9525">
              <a:noFill/>
              <a:miter lim="800000"/>
              <a:headEnd/>
              <a:tailEnd/>
            </a:ln>
          </p:spPr>
          <p:txBody>
            <a:bodyPr wrap="none">
              <a:spAutoFit/>
            </a:bodyPr>
            <a:lstStyle/>
            <a:p>
              <a:r>
                <a:rPr lang="fr-CH"/>
                <a:t>RdRp</a:t>
              </a:r>
              <a:endParaRPr lang="de-DE"/>
            </a:p>
          </p:txBody>
        </p:sp>
      </p:grpSp>
      <p:sp>
        <p:nvSpPr>
          <p:cNvPr id="44047" name="ZoneTexte 68"/>
          <p:cNvSpPr txBox="1">
            <a:spLocks noChangeArrowheads="1"/>
          </p:cNvSpPr>
          <p:nvPr/>
        </p:nvSpPr>
        <p:spPr bwMode="auto">
          <a:xfrm>
            <a:off x="1963738" y="5473700"/>
            <a:ext cx="889000" cy="369888"/>
          </a:xfrm>
          <a:prstGeom prst="rect">
            <a:avLst/>
          </a:prstGeom>
          <a:noFill/>
          <a:ln w="9525">
            <a:noFill/>
            <a:miter lim="800000"/>
            <a:headEnd/>
            <a:tailEnd/>
          </a:ln>
        </p:spPr>
        <p:txBody>
          <a:bodyPr wrap="none">
            <a:spAutoFit/>
          </a:bodyPr>
          <a:lstStyle/>
          <a:p>
            <a:r>
              <a:rPr lang="fr-FR"/>
              <a:t>N (NP)</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strVal val="#ppt_w*0.70"/>
                                          </p:val>
                                        </p:tav>
                                        <p:tav tm="100000">
                                          <p:val>
                                            <p:strVal val="#ppt_w"/>
                                          </p:val>
                                        </p:tav>
                                      </p:tavLst>
                                    </p:anim>
                                    <p:anim calcmode="lin" valueType="num">
                                      <p:cBhvr>
                                        <p:cTn id="8" dur="1000" fill="hold"/>
                                        <p:tgtEl>
                                          <p:spTgt spid="7"/>
                                        </p:tgtEl>
                                        <p:attrNameLst>
                                          <p:attrName>ppt_h</p:attrName>
                                        </p:attrNameLst>
                                      </p:cBhvr>
                                      <p:tavLst>
                                        <p:tav tm="0">
                                          <p:val>
                                            <p:strVal val="#ppt_h"/>
                                          </p:val>
                                        </p:tav>
                                        <p:tav tm="100000">
                                          <p:val>
                                            <p:strVal val="#ppt_h"/>
                                          </p:val>
                                        </p:tav>
                                      </p:tavLst>
                                    </p:anim>
                                    <p:animEffect transition="in" filter="fade">
                                      <p:cBhvr>
                                        <p:cTn id="9" dur="10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3.05556E-6 -1.11111E-6 L 0.12743 0.00394 " pathEditMode="relative" rAng="0" ptsTypes="AA">
                                      <p:cBhvr>
                                        <p:cTn id="13" dur="2000" fill="hold"/>
                                        <p:tgtEl>
                                          <p:spTgt spid="7"/>
                                        </p:tgtEl>
                                        <p:attrNameLst>
                                          <p:attrName>ppt_x</p:attrName>
                                          <p:attrName>ppt_y</p:attrName>
                                        </p:attrNameLst>
                                      </p:cBhvr>
                                      <p:rCtr x="6400" y="200"/>
                                    </p:animMotion>
                                  </p:childTnLst>
                                </p:cTn>
                              </p:par>
                            </p:childTnLst>
                          </p:cTn>
                        </p:par>
                        <p:par>
                          <p:cTn id="14" fill="hold">
                            <p:stCondLst>
                              <p:cond delay="2000"/>
                            </p:stCondLst>
                            <p:childTnLst>
                              <p:par>
                                <p:cTn id="15" presetID="18" presetClass="entr" presetSubtype="12" fill="hold" grpId="0" nodeType="afterEffect">
                                  <p:stCondLst>
                                    <p:cond delay="0"/>
                                  </p:stCondLst>
                                  <p:childTnLst>
                                    <p:set>
                                      <p:cBhvr>
                                        <p:cTn id="16" dur="1" fill="hold">
                                          <p:stCondLst>
                                            <p:cond delay="0"/>
                                          </p:stCondLst>
                                        </p:cTn>
                                        <p:tgtEl>
                                          <p:spTgt spid="48136"/>
                                        </p:tgtEl>
                                        <p:attrNameLst>
                                          <p:attrName>style.visibility</p:attrName>
                                        </p:attrNameLst>
                                      </p:cBhvr>
                                      <p:to>
                                        <p:strVal val="visible"/>
                                      </p:to>
                                    </p:set>
                                    <p:animEffect transition="in" filter="strips(downLeft)">
                                      <p:cBhvr>
                                        <p:cTn id="17" dur="500"/>
                                        <p:tgtEl>
                                          <p:spTgt spid="48136"/>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upRight)">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12743 0.00393 L 0.4342 -0.00347 " pathEditMode="relative" rAng="0" ptsTypes="AA">
                                      <p:cBhvr>
                                        <p:cTn id="26" dur="2000" fill="hold"/>
                                        <p:tgtEl>
                                          <p:spTgt spid="7"/>
                                        </p:tgtEl>
                                        <p:attrNameLst>
                                          <p:attrName>ppt_x</p:attrName>
                                          <p:attrName>ppt_y</p:attrName>
                                        </p:attrNameLst>
                                      </p:cBhvr>
                                      <p:rCtr x="15300" y="-400"/>
                                    </p:animMotion>
                                  </p:childTnLst>
                                </p:cTn>
                              </p:par>
                              <p:par>
                                <p:cTn id="27" presetID="4" presetClass="exit" presetSubtype="16" fill="hold" nodeType="withEffect">
                                  <p:stCondLst>
                                    <p:cond delay="0"/>
                                  </p:stCondLst>
                                  <p:childTnLst>
                                    <p:animEffect transition="out" filter="box(in)">
                                      <p:cBhvr>
                                        <p:cTn id="28" dur="500"/>
                                        <p:tgtEl>
                                          <p:spTgt spid="2"/>
                                        </p:tgtEl>
                                      </p:cBhvr>
                                    </p:animEffect>
                                    <p:set>
                                      <p:cBhvr>
                                        <p:cTn id="29" dur="1" fill="hold">
                                          <p:stCondLst>
                                            <p:cond delay="499"/>
                                          </p:stCondLst>
                                        </p:cTn>
                                        <p:tgtEl>
                                          <p:spTgt spid="2"/>
                                        </p:tgtEl>
                                        <p:attrNameLst>
                                          <p:attrName>style.visibility</p:attrName>
                                        </p:attrNameLst>
                                      </p:cBhvr>
                                      <p:to>
                                        <p:strVal val="hidden"/>
                                      </p:to>
                                    </p:set>
                                  </p:childTnLst>
                                </p:cTn>
                              </p:par>
                              <p:par>
                                <p:cTn id="30" presetID="4" presetClass="exit" presetSubtype="16" fill="hold" grpId="1" nodeType="withEffect">
                                  <p:stCondLst>
                                    <p:cond delay="0"/>
                                  </p:stCondLst>
                                  <p:childTnLst>
                                    <p:animEffect transition="out" filter="box(in)">
                                      <p:cBhvr>
                                        <p:cTn id="31" dur="500"/>
                                        <p:tgtEl>
                                          <p:spTgt spid="48136"/>
                                        </p:tgtEl>
                                      </p:cBhvr>
                                    </p:animEffect>
                                    <p:set>
                                      <p:cBhvr>
                                        <p:cTn id="32" dur="1" fill="hold">
                                          <p:stCondLst>
                                            <p:cond delay="499"/>
                                          </p:stCondLst>
                                        </p:cTn>
                                        <p:tgtEl>
                                          <p:spTgt spid="48136"/>
                                        </p:tgtEl>
                                        <p:attrNameLst>
                                          <p:attrName>style.visibility</p:attrName>
                                        </p:attrNameLst>
                                      </p:cBhvr>
                                      <p:to>
                                        <p:strVal val="hidden"/>
                                      </p:to>
                                    </p:set>
                                  </p:childTnLst>
                                </p:cTn>
                              </p:par>
                              <p:par>
                                <p:cTn id="33" presetID="18" presetClass="entr" presetSubtype="6"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strips(downRight)">
                                      <p:cBhvr>
                                        <p:cTn id="35"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6" grpId="0" animBg="1"/>
      <p:bldP spid="48136" grpId="1"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338" name="Groupe 13"/>
          <p:cNvGrpSpPr>
            <a:grpSpLocks/>
          </p:cNvGrpSpPr>
          <p:nvPr/>
        </p:nvGrpSpPr>
        <p:grpSpPr bwMode="auto">
          <a:xfrm>
            <a:off x="358775" y="3644900"/>
            <a:ext cx="7777163" cy="830263"/>
            <a:chOff x="358775" y="1619250"/>
            <a:chExt cx="7777163" cy="830997"/>
          </a:xfrm>
        </p:grpSpPr>
        <p:sp>
          <p:nvSpPr>
            <p:cNvPr id="14344" name="Text Box 3"/>
            <p:cNvSpPr txBox="1">
              <a:spLocks noChangeArrowheads="1"/>
            </p:cNvSpPr>
            <p:nvPr/>
          </p:nvSpPr>
          <p:spPr bwMode="auto">
            <a:xfrm>
              <a:off x="585788" y="1619250"/>
              <a:ext cx="7550150" cy="830997"/>
            </a:xfrm>
            <a:prstGeom prst="rect">
              <a:avLst/>
            </a:prstGeom>
            <a:noFill/>
            <a:ln w="9525">
              <a:noFill/>
              <a:miter lim="800000"/>
              <a:headEnd/>
              <a:tailEnd/>
            </a:ln>
          </p:spPr>
          <p:txBody>
            <a:bodyPr>
              <a:spAutoFit/>
            </a:bodyPr>
            <a:lstStyle/>
            <a:p>
              <a:pPr algn="just"/>
              <a:r>
                <a:rPr lang="en-US" sz="2400" b="1" dirty="0" smtClean="0">
                  <a:latin typeface="Times New Roman" pitchFamily="18" charset="0"/>
                  <a:cs typeface="Times New Roman" pitchFamily="18" charset="0"/>
                </a:rPr>
                <a:t>A unique </a:t>
              </a:r>
              <a:r>
                <a:rPr lang="en-US" sz="2400" b="1" dirty="0">
                  <a:latin typeface="Times New Roman" pitchFamily="18" charset="0"/>
                  <a:cs typeface="Times New Roman" pitchFamily="18" charset="0"/>
                </a:rPr>
                <a:t>process,  </a:t>
              </a:r>
              <a:r>
                <a:rPr lang="en-US" sz="2400" b="1" u="sng" dirty="0" smtClean="0">
                  <a:latin typeface="Times New Roman" pitchFamily="18" charset="0"/>
                  <a:cs typeface="Times New Roman" pitchFamily="18" charset="0"/>
                </a:rPr>
                <a:t>almost, there is</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no parallel with the process in the </a:t>
              </a:r>
              <a:r>
                <a:rPr lang="en-US" sz="2400" b="1" dirty="0" smtClean="0">
                  <a:latin typeface="Times New Roman" pitchFamily="18" charset="0"/>
                  <a:cs typeface="Times New Roman" pitchFamily="18" charset="0"/>
                </a:rPr>
                <a:t>cell……</a:t>
              </a:r>
              <a:endParaRPr lang="en-US" sz="2400" b="1" dirty="0">
                <a:latin typeface="Times New Roman" pitchFamily="18" charset="0"/>
                <a:cs typeface="Times New Roman" pitchFamily="18" charset="0"/>
              </a:endParaRPr>
            </a:p>
          </p:txBody>
        </p:sp>
        <p:sp>
          <p:nvSpPr>
            <p:cNvPr id="14345" name="Oval 7"/>
            <p:cNvSpPr>
              <a:spLocks noChangeArrowheads="1"/>
            </p:cNvSpPr>
            <p:nvPr/>
          </p:nvSpPr>
          <p:spPr bwMode="auto">
            <a:xfrm>
              <a:off x="358775" y="1809750"/>
              <a:ext cx="71438" cy="71438"/>
            </a:xfrm>
            <a:prstGeom prst="ellipse">
              <a:avLst/>
            </a:prstGeom>
            <a:solidFill>
              <a:schemeClr val="tx1"/>
            </a:solidFill>
            <a:ln w="9525">
              <a:solidFill>
                <a:schemeClr val="tx1"/>
              </a:solidFill>
              <a:round/>
              <a:headEnd/>
              <a:tailEnd/>
            </a:ln>
          </p:spPr>
          <p:txBody>
            <a:bodyPr wrap="none" anchor="ctr"/>
            <a:lstStyle/>
            <a:p>
              <a:endParaRPr lang="en-US"/>
            </a:p>
          </p:txBody>
        </p:sp>
      </p:grpSp>
      <p:grpSp>
        <p:nvGrpSpPr>
          <p:cNvPr id="14339" name="Groupe 12"/>
          <p:cNvGrpSpPr>
            <a:grpSpLocks/>
          </p:cNvGrpSpPr>
          <p:nvPr/>
        </p:nvGrpSpPr>
        <p:grpSpPr bwMode="auto">
          <a:xfrm>
            <a:off x="358775" y="2022475"/>
            <a:ext cx="8461375" cy="1200150"/>
            <a:chOff x="358775" y="1252048"/>
            <a:chExt cx="8461375" cy="1200329"/>
          </a:xfrm>
        </p:grpSpPr>
        <p:sp>
          <p:nvSpPr>
            <p:cNvPr id="14342" name="Text Box 4"/>
            <p:cNvSpPr txBox="1">
              <a:spLocks noChangeArrowheads="1"/>
            </p:cNvSpPr>
            <p:nvPr/>
          </p:nvSpPr>
          <p:spPr bwMode="auto">
            <a:xfrm>
              <a:off x="585788" y="1252048"/>
              <a:ext cx="8234362" cy="1200329"/>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RNA as a genetic information and not only as template for synthesis of viral protein</a:t>
              </a:r>
            </a:p>
          </p:txBody>
        </p:sp>
        <p:sp>
          <p:nvSpPr>
            <p:cNvPr id="14343" name="Oval 8"/>
            <p:cNvSpPr>
              <a:spLocks noChangeArrowheads="1"/>
            </p:cNvSpPr>
            <p:nvPr/>
          </p:nvSpPr>
          <p:spPr bwMode="auto">
            <a:xfrm>
              <a:off x="358775" y="1564192"/>
              <a:ext cx="71438" cy="71437"/>
            </a:xfrm>
            <a:prstGeom prst="ellipse">
              <a:avLst/>
            </a:prstGeom>
            <a:solidFill>
              <a:schemeClr val="tx1"/>
            </a:solidFill>
            <a:ln w="9525">
              <a:solidFill>
                <a:schemeClr val="tx1"/>
              </a:solidFill>
              <a:round/>
              <a:headEnd/>
              <a:tailEnd/>
            </a:ln>
          </p:spPr>
          <p:txBody>
            <a:bodyPr wrap="none" anchor="ctr"/>
            <a:lstStyle/>
            <a:p>
              <a:endParaRPr lang="en-US"/>
            </a:p>
          </p:txBody>
        </p:sp>
      </p:grpSp>
      <p:sp>
        <p:nvSpPr>
          <p:cNvPr id="14340" name="Text Box 5"/>
          <p:cNvSpPr txBox="1">
            <a:spLocks noChangeArrowheads="1"/>
          </p:cNvSpPr>
          <p:nvPr/>
        </p:nvSpPr>
        <p:spPr bwMode="auto">
          <a:xfrm>
            <a:off x="1103313" y="790575"/>
            <a:ext cx="6937375" cy="584200"/>
          </a:xfrm>
          <a:prstGeom prst="rect">
            <a:avLst/>
          </a:prstGeom>
          <a:noFill/>
          <a:ln w="9525">
            <a:noFill/>
            <a:miter lim="800000"/>
            <a:headEnd/>
            <a:tailEnd/>
          </a:ln>
        </p:spPr>
        <p:txBody>
          <a:bodyPr>
            <a:spAutoFit/>
          </a:bodyPr>
          <a:lstStyle/>
          <a:p>
            <a:pPr algn="ctr"/>
            <a:r>
              <a:rPr lang="en-US" sz="3200" b="1">
                <a:latin typeface="Times New Roman" pitchFamily="18" charset="0"/>
                <a:cs typeface="Times New Roman" pitchFamily="18" charset="0"/>
              </a:rPr>
              <a:t>RNA-dependent RNA polymerase</a:t>
            </a:r>
          </a:p>
        </p:txBody>
      </p:sp>
      <p:sp>
        <p:nvSpPr>
          <p:cNvPr id="14341" name="Text Box 5"/>
          <p:cNvSpPr txBox="1">
            <a:spLocks noChangeArrowheads="1"/>
          </p:cNvSpPr>
          <p:nvPr/>
        </p:nvSpPr>
        <p:spPr bwMode="auto">
          <a:xfrm>
            <a:off x="430213" y="4840288"/>
            <a:ext cx="8389937" cy="1323439"/>
          </a:xfrm>
          <a:prstGeom prst="rect">
            <a:avLst/>
          </a:prstGeom>
          <a:noFill/>
          <a:ln w="9525">
            <a:noFill/>
            <a:miter lim="800000"/>
            <a:headEnd/>
            <a:tailEnd/>
          </a:ln>
        </p:spPr>
        <p:txBody>
          <a:bodyPr>
            <a:spAutoFit/>
          </a:bodyPr>
          <a:lstStyle/>
          <a:p>
            <a:r>
              <a:rPr lang="en-US" sz="2000" b="1" i="1" dirty="0">
                <a:latin typeface="Times New Roman" pitchFamily="18" charset="0"/>
                <a:cs typeface="Times New Roman" pitchFamily="18" charset="0"/>
              </a:rPr>
              <a:t>Hepatitis Delta virus is an exception, circular RNA of negative polarity. There is no polymerase encoded by viral genome. It is supposed that cellular RNA POL II is involved  in RNA synthesis together with </a:t>
            </a:r>
            <a:r>
              <a:rPr lang="en-US" sz="2000" b="1" i="1" dirty="0" smtClean="0">
                <a:latin typeface="Times New Roman" pitchFamily="18" charset="0"/>
                <a:cs typeface="Times New Roman" pitchFamily="18" charset="0"/>
              </a:rPr>
              <a:t>HDV </a:t>
            </a:r>
            <a:r>
              <a:rPr lang="en-US" sz="2000" b="1" i="1" dirty="0">
                <a:latin typeface="Times New Roman" pitchFamily="18" charset="0"/>
                <a:cs typeface="Times New Roman" pitchFamily="18" charset="0"/>
              </a:rPr>
              <a:t>encoded proteins</a:t>
            </a:r>
            <a:r>
              <a:rPr lang="en-US" sz="2000" b="1" i="1" dirty="0" smtClean="0">
                <a:latin typeface="Times New Roman" pitchFamily="18" charset="0"/>
                <a:cs typeface="Times New Roman" pitchFamily="18" charset="0"/>
              </a:rPr>
              <a:t>.</a:t>
            </a:r>
          </a:p>
          <a:p>
            <a:r>
              <a:rPr lang="en-US" sz="2000" b="1" i="1" dirty="0" smtClean="0">
                <a:latin typeface="Times New Roman" pitchFamily="18" charset="0"/>
                <a:cs typeface="Times New Roman" pitchFamily="18" charset="0"/>
              </a:rPr>
              <a:t>Plants </a:t>
            </a:r>
            <a:r>
              <a:rPr lang="en-US" sz="2000" b="1" i="1" dirty="0" err="1" smtClean="0">
                <a:latin typeface="Times New Roman" pitchFamily="18" charset="0"/>
                <a:cs typeface="Times New Roman" pitchFamily="18" charset="0"/>
              </a:rPr>
              <a:t>viroids</a:t>
            </a:r>
            <a:endParaRPr lang="en-US" sz="2000" b="1" i="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1665288" y="2035175"/>
            <a:ext cx="2986087" cy="576263"/>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45059" name="AutoShape 3"/>
          <p:cNvSpPr>
            <a:spLocks noChangeArrowheads="1"/>
          </p:cNvSpPr>
          <p:nvPr/>
        </p:nvSpPr>
        <p:spPr bwMode="auto">
          <a:xfrm>
            <a:off x="4362450" y="2009775"/>
            <a:ext cx="446088" cy="577850"/>
          </a:xfrm>
          <a:prstGeom prst="rightArrowCallout">
            <a:avLst>
              <a:gd name="adj1" fmla="val 32384"/>
              <a:gd name="adj2" fmla="val 32384"/>
              <a:gd name="adj3" fmla="val 16667"/>
              <a:gd name="adj4" fmla="val 66667"/>
            </a:avLst>
          </a:prstGeom>
          <a:solidFill>
            <a:srgbClr val="292929"/>
          </a:solidFill>
          <a:ln w="9525">
            <a:noFill/>
            <a:miter lim="800000"/>
            <a:headEnd/>
            <a:tailEnd/>
          </a:ln>
        </p:spPr>
        <p:txBody>
          <a:bodyPr wrap="none" anchor="ctr"/>
          <a:lstStyle/>
          <a:p>
            <a:endParaRPr lang="en-US"/>
          </a:p>
        </p:txBody>
      </p:sp>
      <p:sp>
        <p:nvSpPr>
          <p:cNvPr id="45060" name="Text Box 4"/>
          <p:cNvSpPr txBox="1">
            <a:spLocks noChangeArrowheads="1"/>
          </p:cNvSpPr>
          <p:nvPr/>
        </p:nvSpPr>
        <p:spPr bwMode="auto">
          <a:xfrm>
            <a:off x="777875" y="2138363"/>
            <a:ext cx="908050" cy="366712"/>
          </a:xfrm>
          <a:prstGeom prst="rect">
            <a:avLst/>
          </a:prstGeom>
          <a:noFill/>
          <a:ln w="9525">
            <a:noFill/>
            <a:miter lim="800000"/>
            <a:headEnd/>
            <a:tailEnd/>
          </a:ln>
        </p:spPr>
        <p:txBody>
          <a:bodyPr wrap="none">
            <a:spAutoFit/>
          </a:bodyPr>
          <a:lstStyle/>
          <a:p>
            <a:r>
              <a:rPr lang="fr-CH"/>
              <a:t>3’ OH -</a:t>
            </a:r>
            <a:endParaRPr lang="de-DE"/>
          </a:p>
        </p:txBody>
      </p:sp>
      <p:sp>
        <p:nvSpPr>
          <p:cNvPr id="45061" name="Line 5"/>
          <p:cNvSpPr>
            <a:spLocks noChangeShapeType="1"/>
          </p:cNvSpPr>
          <p:nvPr/>
        </p:nvSpPr>
        <p:spPr bwMode="auto">
          <a:xfrm flipV="1">
            <a:off x="4824413" y="2286000"/>
            <a:ext cx="3287712" cy="9525"/>
          </a:xfrm>
          <a:prstGeom prst="line">
            <a:avLst/>
          </a:prstGeom>
          <a:noFill/>
          <a:ln w="76200">
            <a:solidFill>
              <a:schemeClr val="tx1"/>
            </a:solidFill>
            <a:prstDash val="sysDot"/>
            <a:round/>
            <a:headEnd/>
            <a:tailEnd/>
          </a:ln>
        </p:spPr>
        <p:txBody>
          <a:bodyPr/>
          <a:lstStyle/>
          <a:p>
            <a:endParaRPr lang="fr-FR"/>
          </a:p>
        </p:txBody>
      </p:sp>
      <p:grpSp>
        <p:nvGrpSpPr>
          <p:cNvPr id="2" name="Group 9"/>
          <p:cNvGrpSpPr>
            <a:grpSpLocks/>
          </p:cNvGrpSpPr>
          <p:nvPr/>
        </p:nvGrpSpPr>
        <p:grpSpPr bwMode="auto">
          <a:xfrm>
            <a:off x="4660900" y="2697163"/>
            <a:ext cx="3425825" cy="404812"/>
            <a:chOff x="2991" y="2242"/>
            <a:chExt cx="2158" cy="255"/>
          </a:xfrm>
        </p:grpSpPr>
        <p:sp>
          <p:nvSpPr>
            <p:cNvPr id="45120" name="Line 10"/>
            <p:cNvSpPr>
              <a:spLocks noChangeShapeType="1"/>
            </p:cNvSpPr>
            <p:nvPr/>
          </p:nvSpPr>
          <p:spPr bwMode="auto">
            <a:xfrm flipV="1">
              <a:off x="2991" y="2242"/>
              <a:ext cx="2158" cy="6"/>
            </a:xfrm>
            <a:prstGeom prst="line">
              <a:avLst/>
            </a:prstGeom>
            <a:noFill/>
            <a:ln w="50800">
              <a:solidFill>
                <a:schemeClr val="tx1"/>
              </a:solidFill>
              <a:round/>
              <a:headEnd type="diamond" w="med" len="med"/>
              <a:tailEnd type="triangle" w="med" len="med"/>
            </a:ln>
          </p:spPr>
          <p:txBody>
            <a:bodyPr/>
            <a:lstStyle/>
            <a:p>
              <a:endParaRPr lang="fr-FR"/>
            </a:p>
          </p:txBody>
        </p:sp>
        <p:sp>
          <p:nvSpPr>
            <p:cNvPr id="45121" name="Text Box 11"/>
            <p:cNvSpPr txBox="1">
              <a:spLocks noChangeArrowheads="1"/>
            </p:cNvSpPr>
            <p:nvPr/>
          </p:nvSpPr>
          <p:spPr bwMode="auto">
            <a:xfrm>
              <a:off x="3558" y="2266"/>
              <a:ext cx="1084" cy="231"/>
            </a:xfrm>
            <a:prstGeom prst="rect">
              <a:avLst/>
            </a:prstGeom>
            <a:noFill/>
            <a:ln w="9525">
              <a:noFill/>
              <a:miter lim="800000"/>
              <a:headEnd/>
              <a:tailEnd/>
            </a:ln>
          </p:spPr>
          <p:txBody>
            <a:bodyPr wrap="none">
              <a:spAutoFit/>
            </a:bodyPr>
            <a:lstStyle/>
            <a:p>
              <a:r>
                <a:rPr lang="fr-CH"/>
                <a:t>Capped mRNA</a:t>
              </a:r>
              <a:endParaRPr lang="de-DE"/>
            </a:p>
          </p:txBody>
        </p:sp>
      </p:grpSp>
      <p:sp>
        <p:nvSpPr>
          <p:cNvPr id="45063" name="Text Box 12"/>
          <p:cNvSpPr txBox="1">
            <a:spLocks noChangeArrowheads="1"/>
          </p:cNvSpPr>
          <p:nvPr/>
        </p:nvSpPr>
        <p:spPr bwMode="auto">
          <a:xfrm>
            <a:off x="4295775" y="2095500"/>
            <a:ext cx="477838" cy="336550"/>
          </a:xfrm>
          <a:prstGeom prst="rect">
            <a:avLst/>
          </a:prstGeom>
          <a:noFill/>
          <a:ln w="9525">
            <a:noFill/>
            <a:miter lim="800000"/>
            <a:headEnd/>
            <a:tailEnd/>
          </a:ln>
        </p:spPr>
        <p:txBody>
          <a:bodyPr wrap="none">
            <a:spAutoFit/>
          </a:bodyPr>
          <a:lstStyle/>
          <a:p>
            <a:r>
              <a:rPr lang="fr-CH" sz="1600">
                <a:solidFill>
                  <a:schemeClr val="bg1"/>
                </a:solidFill>
              </a:rPr>
              <a:t>GS</a:t>
            </a:r>
            <a:endParaRPr lang="de-DE" sz="1600">
              <a:solidFill>
                <a:schemeClr val="bg1"/>
              </a:solidFill>
            </a:endParaRPr>
          </a:p>
        </p:txBody>
      </p:sp>
      <p:sp>
        <p:nvSpPr>
          <p:cNvPr id="45064" name="Text Box 13"/>
          <p:cNvSpPr txBox="1">
            <a:spLocks noChangeArrowheads="1"/>
          </p:cNvSpPr>
          <p:nvPr/>
        </p:nvSpPr>
        <p:spPr bwMode="auto">
          <a:xfrm>
            <a:off x="2400300" y="261938"/>
            <a:ext cx="3676650" cy="579437"/>
          </a:xfrm>
          <a:prstGeom prst="rect">
            <a:avLst/>
          </a:prstGeom>
          <a:noFill/>
          <a:ln w="9525">
            <a:noFill/>
            <a:miter lim="800000"/>
            <a:headEnd/>
            <a:tailEnd/>
          </a:ln>
        </p:spPr>
        <p:txBody>
          <a:bodyPr wrap="none">
            <a:spAutoFit/>
          </a:bodyPr>
          <a:lstStyle/>
          <a:p>
            <a:r>
              <a:rPr lang="fr-CH" sz="3200">
                <a:latin typeface="Comic Sans MS" pitchFamily="66" charset="0"/>
              </a:rPr>
              <a:t>Transcription VSV</a:t>
            </a:r>
            <a:endParaRPr lang="de-DE" sz="3200">
              <a:latin typeface="Comic Sans MS" pitchFamily="66" charset="0"/>
            </a:endParaRPr>
          </a:p>
        </p:txBody>
      </p:sp>
      <p:grpSp>
        <p:nvGrpSpPr>
          <p:cNvPr id="3" name="Group 14"/>
          <p:cNvGrpSpPr>
            <a:grpSpLocks/>
          </p:cNvGrpSpPr>
          <p:nvPr/>
        </p:nvGrpSpPr>
        <p:grpSpPr bwMode="auto">
          <a:xfrm>
            <a:off x="1603375" y="5486400"/>
            <a:ext cx="6694488" cy="593725"/>
            <a:chOff x="1087" y="3456"/>
            <a:chExt cx="4217" cy="374"/>
          </a:xfrm>
        </p:grpSpPr>
        <p:sp>
          <p:nvSpPr>
            <p:cNvPr id="45083" name="Line 15"/>
            <p:cNvSpPr>
              <a:spLocks noChangeShapeType="1"/>
            </p:cNvSpPr>
            <p:nvPr/>
          </p:nvSpPr>
          <p:spPr bwMode="auto">
            <a:xfrm flipH="1">
              <a:off x="1149" y="3652"/>
              <a:ext cx="4155" cy="8"/>
            </a:xfrm>
            <a:prstGeom prst="line">
              <a:avLst/>
            </a:prstGeom>
            <a:noFill/>
            <a:ln w="76200" cap="rnd">
              <a:solidFill>
                <a:schemeClr val="tx1"/>
              </a:solidFill>
              <a:prstDash val="sysDot"/>
              <a:round/>
              <a:headEnd type="triangle" w="med" len="med"/>
              <a:tailEnd/>
            </a:ln>
          </p:spPr>
          <p:txBody>
            <a:bodyPr/>
            <a:lstStyle/>
            <a:p>
              <a:endParaRPr lang="fr-FR"/>
            </a:p>
          </p:txBody>
        </p:sp>
        <p:sp>
          <p:nvSpPr>
            <p:cNvPr id="45084" name="Oval 16"/>
            <p:cNvSpPr>
              <a:spLocks noChangeArrowheads="1"/>
            </p:cNvSpPr>
            <p:nvPr/>
          </p:nvSpPr>
          <p:spPr bwMode="auto">
            <a:xfrm rot="186530">
              <a:off x="1087"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85" name="Oval 17"/>
            <p:cNvSpPr>
              <a:spLocks noChangeArrowheads="1"/>
            </p:cNvSpPr>
            <p:nvPr/>
          </p:nvSpPr>
          <p:spPr bwMode="auto">
            <a:xfrm rot="186530">
              <a:off x="1189"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86" name="Oval 18"/>
            <p:cNvSpPr>
              <a:spLocks noChangeArrowheads="1"/>
            </p:cNvSpPr>
            <p:nvPr/>
          </p:nvSpPr>
          <p:spPr bwMode="auto">
            <a:xfrm rot="186530">
              <a:off x="1303"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87" name="Oval 19"/>
            <p:cNvSpPr>
              <a:spLocks noChangeArrowheads="1"/>
            </p:cNvSpPr>
            <p:nvPr/>
          </p:nvSpPr>
          <p:spPr bwMode="auto">
            <a:xfrm rot="186530">
              <a:off x="141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88" name="Oval 20"/>
            <p:cNvSpPr>
              <a:spLocks noChangeArrowheads="1"/>
            </p:cNvSpPr>
            <p:nvPr/>
          </p:nvSpPr>
          <p:spPr bwMode="auto">
            <a:xfrm rot="186530">
              <a:off x="1530"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89" name="Oval 21"/>
            <p:cNvSpPr>
              <a:spLocks noChangeArrowheads="1"/>
            </p:cNvSpPr>
            <p:nvPr/>
          </p:nvSpPr>
          <p:spPr bwMode="auto">
            <a:xfrm rot="186530">
              <a:off x="1632"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0" name="Oval 22"/>
            <p:cNvSpPr>
              <a:spLocks noChangeArrowheads="1"/>
            </p:cNvSpPr>
            <p:nvPr/>
          </p:nvSpPr>
          <p:spPr bwMode="auto">
            <a:xfrm rot="186530">
              <a:off x="1750"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1" name="Oval 23"/>
            <p:cNvSpPr>
              <a:spLocks noChangeArrowheads="1"/>
            </p:cNvSpPr>
            <p:nvPr/>
          </p:nvSpPr>
          <p:spPr bwMode="auto">
            <a:xfrm rot="186530">
              <a:off x="1849"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2" name="Oval 24"/>
            <p:cNvSpPr>
              <a:spLocks noChangeArrowheads="1"/>
            </p:cNvSpPr>
            <p:nvPr/>
          </p:nvSpPr>
          <p:spPr bwMode="auto">
            <a:xfrm rot="186530">
              <a:off x="1943"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3" name="Oval 25"/>
            <p:cNvSpPr>
              <a:spLocks noChangeArrowheads="1"/>
            </p:cNvSpPr>
            <p:nvPr/>
          </p:nvSpPr>
          <p:spPr bwMode="auto">
            <a:xfrm rot="186530">
              <a:off x="2039"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4" name="Oval 26"/>
            <p:cNvSpPr>
              <a:spLocks noChangeArrowheads="1"/>
            </p:cNvSpPr>
            <p:nvPr/>
          </p:nvSpPr>
          <p:spPr bwMode="auto">
            <a:xfrm rot="186530">
              <a:off x="2131"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5" name="Oval 27"/>
            <p:cNvSpPr>
              <a:spLocks noChangeArrowheads="1"/>
            </p:cNvSpPr>
            <p:nvPr/>
          </p:nvSpPr>
          <p:spPr bwMode="auto">
            <a:xfrm rot="186530">
              <a:off x="222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6" name="Oval 28"/>
            <p:cNvSpPr>
              <a:spLocks noChangeArrowheads="1"/>
            </p:cNvSpPr>
            <p:nvPr/>
          </p:nvSpPr>
          <p:spPr bwMode="auto">
            <a:xfrm rot="186530">
              <a:off x="2312"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7" name="Oval 29"/>
            <p:cNvSpPr>
              <a:spLocks noChangeArrowheads="1"/>
            </p:cNvSpPr>
            <p:nvPr/>
          </p:nvSpPr>
          <p:spPr bwMode="auto">
            <a:xfrm rot="186530">
              <a:off x="241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8" name="Oval 30"/>
            <p:cNvSpPr>
              <a:spLocks noChangeArrowheads="1"/>
            </p:cNvSpPr>
            <p:nvPr/>
          </p:nvSpPr>
          <p:spPr bwMode="auto">
            <a:xfrm rot="186530">
              <a:off x="2528"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099" name="Oval 31"/>
            <p:cNvSpPr>
              <a:spLocks noChangeArrowheads="1"/>
            </p:cNvSpPr>
            <p:nvPr/>
          </p:nvSpPr>
          <p:spPr bwMode="auto">
            <a:xfrm rot="186530">
              <a:off x="2639"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0" name="Oval 32"/>
            <p:cNvSpPr>
              <a:spLocks noChangeArrowheads="1"/>
            </p:cNvSpPr>
            <p:nvPr/>
          </p:nvSpPr>
          <p:spPr bwMode="auto">
            <a:xfrm rot="186530">
              <a:off x="2755"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1" name="Oval 33"/>
            <p:cNvSpPr>
              <a:spLocks noChangeArrowheads="1"/>
            </p:cNvSpPr>
            <p:nvPr/>
          </p:nvSpPr>
          <p:spPr bwMode="auto">
            <a:xfrm rot="186530">
              <a:off x="2857"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2" name="Oval 34"/>
            <p:cNvSpPr>
              <a:spLocks noChangeArrowheads="1"/>
            </p:cNvSpPr>
            <p:nvPr/>
          </p:nvSpPr>
          <p:spPr bwMode="auto">
            <a:xfrm rot="186530">
              <a:off x="2975"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3" name="Oval 35"/>
            <p:cNvSpPr>
              <a:spLocks noChangeArrowheads="1"/>
            </p:cNvSpPr>
            <p:nvPr/>
          </p:nvSpPr>
          <p:spPr bwMode="auto">
            <a:xfrm rot="186530">
              <a:off x="307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4" name="Oval 36"/>
            <p:cNvSpPr>
              <a:spLocks noChangeArrowheads="1"/>
            </p:cNvSpPr>
            <p:nvPr/>
          </p:nvSpPr>
          <p:spPr bwMode="auto">
            <a:xfrm rot="186530">
              <a:off x="3168"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5" name="Oval 37"/>
            <p:cNvSpPr>
              <a:spLocks noChangeArrowheads="1"/>
            </p:cNvSpPr>
            <p:nvPr/>
          </p:nvSpPr>
          <p:spPr bwMode="auto">
            <a:xfrm rot="186530">
              <a:off x="326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6" name="Oval 38"/>
            <p:cNvSpPr>
              <a:spLocks noChangeArrowheads="1"/>
            </p:cNvSpPr>
            <p:nvPr/>
          </p:nvSpPr>
          <p:spPr bwMode="auto">
            <a:xfrm rot="186530">
              <a:off x="3356"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7" name="Oval 39"/>
            <p:cNvSpPr>
              <a:spLocks noChangeArrowheads="1"/>
            </p:cNvSpPr>
            <p:nvPr/>
          </p:nvSpPr>
          <p:spPr bwMode="auto">
            <a:xfrm rot="186530">
              <a:off x="3449"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8" name="Oval 40"/>
            <p:cNvSpPr>
              <a:spLocks noChangeArrowheads="1"/>
            </p:cNvSpPr>
            <p:nvPr/>
          </p:nvSpPr>
          <p:spPr bwMode="auto">
            <a:xfrm rot="186530">
              <a:off x="3565"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09" name="Oval 41"/>
            <p:cNvSpPr>
              <a:spLocks noChangeArrowheads="1"/>
            </p:cNvSpPr>
            <p:nvPr/>
          </p:nvSpPr>
          <p:spPr bwMode="auto">
            <a:xfrm rot="186530">
              <a:off x="3667"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0" name="Oval 42"/>
            <p:cNvSpPr>
              <a:spLocks noChangeArrowheads="1"/>
            </p:cNvSpPr>
            <p:nvPr/>
          </p:nvSpPr>
          <p:spPr bwMode="auto">
            <a:xfrm rot="186530">
              <a:off x="3781"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1" name="Oval 43"/>
            <p:cNvSpPr>
              <a:spLocks noChangeArrowheads="1"/>
            </p:cNvSpPr>
            <p:nvPr/>
          </p:nvSpPr>
          <p:spPr bwMode="auto">
            <a:xfrm rot="186530">
              <a:off x="3892"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2" name="Oval 44"/>
            <p:cNvSpPr>
              <a:spLocks noChangeArrowheads="1"/>
            </p:cNvSpPr>
            <p:nvPr/>
          </p:nvSpPr>
          <p:spPr bwMode="auto">
            <a:xfrm rot="186530">
              <a:off x="4008"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3" name="Oval 45"/>
            <p:cNvSpPr>
              <a:spLocks noChangeArrowheads="1"/>
            </p:cNvSpPr>
            <p:nvPr/>
          </p:nvSpPr>
          <p:spPr bwMode="auto">
            <a:xfrm rot="186530">
              <a:off x="4110"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4" name="Oval 46"/>
            <p:cNvSpPr>
              <a:spLocks noChangeArrowheads="1"/>
            </p:cNvSpPr>
            <p:nvPr/>
          </p:nvSpPr>
          <p:spPr bwMode="auto">
            <a:xfrm rot="186530">
              <a:off x="4228"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5" name="Oval 47"/>
            <p:cNvSpPr>
              <a:spLocks noChangeArrowheads="1"/>
            </p:cNvSpPr>
            <p:nvPr/>
          </p:nvSpPr>
          <p:spPr bwMode="auto">
            <a:xfrm rot="186530">
              <a:off x="4327"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6" name="Oval 48"/>
            <p:cNvSpPr>
              <a:spLocks noChangeArrowheads="1"/>
            </p:cNvSpPr>
            <p:nvPr/>
          </p:nvSpPr>
          <p:spPr bwMode="auto">
            <a:xfrm rot="186530">
              <a:off x="4421"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7" name="Oval 49"/>
            <p:cNvSpPr>
              <a:spLocks noChangeArrowheads="1"/>
            </p:cNvSpPr>
            <p:nvPr/>
          </p:nvSpPr>
          <p:spPr bwMode="auto">
            <a:xfrm rot="186530">
              <a:off x="4524"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8" name="Oval 50"/>
            <p:cNvSpPr>
              <a:spLocks noChangeArrowheads="1"/>
            </p:cNvSpPr>
            <p:nvPr/>
          </p:nvSpPr>
          <p:spPr bwMode="auto">
            <a:xfrm rot="186530">
              <a:off x="4623" y="3456"/>
              <a:ext cx="125" cy="374"/>
            </a:xfrm>
            <a:prstGeom prst="ellipse">
              <a:avLst/>
            </a:prstGeom>
            <a:solidFill>
              <a:srgbClr val="B2B2B2">
                <a:alpha val="70195"/>
              </a:srgbClr>
            </a:solidFill>
            <a:ln w="9525">
              <a:noFill/>
              <a:round/>
              <a:headEnd/>
              <a:tailEnd/>
            </a:ln>
          </p:spPr>
          <p:txBody>
            <a:bodyPr wrap="none" anchor="ctr"/>
            <a:lstStyle/>
            <a:p>
              <a:endParaRPr lang="en-US"/>
            </a:p>
          </p:txBody>
        </p:sp>
        <p:sp>
          <p:nvSpPr>
            <p:cNvPr id="45119" name="Oval 51"/>
            <p:cNvSpPr>
              <a:spLocks noChangeArrowheads="1"/>
            </p:cNvSpPr>
            <p:nvPr/>
          </p:nvSpPr>
          <p:spPr bwMode="auto">
            <a:xfrm rot="186530">
              <a:off x="4737" y="3456"/>
              <a:ext cx="125" cy="374"/>
            </a:xfrm>
            <a:prstGeom prst="ellipse">
              <a:avLst/>
            </a:prstGeom>
            <a:solidFill>
              <a:srgbClr val="B2B2B2">
                <a:alpha val="70195"/>
              </a:srgbClr>
            </a:solidFill>
            <a:ln w="9525">
              <a:noFill/>
              <a:round/>
              <a:headEnd/>
              <a:tailEnd/>
            </a:ln>
          </p:spPr>
          <p:txBody>
            <a:bodyPr wrap="none" anchor="ctr"/>
            <a:lstStyle/>
            <a:p>
              <a:endParaRPr lang="en-US"/>
            </a:p>
          </p:txBody>
        </p:sp>
      </p:grpSp>
      <p:grpSp>
        <p:nvGrpSpPr>
          <p:cNvPr id="4" name="Group 52"/>
          <p:cNvGrpSpPr>
            <a:grpSpLocks/>
          </p:cNvGrpSpPr>
          <p:nvPr/>
        </p:nvGrpSpPr>
        <p:grpSpPr bwMode="auto">
          <a:xfrm>
            <a:off x="739775" y="3228975"/>
            <a:ext cx="7334250" cy="2011363"/>
            <a:chOff x="466" y="2034"/>
            <a:chExt cx="4620" cy="1267"/>
          </a:xfrm>
        </p:grpSpPr>
        <p:grpSp>
          <p:nvGrpSpPr>
            <p:cNvPr id="45075" name="Group 53"/>
            <p:cNvGrpSpPr>
              <a:grpSpLocks/>
            </p:cNvGrpSpPr>
            <p:nvPr/>
          </p:nvGrpSpPr>
          <p:grpSpPr bwMode="auto">
            <a:xfrm>
              <a:off x="466" y="2922"/>
              <a:ext cx="4620" cy="379"/>
              <a:chOff x="466" y="2922"/>
              <a:chExt cx="4620" cy="379"/>
            </a:xfrm>
          </p:grpSpPr>
          <p:sp>
            <p:nvSpPr>
              <p:cNvPr id="45077" name="Text Box 54"/>
              <p:cNvSpPr txBox="1">
                <a:spLocks noChangeArrowheads="1"/>
              </p:cNvSpPr>
              <p:nvPr/>
            </p:nvSpPr>
            <p:spPr bwMode="auto">
              <a:xfrm>
                <a:off x="466" y="3003"/>
                <a:ext cx="572" cy="231"/>
              </a:xfrm>
              <a:prstGeom prst="rect">
                <a:avLst/>
              </a:prstGeom>
              <a:noFill/>
              <a:ln w="9525">
                <a:noFill/>
                <a:miter lim="800000"/>
                <a:headEnd/>
                <a:tailEnd/>
              </a:ln>
            </p:spPr>
            <p:txBody>
              <a:bodyPr wrap="none">
                <a:spAutoFit/>
              </a:bodyPr>
              <a:lstStyle/>
              <a:p>
                <a:r>
                  <a:rPr lang="fr-CH"/>
                  <a:t>3’ OH -</a:t>
                </a:r>
                <a:endParaRPr lang="de-DE"/>
              </a:p>
            </p:txBody>
          </p:sp>
          <p:grpSp>
            <p:nvGrpSpPr>
              <p:cNvPr id="45078" name="Group 55"/>
              <p:cNvGrpSpPr>
                <a:grpSpLocks/>
              </p:cNvGrpSpPr>
              <p:nvPr/>
            </p:nvGrpSpPr>
            <p:grpSpPr bwMode="auto">
              <a:xfrm>
                <a:off x="1025" y="2938"/>
                <a:ext cx="4061" cy="363"/>
                <a:chOff x="1025" y="2938"/>
                <a:chExt cx="4061" cy="363"/>
              </a:xfrm>
            </p:grpSpPr>
            <p:sp>
              <p:nvSpPr>
                <p:cNvPr id="45081" name="Rectangle 56"/>
                <p:cNvSpPr>
                  <a:spLocks noChangeArrowheads="1"/>
                </p:cNvSpPr>
                <p:nvPr/>
              </p:nvSpPr>
              <p:spPr bwMode="auto">
                <a:xfrm>
                  <a:off x="1025" y="2938"/>
                  <a:ext cx="1881" cy="363"/>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45082" name="Line 57"/>
                <p:cNvSpPr>
                  <a:spLocks noChangeShapeType="1"/>
                </p:cNvSpPr>
                <p:nvPr/>
              </p:nvSpPr>
              <p:spPr bwMode="auto">
                <a:xfrm flipV="1">
                  <a:off x="3015" y="3096"/>
                  <a:ext cx="2071" cy="6"/>
                </a:xfrm>
                <a:prstGeom prst="line">
                  <a:avLst/>
                </a:prstGeom>
                <a:noFill/>
                <a:ln w="76200">
                  <a:solidFill>
                    <a:schemeClr val="tx1"/>
                  </a:solidFill>
                  <a:prstDash val="sysDot"/>
                  <a:round/>
                  <a:headEnd/>
                  <a:tailEnd/>
                </a:ln>
              </p:spPr>
              <p:txBody>
                <a:bodyPr/>
                <a:lstStyle/>
                <a:p>
                  <a:endParaRPr lang="fr-FR"/>
                </a:p>
              </p:txBody>
            </p:sp>
          </p:grpSp>
          <p:sp>
            <p:nvSpPr>
              <p:cNvPr id="45079" name="AutoShape 58"/>
              <p:cNvSpPr>
                <a:spLocks noChangeArrowheads="1"/>
              </p:cNvSpPr>
              <p:nvPr/>
            </p:nvSpPr>
            <p:spPr bwMode="auto">
              <a:xfrm>
                <a:off x="2724" y="2922"/>
                <a:ext cx="281" cy="364"/>
              </a:xfrm>
              <a:prstGeom prst="rightArrowCallout">
                <a:avLst>
                  <a:gd name="adj1" fmla="val 32384"/>
                  <a:gd name="adj2" fmla="val 32384"/>
                  <a:gd name="adj3" fmla="val 16667"/>
                  <a:gd name="adj4" fmla="val 66667"/>
                </a:avLst>
              </a:prstGeom>
              <a:solidFill>
                <a:srgbClr val="292929"/>
              </a:solidFill>
              <a:ln w="9525">
                <a:noFill/>
                <a:miter lim="800000"/>
                <a:headEnd/>
                <a:tailEnd/>
              </a:ln>
            </p:spPr>
            <p:txBody>
              <a:bodyPr wrap="none" anchor="ctr"/>
              <a:lstStyle/>
              <a:p>
                <a:endParaRPr lang="en-US"/>
              </a:p>
            </p:txBody>
          </p:sp>
          <p:sp>
            <p:nvSpPr>
              <p:cNvPr id="45080" name="Text Box 59"/>
              <p:cNvSpPr txBox="1">
                <a:spLocks noChangeArrowheads="1"/>
              </p:cNvSpPr>
              <p:nvPr/>
            </p:nvSpPr>
            <p:spPr bwMode="auto">
              <a:xfrm>
                <a:off x="2697" y="2990"/>
                <a:ext cx="301" cy="212"/>
              </a:xfrm>
              <a:prstGeom prst="rect">
                <a:avLst/>
              </a:prstGeom>
              <a:noFill/>
              <a:ln w="9525">
                <a:noFill/>
                <a:miter lim="800000"/>
                <a:headEnd/>
                <a:tailEnd/>
              </a:ln>
            </p:spPr>
            <p:txBody>
              <a:bodyPr wrap="none">
                <a:spAutoFit/>
              </a:bodyPr>
              <a:lstStyle/>
              <a:p>
                <a:r>
                  <a:rPr lang="fr-CH" sz="1600">
                    <a:solidFill>
                      <a:schemeClr val="bg1"/>
                    </a:solidFill>
                  </a:rPr>
                  <a:t>GS</a:t>
                </a:r>
                <a:endParaRPr lang="de-DE" sz="1600">
                  <a:solidFill>
                    <a:schemeClr val="bg1"/>
                  </a:solidFill>
                </a:endParaRPr>
              </a:p>
            </p:txBody>
          </p:sp>
        </p:grpSp>
        <p:sp>
          <p:nvSpPr>
            <p:cNvPr id="45076" name="Text Box 60"/>
            <p:cNvSpPr txBox="1">
              <a:spLocks noChangeArrowheads="1"/>
            </p:cNvSpPr>
            <p:nvPr/>
          </p:nvSpPr>
          <p:spPr bwMode="auto">
            <a:xfrm>
              <a:off x="1714" y="2034"/>
              <a:ext cx="1421" cy="365"/>
            </a:xfrm>
            <a:prstGeom prst="rect">
              <a:avLst/>
            </a:prstGeom>
            <a:noFill/>
            <a:ln w="9525">
              <a:noFill/>
              <a:miter lim="800000"/>
              <a:headEnd/>
              <a:tailEnd/>
            </a:ln>
          </p:spPr>
          <p:txBody>
            <a:bodyPr wrap="none">
              <a:spAutoFit/>
            </a:bodyPr>
            <a:lstStyle/>
            <a:p>
              <a:r>
                <a:rPr lang="fr-CH" sz="3200">
                  <a:latin typeface="Comic Sans MS" pitchFamily="66" charset="0"/>
                </a:rPr>
                <a:t>Replication</a:t>
              </a:r>
              <a:endParaRPr lang="de-DE" sz="3200">
                <a:latin typeface="Comic Sans MS" pitchFamily="66" charset="0"/>
              </a:endParaRPr>
            </a:p>
          </p:txBody>
        </p:sp>
      </p:grpSp>
      <p:grpSp>
        <p:nvGrpSpPr>
          <p:cNvPr id="7" name="Group 61"/>
          <p:cNvGrpSpPr>
            <a:grpSpLocks/>
          </p:cNvGrpSpPr>
          <p:nvPr/>
        </p:nvGrpSpPr>
        <p:grpSpPr bwMode="auto">
          <a:xfrm>
            <a:off x="1330325" y="3902075"/>
            <a:ext cx="3027363" cy="1868488"/>
            <a:chOff x="1276" y="402"/>
            <a:chExt cx="974" cy="871"/>
          </a:xfrm>
        </p:grpSpPr>
        <p:sp>
          <p:nvSpPr>
            <p:cNvPr id="45073" name="Oval 62"/>
            <p:cNvSpPr>
              <a:spLocks noChangeArrowheads="1"/>
            </p:cNvSpPr>
            <p:nvPr/>
          </p:nvSpPr>
          <p:spPr bwMode="auto">
            <a:xfrm>
              <a:off x="1276" y="402"/>
              <a:ext cx="974" cy="871"/>
            </a:xfrm>
            <a:prstGeom prst="ellipse">
              <a:avLst/>
            </a:prstGeom>
            <a:gradFill rotWithShape="1">
              <a:gsLst>
                <a:gs pos="0">
                  <a:schemeClr val="tx1">
                    <a:alpha val="10001"/>
                  </a:schemeClr>
                </a:gs>
                <a:gs pos="100000">
                  <a:srgbClr val="DDDDDD"/>
                </a:gs>
              </a:gsLst>
              <a:path path="rect">
                <a:fillToRect r="100000" b="100000"/>
              </a:path>
            </a:gradFill>
            <a:ln w="9525">
              <a:noFill/>
              <a:round/>
              <a:headEnd/>
              <a:tailEnd/>
            </a:ln>
          </p:spPr>
          <p:txBody>
            <a:bodyPr wrap="none" anchor="ctr"/>
            <a:lstStyle/>
            <a:p>
              <a:pPr algn="ctr"/>
              <a:endParaRPr lang="en-GB" sz="2400"/>
            </a:p>
          </p:txBody>
        </p:sp>
        <p:sp>
          <p:nvSpPr>
            <p:cNvPr id="45074" name="Rectangle 63"/>
            <p:cNvSpPr>
              <a:spLocks noChangeArrowheads="1"/>
            </p:cNvSpPr>
            <p:nvPr/>
          </p:nvSpPr>
          <p:spPr bwMode="auto">
            <a:xfrm>
              <a:off x="1527" y="500"/>
              <a:ext cx="288" cy="171"/>
            </a:xfrm>
            <a:prstGeom prst="rect">
              <a:avLst/>
            </a:prstGeom>
            <a:noFill/>
            <a:ln w="9525">
              <a:noFill/>
              <a:miter lim="800000"/>
              <a:headEnd/>
              <a:tailEnd/>
            </a:ln>
          </p:spPr>
          <p:txBody>
            <a:bodyPr wrap="none">
              <a:spAutoFit/>
            </a:bodyPr>
            <a:lstStyle/>
            <a:p>
              <a:r>
                <a:rPr lang="fr-CH"/>
                <a:t>RdRep</a:t>
              </a:r>
              <a:endParaRPr lang="de-DE"/>
            </a:p>
          </p:txBody>
        </p:sp>
      </p:grpSp>
      <p:sp>
        <p:nvSpPr>
          <p:cNvPr id="45068" name="Text Box 64"/>
          <p:cNvSpPr txBox="1">
            <a:spLocks noChangeArrowheads="1"/>
          </p:cNvSpPr>
          <p:nvPr/>
        </p:nvSpPr>
        <p:spPr bwMode="auto">
          <a:xfrm>
            <a:off x="3013075" y="1493838"/>
            <a:ext cx="855663" cy="457200"/>
          </a:xfrm>
          <a:prstGeom prst="rect">
            <a:avLst/>
          </a:prstGeom>
          <a:noFill/>
          <a:ln w="9525">
            <a:noFill/>
            <a:miter lim="800000"/>
            <a:headEnd/>
            <a:tailEnd/>
          </a:ln>
        </p:spPr>
        <p:txBody>
          <a:bodyPr wrap="none">
            <a:spAutoFit/>
          </a:bodyPr>
          <a:lstStyle/>
          <a:p>
            <a:r>
              <a:rPr lang="fr-CH" sz="2400" b="1">
                <a:latin typeface="Comic Sans MS" pitchFamily="66" charset="0"/>
              </a:rPr>
              <a:t>G/Pr</a:t>
            </a:r>
            <a:endParaRPr lang="en-US" sz="2400" b="1">
              <a:latin typeface="Comic Sans MS" pitchFamily="66" charset="0"/>
            </a:endParaRPr>
          </a:p>
        </p:txBody>
      </p:sp>
      <p:grpSp>
        <p:nvGrpSpPr>
          <p:cNvPr id="8" name="Group 6"/>
          <p:cNvGrpSpPr>
            <a:grpSpLocks/>
          </p:cNvGrpSpPr>
          <p:nvPr/>
        </p:nvGrpSpPr>
        <p:grpSpPr bwMode="auto">
          <a:xfrm>
            <a:off x="1368425" y="1282700"/>
            <a:ext cx="3001963" cy="1868488"/>
            <a:chOff x="1276" y="402"/>
            <a:chExt cx="974" cy="871"/>
          </a:xfrm>
        </p:grpSpPr>
        <p:sp>
          <p:nvSpPr>
            <p:cNvPr id="45071" name="Oval 7"/>
            <p:cNvSpPr>
              <a:spLocks noChangeArrowheads="1"/>
            </p:cNvSpPr>
            <p:nvPr/>
          </p:nvSpPr>
          <p:spPr bwMode="auto">
            <a:xfrm>
              <a:off x="1276" y="402"/>
              <a:ext cx="974" cy="871"/>
            </a:xfrm>
            <a:prstGeom prst="ellipse">
              <a:avLst/>
            </a:prstGeom>
            <a:gradFill rotWithShape="1">
              <a:gsLst>
                <a:gs pos="0">
                  <a:schemeClr val="tx1">
                    <a:alpha val="10001"/>
                  </a:schemeClr>
                </a:gs>
                <a:gs pos="100000">
                  <a:srgbClr val="DDDDDD"/>
                </a:gs>
              </a:gsLst>
              <a:path path="rect">
                <a:fillToRect r="100000" b="100000"/>
              </a:path>
            </a:gradFill>
            <a:ln w="9525">
              <a:noFill/>
              <a:round/>
              <a:headEnd/>
              <a:tailEnd/>
            </a:ln>
          </p:spPr>
          <p:txBody>
            <a:bodyPr wrap="none" anchor="ctr"/>
            <a:lstStyle/>
            <a:p>
              <a:pPr algn="ctr"/>
              <a:endParaRPr lang="en-GB" sz="2400"/>
            </a:p>
          </p:txBody>
        </p:sp>
        <p:sp>
          <p:nvSpPr>
            <p:cNvPr id="45072" name="Rectangle 8"/>
            <p:cNvSpPr>
              <a:spLocks noChangeArrowheads="1"/>
            </p:cNvSpPr>
            <p:nvPr/>
          </p:nvSpPr>
          <p:spPr bwMode="auto">
            <a:xfrm>
              <a:off x="1527" y="500"/>
              <a:ext cx="266" cy="171"/>
            </a:xfrm>
            <a:prstGeom prst="rect">
              <a:avLst/>
            </a:prstGeom>
            <a:noFill/>
            <a:ln w="9525">
              <a:noFill/>
              <a:miter lim="800000"/>
              <a:headEnd/>
              <a:tailEnd/>
            </a:ln>
          </p:spPr>
          <p:txBody>
            <a:bodyPr wrap="none">
              <a:spAutoFit/>
            </a:bodyPr>
            <a:lstStyle/>
            <a:p>
              <a:r>
                <a:rPr lang="fr-CH"/>
                <a:t>RdTrp</a:t>
              </a:r>
              <a:endParaRPr lang="de-DE"/>
            </a:p>
          </p:txBody>
        </p:sp>
      </p:grpSp>
      <p:sp>
        <p:nvSpPr>
          <p:cNvPr id="45070" name="Rectangle 64"/>
          <p:cNvSpPr>
            <a:spLocks noChangeArrowheads="1"/>
          </p:cNvSpPr>
          <p:nvPr/>
        </p:nvSpPr>
        <p:spPr bwMode="auto">
          <a:xfrm>
            <a:off x="3724275" y="6313488"/>
            <a:ext cx="2921000" cy="369887"/>
          </a:xfrm>
          <a:prstGeom prst="rect">
            <a:avLst/>
          </a:prstGeom>
          <a:noFill/>
          <a:ln w="9525">
            <a:noFill/>
            <a:miter lim="800000"/>
            <a:headEnd/>
            <a:tailEnd/>
          </a:ln>
        </p:spPr>
        <p:txBody>
          <a:bodyPr wrap="none">
            <a:spAutoFit/>
          </a:bodyPr>
          <a:lstStyle/>
          <a:p>
            <a:r>
              <a:rPr lang="fr-CH"/>
              <a:t>RdRep versus RdTrp ????</a:t>
            </a:r>
            <a:endParaRPr lang="de-DE"/>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0" presetClass="path" presetSubtype="0" accel="50000" decel="50000" fill="hold" nodeType="clickEffect">
                                  <p:stCondLst>
                                    <p:cond delay="0"/>
                                  </p:stCondLst>
                                  <p:childTnLst>
                                    <p:animMotion origin="layout" path="M 7.22222E-6 -3.20842E-6 L 0.27466 -0.00162 " pathEditMode="relative" ptsTypes="AA">
                                      <p:cBhvr>
                                        <p:cTn id="13" dur="2000" fill="hold"/>
                                        <p:tgtEl>
                                          <p:spTgt spid="8"/>
                                        </p:tgtEl>
                                        <p:attrNameLst>
                                          <p:attrName>ppt_x</p:attrName>
                                          <p:attrName>ppt_y</p:attrName>
                                        </p:attrNameLst>
                                      </p:cBhvr>
                                    </p:animMotion>
                                  </p:childTnLst>
                                </p:cTn>
                              </p:par>
                            </p:childTnLst>
                          </p:cTn>
                        </p:par>
                      </p:childTnLst>
                    </p:cTn>
                  </p:par>
                  <p:par>
                    <p:cTn id="14" fill="hold">
                      <p:stCondLst>
                        <p:cond delay="indefinite"/>
                      </p:stCondLst>
                      <p:childTnLst>
                        <p:par>
                          <p:cTn id="15" fill="hold">
                            <p:stCondLst>
                              <p:cond delay="0"/>
                            </p:stCondLst>
                            <p:childTnLst>
                              <p:par>
                                <p:cTn id="16" presetID="0" presetClass="path" presetSubtype="0" accel="50000" decel="50000" fill="hold" nodeType="clickEffect">
                                  <p:stCondLst>
                                    <p:cond delay="0"/>
                                  </p:stCondLst>
                                  <p:childTnLst>
                                    <p:animMotion origin="layout" path="M 0.27465 -0.00161 L 0.60972 -0.00323 " pathEditMode="relative" rAng="0" ptsTypes="AA">
                                      <p:cBhvr>
                                        <p:cTn id="17" dur="2000" fill="hold"/>
                                        <p:tgtEl>
                                          <p:spTgt spid="8"/>
                                        </p:tgtEl>
                                        <p:attrNameLst>
                                          <p:attrName>ppt_x</p:attrName>
                                          <p:attrName>ppt_y</p:attrName>
                                        </p:attrNameLst>
                                      </p:cBhvr>
                                      <p:rCtr x="16800" y="-100"/>
                                    </p:animMotion>
                                  </p:childTnLst>
                                </p:cTn>
                              </p:par>
                              <p:par>
                                <p:cTn id="18" presetID="18" presetClass="entr" presetSubtype="6" fill="hold" nodeType="with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strips(downRight)">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55" presetClass="entr" presetSubtype="0"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1000" fill="hold"/>
                                        <p:tgtEl>
                                          <p:spTgt spid="7"/>
                                        </p:tgtEl>
                                        <p:attrNameLst>
                                          <p:attrName>ppt_w</p:attrName>
                                        </p:attrNameLst>
                                      </p:cBhvr>
                                      <p:tavLst>
                                        <p:tav tm="0">
                                          <p:val>
                                            <p:strVal val="#ppt_w*0.70"/>
                                          </p:val>
                                        </p:tav>
                                        <p:tav tm="100000">
                                          <p:val>
                                            <p:strVal val="#ppt_w"/>
                                          </p:val>
                                        </p:tav>
                                      </p:tavLst>
                                    </p:anim>
                                    <p:anim calcmode="lin" valueType="num">
                                      <p:cBhvr>
                                        <p:cTn id="30" dur="1000" fill="hold"/>
                                        <p:tgtEl>
                                          <p:spTgt spid="7"/>
                                        </p:tgtEl>
                                        <p:attrNameLst>
                                          <p:attrName>ppt_h</p:attrName>
                                        </p:attrNameLst>
                                      </p:cBhvr>
                                      <p:tavLst>
                                        <p:tav tm="0">
                                          <p:val>
                                            <p:strVal val="#ppt_h"/>
                                          </p:val>
                                        </p:tav>
                                        <p:tav tm="100000">
                                          <p:val>
                                            <p:strVal val="#ppt_h"/>
                                          </p:val>
                                        </p:tav>
                                      </p:tavLst>
                                    </p:anim>
                                    <p:animEffect transition="in" filter="fade">
                                      <p:cBhvr>
                                        <p:cTn id="31" dur="1000"/>
                                        <p:tgtEl>
                                          <p:spTgt spid="7"/>
                                        </p:tgtEl>
                                      </p:cBhvr>
                                    </p:animEffect>
                                  </p:childTnLst>
                                </p:cTn>
                              </p:par>
                            </p:childTnLst>
                          </p:cTn>
                        </p:par>
                      </p:childTnLst>
                    </p:cTn>
                  </p:par>
                  <p:par>
                    <p:cTn id="32" fill="hold">
                      <p:stCondLst>
                        <p:cond delay="indefinite"/>
                      </p:stCondLst>
                      <p:childTnLst>
                        <p:par>
                          <p:cTn id="33" fill="hold">
                            <p:stCondLst>
                              <p:cond delay="0"/>
                            </p:stCondLst>
                            <p:childTnLst>
                              <p:par>
                                <p:cTn id="34" presetID="0" presetClass="path" presetSubtype="0" accel="50000" decel="50000" fill="hold" nodeType="clickEffect">
                                  <p:stCondLst>
                                    <p:cond delay="0"/>
                                  </p:stCondLst>
                                  <p:childTnLst>
                                    <p:animMotion origin="layout" path="M 3.61111E-6 -3.28476E-6 L 0.62517 -0.00162 " pathEditMode="relative" rAng="0" ptsTypes="AA">
                                      <p:cBhvr>
                                        <p:cTn id="35" dur="2000" fill="hold"/>
                                        <p:tgtEl>
                                          <p:spTgt spid="7"/>
                                        </p:tgtEl>
                                        <p:attrNameLst>
                                          <p:attrName>ppt_x</p:attrName>
                                          <p:attrName>ppt_y</p:attrName>
                                        </p:attrNameLst>
                                      </p:cBhvr>
                                      <p:rCtr x="31300" y="-100"/>
                                    </p:animMotion>
                                  </p:childTnLst>
                                </p:cTn>
                              </p:par>
                              <p:par>
                                <p:cTn id="36" presetID="18" presetClass="entr" presetSubtype="6" fill="hold" nodeType="with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strips(downRight)">
                                      <p:cBhvr>
                                        <p:cTn id="38"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ext Box 2"/>
          <p:cNvSpPr txBox="1">
            <a:spLocks noChangeArrowheads="1"/>
          </p:cNvSpPr>
          <p:nvPr/>
        </p:nvSpPr>
        <p:spPr bwMode="auto">
          <a:xfrm>
            <a:off x="749300" y="1611313"/>
            <a:ext cx="5989638" cy="369887"/>
          </a:xfrm>
          <a:prstGeom prst="rect">
            <a:avLst/>
          </a:prstGeom>
          <a:noFill/>
          <a:ln w="9525">
            <a:noFill/>
            <a:miter lim="800000"/>
            <a:headEnd/>
            <a:tailEnd/>
          </a:ln>
        </p:spPr>
        <p:txBody>
          <a:bodyPr wrap="none">
            <a:spAutoFit/>
          </a:bodyPr>
          <a:lstStyle/>
          <a:p>
            <a:r>
              <a:rPr lang="en-GB" b="1">
                <a:latin typeface="Times New Roman" pitchFamily="18" charset="0"/>
                <a:cs typeface="Times New Roman" pitchFamily="18" charset="0"/>
              </a:rPr>
              <a:t>HOW DOES THE RdRp RECOGNIZE ITS TEMPLATE?</a:t>
            </a:r>
          </a:p>
        </p:txBody>
      </p:sp>
      <p:sp>
        <p:nvSpPr>
          <p:cNvPr id="36867" name="Text Box 3"/>
          <p:cNvSpPr txBox="1">
            <a:spLocks noChangeArrowheads="1"/>
          </p:cNvSpPr>
          <p:nvPr/>
        </p:nvSpPr>
        <p:spPr bwMode="auto">
          <a:xfrm>
            <a:off x="749300" y="2979738"/>
            <a:ext cx="7367588" cy="369887"/>
          </a:xfrm>
          <a:prstGeom prst="rect">
            <a:avLst/>
          </a:prstGeom>
          <a:noFill/>
          <a:ln w="9525">
            <a:noFill/>
            <a:miter lim="800000"/>
            <a:headEnd/>
            <a:tailEnd/>
          </a:ln>
        </p:spPr>
        <p:txBody>
          <a:bodyPr wrap="none">
            <a:spAutoFit/>
          </a:bodyPr>
          <a:lstStyle/>
          <a:p>
            <a:r>
              <a:rPr lang="en-GB" b="1">
                <a:latin typeface="Times New Roman" pitchFamily="18" charset="0"/>
                <a:cs typeface="Times New Roman" pitchFamily="18" charset="0"/>
              </a:rPr>
              <a:t>HOW DOES THE RdRp KNOW THAT IT IS A PROPER TEMPLATE?</a:t>
            </a:r>
          </a:p>
        </p:txBody>
      </p:sp>
      <p:sp>
        <p:nvSpPr>
          <p:cNvPr id="36868" name="Text Box 4"/>
          <p:cNvSpPr txBox="1">
            <a:spLocks noChangeArrowheads="1"/>
          </p:cNvSpPr>
          <p:nvPr/>
        </p:nvSpPr>
        <p:spPr bwMode="auto">
          <a:xfrm>
            <a:off x="749300" y="4449763"/>
            <a:ext cx="6969125" cy="369887"/>
          </a:xfrm>
          <a:prstGeom prst="rect">
            <a:avLst/>
          </a:prstGeom>
          <a:noFill/>
          <a:ln w="9525">
            <a:noFill/>
            <a:miter lim="800000"/>
            <a:headEnd/>
            <a:tailEnd/>
          </a:ln>
        </p:spPr>
        <p:txBody>
          <a:bodyPr wrap="none">
            <a:spAutoFit/>
          </a:bodyPr>
          <a:lstStyle/>
          <a:p>
            <a:r>
              <a:rPr lang="en-GB" b="1">
                <a:latin typeface="Times New Roman" pitchFamily="18" charset="0"/>
                <a:cs typeface="Times New Roman" pitchFamily="18" charset="0"/>
              </a:rPr>
              <a:t>HOW DOES THE RdRp KEEP COUNT OF THE NUCLEOTIDES?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Effect transition="in" filter="wipe(left)">
                                      <p:cBhvr>
                                        <p:cTn id="7" dur="500"/>
                                        <p:tgtEl>
                                          <p:spTgt spid="368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6867"/>
                                        </p:tgtEl>
                                        <p:attrNameLst>
                                          <p:attrName>style.visibility</p:attrName>
                                        </p:attrNameLst>
                                      </p:cBhvr>
                                      <p:to>
                                        <p:strVal val="visible"/>
                                      </p:to>
                                    </p:set>
                                    <p:animEffect transition="in" filter="wipe(left)">
                                      <p:cBhvr>
                                        <p:cTn id="12" dur="500"/>
                                        <p:tgtEl>
                                          <p:spTgt spid="3686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868"/>
                                        </p:tgtEl>
                                        <p:attrNameLst>
                                          <p:attrName>style.visibility</p:attrName>
                                        </p:attrNameLst>
                                      </p:cBhvr>
                                      <p:to>
                                        <p:strVal val="visible"/>
                                      </p:to>
                                    </p:set>
                                    <p:animEffect transition="in" filter="wipe(left)">
                                      <p:cBhvr>
                                        <p:cTn id="17"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P spid="36867" grpId="0"/>
      <p:bldP spid="3686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Figure-4"/>
          <p:cNvPicPr>
            <a:picLocks noChangeAspect="1" noChangeArrowheads="1"/>
          </p:cNvPicPr>
          <p:nvPr/>
        </p:nvPicPr>
        <p:blipFill>
          <a:blip r:embed="rId3"/>
          <a:srcRect/>
          <a:stretch>
            <a:fillRect/>
          </a:stretch>
        </p:blipFill>
        <p:spPr bwMode="auto">
          <a:xfrm>
            <a:off x="1739900" y="317500"/>
            <a:ext cx="4503738" cy="6086475"/>
          </a:xfrm>
          <a:prstGeom prst="rect">
            <a:avLst/>
          </a:prstGeom>
          <a:noFill/>
          <a:ln w="9525">
            <a:noFill/>
            <a:miter lim="800000"/>
            <a:headEnd/>
            <a:tailEnd/>
          </a:ln>
        </p:spPr>
      </p:pic>
      <p:grpSp>
        <p:nvGrpSpPr>
          <p:cNvPr id="47107" name="Group 5"/>
          <p:cNvGrpSpPr>
            <a:grpSpLocks/>
          </p:cNvGrpSpPr>
          <p:nvPr/>
        </p:nvGrpSpPr>
        <p:grpSpPr bwMode="auto">
          <a:xfrm>
            <a:off x="1838325" y="388938"/>
            <a:ext cx="584200" cy="5902325"/>
            <a:chOff x="814" y="664"/>
            <a:chExt cx="368" cy="2528"/>
          </a:xfrm>
        </p:grpSpPr>
        <p:sp>
          <p:nvSpPr>
            <p:cNvPr id="47121" name="Line 6"/>
            <p:cNvSpPr>
              <a:spLocks noChangeShapeType="1"/>
            </p:cNvSpPr>
            <p:nvPr/>
          </p:nvSpPr>
          <p:spPr bwMode="auto">
            <a:xfrm>
              <a:off x="980" y="868"/>
              <a:ext cx="8" cy="2324"/>
            </a:xfrm>
            <a:prstGeom prst="line">
              <a:avLst/>
            </a:prstGeom>
            <a:noFill/>
            <a:ln w="9525">
              <a:solidFill>
                <a:srgbClr val="FF0000"/>
              </a:solidFill>
              <a:round/>
              <a:headEnd type="triangle" w="med" len="med"/>
              <a:tailEnd type="triangle" w="med" len="med"/>
            </a:ln>
          </p:spPr>
          <p:txBody>
            <a:bodyPr/>
            <a:lstStyle/>
            <a:p>
              <a:endParaRPr lang="fr-FR"/>
            </a:p>
          </p:txBody>
        </p:sp>
        <p:sp>
          <p:nvSpPr>
            <p:cNvPr id="47122" name="Text Box 7"/>
            <p:cNvSpPr txBox="1">
              <a:spLocks noChangeArrowheads="1"/>
            </p:cNvSpPr>
            <p:nvPr/>
          </p:nvSpPr>
          <p:spPr bwMode="auto">
            <a:xfrm>
              <a:off x="814" y="664"/>
              <a:ext cx="368" cy="144"/>
            </a:xfrm>
            <a:prstGeom prst="rect">
              <a:avLst/>
            </a:prstGeom>
            <a:noFill/>
            <a:ln w="9525">
              <a:noFill/>
              <a:miter lim="800000"/>
              <a:headEnd/>
              <a:tailEnd/>
            </a:ln>
          </p:spPr>
          <p:txBody>
            <a:bodyPr wrap="none">
              <a:spAutoFit/>
            </a:bodyPr>
            <a:lstStyle/>
            <a:p>
              <a:r>
                <a:rPr lang="fr-CH" sz="1600">
                  <a:solidFill>
                    <a:srgbClr val="FF0000"/>
                  </a:solidFill>
                </a:rPr>
                <a:t>1</a:t>
              </a:r>
              <a:r>
                <a:rPr lang="fr-CH" sz="1600">
                  <a:solidFill>
                    <a:srgbClr val="FF0000"/>
                  </a:solidFill>
                  <a:latin typeface="Symbol" pitchFamily="18" charset="2"/>
                </a:rPr>
                <a:t>m</a:t>
              </a:r>
              <a:r>
                <a:rPr lang="fr-CH" sz="1600">
                  <a:solidFill>
                    <a:srgbClr val="FF0000"/>
                  </a:solidFill>
                </a:rPr>
                <a:t>m</a:t>
              </a:r>
              <a:endParaRPr lang="de-DE" sz="1600">
                <a:solidFill>
                  <a:srgbClr val="FF0000"/>
                </a:solidFill>
              </a:endParaRPr>
            </a:p>
          </p:txBody>
        </p:sp>
      </p:grpSp>
      <p:grpSp>
        <p:nvGrpSpPr>
          <p:cNvPr id="47108" name="Group 8"/>
          <p:cNvGrpSpPr>
            <a:grpSpLocks/>
          </p:cNvGrpSpPr>
          <p:nvPr/>
        </p:nvGrpSpPr>
        <p:grpSpPr bwMode="auto">
          <a:xfrm>
            <a:off x="2433638" y="2389188"/>
            <a:ext cx="720725" cy="366712"/>
            <a:chOff x="1136" y="1475"/>
            <a:chExt cx="454" cy="231"/>
          </a:xfrm>
        </p:grpSpPr>
        <p:sp>
          <p:nvSpPr>
            <p:cNvPr id="47117" name="Line 9"/>
            <p:cNvSpPr>
              <a:spLocks noChangeShapeType="1"/>
            </p:cNvSpPr>
            <p:nvPr/>
          </p:nvSpPr>
          <p:spPr bwMode="auto">
            <a:xfrm>
              <a:off x="1136" y="1672"/>
              <a:ext cx="140" cy="4"/>
            </a:xfrm>
            <a:prstGeom prst="line">
              <a:avLst/>
            </a:prstGeom>
            <a:noFill/>
            <a:ln w="9525">
              <a:solidFill>
                <a:srgbClr val="FF0000"/>
              </a:solidFill>
              <a:round/>
              <a:headEnd type="triangle" w="med" len="med"/>
              <a:tailEnd type="triangle" w="med" len="med"/>
            </a:ln>
          </p:spPr>
          <p:txBody>
            <a:bodyPr/>
            <a:lstStyle/>
            <a:p>
              <a:endParaRPr lang="fr-FR"/>
            </a:p>
          </p:txBody>
        </p:sp>
        <p:grpSp>
          <p:nvGrpSpPr>
            <p:cNvPr id="47118" name="Group 10"/>
            <p:cNvGrpSpPr>
              <a:grpSpLocks/>
            </p:cNvGrpSpPr>
            <p:nvPr/>
          </p:nvGrpSpPr>
          <p:grpSpPr bwMode="auto">
            <a:xfrm>
              <a:off x="1178" y="1475"/>
              <a:ext cx="412" cy="231"/>
              <a:chOff x="162" y="667"/>
              <a:chExt cx="412" cy="231"/>
            </a:xfrm>
          </p:grpSpPr>
          <p:sp>
            <p:nvSpPr>
              <p:cNvPr id="47119" name="Text Box 11"/>
              <p:cNvSpPr txBox="1">
                <a:spLocks noChangeArrowheads="1"/>
              </p:cNvSpPr>
              <p:nvPr/>
            </p:nvSpPr>
            <p:spPr bwMode="auto">
              <a:xfrm>
                <a:off x="162" y="667"/>
                <a:ext cx="412" cy="231"/>
              </a:xfrm>
              <a:prstGeom prst="rect">
                <a:avLst/>
              </a:prstGeom>
              <a:noFill/>
              <a:ln w="9525">
                <a:noFill/>
                <a:miter lim="800000"/>
                <a:headEnd/>
                <a:tailEnd/>
              </a:ln>
            </p:spPr>
            <p:txBody>
              <a:bodyPr wrap="none">
                <a:spAutoFit/>
              </a:bodyPr>
              <a:lstStyle/>
              <a:p>
                <a:r>
                  <a:rPr lang="fr-CH">
                    <a:solidFill>
                      <a:srgbClr val="FF0000"/>
                    </a:solidFill>
                  </a:rPr>
                  <a:t>80 A</a:t>
                </a:r>
                <a:endParaRPr lang="de-DE">
                  <a:solidFill>
                    <a:srgbClr val="FF0000"/>
                  </a:solidFill>
                </a:endParaRPr>
              </a:p>
            </p:txBody>
          </p:sp>
          <p:sp>
            <p:nvSpPr>
              <p:cNvPr id="47120" name="Oval 12"/>
              <p:cNvSpPr>
                <a:spLocks noChangeArrowheads="1"/>
              </p:cNvSpPr>
              <p:nvPr/>
            </p:nvSpPr>
            <p:spPr bwMode="auto">
              <a:xfrm>
                <a:off x="448" y="684"/>
                <a:ext cx="32" cy="36"/>
              </a:xfrm>
              <a:prstGeom prst="ellipse">
                <a:avLst/>
              </a:prstGeom>
              <a:noFill/>
              <a:ln w="12700">
                <a:solidFill>
                  <a:srgbClr val="FF0000"/>
                </a:solidFill>
                <a:round/>
                <a:headEnd/>
                <a:tailEnd/>
              </a:ln>
            </p:spPr>
            <p:txBody>
              <a:bodyPr wrap="none" anchor="ctr"/>
              <a:lstStyle/>
              <a:p>
                <a:endParaRPr lang="en-US"/>
              </a:p>
            </p:txBody>
          </p:sp>
        </p:grpSp>
      </p:grpSp>
      <p:sp>
        <p:nvSpPr>
          <p:cNvPr id="47109" name="Text Box 14"/>
          <p:cNvSpPr txBox="1">
            <a:spLocks noChangeArrowheads="1"/>
          </p:cNvSpPr>
          <p:nvPr/>
        </p:nvSpPr>
        <p:spPr bwMode="auto">
          <a:xfrm>
            <a:off x="5619750" y="3248025"/>
            <a:ext cx="1784350" cy="365125"/>
          </a:xfrm>
          <a:prstGeom prst="rect">
            <a:avLst/>
          </a:prstGeom>
          <a:noFill/>
          <a:ln w="9525">
            <a:noFill/>
            <a:miter lim="800000"/>
            <a:headEnd/>
            <a:tailEnd/>
          </a:ln>
        </p:spPr>
        <p:txBody>
          <a:bodyPr wrap="none">
            <a:spAutoFit/>
          </a:bodyPr>
          <a:lstStyle/>
          <a:p>
            <a:r>
              <a:rPr lang="fr-CH">
                <a:solidFill>
                  <a:srgbClr val="FF0000"/>
                </a:solidFill>
              </a:rPr>
              <a:t>13 N / helix turn</a:t>
            </a:r>
            <a:endParaRPr lang="de-DE">
              <a:solidFill>
                <a:srgbClr val="FF0000"/>
              </a:solidFill>
            </a:endParaRPr>
          </a:p>
        </p:txBody>
      </p:sp>
      <p:sp>
        <p:nvSpPr>
          <p:cNvPr id="47110" name="Line 15"/>
          <p:cNvSpPr>
            <a:spLocks noChangeShapeType="1"/>
          </p:cNvSpPr>
          <p:nvPr/>
        </p:nvSpPr>
        <p:spPr bwMode="auto">
          <a:xfrm flipV="1">
            <a:off x="5111750" y="3600450"/>
            <a:ext cx="938213" cy="525463"/>
          </a:xfrm>
          <a:prstGeom prst="line">
            <a:avLst/>
          </a:prstGeom>
          <a:noFill/>
          <a:ln w="28575">
            <a:solidFill>
              <a:srgbClr val="FF0000"/>
            </a:solidFill>
            <a:round/>
            <a:headEnd/>
            <a:tailEnd type="triangle" w="med" len="med"/>
          </a:ln>
        </p:spPr>
        <p:txBody>
          <a:bodyPr/>
          <a:lstStyle/>
          <a:p>
            <a:endParaRPr lang="fr-FR"/>
          </a:p>
        </p:txBody>
      </p:sp>
      <p:grpSp>
        <p:nvGrpSpPr>
          <p:cNvPr id="47111" name="Group 16"/>
          <p:cNvGrpSpPr>
            <a:grpSpLocks/>
          </p:cNvGrpSpPr>
          <p:nvPr/>
        </p:nvGrpSpPr>
        <p:grpSpPr bwMode="auto">
          <a:xfrm>
            <a:off x="5270500" y="5059363"/>
            <a:ext cx="2251075" cy="665162"/>
            <a:chOff x="2392" y="2506"/>
            <a:chExt cx="1418" cy="419"/>
          </a:xfrm>
        </p:grpSpPr>
        <p:sp>
          <p:nvSpPr>
            <p:cNvPr id="47115" name="Line 17"/>
            <p:cNvSpPr>
              <a:spLocks noChangeShapeType="1"/>
            </p:cNvSpPr>
            <p:nvPr/>
          </p:nvSpPr>
          <p:spPr bwMode="auto">
            <a:xfrm>
              <a:off x="2392" y="2506"/>
              <a:ext cx="684" cy="294"/>
            </a:xfrm>
            <a:prstGeom prst="line">
              <a:avLst/>
            </a:prstGeom>
            <a:noFill/>
            <a:ln w="28575">
              <a:solidFill>
                <a:srgbClr val="FF0000"/>
              </a:solidFill>
              <a:round/>
              <a:headEnd/>
              <a:tailEnd type="triangle" w="med" len="med"/>
            </a:ln>
          </p:spPr>
          <p:txBody>
            <a:bodyPr/>
            <a:lstStyle/>
            <a:p>
              <a:endParaRPr lang="fr-FR"/>
            </a:p>
          </p:txBody>
        </p:sp>
        <p:sp>
          <p:nvSpPr>
            <p:cNvPr id="47116" name="Text Box 18"/>
            <p:cNvSpPr txBox="1">
              <a:spLocks noChangeArrowheads="1"/>
            </p:cNvSpPr>
            <p:nvPr/>
          </p:nvSpPr>
          <p:spPr bwMode="auto">
            <a:xfrm>
              <a:off x="3076" y="2637"/>
              <a:ext cx="734" cy="288"/>
            </a:xfrm>
            <a:prstGeom prst="rect">
              <a:avLst/>
            </a:prstGeom>
            <a:noFill/>
            <a:ln w="9525">
              <a:noFill/>
              <a:miter lim="800000"/>
              <a:headEnd/>
              <a:tailEnd/>
            </a:ln>
          </p:spPr>
          <p:txBody>
            <a:bodyPr wrap="none">
              <a:spAutoFit/>
            </a:bodyPr>
            <a:lstStyle/>
            <a:p>
              <a:r>
                <a:rPr lang="fr-CH" sz="2400">
                  <a:solidFill>
                    <a:srgbClr val="FF0000"/>
                  </a:solidFill>
                </a:rPr>
                <a:t>6 nt / N</a:t>
              </a:r>
              <a:endParaRPr lang="de-DE" sz="2400">
                <a:solidFill>
                  <a:srgbClr val="FF0000"/>
                </a:solidFill>
              </a:endParaRPr>
            </a:p>
          </p:txBody>
        </p:sp>
      </p:grpSp>
      <p:sp>
        <p:nvSpPr>
          <p:cNvPr id="47112" name="Text Box 19"/>
          <p:cNvSpPr txBox="1">
            <a:spLocks noChangeArrowheads="1"/>
          </p:cNvSpPr>
          <p:nvPr/>
        </p:nvSpPr>
        <p:spPr bwMode="auto">
          <a:xfrm>
            <a:off x="4156075" y="925513"/>
            <a:ext cx="4497388" cy="923925"/>
          </a:xfrm>
          <a:prstGeom prst="rect">
            <a:avLst/>
          </a:prstGeom>
          <a:noFill/>
          <a:ln w="9525">
            <a:noFill/>
            <a:miter lim="800000"/>
            <a:headEnd/>
            <a:tailEnd/>
          </a:ln>
        </p:spPr>
        <p:txBody>
          <a:bodyPr wrap="none">
            <a:spAutoFit/>
          </a:bodyPr>
          <a:lstStyle/>
          <a:p>
            <a:pPr>
              <a:buFontTx/>
              <a:buChar char="-"/>
            </a:pPr>
            <a:r>
              <a:rPr lang="fr-CH"/>
              <a:t> RNA resistant to nuclease and high salt </a:t>
            </a:r>
          </a:p>
          <a:p>
            <a:pPr>
              <a:buFontTx/>
              <a:buChar char="-"/>
            </a:pPr>
            <a:r>
              <a:rPr lang="fr-CH"/>
              <a:t> Bases poorly accessible to Watson-Crick</a:t>
            </a:r>
          </a:p>
          <a:p>
            <a:r>
              <a:rPr lang="fr-CH"/>
              <a:t>   base pairing</a:t>
            </a:r>
          </a:p>
        </p:txBody>
      </p:sp>
      <p:sp>
        <p:nvSpPr>
          <p:cNvPr id="47113" name="Text Box 20"/>
          <p:cNvSpPr txBox="1">
            <a:spLocks noChangeArrowheads="1"/>
          </p:cNvSpPr>
          <p:nvPr/>
        </p:nvSpPr>
        <p:spPr bwMode="auto">
          <a:xfrm>
            <a:off x="1638300" y="6400800"/>
            <a:ext cx="5656263" cy="457200"/>
          </a:xfrm>
          <a:prstGeom prst="rect">
            <a:avLst/>
          </a:prstGeom>
          <a:noFill/>
          <a:ln w="9525">
            <a:noFill/>
            <a:miter lim="800000"/>
            <a:headEnd/>
            <a:tailEnd/>
          </a:ln>
        </p:spPr>
        <p:txBody>
          <a:bodyPr wrap="none">
            <a:spAutoFit/>
          </a:bodyPr>
          <a:lstStyle/>
          <a:p>
            <a:r>
              <a:rPr lang="fr-CH" sz="2400">
                <a:solidFill>
                  <a:srgbClr val="FF0000"/>
                </a:solidFill>
              </a:rPr>
              <a:t>- NC is  the active template for the RdRp</a:t>
            </a:r>
            <a:endParaRPr lang="de-DE" sz="2400">
              <a:solidFill>
                <a:srgbClr val="FF0000"/>
              </a:solidFill>
            </a:endParaRPr>
          </a:p>
        </p:txBody>
      </p:sp>
      <p:sp>
        <p:nvSpPr>
          <p:cNvPr id="47114" name="Text Box 19"/>
          <p:cNvSpPr txBox="1">
            <a:spLocks noChangeArrowheads="1"/>
          </p:cNvSpPr>
          <p:nvPr/>
        </p:nvSpPr>
        <p:spPr bwMode="auto">
          <a:xfrm>
            <a:off x="166688" y="401638"/>
            <a:ext cx="1530350" cy="368300"/>
          </a:xfrm>
          <a:prstGeom prst="rect">
            <a:avLst/>
          </a:prstGeom>
          <a:noFill/>
          <a:ln w="9525">
            <a:noFill/>
            <a:miter lim="800000"/>
            <a:headEnd/>
            <a:tailEnd/>
          </a:ln>
        </p:spPr>
        <p:txBody>
          <a:bodyPr wrap="none">
            <a:spAutoFit/>
          </a:bodyPr>
          <a:lstStyle/>
          <a:p>
            <a:pPr>
              <a:buFontTx/>
              <a:buChar char="-"/>
            </a:pPr>
            <a:r>
              <a:rPr lang="fr-CH"/>
              <a:t>Sendai virus</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3"/>
          <p:cNvSpPr txBox="1">
            <a:spLocks noChangeArrowheads="1"/>
          </p:cNvSpPr>
          <p:nvPr/>
        </p:nvSpPr>
        <p:spPr bwMode="auto">
          <a:xfrm>
            <a:off x="8161338" y="4022725"/>
            <a:ext cx="685800" cy="336550"/>
          </a:xfrm>
          <a:prstGeom prst="rect">
            <a:avLst/>
          </a:prstGeom>
          <a:noFill/>
          <a:ln w="9525">
            <a:noFill/>
            <a:miter lim="800000"/>
            <a:headEnd/>
            <a:tailEnd/>
          </a:ln>
        </p:spPr>
        <p:txBody>
          <a:bodyPr wrap="none">
            <a:spAutoFit/>
          </a:bodyPr>
          <a:lstStyle/>
          <a:p>
            <a:pPr eaLnBrk="0" hangingPunct="0"/>
            <a:r>
              <a:rPr lang="fr-FR" sz="1600">
                <a:latin typeface="Times New Roman" pitchFamily="18" charset="0"/>
              </a:rPr>
              <a:t>160 Å</a:t>
            </a:r>
            <a:endParaRPr lang="fr-FR">
              <a:latin typeface="Times New Roman" pitchFamily="18" charset="0"/>
            </a:endParaRPr>
          </a:p>
        </p:txBody>
      </p:sp>
      <p:pic>
        <p:nvPicPr>
          <p:cNvPr id="48131" name="Picture 4" descr="nucleocapsid"/>
          <p:cNvPicPr>
            <a:picLocks noChangeAspect="1" noChangeArrowheads="1"/>
          </p:cNvPicPr>
          <p:nvPr/>
        </p:nvPicPr>
        <p:blipFill>
          <a:blip r:embed="rId3"/>
          <a:srcRect l="2055" t="32228" r="42432"/>
          <a:stretch>
            <a:fillRect/>
          </a:stretch>
        </p:blipFill>
        <p:spPr bwMode="auto">
          <a:xfrm>
            <a:off x="3454400" y="2286000"/>
            <a:ext cx="1828800" cy="1752600"/>
          </a:xfrm>
          <a:prstGeom prst="rect">
            <a:avLst/>
          </a:prstGeom>
          <a:noFill/>
          <a:ln w="12700">
            <a:solidFill>
              <a:srgbClr val="000000"/>
            </a:solidFill>
            <a:miter lim="800000"/>
            <a:headEnd/>
            <a:tailEnd/>
          </a:ln>
        </p:spPr>
      </p:pic>
      <p:pic>
        <p:nvPicPr>
          <p:cNvPr id="48132" name="Picture 5" descr="rage21"/>
          <p:cNvPicPr>
            <a:picLocks noChangeAspect="1" noChangeArrowheads="1"/>
          </p:cNvPicPr>
          <p:nvPr/>
        </p:nvPicPr>
        <p:blipFill>
          <a:blip r:embed="rId4">
            <a:lum bright="12000"/>
            <a:grayscl/>
          </a:blip>
          <a:srcRect l="7623" t="9891" r="6688" b="22343"/>
          <a:stretch>
            <a:fillRect/>
          </a:stretch>
        </p:blipFill>
        <p:spPr bwMode="auto">
          <a:xfrm>
            <a:off x="406400" y="2514600"/>
            <a:ext cx="1998663" cy="1371600"/>
          </a:xfrm>
          <a:prstGeom prst="rect">
            <a:avLst/>
          </a:prstGeom>
          <a:solidFill>
            <a:schemeClr val="bg1"/>
          </a:solidFill>
          <a:ln w="12700">
            <a:solidFill>
              <a:srgbClr val="000000"/>
            </a:solidFill>
            <a:miter lim="800000"/>
            <a:headEnd/>
            <a:tailEnd/>
          </a:ln>
        </p:spPr>
      </p:pic>
      <p:sp>
        <p:nvSpPr>
          <p:cNvPr id="48133" name="Text Box 6">
            <a:hlinkClick r:id="rId5" action="ppaction://hlinksldjump"/>
          </p:cNvPr>
          <p:cNvSpPr txBox="1">
            <a:spLocks noChangeArrowheads="1"/>
          </p:cNvSpPr>
          <p:nvPr/>
        </p:nvSpPr>
        <p:spPr bwMode="auto">
          <a:xfrm>
            <a:off x="-68263" y="249238"/>
            <a:ext cx="9280526" cy="876300"/>
          </a:xfrm>
          <a:prstGeom prst="rect">
            <a:avLst/>
          </a:prstGeom>
          <a:noFill/>
          <a:ln w="9525">
            <a:noFill/>
            <a:miter lim="800000"/>
            <a:headEnd/>
            <a:tailEnd/>
          </a:ln>
        </p:spPr>
        <p:txBody>
          <a:bodyPr>
            <a:spAutoFit/>
          </a:bodyPr>
          <a:lstStyle/>
          <a:p>
            <a:pPr algn="ctr" eaLnBrk="0" hangingPunct="0"/>
            <a:r>
              <a:rPr lang="en-GB" sz="2800">
                <a:solidFill>
                  <a:schemeClr val="tx2"/>
                </a:solidFill>
                <a:latin typeface="Times New Roman" pitchFamily="18" charset="0"/>
                <a:cs typeface="Times New Roman" pitchFamily="18" charset="0"/>
              </a:rPr>
              <a:t>Rabies virus RNP / N-RNA (3D EM reconstruction)</a:t>
            </a:r>
          </a:p>
          <a:p>
            <a:pPr algn="ctr" eaLnBrk="0" hangingPunct="0">
              <a:lnSpc>
                <a:spcPct val="130000"/>
              </a:lnSpc>
            </a:pPr>
            <a:r>
              <a:rPr lang="en-GB" i="1">
                <a:latin typeface="Times New Roman" pitchFamily="18" charset="0"/>
                <a:cs typeface="Times New Roman" pitchFamily="18" charset="0"/>
              </a:rPr>
              <a:t>(Schoehn et al., J. Virol. 2001, </a:t>
            </a:r>
            <a:r>
              <a:rPr lang="en-GB" b="1" i="1">
                <a:latin typeface="Times New Roman" pitchFamily="18" charset="0"/>
                <a:cs typeface="Times New Roman" pitchFamily="18" charset="0"/>
              </a:rPr>
              <a:t>75</a:t>
            </a:r>
            <a:r>
              <a:rPr lang="en-GB" i="1">
                <a:latin typeface="Times New Roman" pitchFamily="18" charset="0"/>
                <a:cs typeface="Times New Roman" pitchFamily="18" charset="0"/>
              </a:rPr>
              <a:t>:490-8; Kouznetzoff et al., J.Gen.Virol.1998, </a:t>
            </a:r>
            <a:r>
              <a:rPr lang="fr-FR" b="1" i="1">
                <a:latin typeface="Times New Roman" pitchFamily="18" charset="0"/>
                <a:cs typeface="Times New Roman" pitchFamily="18" charset="0"/>
              </a:rPr>
              <a:t>79</a:t>
            </a:r>
            <a:r>
              <a:rPr lang="fr-FR" i="1">
                <a:latin typeface="Times New Roman" pitchFamily="18" charset="0"/>
                <a:cs typeface="Times New Roman" pitchFamily="18" charset="0"/>
              </a:rPr>
              <a:t>:1005-13)</a:t>
            </a:r>
            <a:r>
              <a:rPr lang="en-GB" i="1">
                <a:latin typeface="Times New Roman" pitchFamily="18" charset="0"/>
                <a:cs typeface="Times New Roman" pitchFamily="18" charset="0"/>
              </a:rPr>
              <a:t> </a:t>
            </a:r>
            <a:endParaRPr lang="en-US" i="1">
              <a:latin typeface="Times New Roman" pitchFamily="18" charset="0"/>
              <a:cs typeface="Times New Roman" pitchFamily="18" charset="0"/>
            </a:endParaRPr>
          </a:p>
        </p:txBody>
      </p:sp>
      <p:sp>
        <p:nvSpPr>
          <p:cNvPr id="48134" name="Line 7"/>
          <p:cNvSpPr>
            <a:spLocks noChangeShapeType="1"/>
          </p:cNvSpPr>
          <p:nvPr/>
        </p:nvSpPr>
        <p:spPr bwMode="auto">
          <a:xfrm>
            <a:off x="2573338" y="3200400"/>
            <a:ext cx="677862" cy="0"/>
          </a:xfrm>
          <a:prstGeom prst="line">
            <a:avLst/>
          </a:prstGeom>
          <a:noFill/>
          <a:ln w="76200">
            <a:solidFill>
              <a:schemeClr val="tx1"/>
            </a:solidFill>
            <a:round/>
            <a:headEnd/>
            <a:tailEnd type="stealth" w="med" len="med"/>
          </a:ln>
        </p:spPr>
        <p:txBody>
          <a:bodyPr anchor="ctr">
            <a:spAutoFit/>
          </a:bodyPr>
          <a:lstStyle/>
          <a:p>
            <a:endParaRPr lang="fr-FR"/>
          </a:p>
        </p:txBody>
      </p:sp>
      <p:pic>
        <p:nvPicPr>
          <p:cNvPr id="48135" name="Picture 8" descr="JGV cover rabies-2"/>
          <p:cNvPicPr>
            <a:picLocks noChangeAspect="1" noChangeArrowheads="1"/>
          </p:cNvPicPr>
          <p:nvPr/>
        </p:nvPicPr>
        <p:blipFill>
          <a:blip r:embed="rId6">
            <a:clrChange>
              <a:clrFrom>
                <a:srgbClr val="FEFF63"/>
              </a:clrFrom>
              <a:clrTo>
                <a:srgbClr val="FEFF63">
                  <a:alpha val="0"/>
                </a:srgbClr>
              </a:clrTo>
            </a:clrChange>
          </a:blip>
          <a:srcRect l="53525" t="62744" r="26054" b="12733"/>
          <a:stretch>
            <a:fillRect/>
          </a:stretch>
        </p:blipFill>
        <p:spPr bwMode="auto">
          <a:xfrm>
            <a:off x="6434138" y="2286000"/>
            <a:ext cx="1965325" cy="1676400"/>
          </a:xfrm>
          <a:prstGeom prst="rect">
            <a:avLst/>
          </a:prstGeom>
          <a:noFill/>
          <a:ln w="9525">
            <a:solidFill>
              <a:schemeClr val="tx1"/>
            </a:solidFill>
            <a:miter lim="800000"/>
            <a:headEnd/>
            <a:tailEnd/>
          </a:ln>
        </p:spPr>
      </p:pic>
      <p:sp>
        <p:nvSpPr>
          <p:cNvPr id="48136" name="Text Box 9"/>
          <p:cNvSpPr txBox="1">
            <a:spLocks noChangeArrowheads="1"/>
          </p:cNvSpPr>
          <p:nvPr/>
        </p:nvSpPr>
        <p:spPr bwMode="auto">
          <a:xfrm>
            <a:off x="6346825" y="1447800"/>
            <a:ext cx="2076450" cy="785813"/>
          </a:xfrm>
          <a:prstGeom prst="rect">
            <a:avLst/>
          </a:prstGeom>
          <a:noFill/>
          <a:ln w="9525">
            <a:noFill/>
            <a:miter lim="800000"/>
            <a:headEnd/>
            <a:tailEnd/>
          </a:ln>
        </p:spPr>
        <p:txBody>
          <a:bodyPr wrap="none">
            <a:spAutoFit/>
          </a:bodyPr>
          <a:lstStyle/>
          <a:p>
            <a:pPr algn="ctr" eaLnBrk="0" hangingPunct="0">
              <a:lnSpc>
                <a:spcPct val="110000"/>
              </a:lnSpc>
            </a:pPr>
            <a:r>
              <a:rPr lang="fr-FR" sz="2400" b="1"/>
              <a:t>recombinant-N</a:t>
            </a:r>
          </a:p>
          <a:p>
            <a:pPr algn="ctr" eaLnBrk="0" hangingPunct="0">
              <a:lnSpc>
                <a:spcPct val="80000"/>
              </a:lnSpc>
            </a:pPr>
            <a:r>
              <a:rPr lang="fr-FR" sz="2400" b="1"/>
              <a:t>+ cell RNA </a:t>
            </a:r>
          </a:p>
        </p:txBody>
      </p:sp>
      <p:sp>
        <p:nvSpPr>
          <p:cNvPr id="48137" name="Text Box 10"/>
          <p:cNvSpPr txBox="1">
            <a:spLocks noChangeArrowheads="1"/>
          </p:cNvSpPr>
          <p:nvPr/>
        </p:nvSpPr>
        <p:spPr bwMode="auto">
          <a:xfrm>
            <a:off x="338138" y="1471613"/>
            <a:ext cx="2520950" cy="493712"/>
          </a:xfrm>
          <a:prstGeom prst="rect">
            <a:avLst/>
          </a:prstGeom>
          <a:noFill/>
          <a:ln w="9525">
            <a:noFill/>
            <a:miter lim="800000"/>
            <a:headEnd/>
            <a:tailEnd/>
          </a:ln>
        </p:spPr>
        <p:txBody>
          <a:bodyPr wrap="none">
            <a:spAutoFit/>
          </a:bodyPr>
          <a:lstStyle/>
          <a:p>
            <a:pPr algn="ctr" eaLnBrk="0" hangingPunct="0">
              <a:lnSpc>
                <a:spcPct val="110000"/>
              </a:lnSpc>
            </a:pPr>
            <a:r>
              <a:rPr lang="fr-FR" sz="2400" b="1"/>
              <a:t>virion + detergent </a:t>
            </a:r>
          </a:p>
        </p:txBody>
      </p:sp>
      <p:sp>
        <p:nvSpPr>
          <p:cNvPr id="48138" name="Text Box 11"/>
          <p:cNvSpPr txBox="1">
            <a:spLocks noChangeArrowheads="1"/>
          </p:cNvSpPr>
          <p:nvPr/>
        </p:nvSpPr>
        <p:spPr bwMode="auto">
          <a:xfrm>
            <a:off x="3995738" y="1508125"/>
            <a:ext cx="735012" cy="493713"/>
          </a:xfrm>
          <a:prstGeom prst="rect">
            <a:avLst/>
          </a:prstGeom>
          <a:noFill/>
          <a:ln w="9525">
            <a:noFill/>
            <a:miter lim="800000"/>
            <a:headEnd/>
            <a:tailEnd/>
          </a:ln>
        </p:spPr>
        <p:txBody>
          <a:bodyPr wrap="none">
            <a:spAutoFit/>
          </a:bodyPr>
          <a:lstStyle/>
          <a:p>
            <a:pPr algn="ctr" eaLnBrk="0" hangingPunct="0">
              <a:lnSpc>
                <a:spcPct val="110000"/>
              </a:lnSpc>
            </a:pPr>
            <a:r>
              <a:rPr lang="fr-FR" sz="2400" b="1"/>
              <a:t>RNP</a:t>
            </a:r>
          </a:p>
        </p:txBody>
      </p:sp>
      <p:pic>
        <p:nvPicPr>
          <p:cNvPr id="48139" name="Picture 12" descr="SUP4"/>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7112000" y="5013325"/>
            <a:ext cx="1354138" cy="1387475"/>
          </a:xfrm>
          <a:prstGeom prst="rect">
            <a:avLst/>
          </a:prstGeom>
          <a:noFill/>
          <a:ln w="9525">
            <a:noFill/>
            <a:miter lim="800000"/>
            <a:headEnd/>
            <a:tailEnd/>
          </a:ln>
        </p:spPr>
      </p:pic>
      <p:sp>
        <p:nvSpPr>
          <p:cNvPr id="48140" name="Freeform 13"/>
          <p:cNvSpPr>
            <a:spLocks/>
          </p:cNvSpPr>
          <p:nvPr/>
        </p:nvSpPr>
        <p:spPr bwMode="auto">
          <a:xfrm>
            <a:off x="4470400" y="5260975"/>
            <a:ext cx="474663" cy="1050925"/>
          </a:xfrm>
          <a:custGeom>
            <a:avLst/>
            <a:gdLst>
              <a:gd name="T0" fmla="*/ 2147483647 w 294"/>
              <a:gd name="T1" fmla="*/ 2147483647 h 581"/>
              <a:gd name="T2" fmla="*/ 2147483647 w 294"/>
              <a:gd name="T3" fmla="*/ 2147483647 h 581"/>
              <a:gd name="T4" fmla="*/ 2147483647 w 294"/>
              <a:gd name="T5" fmla="*/ 2147483647 h 581"/>
              <a:gd name="T6" fmla="*/ 2147483647 w 294"/>
              <a:gd name="T7" fmla="*/ 2147483647 h 581"/>
              <a:gd name="T8" fmla="*/ 2147483647 w 294"/>
              <a:gd name="T9" fmla="*/ 2147483647 h 581"/>
              <a:gd name="T10" fmla="*/ 0 w 294"/>
              <a:gd name="T11" fmla="*/ 2147483647 h 581"/>
              <a:gd name="T12" fmla="*/ 2147483647 w 294"/>
              <a:gd name="T13" fmla="*/ 2147483647 h 581"/>
              <a:gd name="T14" fmla="*/ 2147483647 w 294"/>
              <a:gd name="T15" fmla="*/ 2147483647 h 581"/>
              <a:gd name="T16" fmla="*/ 2147483647 w 294"/>
              <a:gd name="T17" fmla="*/ 2147483647 h 581"/>
              <a:gd name="T18" fmla="*/ 2147483647 w 294"/>
              <a:gd name="T19" fmla="*/ 2147483647 h 581"/>
              <a:gd name="T20" fmla="*/ 2147483647 w 294"/>
              <a:gd name="T21" fmla="*/ 2147483647 h 581"/>
              <a:gd name="T22" fmla="*/ 2147483647 w 294"/>
              <a:gd name="T23" fmla="*/ 2147483647 h 581"/>
              <a:gd name="T24" fmla="*/ 2147483647 w 294"/>
              <a:gd name="T25" fmla="*/ 2147483647 h 581"/>
              <a:gd name="T26" fmla="*/ 2147483647 w 294"/>
              <a:gd name="T27" fmla="*/ 2147483647 h 581"/>
              <a:gd name="T28" fmla="*/ 2147483647 w 294"/>
              <a:gd name="T29" fmla="*/ 2147483647 h 581"/>
              <a:gd name="T30" fmla="*/ 2147483647 w 294"/>
              <a:gd name="T31" fmla="*/ 2147483647 h 581"/>
              <a:gd name="T32" fmla="*/ 2147483647 w 294"/>
              <a:gd name="T33" fmla="*/ 2147483647 h 581"/>
              <a:gd name="T34" fmla="*/ 2147483647 w 294"/>
              <a:gd name="T35" fmla="*/ 2147483647 h 581"/>
              <a:gd name="T36" fmla="*/ 2147483647 w 294"/>
              <a:gd name="T37" fmla="*/ 2147483647 h 581"/>
              <a:gd name="T38" fmla="*/ 2147483647 w 294"/>
              <a:gd name="T39" fmla="*/ 2147483647 h 581"/>
              <a:gd name="T40" fmla="*/ 2147483647 w 294"/>
              <a:gd name="T41" fmla="*/ 2147483647 h 581"/>
              <a:gd name="T42" fmla="*/ 2147483647 w 294"/>
              <a:gd name="T43" fmla="*/ 2147483647 h 581"/>
              <a:gd name="T44" fmla="*/ 2147483647 w 294"/>
              <a:gd name="T45" fmla="*/ 2147483647 h 581"/>
              <a:gd name="T46" fmla="*/ 2147483647 w 294"/>
              <a:gd name="T47" fmla="*/ 2147483647 h 581"/>
              <a:gd name="T48" fmla="*/ 2147483647 w 294"/>
              <a:gd name="T49" fmla="*/ 2147483647 h 581"/>
              <a:gd name="T50" fmla="*/ 2147483647 w 294"/>
              <a:gd name="T51" fmla="*/ 2147483647 h 581"/>
              <a:gd name="T52" fmla="*/ 2147483647 w 294"/>
              <a:gd name="T53" fmla="*/ 2147483647 h 581"/>
              <a:gd name="T54" fmla="*/ 2147483647 w 294"/>
              <a:gd name="T55" fmla="*/ 2147483647 h 581"/>
              <a:gd name="T56" fmla="*/ 2147483647 w 294"/>
              <a:gd name="T57" fmla="*/ 2147483647 h 581"/>
              <a:gd name="T58" fmla="*/ 2147483647 w 294"/>
              <a:gd name="T59" fmla="*/ 2147483647 h 581"/>
              <a:gd name="T60" fmla="*/ 2147483647 w 294"/>
              <a:gd name="T61" fmla="*/ 2147483647 h 581"/>
              <a:gd name="T62" fmla="*/ 2147483647 w 294"/>
              <a:gd name="T63" fmla="*/ 2147483647 h 581"/>
              <a:gd name="T64" fmla="*/ 2147483647 w 294"/>
              <a:gd name="T65" fmla="*/ 2147483647 h 581"/>
              <a:gd name="T66" fmla="*/ 2147483647 w 294"/>
              <a:gd name="T67" fmla="*/ 2147483647 h 581"/>
              <a:gd name="T68" fmla="*/ 2147483647 w 294"/>
              <a:gd name="T69" fmla="*/ 2147483647 h 581"/>
              <a:gd name="T70" fmla="*/ 2147483647 w 294"/>
              <a:gd name="T71" fmla="*/ 2147483647 h 581"/>
              <a:gd name="T72" fmla="*/ 2147483647 w 294"/>
              <a:gd name="T73" fmla="*/ 2147483647 h 581"/>
              <a:gd name="T74" fmla="*/ 2147483647 w 294"/>
              <a:gd name="T75" fmla="*/ 2147483647 h 581"/>
              <a:gd name="T76" fmla="*/ 2147483647 w 294"/>
              <a:gd name="T77" fmla="*/ 2147483647 h 581"/>
              <a:gd name="T78" fmla="*/ 2147483647 w 294"/>
              <a:gd name="T79" fmla="*/ 2147483647 h 581"/>
              <a:gd name="T80" fmla="*/ 2147483647 w 294"/>
              <a:gd name="T81" fmla="*/ 2147483647 h 581"/>
              <a:gd name="T82" fmla="*/ 2147483647 w 294"/>
              <a:gd name="T83" fmla="*/ 2147483647 h 581"/>
              <a:gd name="T84" fmla="*/ 2147483647 w 294"/>
              <a:gd name="T85" fmla="*/ 2147483647 h 581"/>
              <a:gd name="T86" fmla="*/ 2147483647 w 294"/>
              <a:gd name="T87" fmla="*/ 2147483647 h 581"/>
              <a:gd name="T88" fmla="*/ 2147483647 w 294"/>
              <a:gd name="T89" fmla="*/ 2147483647 h 581"/>
              <a:gd name="T90" fmla="*/ 2147483647 w 294"/>
              <a:gd name="T91" fmla="*/ 2147483647 h 5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4"/>
              <a:gd name="T139" fmla="*/ 0 h 581"/>
              <a:gd name="T140" fmla="*/ 294 w 294"/>
              <a:gd name="T141" fmla="*/ 581 h 5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4" h="581">
                <a:moveTo>
                  <a:pt x="80" y="93"/>
                </a:moveTo>
                <a:cubicBezTo>
                  <a:pt x="72" y="114"/>
                  <a:pt x="65" y="157"/>
                  <a:pt x="54" y="175"/>
                </a:cubicBezTo>
                <a:cubicBezTo>
                  <a:pt x="47" y="185"/>
                  <a:pt x="41" y="194"/>
                  <a:pt x="36" y="205"/>
                </a:cubicBezTo>
                <a:cubicBezTo>
                  <a:pt x="28" y="217"/>
                  <a:pt x="22" y="226"/>
                  <a:pt x="18" y="241"/>
                </a:cubicBezTo>
                <a:cubicBezTo>
                  <a:pt x="15" y="247"/>
                  <a:pt x="8" y="259"/>
                  <a:pt x="8" y="259"/>
                </a:cubicBezTo>
                <a:cubicBezTo>
                  <a:pt x="6" y="272"/>
                  <a:pt x="4" y="286"/>
                  <a:pt x="0" y="299"/>
                </a:cubicBezTo>
                <a:cubicBezTo>
                  <a:pt x="3" y="323"/>
                  <a:pt x="6" y="349"/>
                  <a:pt x="14" y="373"/>
                </a:cubicBezTo>
                <a:cubicBezTo>
                  <a:pt x="18" y="385"/>
                  <a:pt x="13" y="371"/>
                  <a:pt x="18" y="391"/>
                </a:cubicBezTo>
                <a:cubicBezTo>
                  <a:pt x="19" y="396"/>
                  <a:pt x="22" y="407"/>
                  <a:pt x="22" y="407"/>
                </a:cubicBezTo>
                <a:cubicBezTo>
                  <a:pt x="23" y="423"/>
                  <a:pt x="26" y="435"/>
                  <a:pt x="24" y="451"/>
                </a:cubicBezTo>
                <a:cubicBezTo>
                  <a:pt x="29" y="473"/>
                  <a:pt x="20" y="536"/>
                  <a:pt x="46" y="553"/>
                </a:cubicBezTo>
                <a:cubicBezTo>
                  <a:pt x="56" y="568"/>
                  <a:pt x="61" y="572"/>
                  <a:pt x="80" y="575"/>
                </a:cubicBezTo>
                <a:cubicBezTo>
                  <a:pt x="95" y="580"/>
                  <a:pt x="87" y="578"/>
                  <a:pt x="104" y="581"/>
                </a:cubicBezTo>
                <a:cubicBezTo>
                  <a:pt x="143" y="575"/>
                  <a:pt x="122" y="577"/>
                  <a:pt x="168" y="575"/>
                </a:cubicBezTo>
                <a:cubicBezTo>
                  <a:pt x="182" y="565"/>
                  <a:pt x="201" y="564"/>
                  <a:pt x="216" y="555"/>
                </a:cubicBezTo>
                <a:cubicBezTo>
                  <a:pt x="222" y="551"/>
                  <a:pt x="228" y="547"/>
                  <a:pt x="234" y="543"/>
                </a:cubicBezTo>
                <a:cubicBezTo>
                  <a:pt x="236" y="541"/>
                  <a:pt x="240" y="539"/>
                  <a:pt x="240" y="539"/>
                </a:cubicBezTo>
                <a:cubicBezTo>
                  <a:pt x="246" y="529"/>
                  <a:pt x="250" y="527"/>
                  <a:pt x="254" y="515"/>
                </a:cubicBezTo>
                <a:cubicBezTo>
                  <a:pt x="255" y="508"/>
                  <a:pt x="260" y="497"/>
                  <a:pt x="260" y="497"/>
                </a:cubicBezTo>
                <a:cubicBezTo>
                  <a:pt x="256" y="476"/>
                  <a:pt x="242" y="437"/>
                  <a:pt x="224" y="425"/>
                </a:cubicBezTo>
                <a:cubicBezTo>
                  <a:pt x="214" y="410"/>
                  <a:pt x="205" y="395"/>
                  <a:pt x="196" y="381"/>
                </a:cubicBezTo>
                <a:cubicBezTo>
                  <a:pt x="193" y="377"/>
                  <a:pt x="189" y="373"/>
                  <a:pt x="188" y="369"/>
                </a:cubicBezTo>
                <a:cubicBezTo>
                  <a:pt x="186" y="365"/>
                  <a:pt x="184" y="357"/>
                  <a:pt x="184" y="357"/>
                </a:cubicBezTo>
                <a:cubicBezTo>
                  <a:pt x="181" y="340"/>
                  <a:pt x="179" y="325"/>
                  <a:pt x="178" y="309"/>
                </a:cubicBezTo>
                <a:cubicBezTo>
                  <a:pt x="179" y="294"/>
                  <a:pt x="182" y="282"/>
                  <a:pt x="180" y="269"/>
                </a:cubicBezTo>
                <a:cubicBezTo>
                  <a:pt x="186" y="249"/>
                  <a:pt x="185" y="225"/>
                  <a:pt x="204" y="213"/>
                </a:cubicBezTo>
                <a:cubicBezTo>
                  <a:pt x="207" y="201"/>
                  <a:pt x="211" y="192"/>
                  <a:pt x="222" y="185"/>
                </a:cubicBezTo>
                <a:cubicBezTo>
                  <a:pt x="224" y="177"/>
                  <a:pt x="227" y="173"/>
                  <a:pt x="234" y="169"/>
                </a:cubicBezTo>
                <a:cubicBezTo>
                  <a:pt x="235" y="167"/>
                  <a:pt x="236" y="164"/>
                  <a:pt x="238" y="163"/>
                </a:cubicBezTo>
                <a:cubicBezTo>
                  <a:pt x="239" y="161"/>
                  <a:pt x="242" y="162"/>
                  <a:pt x="244" y="161"/>
                </a:cubicBezTo>
                <a:cubicBezTo>
                  <a:pt x="252" y="152"/>
                  <a:pt x="252" y="145"/>
                  <a:pt x="262" y="139"/>
                </a:cubicBezTo>
                <a:cubicBezTo>
                  <a:pt x="264" y="131"/>
                  <a:pt x="272" y="123"/>
                  <a:pt x="280" y="119"/>
                </a:cubicBezTo>
                <a:cubicBezTo>
                  <a:pt x="281" y="115"/>
                  <a:pt x="281" y="110"/>
                  <a:pt x="284" y="107"/>
                </a:cubicBezTo>
                <a:cubicBezTo>
                  <a:pt x="285" y="105"/>
                  <a:pt x="287" y="103"/>
                  <a:pt x="288" y="101"/>
                </a:cubicBezTo>
                <a:cubicBezTo>
                  <a:pt x="290" y="95"/>
                  <a:pt x="294" y="83"/>
                  <a:pt x="294" y="83"/>
                </a:cubicBezTo>
                <a:cubicBezTo>
                  <a:pt x="290" y="67"/>
                  <a:pt x="285" y="48"/>
                  <a:pt x="272" y="39"/>
                </a:cubicBezTo>
                <a:cubicBezTo>
                  <a:pt x="274" y="38"/>
                  <a:pt x="276" y="35"/>
                  <a:pt x="278" y="37"/>
                </a:cubicBezTo>
                <a:cubicBezTo>
                  <a:pt x="279" y="38"/>
                  <a:pt x="278" y="43"/>
                  <a:pt x="276" y="43"/>
                </a:cubicBezTo>
                <a:cubicBezTo>
                  <a:pt x="273" y="43"/>
                  <a:pt x="274" y="38"/>
                  <a:pt x="274" y="37"/>
                </a:cubicBezTo>
                <a:cubicBezTo>
                  <a:pt x="270" y="30"/>
                  <a:pt x="265" y="25"/>
                  <a:pt x="258" y="23"/>
                </a:cubicBezTo>
                <a:cubicBezTo>
                  <a:pt x="241" y="17"/>
                  <a:pt x="231" y="12"/>
                  <a:pt x="214" y="11"/>
                </a:cubicBezTo>
                <a:cubicBezTo>
                  <a:pt x="198" y="0"/>
                  <a:pt x="175" y="11"/>
                  <a:pt x="158" y="13"/>
                </a:cubicBezTo>
                <a:cubicBezTo>
                  <a:pt x="143" y="16"/>
                  <a:pt x="132" y="25"/>
                  <a:pt x="118" y="29"/>
                </a:cubicBezTo>
                <a:cubicBezTo>
                  <a:pt x="111" y="33"/>
                  <a:pt x="108" y="38"/>
                  <a:pt x="102" y="43"/>
                </a:cubicBezTo>
                <a:cubicBezTo>
                  <a:pt x="87" y="65"/>
                  <a:pt x="80" y="89"/>
                  <a:pt x="74" y="115"/>
                </a:cubicBezTo>
                <a:cubicBezTo>
                  <a:pt x="72" y="122"/>
                  <a:pt x="66" y="132"/>
                  <a:pt x="66" y="141"/>
                </a:cubicBezTo>
              </a:path>
            </a:pathLst>
          </a:custGeom>
          <a:solidFill>
            <a:srgbClr val="FF8000"/>
          </a:solidFill>
          <a:ln w="9525">
            <a:noFill/>
            <a:round/>
            <a:headEnd/>
            <a:tailEnd/>
          </a:ln>
        </p:spPr>
        <p:txBody>
          <a:bodyPr wrap="none" anchor="ctr">
            <a:spAutoFit/>
          </a:bodyPr>
          <a:lstStyle/>
          <a:p>
            <a:endParaRPr lang="fr-FR"/>
          </a:p>
        </p:txBody>
      </p:sp>
      <p:sp>
        <p:nvSpPr>
          <p:cNvPr id="48141" name="Freeform 14"/>
          <p:cNvSpPr>
            <a:spLocks/>
          </p:cNvSpPr>
          <p:nvPr/>
        </p:nvSpPr>
        <p:spPr bwMode="auto">
          <a:xfrm>
            <a:off x="4756150" y="5295900"/>
            <a:ext cx="439738" cy="889000"/>
          </a:xfrm>
          <a:custGeom>
            <a:avLst/>
            <a:gdLst>
              <a:gd name="T0" fmla="*/ 2147483647 w 273"/>
              <a:gd name="T1" fmla="*/ 0 h 492"/>
              <a:gd name="T2" fmla="*/ 2147483647 w 273"/>
              <a:gd name="T3" fmla="*/ 2147483647 h 492"/>
              <a:gd name="T4" fmla="*/ 2147483647 w 273"/>
              <a:gd name="T5" fmla="*/ 2147483647 h 492"/>
              <a:gd name="T6" fmla="*/ 2147483647 w 273"/>
              <a:gd name="T7" fmla="*/ 2147483647 h 492"/>
              <a:gd name="T8" fmla="*/ 2147483647 w 273"/>
              <a:gd name="T9" fmla="*/ 2147483647 h 492"/>
              <a:gd name="T10" fmla="*/ 2147483647 w 273"/>
              <a:gd name="T11" fmla="*/ 2147483647 h 492"/>
              <a:gd name="T12" fmla="*/ 2147483647 w 273"/>
              <a:gd name="T13" fmla="*/ 2147483647 h 492"/>
              <a:gd name="T14" fmla="*/ 2147483647 w 273"/>
              <a:gd name="T15" fmla="*/ 2147483647 h 492"/>
              <a:gd name="T16" fmla="*/ 2147483647 w 273"/>
              <a:gd name="T17" fmla="*/ 2147483647 h 492"/>
              <a:gd name="T18" fmla="*/ 2147483647 w 273"/>
              <a:gd name="T19" fmla="*/ 2147483647 h 492"/>
              <a:gd name="T20" fmla="*/ 2147483647 w 273"/>
              <a:gd name="T21" fmla="*/ 2147483647 h 492"/>
              <a:gd name="T22" fmla="*/ 2147483647 w 273"/>
              <a:gd name="T23" fmla="*/ 2147483647 h 492"/>
              <a:gd name="T24" fmla="*/ 2147483647 w 273"/>
              <a:gd name="T25" fmla="*/ 2147483647 h 492"/>
              <a:gd name="T26" fmla="*/ 2147483647 w 273"/>
              <a:gd name="T27" fmla="*/ 2147483647 h 492"/>
              <a:gd name="T28" fmla="*/ 2147483647 w 273"/>
              <a:gd name="T29" fmla="*/ 2147483647 h 492"/>
              <a:gd name="T30" fmla="*/ 2147483647 w 273"/>
              <a:gd name="T31" fmla="*/ 2147483647 h 492"/>
              <a:gd name="T32" fmla="*/ 2147483647 w 273"/>
              <a:gd name="T33" fmla="*/ 2147483647 h 492"/>
              <a:gd name="T34" fmla="*/ 2147483647 w 273"/>
              <a:gd name="T35" fmla="*/ 2147483647 h 492"/>
              <a:gd name="T36" fmla="*/ 2147483647 w 273"/>
              <a:gd name="T37" fmla="*/ 2147483647 h 492"/>
              <a:gd name="T38" fmla="*/ 2147483647 w 273"/>
              <a:gd name="T39" fmla="*/ 2147483647 h 492"/>
              <a:gd name="T40" fmla="*/ 2147483647 w 273"/>
              <a:gd name="T41" fmla="*/ 2147483647 h 492"/>
              <a:gd name="T42" fmla="*/ 2147483647 w 273"/>
              <a:gd name="T43" fmla="*/ 2147483647 h 492"/>
              <a:gd name="T44" fmla="*/ 2147483647 w 273"/>
              <a:gd name="T45" fmla="*/ 2147483647 h 492"/>
              <a:gd name="T46" fmla="*/ 2147483647 w 273"/>
              <a:gd name="T47" fmla="*/ 2147483647 h 492"/>
              <a:gd name="T48" fmla="*/ 2147483647 w 273"/>
              <a:gd name="T49" fmla="*/ 2147483647 h 492"/>
              <a:gd name="T50" fmla="*/ 2147483647 w 273"/>
              <a:gd name="T51" fmla="*/ 2147483647 h 492"/>
              <a:gd name="T52" fmla="*/ 2147483647 w 273"/>
              <a:gd name="T53" fmla="*/ 2147483647 h 492"/>
              <a:gd name="T54" fmla="*/ 2147483647 w 273"/>
              <a:gd name="T55" fmla="*/ 2147483647 h 492"/>
              <a:gd name="T56" fmla="*/ 2147483647 w 273"/>
              <a:gd name="T57" fmla="*/ 2147483647 h 492"/>
              <a:gd name="T58" fmla="*/ 2147483647 w 273"/>
              <a:gd name="T59" fmla="*/ 2147483647 h 492"/>
              <a:gd name="T60" fmla="*/ 2147483647 w 273"/>
              <a:gd name="T61" fmla="*/ 2147483647 h 492"/>
              <a:gd name="T62" fmla="*/ 2147483647 w 273"/>
              <a:gd name="T63" fmla="*/ 2147483647 h 492"/>
              <a:gd name="T64" fmla="*/ 2147483647 w 273"/>
              <a:gd name="T65" fmla="*/ 2147483647 h 492"/>
              <a:gd name="T66" fmla="*/ 2147483647 w 273"/>
              <a:gd name="T67" fmla="*/ 2147483647 h 492"/>
              <a:gd name="T68" fmla="*/ 2147483647 w 273"/>
              <a:gd name="T69" fmla="*/ 2147483647 h 492"/>
              <a:gd name="T70" fmla="*/ 2147483647 w 273"/>
              <a:gd name="T71" fmla="*/ 2147483647 h 492"/>
              <a:gd name="T72" fmla="*/ 2147483647 w 273"/>
              <a:gd name="T73" fmla="*/ 2147483647 h 492"/>
              <a:gd name="T74" fmla="*/ 2147483647 w 273"/>
              <a:gd name="T75" fmla="*/ 2147483647 h 492"/>
              <a:gd name="T76" fmla="*/ 2147483647 w 273"/>
              <a:gd name="T77" fmla="*/ 2147483647 h 492"/>
              <a:gd name="T78" fmla="*/ 2147483647 w 273"/>
              <a:gd name="T79" fmla="*/ 2147483647 h 492"/>
              <a:gd name="T80" fmla="*/ 2147483647 w 273"/>
              <a:gd name="T81" fmla="*/ 2147483647 h 492"/>
              <a:gd name="T82" fmla="*/ 2147483647 w 273"/>
              <a:gd name="T83" fmla="*/ 0 h 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3"/>
              <a:gd name="T127" fmla="*/ 0 h 492"/>
              <a:gd name="T128" fmla="*/ 273 w 273"/>
              <a:gd name="T129" fmla="*/ 492 h 4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3" h="492">
                <a:moveTo>
                  <a:pt x="69" y="0"/>
                </a:moveTo>
                <a:cubicBezTo>
                  <a:pt x="76" y="1"/>
                  <a:pt x="91" y="10"/>
                  <a:pt x="91" y="10"/>
                </a:cubicBezTo>
                <a:cubicBezTo>
                  <a:pt x="101" y="26"/>
                  <a:pt x="87" y="6"/>
                  <a:pt x="101" y="20"/>
                </a:cubicBezTo>
                <a:cubicBezTo>
                  <a:pt x="111" y="30"/>
                  <a:pt x="115" y="49"/>
                  <a:pt x="119" y="64"/>
                </a:cubicBezTo>
                <a:cubicBezTo>
                  <a:pt x="116" y="79"/>
                  <a:pt x="115" y="91"/>
                  <a:pt x="103" y="100"/>
                </a:cubicBezTo>
                <a:cubicBezTo>
                  <a:pt x="98" y="114"/>
                  <a:pt x="102" y="110"/>
                  <a:pt x="93" y="114"/>
                </a:cubicBezTo>
                <a:cubicBezTo>
                  <a:pt x="88" y="121"/>
                  <a:pt x="81" y="129"/>
                  <a:pt x="75" y="134"/>
                </a:cubicBezTo>
                <a:cubicBezTo>
                  <a:pt x="72" y="141"/>
                  <a:pt x="71" y="145"/>
                  <a:pt x="63" y="148"/>
                </a:cubicBezTo>
                <a:cubicBezTo>
                  <a:pt x="61" y="151"/>
                  <a:pt x="45" y="171"/>
                  <a:pt x="41" y="174"/>
                </a:cubicBezTo>
                <a:cubicBezTo>
                  <a:pt x="37" y="185"/>
                  <a:pt x="30" y="195"/>
                  <a:pt x="21" y="202"/>
                </a:cubicBezTo>
                <a:cubicBezTo>
                  <a:pt x="11" y="216"/>
                  <a:pt x="8" y="235"/>
                  <a:pt x="5" y="252"/>
                </a:cubicBezTo>
                <a:cubicBezTo>
                  <a:pt x="2" y="291"/>
                  <a:pt x="0" y="362"/>
                  <a:pt x="39" y="388"/>
                </a:cubicBezTo>
                <a:cubicBezTo>
                  <a:pt x="43" y="400"/>
                  <a:pt x="52" y="414"/>
                  <a:pt x="63" y="422"/>
                </a:cubicBezTo>
                <a:cubicBezTo>
                  <a:pt x="66" y="431"/>
                  <a:pt x="70" y="438"/>
                  <a:pt x="79" y="444"/>
                </a:cubicBezTo>
                <a:cubicBezTo>
                  <a:pt x="81" y="450"/>
                  <a:pt x="82" y="457"/>
                  <a:pt x="85" y="464"/>
                </a:cubicBezTo>
                <a:cubicBezTo>
                  <a:pt x="85" y="472"/>
                  <a:pt x="84" y="481"/>
                  <a:pt x="87" y="490"/>
                </a:cubicBezTo>
                <a:cubicBezTo>
                  <a:pt x="87" y="492"/>
                  <a:pt x="90" y="486"/>
                  <a:pt x="91" y="484"/>
                </a:cubicBezTo>
                <a:cubicBezTo>
                  <a:pt x="91" y="475"/>
                  <a:pt x="90" y="466"/>
                  <a:pt x="89" y="458"/>
                </a:cubicBezTo>
                <a:cubicBezTo>
                  <a:pt x="86" y="442"/>
                  <a:pt x="83" y="447"/>
                  <a:pt x="73" y="440"/>
                </a:cubicBezTo>
                <a:cubicBezTo>
                  <a:pt x="68" y="425"/>
                  <a:pt x="72" y="430"/>
                  <a:pt x="63" y="424"/>
                </a:cubicBezTo>
                <a:cubicBezTo>
                  <a:pt x="59" y="414"/>
                  <a:pt x="54" y="407"/>
                  <a:pt x="47" y="400"/>
                </a:cubicBezTo>
                <a:cubicBezTo>
                  <a:pt x="41" y="384"/>
                  <a:pt x="37" y="369"/>
                  <a:pt x="23" y="360"/>
                </a:cubicBezTo>
                <a:cubicBezTo>
                  <a:pt x="17" y="343"/>
                  <a:pt x="19" y="352"/>
                  <a:pt x="17" y="334"/>
                </a:cubicBezTo>
                <a:cubicBezTo>
                  <a:pt x="18" y="310"/>
                  <a:pt x="19" y="265"/>
                  <a:pt x="43" y="250"/>
                </a:cubicBezTo>
                <a:cubicBezTo>
                  <a:pt x="48" y="241"/>
                  <a:pt x="61" y="238"/>
                  <a:pt x="71" y="234"/>
                </a:cubicBezTo>
                <a:cubicBezTo>
                  <a:pt x="79" y="229"/>
                  <a:pt x="92" y="220"/>
                  <a:pt x="101" y="218"/>
                </a:cubicBezTo>
                <a:cubicBezTo>
                  <a:pt x="109" y="215"/>
                  <a:pt x="124" y="210"/>
                  <a:pt x="131" y="206"/>
                </a:cubicBezTo>
                <a:cubicBezTo>
                  <a:pt x="135" y="203"/>
                  <a:pt x="138" y="199"/>
                  <a:pt x="143" y="198"/>
                </a:cubicBezTo>
                <a:cubicBezTo>
                  <a:pt x="156" y="193"/>
                  <a:pt x="167" y="183"/>
                  <a:pt x="179" y="180"/>
                </a:cubicBezTo>
                <a:cubicBezTo>
                  <a:pt x="185" y="177"/>
                  <a:pt x="197" y="170"/>
                  <a:pt x="197" y="170"/>
                </a:cubicBezTo>
                <a:cubicBezTo>
                  <a:pt x="202" y="162"/>
                  <a:pt x="215" y="153"/>
                  <a:pt x="225" y="150"/>
                </a:cubicBezTo>
                <a:cubicBezTo>
                  <a:pt x="229" y="148"/>
                  <a:pt x="237" y="146"/>
                  <a:pt x="237" y="146"/>
                </a:cubicBezTo>
                <a:cubicBezTo>
                  <a:pt x="243" y="139"/>
                  <a:pt x="248" y="138"/>
                  <a:pt x="255" y="134"/>
                </a:cubicBezTo>
                <a:cubicBezTo>
                  <a:pt x="256" y="132"/>
                  <a:pt x="257" y="129"/>
                  <a:pt x="259" y="128"/>
                </a:cubicBezTo>
                <a:cubicBezTo>
                  <a:pt x="260" y="126"/>
                  <a:pt x="263" y="127"/>
                  <a:pt x="265" y="126"/>
                </a:cubicBezTo>
                <a:cubicBezTo>
                  <a:pt x="268" y="122"/>
                  <a:pt x="273" y="114"/>
                  <a:pt x="273" y="114"/>
                </a:cubicBezTo>
                <a:cubicBezTo>
                  <a:pt x="272" y="113"/>
                  <a:pt x="260" y="76"/>
                  <a:pt x="259" y="76"/>
                </a:cubicBezTo>
                <a:cubicBezTo>
                  <a:pt x="252" y="73"/>
                  <a:pt x="241" y="66"/>
                  <a:pt x="241" y="66"/>
                </a:cubicBezTo>
                <a:cubicBezTo>
                  <a:pt x="224" y="40"/>
                  <a:pt x="186" y="30"/>
                  <a:pt x="159" y="18"/>
                </a:cubicBezTo>
                <a:cubicBezTo>
                  <a:pt x="151" y="14"/>
                  <a:pt x="142" y="11"/>
                  <a:pt x="135" y="8"/>
                </a:cubicBezTo>
                <a:cubicBezTo>
                  <a:pt x="129" y="5"/>
                  <a:pt x="117" y="2"/>
                  <a:pt x="117" y="2"/>
                </a:cubicBezTo>
                <a:cubicBezTo>
                  <a:pt x="100" y="6"/>
                  <a:pt x="84" y="0"/>
                  <a:pt x="69" y="0"/>
                </a:cubicBezTo>
                <a:close/>
              </a:path>
            </a:pathLst>
          </a:custGeom>
          <a:solidFill>
            <a:schemeClr val="tx2"/>
          </a:solidFill>
          <a:ln w="9525">
            <a:noFill/>
            <a:round/>
            <a:headEnd/>
            <a:tailEnd/>
          </a:ln>
        </p:spPr>
        <p:txBody>
          <a:bodyPr wrap="none" anchor="ctr">
            <a:spAutoFit/>
          </a:bodyPr>
          <a:lstStyle/>
          <a:p>
            <a:endParaRPr lang="fr-FR"/>
          </a:p>
        </p:txBody>
      </p:sp>
      <p:grpSp>
        <p:nvGrpSpPr>
          <p:cNvPr id="48142" name="Group 15"/>
          <p:cNvGrpSpPr>
            <a:grpSpLocks/>
          </p:cNvGrpSpPr>
          <p:nvPr/>
        </p:nvGrpSpPr>
        <p:grpSpPr bwMode="auto">
          <a:xfrm>
            <a:off x="5416550" y="5273675"/>
            <a:ext cx="725488" cy="1050925"/>
            <a:chOff x="5580" y="1435"/>
            <a:chExt cx="450" cy="581"/>
          </a:xfrm>
        </p:grpSpPr>
        <p:sp>
          <p:nvSpPr>
            <p:cNvPr id="48168" name="Freeform 16"/>
            <p:cNvSpPr>
              <a:spLocks/>
            </p:cNvSpPr>
            <p:nvPr/>
          </p:nvSpPr>
          <p:spPr bwMode="auto">
            <a:xfrm flipH="1">
              <a:off x="5736" y="1435"/>
              <a:ext cx="294" cy="581"/>
            </a:xfrm>
            <a:custGeom>
              <a:avLst/>
              <a:gdLst>
                <a:gd name="T0" fmla="*/ 80 w 294"/>
                <a:gd name="T1" fmla="*/ 93 h 581"/>
                <a:gd name="T2" fmla="*/ 54 w 294"/>
                <a:gd name="T3" fmla="*/ 175 h 581"/>
                <a:gd name="T4" fmla="*/ 36 w 294"/>
                <a:gd name="T5" fmla="*/ 205 h 581"/>
                <a:gd name="T6" fmla="*/ 18 w 294"/>
                <a:gd name="T7" fmla="*/ 241 h 581"/>
                <a:gd name="T8" fmla="*/ 8 w 294"/>
                <a:gd name="T9" fmla="*/ 259 h 581"/>
                <a:gd name="T10" fmla="*/ 0 w 294"/>
                <a:gd name="T11" fmla="*/ 299 h 581"/>
                <a:gd name="T12" fmla="*/ 14 w 294"/>
                <a:gd name="T13" fmla="*/ 373 h 581"/>
                <a:gd name="T14" fmla="*/ 18 w 294"/>
                <a:gd name="T15" fmla="*/ 391 h 581"/>
                <a:gd name="T16" fmla="*/ 22 w 294"/>
                <a:gd name="T17" fmla="*/ 407 h 581"/>
                <a:gd name="T18" fmla="*/ 24 w 294"/>
                <a:gd name="T19" fmla="*/ 451 h 581"/>
                <a:gd name="T20" fmla="*/ 46 w 294"/>
                <a:gd name="T21" fmla="*/ 553 h 581"/>
                <a:gd name="T22" fmla="*/ 80 w 294"/>
                <a:gd name="T23" fmla="*/ 575 h 581"/>
                <a:gd name="T24" fmla="*/ 104 w 294"/>
                <a:gd name="T25" fmla="*/ 581 h 581"/>
                <a:gd name="T26" fmla="*/ 168 w 294"/>
                <a:gd name="T27" fmla="*/ 575 h 581"/>
                <a:gd name="T28" fmla="*/ 216 w 294"/>
                <a:gd name="T29" fmla="*/ 555 h 581"/>
                <a:gd name="T30" fmla="*/ 234 w 294"/>
                <a:gd name="T31" fmla="*/ 543 h 581"/>
                <a:gd name="T32" fmla="*/ 240 w 294"/>
                <a:gd name="T33" fmla="*/ 539 h 581"/>
                <a:gd name="T34" fmla="*/ 254 w 294"/>
                <a:gd name="T35" fmla="*/ 515 h 581"/>
                <a:gd name="T36" fmla="*/ 260 w 294"/>
                <a:gd name="T37" fmla="*/ 497 h 581"/>
                <a:gd name="T38" fmla="*/ 224 w 294"/>
                <a:gd name="T39" fmla="*/ 425 h 581"/>
                <a:gd name="T40" fmla="*/ 196 w 294"/>
                <a:gd name="T41" fmla="*/ 381 h 581"/>
                <a:gd name="T42" fmla="*/ 188 w 294"/>
                <a:gd name="T43" fmla="*/ 369 h 581"/>
                <a:gd name="T44" fmla="*/ 184 w 294"/>
                <a:gd name="T45" fmla="*/ 357 h 581"/>
                <a:gd name="T46" fmla="*/ 178 w 294"/>
                <a:gd name="T47" fmla="*/ 309 h 581"/>
                <a:gd name="T48" fmla="*/ 180 w 294"/>
                <a:gd name="T49" fmla="*/ 269 h 581"/>
                <a:gd name="T50" fmla="*/ 204 w 294"/>
                <a:gd name="T51" fmla="*/ 213 h 581"/>
                <a:gd name="T52" fmla="*/ 222 w 294"/>
                <a:gd name="T53" fmla="*/ 185 h 581"/>
                <a:gd name="T54" fmla="*/ 234 w 294"/>
                <a:gd name="T55" fmla="*/ 169 h 581"/>
                <a:gd name="T56" fmla="*/ 238 w 294"/>
                <a:gd name="T57" fmla="*/ 163 h 581"/>
                <a:gd name="T58" fmla="*/ 244 w 294"/>
                <a:gd name="T59" fmla="*/ 161 h 581"/>
                <a:gd name="T60" fmla="*/ 262 w 294"/>
                <a:gd name="T61" fmla="*/ 139 h 581"/>
                <a:gd name="T62" fmla="*/ 280 w 294"/>
                <a:gd name="T63" fmla="*/ 119 h 581"/>
                <a:gd name="T64" fmla="*/ 284 w 294"/>
                <a:gd name="T65" fmla="*/ 107 h 581"/>
                <a:gd name="T66" fmla="*/ 288 w 294"/>
                <a:gd name="T67" fmla="*/ 101 h 581"/>
                <a:gd name="T68" fmla="*/ 294 w 294"/>
                <a:gd name="T69" fmla="*/ 83 h 581"/>
                <a:gd name="T70" fmla="*/ 272 w 294"/>
                <a:gd name="T71" fmla="*/ 39 h 581"/>
                <a:gd name="T72" fmla="*/ 278 w 294"/>
                <a:gd name="T73" fmla="*/ 37 h 581"/>
                <a:gd name="T74" fmla="*/ 276 w 294"/>
                <a:gd name="T75" fmla="*/ 43 h 581"/>
                <a:gd name="T76" fmla="*/ 274 w 294"/>
                <a:gd name="T77" fmla="*/ 37 h 581"/>
                <a:gd name="T78" fmla="*/ 258 w 294"/>
                <a:gd name="T79" fmla="*/ 23 h 581"/>
                <a:gd name="T80" fmla="*/ 214 w 294"/>
                <a:gd name="T81" fmla="*/ 11 h 581"/>
                <a:gd name="T82" fmla="*/ 158 w 294"/>
                <a:gd name="T83" fmla="*/ 13 h 581"/>
                <a:gd name="T84" fmla="*/ 118 w 294"/>
                <a:gd name="T85" fmla="*/ 29 h 581"/>
                <a:gd name="T86" fmla="*/ 102 w 294"/>
                <a:gd name="T87" fmla="*/ 43 h 581"/>
                <a:gd name="T88" fmla="*/ 74 w 294"/>
                <a:gd name="T89" fmla="*/ 115 h 581"/>
                <a:gd name="T90" fmla="*/ 66 w 294"/>
                <a:gd name="T91" fmla="*/ 141 h 58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94"/>
                <a:gd name="T139" fmla="*/ 0 h 581"/>
                <a:gd name="T140" fmla="*/ 294 w 294"/>
                <a:gd name="T141" fmla="*/ 581 h 58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94" h="581">
                  <a:moveTo>
                    <a:pt x="80" y="93"/>
                  </a:moveTo>
                  <a:cubicBezTo>
                    <a:pt x="72" y="114"/>
                    <a:pt x="65" y="157"/>
                    <a:pt x="54" y="175"/>
                  </a:cubicBezTo>
                  <a:cubicBezTo>
                    <a:pt x="47" y="185"/>
                    <a:pt x="41" y="194"/>
                    <a:pt x="36" y="205"/>
                  </a:cubicBezTo>
                  <a:cubicBezTo>
                    <a:pt x="28" y="217"/>
                    <a:pt x="22" y="226"/>
                    <a:pt x="18" y="241"/>
                  </a:cubicBezTo>
                  <a:cubicBezTo>
                    <a:pt x="15" y="247"/>
                    <a:pt x="8" y="259"/>
                    <a:pt x="8" y="259"/>
                  </a:cubicBezTo>
                  <a:cubicBezTo>
                    <a:pt x="6" y="272"/>
                    <a:pt x="4" y="286"/>
                    <a:pt x="0" y="299"/>
                  </a:cubicBezTo>
                  <a:cubicBezTo>
                    <a:pt x="3" y="323"/>
                    <a:pt x="6" y="349"/>
                    <a:pt x="14" y="373"/>
                  </a:cubicBezTo>
                  <a:cubicBezTo>
                    <a:pt x="18" y="385"/>
                    <a:pt x="13" y="371"/>
                    <a:pt x="18" y="391"/>
                  </a:cubicBezTo>
                  <a:cubicBezTo>
                    <a:pt x="19" y="396"/>
                    <a:pt x="22" y="407"/>
                    <a:pt x="22" y="407"/>
                  </a:cubicBezTo>
                  <a:cubicBezTo>
                    <a:pt x="23" y="423"/>
                    <a:pt x="26" y="435"/>
                    <a:pt x="24" y="451"/>
                  </a:cubicBezTo>
                  <a:cubicBezTo>
                    <a:pt x="29" y="473"/>
                    <a:pt x="20" y="536"/>
                    <a:pt x="46" y="553"/>
                  </a:cubicBezTo>
                  <a:cubicBezTo>
                    <a:pt x="56" y="568"/>
                    <a:pt x="61" y="572"/>
                    <a:pt x="80" y="575"/>
                  </a:cubicBezTo>
                  <a:cubicBezTo>
                    <a:pt x="95" y="580"/>
                    <a:pt x="87" y="578"/>
                    <a:pt x="104" y="581"/>
                  </a:cubicBezTo>
                  <a:cubicBezTo>
                    <a:pt x="143" y="575"/>
                    <a:pt x="122" y="577"/>
                    <a:pt x="168" y="575"/>
                  </a:cubicBezTo>
                  <a:cubicBezTo>
                    <a:pt x="182" y="565"/>
                    <a:pt x="201" y="564"/>
                    <a:pt x="216" y="555"/>
                  </a:cubicBezTo>
                  <a:cubicBezTo>
                    <a:pt x="222" y="551"/>
                    <a:pt x="228" y="547"/>
                    <a:pt x="234" y="543"/>
                  </a:cubicBezTo>
                  <a:cubicBezTo>
                    <a:pt x="236" y="541"/>
                    <a:pt x="240" y="539"/>
                    <a:pt x="240" y="539"/>
                  </a:cubicBezTo>
                  <a:cubicBezTo>
                    <a:pt x="246" y="529"/>
                    <a:pt x="250" y="527"/>
                    <a:pt x="254" y="515"/>
                  </a:cubicBezTo>
                  <a:cubicBezTo>
                    <a:pt x="255" y="508"/>
                    <a:pt x="260" y="497"/>
                    <a:pt x="260" y="497"/>
                  </a:cubicBezTo>
                  <a:cubicBezTo>
                    <a:pt x="256" y="476"/>
                    <a:pt x="242" y="437"/>
                    <a:pt x="224" y="425"/>
                  </a:cubicBezTo>
                  <a:cubicBezTo>
                    <a:pt x="214" y="410"/>
                    <a:pt x="205" y="395"/>
                    <a:pt x="196" y="381"/>
                  </a:cubicBezTo>
                  <a:cubicBezTo>
                    <a:pt x="193" y="377"/>
                    <a:pt x="189" y="373"/>
                    <a:pt x="188" y="369"/>
                  </a:cubicBezTo>
                  <a:cubicBezTo>
                    <a:pt x="186" y="365"/>
                    <a:pt x="184" y="357"/>
                    <a:pt x="184" y="357"/>
                  </a:cubicBezTo>
                  <a:cubicBezTo>
                    <a:pt x="181" y="340"/>
                    <a:pt x="179" y="325"/>
                    <a:pt x="178" y="309"/>
                  </a:cubicBezTo>
                  <a:cubicBezTo>
                    <a:pt x="179" y="294"/>
                    <a:pt x="182" y="282"/>
                    <a:pt x="180" y="269"/>
                  </a:cubicBezTo>
                  <a:cubicBezTo>
                    <a:pt x="186" y="249"/>
                    <a:pt x="185" y="225"/>
                    <a:pt x="204" y="213"/>
                  </a:cubicBezTo>
                  <a:cubicBezTo>
                    <a:pt x="207" y="201"/>
                    <a:pt x="211" y="192"/>
                    <a:pt x="222" y="185"/>
                  </a:cubicBezTo>
                  <a:cubicBezTo>
                    <a:pt x="224" y="177"/>
                    <a:pt x="227" y="173"/>
                    <a:pt x="234" y="169"/>
                  </a:cubicBezTo>
                  <a:cubicBezTo>
                    <a:pt x="235" y="167"/>
                    <a:pt x="236" y="164"/>
                    <a:pt x="238" y="163"/>
                  </a:cubicBezTo>
                  <a:cubicBezTo>
                    <a:pt x="239" y="161"/>
                    <a:pt x="242" y="162"/>
                    <a:pt x="244" y="161"/>
                  </a:cubicBezTo>
                  <a:cubicBezTo>
                    <a:pt x="252" y="152"/>
                    <a:pt x="252" y="145"/>
                    <a:pt x="262" y="139"/>
                  </a:cubicBezTo>
                  <a:cubicBezTo>
                    <a:pt x="264" y="131"/>
                    <a:pt x="272" y="123"/>
                    <a:pt x="280" y="119"/>
                  </a:cubicBezTo>
                  <a:cubicBezTo>
                    <a:pt x="281" y="115"/>
                    <a:pt x="281" y="110"/>
                    <a:pt x="284" y="107"/>
                  </a:cubicBezTo>
                  <a:cubicBezTo>
                    <a:pt x="285" y="105"/>
                    <a:pt x="287" y="103"/>
                    <a:pt x="288" y="101"/>
                  </a:cubicBezTo>
                  <a:cubicBezTo>
                    <a:pt x="290" y="95"/>
                    <a:pt x="294" y="83"/>
                    <a:pt x="294" y="83"/>
                  </a:cubicBezTo>
                  <a:cubicBezTo>
                    <a:pt x="290" y="67"/>
                    <a:pt x="285" y="48"/>
                    <a:pt x="272" y="39"/>
                  </a:cubicBezTo>
                  <a:cubicBezTo>
                    <a:pt x="274" y="38"/>
                    <a:pt x="276" y="35"/>
                    <a:pt x="278" y="37"/>
                  </a:cubicBezTo>
                  <a:cubicBezTo>
                    <a:pt x="279" y="38"/>
                    <a:pt x="278" y="43"/>
                    <a:pt x="276" y="43"/>
                  </a:cubicBezTo>
                  <a:cubicBezTo>
                    <a:pt x="273" y="43"/>
                    <a:pt x="274" y="38"/>
                    <a:pt x="274" y="37"/>
                  </a:cubicBezTo>
                  <a:cubicBezTo>
                    <a:pt x="270" y="30"/>
                    <a:pt x="265" y="25"/>
                    <a:pt x="258" y="23"/>
                  </a:cubicBezTo>
                  <a:cubicBezTo>
                    <a:pt x="241" y="17"/>
                    <a:pt x="231" y="12"/>
                    <a:pt x="214" y="11"/>
                  </a:cubicBezTo>
                  <a:cubicBezTo>
                    <a:pt x="198" y="0"/>
                    <a:pt x="175" y="11"/>
                    <a:pt x="158" y="13"/>
                  </a:cubicBezTo>
                  <a:cubicBezTo>
                    <a:pt x="143" y="16"/>
                    <a:pt x="132" y="25"/>
                    <a:pt x="118" y="29"/>
                  </a:cubicBezTo>
                  <a:cubicBezTo>
                    <a:pt x="111" y="33"/>
                    <a:pt x="108" y="38"/>
                    <a:pt x="102" y="43"/>
                  </a:cubicBezTo>
                  <a:cubicBezTo>
                    <a:pt x="87" y="65"/>
                    <a:pt x="80" y="89"/>
                    <a:pt x="74" y="115"/>
                  </a:cubicBezTo>
                  <a:cubicBezTo>
                    <a:pt x="72" y="122"/>
                    <a:pt x="66" y="132"/>
                    <a:pt x="66" y="141"/>
                  </a:cubicBezTo>
                </a:path>
              </a:pathLst>
            </a:custGeom>
            <a:solidFill>
              <a:srgbClr val="FF8000"/>
            </a:solidFill>
            <a:ln w="9525">
              <a:noFill/>
              <a:round/>
              <a:headEnd/>
              <a:tailEnd/>
            </a:ln>
          </p:spPr>
          <p:txBody>
            <a:bodyPr wrap="none" anchor="ctr">
              <a:spAutoFit/>
            </a:bodyPr>
            <a:lstStyle/>
            <a:p>
              <a:endParaRPr lang="fr-FR"/>
            </a:p>
          </p:txBody>
        </p:sp>
        <p:sp>
          <p:nvSpPr>
            <p:cNvPr id="48169" name="Freeform 17"/>
            <p:cNvSpPr>
              <a:spLocks/>
            </p:cNvSpPr>
            <p:nvPr/>
          </p:nvSpPr>
          <p:spPr bwMode="auto">
            <a:xfrm flipH="1">
              <a:off x="5580" y="1454"/>
              <a:ext cx="273" cy="492"/>
            </a:xfrm>
            <a:custGeom>
              <a:avLst/>
              <a:gdLst>
                <a:gd name="T0" fmla="*/ 69 w 273"/>
                <a:gd name="T1" fmla="*/ 0 h 492"/>
                <a:gd name="T2" fmla="*/ 91 w 273"/>
                <a:gd name="T3" fmla="*/ 10 h 492"/>
                <a:gd name="T4" fmla="*/ 101 w 273"/>
                <a:gd name="T5" fmla="*/ 20 h 492"/>
                <a:gd name="T6" fmla="*/ 119 w 273"/>
                <a:gd name="T7" fmla="*/ 64 h 492"/>
                <a:gd name="T8" fmla="*/ 103 w 273"/>
                <a:gd name="T9" fmla="*/ 100 h 492"/>
                <a:gd name="T10" fmla="*/ 93 w 273"/>
                <a:gd name="T11" fmla="*/ 114 h 492"/>
                <a:gd name="T12" fmla="*/ 75 w 273"/>
                <a:gd name="T13" fmla="*/ 134 h 492"/>
                <a:gd name="T14" fmla="*/ 63 w 273"/>
                <a:gd name="T15" fmla="*/ 148 h 492"/>
                <a:gd name="T16" fmla="*/ 41 w 273"/>
                <a:gd name="T17" fmla="*/ 174 h 492"/>
                <a:gd name="T18" fmla="*/ 21 w 273"/>
                <a:gd name="T19" fmla="*/ 202 h 492"/>
                <a:gd name="T20" fmla="*/ 5 w 273"/>
                <a:gd name="T21" fmla="*/ 252 h 492"/>
                <a:gd name="T22" fmla="*/ 39 w 273"/>
                <a:gd name="T23" fmla="*/ 388 h 492"/>
                <a:gd name="T24" fmla="*/ 63 w 273"/>
                <a:gd name="T25" fmla="*/ 422 h 492"/>
                <a:gd name="T26" fmla="*/ 79 w 273"/>
                <a:gd name="T27" fmla="*/ 444 h 492"/>
                <a:gd name="T28" fmla="*/ 85 w 273"/>
                <a:gd name="T29" fmla="*/ 464 h 492"/>
                <a:gd name="T30" fmla="*/ 87 w 273"/>
                <a:gd name="T31" fmla="*/ 490 h 492"/>
                <a:gd name="T32" fmla="*/ 91 w 273"/>
                <a:gd name="T33" fmla="*/ 484 h 492"/>
                <a:gd name="T34" fmla="*/ 89 w 273"/>
                <a:gd name="T35" fmla="*/ 458 h 492"/>
                <a:gd name="T36" fmla="*/ 73 w 273"/>
                <a:gd name="T37" fmla="*/ 440 h 492"/>
                <a:gd name="T38" fmla="*/ 63 w 273"/>
                <a:gd name="T39" fmla="*/ 424 h 492"/>
                <a:gd name="T40" fmla="*/ 47 w 273"/>
                <a:gd name="T41" fmla="*/ 400 h 492"/>
                <a:gd name="T42" fmla="*/ 23 w 273"/>
                <a:gd name="T43" fmla="*/ 360 h 492"/>
                <a:gd name="T44" fmla="*/ 17 w 273"/>
                <a:gd name="T45" fmla="*/ 334 h 492"/>
                <a:gd name="T46" fmla="*/ 43 w 273"/>
                <a:gd name="T47" fmla="*/ 250 h 492"/>
                <a:gd name="T48" fmla="*/ 71 w 273"/>
                <a:gd name="T49" fmla="*/ 234 h 492"/>
                <a:gd name="T50" fmla="*/ 101 w 273"/>
                <a:gd name="T51" fmla="*/ 218 h 492"/>
                <a:gd name="T52" fmla="*/ 131 w 273"/>
                <a:gd name="T53" fmla="*/ 206 h 492"/>
                <a:gd name="T54" fmla="*/ 143 w 273"/>
                <a:gd name="T55" fmla="*/ 198 h 492"/>
                <a:gd name="T56" fmla="*/ 179 w 273"/>
                <a:gd name="T57" fmla="*/ 180 h 492"/>
                <a:gd name="T58" fmla="*/ 197 w 273"/>
                <a:gd name="T59" fmla="*/ 170 h 492"/>
                <a:gd name="T60" fmla="*/ 225 w 273"/>
                <a:gd name="T61" fmla="*/ 150 h 492"/>
                <a:gd name="T62" fmla="*/ 237 w 273"/>
                <a:gd name="T63" fmla="*/ 146 h 492"/>
                <a:gd name="T64" fmla="*/ 255 w 273"/>
                <a:gd name="T65" fmla="*/ 134 h 492"/>
                <a:gd name="T66" fmla="*/ 259 w 273"/>
                <a:gd name="T67" fmla="*/ 128 h 492"/>
                <a:gd name="T68" fmla="*/ 265 w 273"/>
                <a:gd name="T69" fmla="*/ 126 h 492"/>
                <a:gd name="T70" fmla="*/ 273 w 273"/>
                <a:gd name="T71" fmla="*/ 114 h 492"/>
                <a:gd name="T72" fmla="*/ 259 w 273"/>
                <a:gd name="T73" fmla="*/ 76 h 492"/>
                <a:gd name="T74" fmla="*/ 241 w 273"/>
                <a:gd name="T75" fmla="*/ 66 h 492"/>
                <a:gd name="T76" fmla="*/ 159 w 273"/>
                <a:gd name="T77" fmla="*/ 18 h 492"/>
                <a:gd name="T78" fmla="*/ 135 w 273"/>
                <a:gd name="T79" fmla="*/ 8 h 492"/>
                <a:gd name="T80" fmla="*/ 117 w 273"/>
                <a:gd name="T81" fmla="*/ 2 h 492"/>
                <a:gd name="T82" fmla="*/ 69 w 273"/>
                <a:gd name="T83" fmla="*/ 0 h 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73"/>
                <a:gd name="T127" fmla="*/ 0 h 492"/>
                <a:gd name="T128" fmla="*/ 273 w 273"/>
                <a:gd name="T129" fmla="*/ 492 h 4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73" h="492">
                  <a:moveTo>
                    <a:pt x="69" y="0"/>
                  </a:moveTo>
                  <a:cubicBezTo>
                    <a:pt x="76" y="1"/>
                    <a:pt x="91" y="10"/>
                    <a:pt x="91" y="10"/>
                  </a:cubicBezTo>
                  <a:cubicBezTo>
                    <a:pt x="101" y="26"/>
                    <a:pt x="87" y="6"/>
                    <a:pt x="101" y="20"/>
                  </a:cubicBezTo>
                  <a:cubicBezTo>
                    <a:pt x="111" y="30"/>
                    <a:pt x="115" y="49"/>
                    <a:pt x="119" y="64"/>
                  </a:cubicBezTo>
                  <a:cubicBezTo>
                    <a:pt x="116" y="79"/>
                    <a:pt x="115" y="91"/>
                    <a:pt x="103" y="100"/>
                  </a:cubicBezTo>
                  <a:cubicBezTo>
                    <a:pt x="98" y="114"/>
                    <a:pt x="102" y="110"/>
                    <a:pt x="93" y="114"/>
                  </a:cubicBezTo>
                  <a:cubicBezTo>
                    <a:pt x="88" y="121"/>
                    <a:pt x="81" y="129"/>
                    <a:pt x="75" y="134"/>
                  </a:cubicBezTo>
                  <a:cubicBezTo>
                    <a:pt x="72" y="141"/>
                    <a:pt x="71" y="145"/>
                    <a:pt x="63" y="148"/>
                  </a:cubicBezTo>
                  <a:cubicBezTo>
                    <a:pt x="61" y="151"/>
                    <a:pt x="45" y="171"/>
                    <a:pt x="41" y="174"/>
                  </a:cubicBezTo>
                  <a:cubicBezTo>
                    <a:pt x="37" y="185"/>
                    <a:pt x="30" y="195"/>
                    <a:pt x="21" y="202"/>
                  </a:cubicBezTo>
                  <a:cubicBezTo>
                    <a:pt x="11" y="216"/>
                    <a:pt x="8" y="235"/>
                    <a:pt x="5" y="252"/>
                  </a:cubicBezTo>
                  <a:cubicBezTo>
                    <a:pt x="2" y="291"/>
                    <a:pt x="0" y="362"/>
                    <a:pt x="39" y="388"/>
                  </a:cubicBezTo>
                  <a:cubicBezTo>
                    <a:pt x="43" y="400"/>
                    <a:pt x="52" y="414"/>
                    <a:pt x="63" y="422"/>
                  </a:cubicBezTo>
                  <a:cubicBezTo>
                    <a:pt x="66" y="431"/>
                    <a:pt x="70" y="438"/>
                    <a:pt x="79" y="444"/>
                  </a:cubicBezTo>
                  <a:cubicBezTo>
                    <a:pt x="81" y="450"/>
                    <a:pt x="82" y="457"/>
                    <a:pt x="85" y="464"/>
                  </a:cubicBezTo>
                  <a:cubicBezTo>
                    <a:pt x="85" y="472"/>
                    <a:pt x="84" y="481"/>
                    <a:pt x="87" y="490"/>
                  </a:cubicBezTo>
                  <a:cubicBezTo>
                    <a:pt x="87" y="492"/>
                    <a:pt x="90" y="486"/>
                    <a:pt x="91" y="484"/>
                  </a:cubicBezTo>
                  <a:cubicBezTo>
                    <a:pt x="91" y="475"/>
                    <a:pt x="90" y="466"/>
                    <a:pt x="89" y="458"/>
                  </a:cubicBezTo>
                  <a:cubicBezTo>
                    <a:pt x="86" y="442"/>
                    <a:pt x="83" y="447"/>
                    <a:pt x="73" y="440"/>
                  </a:cubicBezTo>
                  <a:cubicBezTo>
                    <a:pt x="68" y="425"/>
                    <a:pt x="72" y="430"/>
                    <a:pt x="63" y="424"/>
                  </a:cubicBezTo>
                  <a:cubicBezTo>
                    <a:pt x="59" y="414"/>
                    <a:pt x="54" y="407"/>
                    <a:pt x="47" y="400"/>
                  </a:cubicBezTo>
                  <a:cubicBezTo>
                    <a:pt x="41" y="384"/>
                    <a:pt x="37" y="369"/>
                    <a:pt x="23" y="360"/>
                  </a:cubicBezTo>
                  <a:cubicBezTo>
                    <a:pt x="17" y="343"/>
                    <a:pt x="19" y="352"/>
                    <a:pt x="17" y="334"/>
                  </a:cubicBezTo>
                  <a:cubicBezTo>
                    <a:pt x="18" y="310"/>
                    <a:pt x="19" y="265"/>
                    <a:pt x="43" y="250"/>
                  </a:cubicBezTo>
                  <a:cubicBezTo>
                    <a:pt x="48" y="241"/>
                    <a:pt x="61" y="238"/>
                    <a:pt x="71" y="234"/>
                  </a:cubicBezTo>
                  <a:cubicBezTo>
                    <a:pt x="79" y="229"/>
                    <a:pt x="92" y="220"/>
                    <a:pt x="101" y="218"/>
                  </a:cubicBezTo>
                  <a:cubicBezTo>
                    <a:pt x="109" y="215"/>
                    <a:pt x="124" y="210"/>
                    <a:pt x="131" y="206"/>
                  </a:cubicBezTo>
                  <a:cubicBezTo>
                    <a:pt x="135" y="203"/>
                    <a:pt x="138" y="199"/>
                    <a:pt x="143" y="198"/>
                  </a:cubicBezTo>
                  <a:cubicBezTo>
                    <a:pt x="156" y="193"/>
                    <a:pt x="167" y="183"/>
                    <a:pt x="179" y="180"/>
                  </a:cubicBezTo>
                  <a:cubicBezTo>
                    <a:pt x="185" y="177"/>
                    <a:pt x="197" y="170"/>
                    <a:pt x="197" y="170"/>
                  </a:cubicBezTo>
                  <a:cubicBezTo>
                    <a:pt x="202" y="162"/>
                    <a:pt x="215" y="153"/>
                    <a:pt x="225" y="150"/>
                  </a:cubicBezTo>
                  <a:cubicBezTo>
                    <a:pt x="229" y="148"/>
                    <a:pt x="237" y="146"/>
                    <a:pt x="237" y="146"/>
                  </a:cubicBezTo>
                  <a:cubicBezTo>
                    <a:pt x="243" y="139"/>
                    <a:pt x="248" y="138"/>
                    <a:pt x="255" y="134"/>
                  </a:cubicBezTo>
                  <a:cubicBezTo>
                    <a:pt x="256" y="132"/>
                    <a:pt x="257" y="129"/>
                    <a:pt x="259" y="128"/>
                  </a:cubicBezTo>
                  <a:cubicBezTo>
                    <a:pt x="260" y="126"/>
                    <a:pt x="263" y="127"/>
                    <a:pt x="265" y="126"/>
                  </a:cubicBezTo>
                  <a:cubicBezTo>
                    <a:pt x="268" y="122"/>
                    <a:pt x="273" y="114"/>
                    <a:pt x="273" y="114"/>
                  </a:cubicBezTo>
                  <a:cubicBezTo>
                    <a:pt x="272" y="113"/>
                    <a:pt x="260" y="76"/>
                    <a:pt x="259" y="76"/>
                  </a:cubicBezTo>
                  <a:cubicBezTo>
                    <a:pt x="252" y="73"/>
                    <a:pt x="241" y="66"/>
                    <a:pt x="241" y="66"/>
                  </a:cubicBezTo>
                  <a:cubicBezTo>
                    <a:pt x="224" y="40"/>
                    <a:pt x="186" y="30"/>
                    <a:pt x="159" y="18"/>
                  </a:cubicBezTo>
                  <a:cubicBezTo>
                    <a:pt x="151" y="14"/>
                    <a:pt x="142" y="11"/>
                    <a:pt x="135" y="8"/>
                  </a:cubicBezTo>
                  <a:cubicBezTo>
                    <a:pt x="129" y="5"/>
                    <a:pt x="117" y="2"/>
                    <a:pt x="117" y="2"/>
                  </a:cubicBezTo>
                  <a:cubicBezTo>
                    <a:pt x="100" y="6"/>
                    <a:pt x="84" y="0"/>
                    <a:pt x="69" y="0"/>
                  </a:cubicBezTo>
                  <a:close/>
                </a:path>
              </a:pathLst>
            </a:custGeom>
            <a:solidFill>
              <a:schemeClr val="tx2"/>
            </a:solidFill>
            <a:ln w="9525">
              <a:noFill/>
              <a:round/>
              <a:headEnd/>
              <a:tailEnd/>
            </a:ln>
          </p:spPr>
          <p:txBody>
            <a:bodyPr wrap="none" anchor="ctr">
              <a:spAutoFit/>
            </a:bodyPr>
            <a:lstStyle/>
            <a:p>
              <a:endParaRPr lang="fr-FR"/>
            </a:p>
          </p:txBody>
        </p:sp>
      </p:grpSp>
      <p:sp>
        <p:nvSpPr>
          <p:cNvPr id="48143" name="Rectangle 18"/>
          <p:cNvSpPr>
            <a:spLocks noChangeArrowheads="1"/>
          </p:cNvSpPr>
          <p:nvPr/>
        </p:nvSpPr>
        <p:spPr bwMode="auto">
          <a:xfrm>
            <a:off x="6330950" y="6092825"/>
            <a:ext cx="750888" cy="493713"/>
          </a:xfrm>
          <a:prstGeom prst="rect">
            <a:avLst/>
          </a:prstGeom>
          <a:noFill/>
          <a:ln w="9525">
            <a:noFill/>
            <a:miter lim="800000"/>
            <a:headEnd/>
            <a:tailEnd/>
          </a:ln>
        </p:spPr>
        <p:txBody>
          <a:bodyPr wrap="none">
            <a:spAutoFit/>
          </a:bodyPr>
          <a:lstStyle/>
          <a:p>
            <a:pPr algn="ctr" eaLnBrk="0" hangingPunct="0">
              <a:lnSpc>
                <a:spcPct val="110000"/>
              </a:lnSpc>
            </a:pPr>
            <a:r>
              <a:rPr lang="fr-FR" sz="2400" b="1"/>
              <a:t>RNA</a:t>
            </a:r>
          </a:p>
        </p:txBody>
      </p:sp>
      <p:sp>
        <p:nvSpPr>
          <p:cNvPr id="48144" name="Rectangle 19"/>
          <p:cNvSpPr>
            <a:spLocks noChangeArrowheads="1"/>
          </p:cNvSpPr>
          <p:nvPr/>
        </p:nvSpPr>
        <p:spPr bwMode="auto">
          <a:xfrm>
            <a:off x="4178300" y="4508500"/>
            <a:ext cx="2419350" cy="493713"/>
          </a:xfrm>
          <a:prstGeom prst="rect">
            <a:avLst/>
          </a:prstGeom>
          <a:noFill/>
          <a:ln w="9525">
            <a:noFill/>
            <a:miter lim="800000"/>
            <a:headEnd/>
            <a:tailEnd/>
          </a:ln>
        </p:spPr>
        <p:txBody>
          <a:bodyPr wrap="none">
            <a:spAutoFit/>
          </a:bodyPr>
          <a:lstStyle/>
          <a:p>
            <a:pPr algn="ctr" eaLnBrk="0" hangingPunct="0">
              <a:lnSpc>
                <a:spcPct val="110000"/>
              </a:lnSpc>
            </a:pPr>
            <a:r>
              <a:rPr lang="en-US" sz="2400" b="1"/>
              <a:t>Interaction with P</a:t>
            </a:r>
          </a:p>
        </p:txBody>
      </p:sp>
      <p:sp>
        <p:nvSpPr>
          <p:cNvPr id="48145" name="Rectangle 21"/>
          <p:cNvSpPr>
            <a:spLocks noChangeArrowheads="1"/>
          </p:cNvSpPr>
          <p:nvPr/>
        </p:nvSpPr>
        <p:spPr bwMode="auto">
          <a:xfrm>
            <a:off x="638175" y="5715000"/>
            <a:ext cx="2098675" cy="304800"/>
          </a:xfrm>
          <a:prstGeom prst="rect">
            <a:avLst/>
          </a:prstGeom>
          <a:solidFill>
            <a:srgbClr val="FF8000"/>
          </a:solidFill>
          <a:ln w="9525">
            <a:noFill/>
            <a:miter lim="800000"/>
            <a:headEnd/>
            <a:tailEnd/>
          </a:ln>
        </p:spPr>
        <p:txBody>
          <a:bodyPr wrap="none" anchor="ctr">
            <a:spAutoFit/>
          </a:bodyPr>
          <a:lstStyle/>
          <a:p>
            <a:endParaRPr lang="en-US"/>
          </a:p>
        </p:txBody>
      </p:sp>
      <p:sp>
        <p:nvSpPr>
          <p:cNvPr id="48146" name="Rectangle 22"/>
          <p:cNvSpPr>
            <a:spLocks noChangeArrowheads="1"/>
          </p:cNvSpPr>
          <p:nvPr/>
        </p:nvSpPr>
        <p:spPr bwMode="auto">
          <a:xfrm>
            <a:off x="2873375" y="5715000"/>
            <a:ext cx="406400" cy="304800"/>
          </a:xfrm>
          <a:prstGeom prst="rect">
            <a:avLst/>
          </a:prstGeom>
          <a:solidFill>
            <a:schemeClr val="accent2"/>
          </a:solidFill>
          <a:ln w="9525">
            <a:noFill/>
            <a:miter lim="800000"/>
            <a:headEnd/>
            <a:tailEnd/>
          </a:ln>
        </p:spPr>
        <p:txBody>
          <a:bodyPr anchor="ctr">
            <a:spAutoFit/>
          </a:bodyPr>
          <a:lstStyle/>
          <a:p>
            <a:endParaRPr lang="en-US"/>
          </a:p>
        </p:txBody>
      </p:sp>
      <p:sp>
        <p:nvSpPr>
          <p:cNvPr id="48147" name="Rectangle 23"/>
          <p:cNvSpPr>
            <a:spLocks noChangeArrowheads="1"/>
          </p:cNvSpPr>
          <p:nvPr/>
        </p:nvSpPr>
        <p:spPr bwMode="auto">
          <a:xfrm>
            <a:off x="2330450" y="5715000"/>
            <a:ext cx="339725" cy="304800"/>
          </a:xfrm>
          <a:prstGeom prst="rect">
            <a:avLst/>
          </a:prstGeom>
          <a:solidFill>
            <a:schemeClr val="tx1"/>
          </a:solidFill>
          <a:ln w="9525">
            <a:noFill/>
            <a:miter lim="800000"/>
            <a:headEnd/>
            <a:tailEnd/>
          </a:ln>
        </p:spPr>
        <p:txBody>
          <a:bodyPr wrap="none" anchor="ctr">
            <a:spAutoFit/>
          </a:bodyPr>
          <a:lstStyle/>
          <a:p>
            <a:endParaRPr lang="en-US"/>
          </a:p>
        </p:txBody>
      </p:sp>
      <p:sp>
        <p:nvSpPr>
          <p:cNvPr id="48148" name="Freeform 24"/>
          <p:cNvSpPr>
            <a:spLocks/>
          </p:cNvSpPr>
          <p:nvPr/>
        </p:nvSpPr>
        <p:spPr bwMode="auto">
          <a:xfrm>
            <a:off x="2308225" y="5194300"/>
            <a:ext cx="322263" cy="482600"/>
          </a:xfrm>
          <a:custGeom>
            <a:avLst/>
            <a:gdLst>
              <a:gd name="T0" fmla="*/ 0 w 200"/>
              <a:gd name="T1" fmla="*/ 2147483647 h 240"/>
              <a:gd name="T2" fmla="*/ 2147483647 w 200"/>
              <a:gd name="T3" fmla="*/ 2147483647 h 240"/>
              <a:gd name="T4" fmla="*/ 2147483647 w 200"/>
              <a:gd name="T5" fmla="*/ 0 h 240"/>
              <a:gd name="T6" fmla="*/ 2147483647 w 200"/>
              <a:gd name="T7" fmla="*/ 2147483647 h 240"/>
              <a:gd name="T8" fmla="*/ 2147483647 w 200"/>
              <a:gd name="T9" fmla="*/ 2147483647 h 240"/>
              <a:gd name="T10" fmla="*/ 2147483647 w 200"/>
              <a:gd name="T11" fmla="*/ 2147483647 h 240"/>
              <a:gd name="T12" fmla="*/ 2147483647 w 200"/>
              <a:gd name="T13" fmla="*/ 2147483647 h 240"/>
              <a:gd name="T14" fmla="*/ 2147483647 w 200"/>
              <a:gd name="T15" fmla="*/ 2147483647 h 240"/>
              <a:gd name="T16" fmla="*/ 2147483647 w 200"/>
              <a:gd name="T17" fmla="*/ 2147483647 h 240"/>
              <a:gd name="T18" fmla="*/ 2147483647 w 200"/>
              <a:gd name="T19" fmla="*/ 2147483647 h 240"/>
              <a:gd name="T20" fmla="*/ 2147483647 w 200"/>
              <a:gd name="T21" fmla="*/ 2147483647 h 240"/>
              <a:gd name="T22" fmla="*/ 2147483647 w 200"/>
              <a:gd name="T23" fmla="*/ 2147483647 h 240"/>
              <a:gd name="T24" fmla="*/ 2147483647 w 200"/>
              <a:gd name="T25" fmla="*/ 2147483647 h 240"/>
              <a:gd name="T26" fmla="*/ 2147483647 w 200"/>
              <a:gd name="T27" fmla="*/ 2147483647 h 240"/>
              <a:gd name="T28" fmla="*/ 2147483647 w 200"/>
              <a:gd name="T29" fmla="*/ 2147483647 h 24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00"/>
              <a:gd name="T46" fmla="*/ 0 h 240"/>
              <a:gd name="T47" fmla="*/ 200 w 200"/>
              <a:gd name="T48" fmla="*/ 240 h 24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00" h="240">
                <a:moveTo>
                  <a:pt x="0" y="68"/>
                </a:moveTo>
                <a:cubicBezTo>
                  <a:pt x="19" y="44"/>
                  <a:pt x="30" y="32"/>
                  <a:pt x="56" y="16"/>
                </a:cubicBezTo>
                <a:cubicBezTo>
                  <a:pt x="66" y="8"/>
                  <a:pt x="92" y="0"/>
                  <a:pt x="92" y="0"/>
                </a:cubicBezTo>
                <a:cubicBezTo>
                  <a:pt x="122" y="4"/>
                  <a:pt x="134" y="6"/>
                  <a:pt x="144" y="36"/>
                </a:cubicBezTo>
                <a:cubicBezTo>
                  <a:pt x="142" y="48"/>
                  <a:pt x="144" y="60"/>
                  <a:pt x="140" y="72"/>
                </a:cubicBezTo>
                <a:cubicBezTo>
                  <a:pt x="138" y="77"/>
                  <a:pt x="102" y="107"/>
                  <a:pt x="96" y="112"/>
                </a:cubicBezTo>
                <a:cubicBezTo>
                  <a:pt x="81" y="134"/>
                  <a:pt x="96" y="116"/>
                  <a:pt x="76" y="128"/>
                </a:cubicBezTo>
                <a:cubicBezTo>
                  <a:pt x="67" y="132"/>
                  <a:pt x="52" y="144"/>
                  <a:pt x="52" y="144"/>
                </a:cubicBezTo>
                <a:cubicBezTo>
                  <a:pt x="39" y="163"/>
                  <a:pt x="45" y="151"/>
                  <a:pt x="36" y="180"/>
                </a:cubicBezTo>
                <a:cubicBezTo>
                  <a:pt x="34" y="184"/>
                  <a:pt x="32" y="192"/>
                  <a:pt x="32" y="192"/>
                </a:cubicBezTo>
                <a:cubicBezTo>
                  <a:pt x="35" y="209"/>
                  <a:pt x="37" y="223"/>
                  <a:pt x="56" y="232"/>
                </a:cubicBezTo>
                <a:cubicBezTo>
                  <a:pt x="63" y="235"/>
                  <a:pt x="80" y="240"/>
                  <a:pt x="80" y="240"/>
                </a:cubicBezTo>
                <a:cubicBezTo>
                  <a:pt x="110" y="236"/>
                  <a:pt x="138" y="233"/>
                  <a:pt x="164" y="216"/>
                </a:cubicBezTo>
                <a:cubicBezTo>
                  <a:pt x="168" y="197"/>
                  <a:pt x="172" y="190"/>
                  <a:pt x="188" y="180"/>
                </a:cubicBezTo>
                <a:cubicBezTo>
                  <a:pt x="192" y="165"/>
                  <a:pt x="188" y="169"/>
                  <a:pt x="200" y="164"/>
                </a:cubicBezTo>
              </a:path>
            </a:pathLst>
          </a:custGeom>
          <a:noFill/>
          <a:ln w="38100">
            <a:solidFill>
              <a:srgbClr val="FF0000"/>
            </a:solidFill>
            <a:round/>
            <a:headEnd/>
            <a:tailEnd/>
          </a:ln>
        </p:spPr>
        <p:txBody>
          <a:bodyPr anchor="ctr">
            <a:spAutoFit/>
          </a:bodyPr>
          <a:lstStyle/>
          <a:p>
            <a:endParaRPr lang="fr-FR"/>
          </a:p>
        </p:txBody>
      </p:sp>
      <p:sp>
        <p:nvSpPr>
          <p:cNvPr id="48149" name="Text Box 25"/>
          <p:cNvSpPr txBox="1">
            <a:spLocks noChangeArrowheads="1"/>
          </p:cNvSpPr>
          <p:nvPr/>
        </p:nvSpPr>
        <p:spPr bwMode="auto">
          <a:xfrm>
            <a:off x="2017713" y="6116638"/>
            <a:ext cx="522287" cy="360362"/>
          </a:xfrm>
          <a:prstGeom prst="rect">
            <a:avLst/>
          </a:prstGeom>
          <a:noFill/>
          <a:ln w="9525">
            <a:noFill/>
            <a:miter lim="800000"/>
            <a:headEnd/>
            <a:tailEnd/>
          </a:ln>
        </p:spPr>
        <p:txBody>
          <a:bodyPr wrap="none">
            <a:spAutoFit/>
          </a:bodyPr>
          <a:lstStyle/>
          <a:p>
            <a:pPr algn="ctr" eaLnBrk="0" hangingPunct="0">
              <a:lnSpc>
                <a:spcPct val="110000"/>
              </a:lnSpc>
            </a:pPr>
            <a:r>
              <a:rPr lang="fr-FR" sz="1600" b="1"/>
              <a:t>298</a:t>
            </a:r>
          </a:p>
        </p:txBody>
      </p:sp>
      <p:sp>
        <p:nvSpPr>
          <p:cNvPr id="48150" name="Text Box 26"/>
          <p:cNvSpPr txBox="1">
            <a:spLocks noChangeArrowheads="1"/>
          </p:cNvSpPr>
          <p:nvPr/>
        </p:nvSpPr>
        <p:spPr bwMode="auto">
          <a:xfrm>
            <a:off x="2492375" y="6116638"/>
            <a:ext cx="522288" cy="360362"/>
          </a:xfrm>
          <a:prstGeom prst="rect">
            <a:avLst/>
          </a:prstGeom>
          <a:noFill/>
          <a:ln w="9525">
            <a:noFill/>
            <a:miter lim="800000"/>
            <a:headEnd/>
            <a:tailEnd/>
          </a:ln>
        </p:spPr>
        <p:txBody>
          <a:bodyPr wrap="none">
            <a:spAutoFit/>
          </a:bodyPr>
          <a:lstStyle/>
          <a:p>
            <a:pPr algn="ctr" eaLnBrk="0" hangingPunct="0">
              <a:lnSpc>
                <a:spcPct val="110000"/>
              </a:lnSpc>
            </a:pPr>
            <a:r>
              <a:rPr lang="fr-FR" sz="1600" b="1"/>
              <a:t>352</a:t>
            </a:r>
          </a:p>
        </p:txBody>
      </p:sp>
      <p:sp>
        <p:nvSpPr>
          <p:cNvPr id="48151" name="Text Box 27"/>
          <p:cNvSpPr txBox="1">
            <a:spLocks noChangeArrowheads="1"/>
          </p:cNvSpPr>
          <p:nvPr/>
        </p:nvSpPr>
        <p:spPr bwMode="auto">
          <a:xfrm>
            <a:off x="1371600" y="4695825"/>
            <a:ext cx="955675" cy="561975"/>
          </a:xfrm>
          <a:prstGeom prst="rect">
            <a:avLst/>
          </a:prstGeom>
          <a:noFill/>
          <a:ln w="9525">
            <a:noFill/>
            <a:miter lim="800000"/>
            <a:headEnd/>
            <a:tailEnd/>
          </a:ln>
        </p:spPr>
        <p:txBody>
          <a:bodyPr wrap="none">
            <a:spAutoFit/>
          </a:bodyPr>
          <a:lstStyle/>
          <a:p>
            <a:pPr algn="ctr" eaLnBrk="0" hangingPunct="0">
              <a:lnSpc>
                <a:spcPct val="110000"/>
              </a:lnSpc>
            </a:pPr>
            <a:r>
              <a:rPr lang="fr-FR" sz="2800" b="1"/>
              <a:t>RNA</a:t>
            </a:r>
          </a:p>
        </p:txBody>
      </p:sp>
      <p:sp>
        <p:nvSpPr>
          <p:cNvPr id="48152" name="Text Box 28"/>
          <p:cNvSpPr txBox="1">
            <a:spLocks noChangeArrowheads="1"/>
          </p:cNvSpPr>
          <p:nvPr/>
        </p:nvSpPr>
        <p:spPr bwMode="auto">
          <a:xfrm>
            <a:off x="173038" y="5715000"/>
            <a:ext cx="539750" cy="325438"/>
          </a:xfrm>
          <a:prstGeom prst="rect">
            <a:avLst/>
          </a:prstGeom>
          <a:noFill/>
          <a:ln w="9525">
            <a:noFill/>
            <a:miter lim="800000"/>
            <a:headEnd/>
            <a:tailEnd/>
          </a:ln>
        </p:spPr>
        <p:txBody>
          <a:bodyPr wrap="none">
            <a:spAutoFit/>
          </a:bodyPr>
          <a:lstStyle/>
          <a:p>
            <a:pPr algn="ctr" eaLnBrk="0" hangingPunct="0">
              <a:lnSpc>
                <a:spcPct val="110000"/>
              </a:lnSpc>
            </a:pPr>
            <a:r>
              <a:rPr lang="fr-FR" sz="1400" b="1"/>
              <a:t>NH2</a:t>
            </a:r>
          </a:p>
        </p:txBody>
      </p:sp>
      <p:sp>
        <p:nvSpPr>
          <p:cNvPr id="48153" name="Text Box 29"/>
          <p:cNvSpPr txBox="1">
            <a:spLocks noChangeArrowheads="1"/>
          </p:cNvSpPr>
          <p:nvPr/>
        </p:nvSpPr>
        <p:spPr bwMode="auto">
          <a:xfrm>
            <a:off x="3284538" y="5694363"/>
            <a:ext cx="717550" cy="325437"/>
          </a:xfrm>
          <a:prstGeom prst="rect">
            <a:avLst/>
          </a:prstGeom>
          <a:noFill/>
          <a:ln w="9525">
            <a:noFill/>
            <a:miter lim="800000"/>
            <a:headEnd/>
            <a:tailEnd/>
          </a:ln>
        </p:spPr>
        <p:txBody>
          <a:bodyPr wrap="none">
            <a:spAutoFit/>
          </a:bodyPr>
          <a:lstStyle/>
          <a:p>
            <a:pPr algn="ctr" eaLnBrk="0" hangingPunct="0">
              <a:lnSpc>
                <a:spcPct val="110000"/>
              </a:lnSpc>
            </a:pPr>
            <a:r>
              <a:rPr lang="fr-FR" sz="1400" b="1"/>
              <a:t>COOH</a:t>
            </a:r>
          </a:p>
        </p:txBody>
      </p:sp>
      <p:sp>
        <p:nvSpPr>
          <p:cNvPr id="48154" name="Line 30"/>
          <p:cNvSpPr>
            <a:spLocks noChangeShapeType="1"/>
          </p:cNvSpPr>
          <p:nvPr/>
        </p:nvSpPr>
        <p:spPr bwMode="auto">
          <a:xfrm>
            <a:off x="2714625" y="5867400"/>
            <a:ext cx="203200" cy="0"/>
          </a:xfrm>
          <a:prstGeom prst="line">
            <a:avLst/>
          </a:prstGeom>
          <a:noFill/>
          <a:ln w="9525">
            <a:solidFill>
              <a:schemeClr val="tx1"/>
            </a:solidFill>
            <a:round/>
            <a:headEnd/>
            <a:tailEnd/>
          </a:ln>
        </p:spPr>
        <p:txBody>
          <a:bodyPr wrap="none" anchor="ctr">
            <a:spAutoFit/>
          </a:bodyPr>
          <a:lstStyle/>
          <a:p>
            <a:endParaRPr lang="fr-FR"/>
          </a:p>
        </p:txBody>
      </p:sp>
      <p:sp>
        <p:nvSpPr>
          <p:cNvPr id="48155" name="Line 31"/>
          <p:cNvSpPr>
            <a:spLocks noChangeShapeType="1"/>
          </p:cNvSpPr>
          <p:nvPr/>
        </p:nvSpPr>
        <p:spPr bwMode="auto">
          <a:xfrm>
            <a:off x="2308225" y="6019800"/>
            <a:ext cx="0" cy="152400"/>
          </a:xfrm>
          <a:prstGeom prst="line">
            <a:avLst/>
          </a:prstGeom>
          <a:noFill/>
          <a:ln w="9525">
            <a:solidFill>
              <a:schemeClr val="tx1"/>
            </a:solidFill>
            <a:round/>
            <a:headEnd/>
            <a:tailEnd/>
          </a:ln>
        </p:spPr>
        <p:txBody>
          <a:bodyPr wrap="none" anchor="ctr">
            <a:spAutoFit/>
          </a:bodyPr>
          <a:lstStyle/>
          <a:p>
            <a:endParaRPr lang="fr-FR"/>
          </a:p>
        </p:txBody>
      </p:sp>
      <p:sp>
        <p:nvSpPr>
          <p:cNvPr id="48156" name="Line 32"/>
          <p:cNvSpPr>
            <a:spLocks noChangeShapeType="1"/>
          </p:cNvSpPr>
          <p:nvPr/>
        </p:nvSpPr>
        <p:spPr bwMode="auto">
          <a:xfrm>
            <a:off x="2647950" y="6019800"/>
            <a:ext cx="0" cy="152400"/>
          </a:xfrm>
          <a:prstGeom prst="line">
            <a:avLst/>
          </a:prstGeom>
          <a:noFill/>
          <a:ln w="9525">
            <a:solidFill>
              <a:schemeClr val="tx1"/>
            </a:solidFill>
            <a:round/>
            <a:headEnd/>
            <a:tailEnd/>
          </a:ln>
        </p:spPr>
        <p:txBody>
          <a:bodyPr wrap="none" anchor="ctr">
            <a:spAutoFit/>
          </a:bodyPr>
          <a:lstStyle/>
          <a:p>
            <a:endParaRPr lang="fr-FR"/>
          </a:p>
        </p:txBody>
      </p:sp>
      <p:sp>
        <p:nvSpPr>
          <p:cNvPr id="48157" name="Line 33"/>
          <p:cNvSpPr>
            <a:spLocks noChangeShapeType="1"/>
          </p:cNvSpPr>
          <p:nvPr/>
        </p:nvSpPr>
        <p:spPr bwMode="auto">
          <a:xfrm flipH="1">
            <a:off x="2782888" y="5181600"/>
            <a:ext cx="338137" cy="609600"/>
          </a:xfrm>
          <a:prstGeom prst="line">
            <a:avLst/>
          </a:prstGeom>
          <a:noFill/>
          <a:ln w="28575">
            <a:solidFill>
              <a:schemeClr val="tx1"/>
            </a:solidFill>
            <a:round/>
            <a:headEnd/>
            <a:tailEnd/>
          </a:ln>
        </p:spPr>
        <p:txBody>
          <a:bodyPr anchor="ctr">
            <a:spAutoFit/>
          </a:bodyPr>
          <a:lstStyle/>
          <a:p>
            <a:endParaRPr lang="fr-FR"/>
          </a:p>
        </p:txBody>
      </p:sp>
      <p:sp>
        <p:nvSpPr>
          <p:cNvPr id="48158" name="Text Box 34"/>
          <p:cNvSpPr txBox="1">
            <a:spLocks noChangeArrowheads="1"/>
          </p:cNvSpPr>
          <p:nvPr/>
        </p:nvSpPr>
        <p:spPr bwMode="auto">
          <a:xfrm>
            <a:off x="2673350" y="4495800"/>
            <a:ext cx="1082675" cy="457200"/>
          </a:xfrm>
          <a:prstGeom prst="rect">
            <a:avLst/>
          </a:prstGeom>
          <a:noFill/>
          <a:ln w="9525">
            <a:noFill/>
            <a:miter lim="800000"/>
            <a:headEnd/>
            <a:tailEnd/>
          </a:ln>
        </p:spPr>
        <p:txBody>
          <a:bodyPr wrap="none">
            <a:spAutoFit/>
          </a:bodyPr>
          <a:lstStyle/>
          <a:p>
            <a:pPr algn="ctr" eaLnBrk="0" hangingPunct="0"/>
            <a:r>
              <a:rPr lang="en-GB" sz="2400"/>
              <a:t>trypsin</a:t>
            </a:r>
            <a:endParaRPr lang="en-US" sz="2000"/>
          </a:p>
        </p:txBody>
      </p:sp>
      <p:sp>
        <p:nvSpPr>
          <p:cNvPr id="48159" name="Text Box 35"/>
          <p:cNvSpPr txBox="1">
            <a:spLocks noChangeArrowheads="1"/>
          </p:cNvSpPr>
          <p:nvPr/>
        </p:nvSpPr>
        <p:spPr bwMode="auto">
          <a:xfrm>
            <a:off x="2887663" y="4800600"/>
            <a:ext cx="565150" cy="393700"/>
          </a:xfrm>
          <a:prstGeom prst="rect">
            <a:avLst/>
          </a:prstGeom>
          <a:noFill/>
          <a:ln w="9525">
            <a:noFill/>
            <a:miter lim="800000"/>
            <a:headEnd/>
            <a:tailEnd/>
          </a:ln>
        </p:spPr>
        <p:txBody>
          <a:bodyPr wrap="none">
            <a:spAutoFit/>
          </a:bodyPr>
          <a:lstStyle/>
          <a:p>
            <a:pPr algn="ctr" eaLnBrk="0" hangingPunct="0">
              <a:lnSpc>
                <a:spcPct val="110000"/>
              </a:lnSpc>
            </a:pPr>
            <a:r>
              <a:rPr lang="fr-FR" b="1"/>
              <a:t>376</a:t>
            </a:r>
          </a:p>
        </p:txBody>
      </p:sp>
      <p:sp>
        <p:nvSpPr>
          <p:cNvPr id="48160" name="Text Box 36"/>
          <p:cNvSpPr txBox="1">
            <a:spLocks noChangeArrowheads="1"/>
          </p:cNvSpPr>
          <p:nvPr/>
        </p:nvSpPr>
        <p:spPr bwMode="auto">
          <a:xfrm>
            <a:off x="930275" y="5257800"/>
            <a:ext cx="441325" cy="561975"/>
          </a:xfrm>
          <a:prstGeom prst="rect">
            <a:avLst/>
          </a:prstGeom>
          <a:noFill/>
          <a:ln w="9525">
            <a:noFill/>
            <a:miter lim="800000"/>
            <a:headEnd/>
            <a:tailEnd/>
          </a:ln>
        </p:spPr>
        <p:txBody>
          <a:bodyPr wrap="none">
            <a:spAutoFit/>
          </a:bodyPr>
          <a:lstStyle/>
          <a:p>
            <a:pPr algn="ctr" eaLnBrk="0" hangingPunct="0">
              <a:lnSpc>
                <a:spcPct val="110000"/>
              </a:lnSpc>
              <a:spcBef>
                <a:spcPct val="50000"/>
              </a:spcBef>
            </a:pPr>
            <a:r>
              <a:rPr lang="fr-FR" sz="2800" b="1"/>
              <a:t>N</a:t>
            </a:r>
          </a:p>
        </p:txBody>
      </p:sp>
      <p:sp>
        <p:nvSpPr>
          <p:cNvPr id="48161" name="Line 37"/>
          <p:cNvSpPr>
            <a:spLocks noChangeShapeType="1"/>
          </p:cNvSpPr>
          <p:nvPr/>
        </p:nvSpPr>
        <p:spPr bwMode="auto">
          <a:xfrm>
            <a:off x="7789863" y="4191000"/>
            <a:ext cx="0" cy="685800"/>
          </a:xfrm>
          <a:prstGeom prst="line">
            <a:avLst/>
          </a:prstGeom>
          <a:noFill/>
          <a:ln w="76200">
            <a:solidFill>
              <a:schemeClr val="tx1"/>
            </a:solidFill>
            <a:round/>
            <a:headEnd/>
            <a:tailEnd type="stealth" w="med" len="med"/>
          </a:ln>
        </p:spPr>
        <p:txBody>
          <a:bodyPr anchor="ctr">
            <a:spAutoFit/>
          </a:bodyPr>
          <a:lstStyle/>
          <a:p>
            <a:endParaRPr lang="fr-FR"/>
          </a:p>
        </p:txBody>
      </p:sp>
      <p:sp>
        <p:nvSpPr>
          <p:cNvPr id="48162" name="Oval 38"/>
          <p:cNvSpPr>
            <a:spLocks noChangeArrowheads="1"/>
          </p:cNvSpPr>
          <p:nvPr/>
        </p:nvSpPr>
        <p:spPr bwMode="auto">
          <a:xfrm>
            <a:off x="5884863" y="5768975"/>
            <a:ext cx="158750" cy="144463"/>
          </a:xfrm>
          <a:prstGeom prst="ellipse">
            <a:avLst/>
          </a:prstGeom>
          <a:solidFill>
            <a:srgbClr val="FF0000"/>
          </a:solidFill>
          <a:ln w="9525">
            <a:solidFill>
              <a:schemeClr val="tx1"/>
            </a:solidFill>
            <a:round/>
            <a:headEnd/>
            <a:tailEnd/>
          </a:ln>
        </p:spPr>
        <p:txBody>
          <a:bodyPr wrap="none" anchor="ctr">
            <a:spAutoFit/>
          </a:bodyPr>
          <a:lstStyle/>
          <a:p>
            <a:endParaRPr lang="en-US"/>
          </a:p>
        </p:txBody>
      </p:sp>
      <p:sp>
        <p:nvSpPr>
          <p:cNvPr id="48163" name="Line 39"/>
          <p:cNvSpPr>
            <a:spLocks noChangeShapeType="1"/>
          </p:cNvSpPr>
          <p:nvPr/>
        </p:nvSpPr>
        <p:spPr bwMode="auto">
          <a:xfrm flipH="1" flipV="1">
            <a:off x="6013450" y="5913438"/>
            <a:ext cx="254000" cy="431800"/>
          </a:xfrm>
          <a:prstGeom prst="line">
            <a:avLst/>
          </a:prstGeom>
          <a:noFill/>
          <a:ln w="9525">
            <a:solidFill>
              <a:schemeClr val="tx1"/>
            </a:solidFill>
            <a:round/>
            <a:headEnd/>
            <a:tailEnd type="triangle" w="med" len="med"/>
          </a:ln>
        </p:spPr>
        <p:txBody>
          <a:bodyPr wrap="none">
            <a:spAutoFit/>
          </a:bodyPr>
          <a:lstStyle/>
          <a:p>
            <a:endParaRPr lang="fr-FR"/>
          </a:p>
        </p:txBody>
      </p:sp>
      <p:sp>
        <p:nvSpPr>
          <p:cNvPr id="48164" name="Oval 40"/>
          <p:cNvSpPr>
            <a:spLocks noChangeArrowheads="1"/>
          </p:cNvSpPr>
          <p:nvPr/>
        </p:nvSpPr>
        <p:spPr bwMode="auto">
          <a:xfrm>
            <a:off x="4540250" y="5768975"/>
            <a:ext cx="158750" cy="144463"/>
          </a:xfrm>
          <a:prstGeom prst="ellipse">
            <a:avLst/>
          </a:prstGeom>
          <a:solidFill>
            <a:srgbClr val="FF0000"/>
          </a:solidFill>
          <a:ln w="9525">
            <a:solidFill>
              <a:schemeClr val="tx1"/>
            </a:solidFill>
            <a:round/>
            <a:headEnd/>
            <a:tailEnd/>
          </a:ln>
        </p:spPr>
        <p:txBody>
          <a:bodyPr wrap="none" anchor="ctr">
            <a:spAutoFit/>
          </a:bodyPr>
          <a:lstStyle/>
          <a:p>
            <a:endParaRPr lang="en-US"/>
          </a:p>
        </p:txBody>
      </p:sp>
      <p:sp>
        <p:nvSpPr>
          <p:cNvPr id="48165" name="Line 41"/>
          <p:cNvSpPr>
            <a:spLocks noChangeShapeType="1"/>
          </p:cNvSpPr>
          <p:nvPr/>
        </p:nvSpPr>
        <p:spPr bwMode="auto">
          <a:xfrm flipV="1">
            <a:off x="5308600" y="4976813"/>
            <a:ext cx="31750" cy="396875"/>
          </a:xfrm>
          <a:prstGeom prst="line">
            <a:avLst/>
          </a:prstGeom>
          <a:noFill/>
          <a:ln w="9525">
            <a:solidFill>
              <a:schemeClr val="tx1"/>
            </a:solidFill>
            <a:round/>
            <a:headEnd/>
            <a:tailEnd type="triangle" w="med" len="med"/>
          </a:ln>
        </p:spPr>
        <p:txBody>
          <a:bodyPr wrap="none">
            <a:spAutoFit/>
          </a:bodyPr>
          <a:lstStyle/>
          <a:p>
            <a:endParaRPr lang="fr-FR"/>
          </a:p>
        </p:txBody>
      </p:sp>
      <p:sp>
        <p:nvSpPr>
          <p:cNvPr id="48166" name="Rectangle 42"/>
          <p:cNvSpPr>
            <a:spLocks noChangeArrowheads="1"/>
          </p:cNvSpPr>
          <p:nvPr/>
        </p:nvSpPr>
        <p:spPr bwMode="auto">
          <a:xfrm>
            <a:off x="5149850" y="6165850"/>
            <a:ext cx="360363" cy="493713"/>
          </a:xfrm>
          <a:prstGeom prst="rect">
            <a:avLst/>
          </a:prstGeom>
          <a:noFill/>
          <a:ln w="9525">
            <a:noFill/>
            <a:miter lim="800000"/>
            <a:headEnd/>
            <a:tailEnd/>
          </a:ln>
        </p:spPr>
        <p:txBody>
          <a:bodyPr wrap="none">
            <a:spAutoFit/>
          </a:bodyPr>
          <a:lstStyle/>
          <a:p>
            <a:pPr algn="ctr" eaLnBrk="0" hangingPunct="0">
              <a:lnSpc>
                <a:spcPct val="110000"/>
              </a:lnSpc>
            </a:pPr>
            <a:r>
              <a:rPr lang="fr-FR" sz="2400" b="1"/>
              <a:t>N</a:t>
            </a:r>
          </a:p>
        </p:txBody>
      </p:sp>
      <p:sp>
        <p:nvSpPr>
          <p:cNvPr id="48167" name="Line 2"/>
          <p:cNvSpPr>
            <a:spLocks noChangeShapeType="1"/>
          </p:cNvSpPr>
          <p:nvPr/>
        </p:nvSpPr>
        <p:spPr bwMode="auto">
          <a:xfrm rot="5400000" flipH="1">
            <a:off x="8261350" y="3771900"/>
            <a:ext cx="0" cy="177800"/>
          </a:xfrm>
          <a:prstGeom prst="line">
            <a:avLst/>
          </a:prstGeom>
          <a:noFill/>
          <a:ln w="38100">
            <a:solidFill>
              <a:schemeClr val="tx1"/>
            </a:solidFill>
            <a:round/>
            <a:headEnd/>
            <a:tailEnd/>
          </a:ln>
        </p:spPr>
        <p:txBody>
          <a:bodyPr wrap="none" anchor="ctr"/>
          <a:lstStyle/>
          <a:p>
            <a:endParaRPr lang="fr-F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3"/>
          <a:srcRect/>
          <a:stretch>
            <a:fillRect/>
          </a:stretch>
        </p:blipFill>
        <p:spPr bwMode="auto">
          <a:xfrm>
            <a:off x="263525" y="33338"/>
            <a:ext cx="8616950" cy="1689100"/>
          </a:xfrm>
          <a:prstGeom prst="rect">
            <a:avLst/>
          </a:prstGeom>
          <a:noFill/>
          <a:ln w="9525">
            <a:noFill/>
            <a:miter lim="800000"/>
            <a:headEnd/>
            <a:tailEnd/>
          </a:ln>
        </p:spPr>
      </p:pic>
      <p:pic>
        <p:nvPicPr>
          <p:cNvPr id="49155" name="Picture 3"/>
          <p:cNvPicPr>
            <a:picLocks noChangeAspect="1" noChangeArrowheads="1"/>
          </p:cNvPicPr>
          <p:nvPr/>
        </p:nvPicPr>
        <p:blipFill>
          <a:blip r:embed="rId4"/>
          <a:srcRect/>
          <a:stretch>
            <a:fillRect/>
          </a:stretch>
        </p:blipFill>
        <p:spPr bwMode="auto">
          <a:xfrm>
            <a:off x="482600" y="1749425"/>
            <a:ext cx="3522663" cy="3711575"/>
          </a:xfrm>
          <a:prstGeom prst="rect">
            <a:avLst/>
          </a:prstGeom>
          <a:noFill/>
          <a:ln w="9525">
            <a:noFill/>
            <a:miter lim="800000"/>
            <a:headEnd/>
            <a:tailEnd/>
          </a:ln>
        </p:spPr>
      </p:pic>
      <p:pic>
        <p:nvPicPr>
          <p:cNvPr id="49156" name="Picture 4"/>
          <p:cNvPicPr>
            <a:picLocks noChangeAspect="1" noChangeArrowheads="1"/>
          </p:cNvPicPr>
          <p:nvPr/>
        </p:nvPicPr>
        <p:blipFill>
          <a:blip r:embed="rId5"/>
          <a:srcRect/>
          <a:stretch>
            <a:fillRect/>
          </a:stretch>
        </p:blipFill>
        <p:spPr bwMode="auto">
          <a:xfrm>
            <a:off x="4332288" y="1908175"/>
            <a:ext cx="3621087" cy="2430463"/>
          </a:xfrm>
          <a:prstGeom prst="rect">
            <a:avLst/>
          </a:prstGeom>
          <a:noFill/>
          <a:ln w="9525">
            <a:noFill/>
            <a:miter lim="800000"/>
            <a:headEnd/>
            <a:tailEnd/>
          </a:ln>
        </p:spPr>
      </p:pic>
      <p:sp>
        <p:nvSpPr>
          <p:cNvPr id="49157" name="Rectangle 5"/>
          <p:cNvSpPr>
            <a:spLocks noChangeArrowheads="1"/>
          </p:cNvSpPr>
          <p:nvPr/>
        </p:nvSpPr>
        <p:spPr bwMode="auto">
          <a:xfrm>
            <a:off x="833438" y="5634038"/>
            <a:ext cx="2090737" cy="579437"/>
          </a:xfrm>
          <a:prstGeom prst="rect">
            <a:avLst/>
          </a:prstGeom>
          <a:noFill/>
          <a:ln w="12700">
            <a:noFill/>
            <a:miter lim="800000"/>
            <a:headEnd/>
            <a:tailEnd/>
          </a:ln>
        </p:spPr>
        <p:txBody>
          <a:bodyPr wrap="none">
            <a:spAutoFit/>
          </a:bodyPr>
          <a:lstStyle/>
          <a:p>
            <a:pPr eaLnBrk="0" hangingPunct="0"/>
            <a:r>
              <a:rPr lang="en-GB" sz="3200">
                <a:solidFill>
                  <a:schemeClr val="tx2"/>
                </a:solidFill>
              </a:rPr>
              <a:t>bottom view</a:t>
            </a:r>
            <a:endParaRPr lang="fr-FR" sz="3200">
              <a:solidFill>
                <a:schemeClr val="tx2"/>
              </a:solidFill>
            </a:endParaRPr>
          </a:p>
        </p:txBody>
      </p:sp>
      <p:sp>
        <p:nvSpPr>
          <p:cNvPr id="49158" name="Rectangle 6"/>
          <p:cNvSpPr>
            <a:spLocks noChangeArrowheads="1"/>
          </p:cNvSpPr>
          <p:nvPr/>
        </p:nvSpPr>
        <p:spPr bwMode="auto">
          <a:xfrm>
            <a:off x="4352925" y="4708525"/>
            <a:ext cx="1971675" cy="579438"/>
          </a:xfrm>
          <a:prstGeom prst="rect">
            <a:avLst/>
          </a:prstGeom>
          <a:noFill/>
          <a:ln w="12700">
            <a:noFill/>
            <a:miter lim="800000"/>
            <a:headEnd/>
            <a:tailEnd/>
          </a:ln>
        </p:spPr>
        <p:txBody>
          <a:bodyPr wrap="none">
            <a:spAutoFit/>
          </a:bodyPr>
          <a:lstStyle/>
          <a:p>
            <a:pPr eaLnBrk="0" hangingPunct="0"/>
            <a:r>
              <a:rPr lang="en-GB" sz="3200">
                <a:solidFill>
                  <a:schemeClr val="tx2"/>
                </a:solidFill>
              </a:rPr>
              <a:t>lateral view</a:t>
            </a:r>
            <a:endParaRPr lang="fr-FR" sz="3200">
              <a:solidFill>
                <a:schemeClr val="tx2"/>
              </a:solidFill>
            </a:endParaRPr>
          </a:p>
        </p:txBody>
      </p:sp>
      <p:sp>
        <p:nvSpPr>
          <p:cNvPr id="49159" name="ZoneTexte 6"/>
          <p:cNvSpPr txBox="1">
            <a:spLocks noChangeArrowheads="1"/>
          </p:cNvSpPr>
          <p:nvPr/>
        </p:nvSpPr>
        <p:spPr bwMode="auto">
          <a:xfrm>
            <a:off x="5338763" y="4338638"/>
            <a:ext cx="1428750" cy="369887"/>
          </a:xfrm>
          <a:prstGeom prst="rect">
            <a:avLst/>
          </a:prstGeom>
          <a:noFill/>
          <a:ln w="9525">
            <a:noFill/>
            <a:miter lim="800000"/>
            <a:headEnd/>
            <a:tailEnd/>
          </a:ln>
        </p:spPr>
        <p:txBody>
          <a:bodyPr wrap="none">
            <a:spAutoFit/>
          </a:bodyPr>
          <a:lstStyle/>
          <a:p>
            <a:r>
              <a:rPr lang="fr-FR"/>
              <a:t>RNA groove</a:t>
            </a:r>
          </a:p>
        </p:txBody>
      </p:sp>
      <p:sp>
        <p:nvSpPr>
          <p:cNvPr id="49160" name="ZoneTexte 7"/>
          <p:cNvSpPr txBox="1">
            <a:spLocks noChangeArrowheads="1"/>
          </p:cNvSpPr>
          <p:nvPr/>
        </p:nvSpPr>
        <p:spPr bwMode="auto">
          <a:xfrm>
            <a:off x="3678238" y="2041525"/>
            <a:ext cx="654050" cy="369888"/>
          </a:xfrm>
          <a:prstGeom prst="rect">
            <a:avLst/>
          </a:prstGeom>
          <a:noFill/>
          <a:ln w="9525">
            <a:noFill/>
            <a:miter lim="800000"/>
            <a:headEnd/>
            <a:tailEnd/>
          </a:ln>
        </p:spPr>
        <p:txBody>
          <a:bodyPr>
            <a:spAutoFit/>
          </a:bodyPr>
          <a:lstStyle/>
          <a:p>
            <a:r>
              <a:rPr lang="fr-FR"/>
              <a:t>11 N</a:t>
            </a:r>
          </a:p>
        </p:txBody>
      </p:sp>
      <p:sp>
        <p:nvSpPr>
          <p:cNvPr id="49161" name="ZoneTexte 8"/>
          <p:cNvSpPr txBox="1">
            <a:spLocks noChangeArrowheads="1"/>
          </p:cNvSpPr>
          <p:nvPr/>
        </p:nvSpPr>
        <p:spPr bwMode="auto">
          <a:xfrm>
            <a:off x="263525" y="5103813"/>
            <a:ext cx="1133475" cy="368300"/>
          </a:xfrm>
          <a:prstGeom prst="rect">
            <a:avLst/>
          </a:prstGeom>
          <a:noFill/>
          <a:ln w="9525">
            <a:noFill/>
            <a:miter lim="800000"/>
            <a:headEnd/>
            <a:tailEnd/>
          </a:ln>
        </p:spPr>
        <p:txBody>
          <a:bodyPr wrap="none">
            <a:spAutoFit/>
          </a:bodyPr>
          <a:lstStyle/>
          <a:p>
            <a:r>
              <a:rPr lang="fr-FR"/>
              <a:t>9 n per N</a:t>
            </a:r>
          </a:p>
        </p:txBody>
      </p:sp>
      <p:pic>
        <p:nvPicPr>
          <p:cNvPr id="49162" name="Picture 3"/>
          <p:cNvPicPr>
            <a:picLocks noChangeAspect="1" noChangeArrowheads="1"/>
          </p:cNvPicPr>
          <p:nvPr/>
        </p:nvPicPr>
        <p:blipFill>
          <a:blip r:embed="rId6"/>
          <a:srcRect l="75995" t="52605"/>
          <a:stretch>
            <a:fillRect/>
          </a:stretch>
        </p:blipFill>
        <p:spPr bwMode="auto">
          <a:xfrm>
            <a:off x="7078663" y="4297363"/>
            <a:ext cx="2065337" cy="2325687"/>
          </a:xfrm>
          <a:prstGeom prst="rect">
            <a:avLst/>
          </a:prstGeom>
          <a:noFill/>
          <a:ln w="9525">
            <a:noFill/>
            <a:round/>
            <a:headEnd/>
            <a:tailEnd/>
          </a:ln>
        </p:spPr>
      </p:pic>
      <p:sp>
        <p:nvSpPr>
          <p:cNvPr id="49163" name="Rectangle 10"/>
          <p:cNvSpPr>
            <a:spLocks noChangeArrowheads="1"/>
          </p:cNvSpPr>
          <p:nvPr/>
        </p:nvSpPr>
        <p:spPr bwMode="auto">
          <a:xfrm>
            <a:off x="3052763" y="6130925"/>
            <a:ext cx="4572000" cy="585788"/>
          </a:xfrm>
          <a:prstGeom prst="rect">
            <a:avLst/>
          </a:prstGeom>
          <a:noFill/>
          <a:ln w="9525">
            <a:noFill/>
            <a:miter lim="800000"/>
            <a:headEnd/>
            <a:tailEnd/>
          </a:ln>
        </p:spPr>
        <p:txBody>
          <a:bodyPr>
            <a:spAutoFit/>
          </a:bodyPr>
          <a:lstStyle/>
          <a:p>
            <a:r>
              <a:rPr lang="en-US" sz="1600">
                <a:latin typeface="Times New Roman" pitchFamily="18" charset="0"/>
                <a:cs typeface="Times New Roman" pitchFamily="18" charset="0"/>
              </a:rPr>
              <a:t>RNA seems completely clamped by N and thus is not accessible as a template for the </a:t>
            </a:r>
            <a:r>
              <a:rPr lang="fr-FR" sz="1600">
                <a:latin typeface="Times New Roman" pitchFamily="18" charset="0"/>
                <a:cs typeface="Times New Roman" pitchFamily="18" charset="0"/>
              </a:rPr>
              <a:t>polymerase.</a:t>
            </a: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4"/>
          <p:cNvSpPr txBox="1">
            <a:spLocks noChangeArrowheads="1"/>
          </p:cNvSpPr>
          <p:nvPr/>
        </p:nvSpPr>
        <p:spPr bwMode="auto">
          <a:xfrm>
            <a:off x="5226050" y="6556375"/>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GB" sz="1100" b="1">
                <a:solidFill>
                  <a:srgbClr val="000000"/>
                </a:solidFill>
                <a:ea typeface="msgothic"/>
                <a:cs typeface="msgothic"/>
              </a:rPr>
              <a:t>R G Tawar et al. Science 2009;326:1279-1283</a:t>
            </a:r>
          </a:p>
        </p:txBody>
      </p:sp>
      <p:sp>
        <p:nvSpPr>
          <p:cNvPr id="50179" name="ZoneTexte 4"/>
          <p:cNvSpPr txBox="1">
            <a:spLocks noChangeArrowheads="1"/>
          </p:cNvSpPr>
          <p:nvPr/>
        </p:nvSpPr>
        <p:spPr bwMode="auto">
          <a:xfrm>
            <a:off x="488950" y="1771650"/>
            <a:ext cx="1411288" cy="360363"/>
          </a:xfrm>
          <a:prstGeom prst="rect">
            <a:avLst/>
          </a:prstGeom>
          <a:noFill/>
          <a:ln w="9525">
            <a:noFill/>
            <a:miter lim="800000"/>
            <a:headEnd/>
            <a:tailEnd/>
          </a:ln>
        </p:spPr>
        <p:txBody>
          <a:bodyPr wrap="none" lIns="82945" tIns="41473" rIns="82945" bIns="41473">
            <a:spAutoFit/>
          </a:bodyPr>
          <a:lstStyle/>
          <a:p>
            <a:r>
              <a:rPr lang="fr-FR"/>
              <a:t>10 N in ring </a:t>
            </a:r>
          </a:p>
        </p:txBody>
      </p:sp>
      <p:sp>
        <p:nvSpPr>
          <p:cNvPr id="50180" name="ZoneTexte 5"/>
          <p:cNvSpPr txBox="1">
            <a:spLocks noChangeArrowheads="1"/>
          </p:cNvSpPr>
          <p:nvPr/>
        </p:nvSpPr>
        <p:spPr bwMode="auto">
          <a:xfrm>
            <a:off x="554038" y="2549525"/>
            <a:ext cx="1117600" cy="360363"/>
          </a:xfrm>
          <a:prstGeom prst="rect">
            <a:avLst/>
          </a:prstGeom>
          <a:noFill/>
          <a:ln w="9525">
            <a:noFill/>
            <a:miter lim="800000"/>
            <a:headEnd/>
            <a:tailEnd/>
          </a:ln>
        </p:spPr>
        <p:txBody>
          <a:bodyPr wrap="none" lIns="82945" tIns="41473" rIns="82945" bIns="41473">
            <a:spAutoFit/>
          </a:bodyPr>
          <a:lstStyle/>
          <a:p>
            <a:r>
              <a:rPr lang="fr-FR"/>
              <a:t>7n per N </a:t>
            </a:r>
          </a:p>
        </p:txBody>
      </p:sp>
      <p:sp>
        <p:nvSpPr>
          <p:cNvPr id="50181" name="ZoneTexte 6"/>
          <p:cNvSpPr txBox="1">
            <a:spLocks noChangeArrowheads="1"/>
          </p:cNvSpPr>
          <p:nvPr/>
        </p:nvSpPr>
        <p:spPr bwMode="auto">
          <a:xfrm>
            <a:off x="488950" y="3241675"/>
            <a:ext cx="1463675" cy="361950"/>
          </a:xfrm>
          <a:prstGeom prst="rect">
            <a:avLst/>
          </a:prstGeom>
          <a:noFill/>
          <a:ln w="9525">
            <a:noFill/>
            <a:miter lim="800000"/>
            <a:headEnd/>
            <a:tailEnd/>
          </a:ln>
        </p:spPr>
        <p:txBody>
          <a:bodyPr wrap="none" lIns="82945" tIns="41473" rIns="82945" bIns="41473">
            <a:spAutoFit/>
          </a:bodyPr>
          <a:lstStyle/>
          <a:p>
            <a:r>
              <a:rPr lang="fr-FR"/>
              <a:t>70 n per ring</a:t>
            </a:r>
          </a:p>
        </p:txBody>
      </p:sp>
      <p:grpSp>
        <p:nvGrpSpPr>
          <p:cNvPr id="50182" name="Groupe 8"/>
          <p:cNvGrpSpPr>
            <a:grpSpLocks/>
          </p:cNvGrpSpPr>
          <p:nvPr/>
        </p:nvGrpSpPr>
        <p:grpSpPr bwMode="auto">
          <a:xfrm>
            <a:off x="1857375" y="1395413"/>
            <a:ext cx="5434013" cy="4892675"/>
            <a:chOff x="1857600" y="979303"/>
            <a:chExt cx="5433120" cy="4893634"/>
          </a:xfrm>
        </p:grpSpPr>
        <p:pic>
          <p:nvPicPr>
            <p:cNvPr id="50185" name="Picture 3"/>
            <p:cNvPicPr>
              <a:picLocks noChangeAspect="1" noChangeArrowheads="1"/>
            </p:cNvPicPr>
            <p:nvPr/>
          </p:nvPicPr>
          <p:blipFill>
            <a:blip r:embed="rId3"/>
            <a:srcRect/>
            <a:stretch>
              <a:fillRect/>
            </a:stretch>
          </p:blipFill>
          <p:spPr bwMode="auto">
            <a:xfrm>
              <a:off x="1857600" y="979303"/>
              <a:ext cx="5433120" cy="4893634"/>
            </a:xfrm>
            <a:prstGeom prst="rect">
              <a:avLst/>
            </a:prstGeom>
            <a:noFill/>
            <a:ln w="9525">
              <a:noFill/>
              <a:round/>
              <a:headEnd/>
              <a:tailEnd/>
            </a:ln>
          </p:spPr>
        </p:pic>
        <p:sp>
          <p:nvSpPr>
            <p:cNvPr id="8" name="Rectangle 7"/>
            <p:cNvSpPr/>
            <p:nvPr/>
          </p:nvSpPr>
          <p:spPr>
            <a:xfrm>
              <a:off x="4535273" y="3186361"/>
              <a:ext cx="2755447" cy="26865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grpSp>
      <p:sp>
        <p:nvSpPr>
          <p:cNvPr id="50183" name="Text Box 1"/>
          <p:cNvSpPr txBox="1">
            <a:spLocks noChangeArrowheads="1"/>
          </p:cNvSpPr>
          <p:nvPr/>
        </p:nvSpPr>
        <p:spPr bwMode="auto">
          <a:xfrm>
            <a:off x="488950" y="6081713"/>
            <a:ext cx="8493125" cy="414337"/>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1500" b="1">
                <a:ea typeface="msgothic"/>
                <a:cs typeface="msgothic"/>
              </a:rPr>
              <a:t> A decameric ribonucleoprotein ring complex RSV</a:t>
            </a:r>
          </a:p>
        </p:txBody>
      </p:sp>
      <p:sp>
        <p:nvSpPr>
          <p:cNvPr id="50184" name="Rectangle 2"/>
          <p:cNvSpPr>
            <a:spLocks noChangeArrowheads="1"/>
          </p:cNvSpPr>
          <p:nvPr/>
        </p:nvSpPr>
        <p:spPr bwMode="auto">
          <a:xfrm>
            <a:off x="0" y="142875"/>
            <a:ext cx="8982075" cy="1200150"/>
          </a:xfrm>
          <a:prstGeom prst="rect">
            <a:avLst/>
          </a:prstGeom>
          <a:noFill/>
          <a:ln w="9525">
            <a:noFill/>
            <a:miter lim="800000"/>
            <a:headEnd/>
            <a:tailEnd/>
          </a:ln>
        </p:spPr>
        <p:txBody>
          <a:bodyPr anchor="ctr">
            <a:spAutoFit/>
          </a:bodyPr>
          <a:lstStyle/>
          <a:p>
            <a:pPr algn="ctr" eaLnBrk="0" hangingPunct="0"/>
            <a:r>
              <a:rPr lang="en-US" sz="2400" b="1">
                <a:latin typeface="Times New Roman" pitchFamily="18" charset="0"/>
                <a:cs typeface="Times New Roman" pitchFamily="18" charset="0"/>
              </a:rPr>
              <a:t>Crystal Structure of a Nucleocapsid-Like Nucleoprotein-RNA </a:t>
            </a:r>
          </a:p>
          <a:p>
            <a:pPr algn="ctr" eaLnBrk="0" hangingPunct="0"/>
            <a:r>
              <a:rPr lang="en-US" sz="2400" b="1">
                <a:latin typeface="Times New Roman" pitchFamily="18" charset="0"/>
                <a:cs typeface="Times New Roman" pitchFamily="18" charset="0"/>
              </a:rPr>
              <a:t>Complex of Respiratory Syncytial Virus. </a:t>
            </a:r>
          </a:p>
          <a:p>
            <a:pPr algn="ctr" eaLnBrk="0" hangingPunct="0"/>
            <a:r>
              <a:rPr lang="en-GB" sz="2400">
                <a:latin typeface="Times New Roman" pitchFamily="18" charset="0"/>
                <a:ea typeface="Calibri" pitchFamily="34" charset="0"/>
                <a:cs typeface="Times New Roman" pitchFamily="18" charset="0"/>
              </a:rPr>
              <a:t>Science, 2009.</a:t>
            </a:r>
            <a:endParaRPr lang="en-GB" sz="2400">
              <a:latin typeface="Times New Roman" pitchFamily="18" charset="0"/>
              <a:cs typeface="Times New Roman" pitchFamily="18" charset="0"/>
            </a:endParaRP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ext Box 1"/>
          <p:cNvSpPr txBox="1">
            <a:spLocks noChangeArrowheads="1"/>
          </p:cNvSpPr>
          <p:nvPr/>
        </p:nvSpPr>
        <p:spPr bwMode="auto">
          <a:xfrm>
            <a:off x="325438" y="381000"/>
            <a:ext cx="8493125" cy="415925"/>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1500" b="1">
                <a:solidFill>
                  <a:srgbClr val="000000"/>
                </a:solidFill>
                <a:ea typeface="msgothic"/>
                <a:cs typeface="msgothic"/>
              </a:rPr>
              <a:t>3D fold of RSV N and comparison with BDV and VSV N.</a:t>
            </a:r>
          </a:p>
        </p:txBody>
      </p:sp>
      <p:pic>
        <p:nvPicPr>
          <p:cNvPr id="51203" name="Picture 3"/>
          <p:cNvPicPr>
            <a:picLocks noChangeAspect="1" noChangeArrowheads="1"/>
          </p:cNvPicPr>
          <p:nvPr/>
        </p:nvPicPr>
        <p:blipFill>
          <a:blip r:embed="rId3"/>
          <a:srcRect/>
          <a:stretch>
            <a:fillRect/>
          </a:stretch>
        </p:blipFill>
        <p:spPr bwMode="auto">
          <a:xfrm>
            <a:off x="671513" y="1687513"/>
            <a:ext cx="7804150" cy="3476625"/>
          </a:xfrm>
          <a:prstGeom prst="rect">
            <a:avLst/>
          </a:prstGeom>
          <a:noFill/>
          <a:ln w="9525">
            <a:noFill/>
            <a:round/>
            <a:headEnd/>
            <a:tailEnd/>
          </a:ln>
        </p:spPr>
      </p:pic>
      <p:sp>
        <p:nvSpPr>
          <p:cNvPr id="51204" name="Text Box 4"/>
          <p:cNvSpPr txBox="1">
            <a:spLocks noChangeArrowheads="1"/>
          </p:cNvSpPr>
          <p:nvPr/>
        </p:nvSpPr>
        <p:spPr bwMode="auto">
          <a:xfrm>
            <a:off x="5226050" y="6626225"/>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GB" sz="1100" b="1">
                <a:solidFill>
                  <a:srgbClr val="000000"/>
                </a:solidFill>
                <a:ea typeface="msgothic"/>
                <a:cs typeface="msgothic"/>
              </a:rPr>
              <a:t>R G Tawar et al. Science 2009;326:1279-1283</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3"/>
          <p:cNvPicPr>
            <a:picLocks noChangeAspect="1" noChangeArrowheads="1"/>
          </p:cNvPicPr>
          <p:nvPr/>
        </p:nvPicPr>
        <p:blipFill>
          <a:blip r:embed="rId3"/>
          <a:srcRect/>
          <a:stretch>
            <a:fillRect/>
          </a:stretch>
        </p:blipFill>
        <p:spPr bwMode="auto">
          <a:xfrm>
            <a:off x="409575" y="1516063"/>
            <a:ext cx="5983288" cy="4894262"/>
          </a:xfrm>
          <a:prstGeom prst="rect">
            <a:avLst/>
          </a:prstGeom>
          <a:noFill/>
          <a:ln w="9525">
            <a:noFill/>
            <a:round/>
            <a:headEnd/>
            <a:tailEnd/>
          </a:ln>
        </p:spPr>
      </p:pic>
      <p:sp>
        <p:nvSpPr>
          <p:cNvPr id="52227" name="Text Box 4"/>
          <p:cNvSpPr txBox="1">
            <a:spLocks noChangeArrowheads="1"/>
          </p:cNvSpPr>
          <p:nvPr/>
        </p:nvSpPr>
        <p:spPr bwMode="auto">
          <a:xfrm>
            <a:off x="165100" y="6526213"/>
            <a:ext cx="3917950" cy="231775"/>
          </a:xfrm>
          <a:prstGeom prst="rect">
            <a:avLst/>
          </a:prstGeom>
          <a:noFill/>
          <a:ln w="9525">
            <a:noFill/>
            <a:round/>
            <a:headEnd/>
            <a:tailEnd/>
          </a:ln>
        </p:spPr>
        <p:txBody>
          <a:bodyPr lIns="0" tIns="0" rIns="0" bIns="0"/>
          <a:lstStyle/>
          <a:p>
            <a:pPr>
              <a:tabLst>
                <a:tab pos="655638" algn="l"/>
                <a:tab pos="1312863" algn="l"/>
                <a:tab pos="1968500" algn="l"/>
                <a:tab pos="2625725" algn="l"/>
                <a:tab pos="3282950" algn="l"/>
              </a:tabLst>
            </a:pPr>
            <a:r>
              <a:rPr lang="en-GB" sz="1100" b="1">
                <a:solidFill>
                  <a:srgbClr val="000000"/>
                </a:solidFill>
                <a:ea typeface="msgothic"/>
                <a:cs typeface="msgothic"/>
              </a:rPr>
              <a:t>R G Tawar et al. Science 2009;326:1279-1283</a:t>
            </a:r>
          </a:p>
        </p:txBody>
      </p:sp>
      <p:sp>
        <p:nvSpPr>
          <p:cNvPr id="52228" name="Rectangle 6"/>
          <p:cNvSpPr>
            <a:spLocks noChangeArrowheads="1"/>
          </p:cNvSpPr>
          <p:nvPr/>
        </p:nvSpPr>
        <p:spPr bwMode="auto">
          <a:xfrm>
            <a:off x="165100" y="512763"/>
            <a:ext cx="8978900" cy="638175"/>
          </a:xfrm>
          <a:prstGeom prst="rect">
            <a:avLst/>
          </a:prstGeom>
          <a:noFill/>
          <a:ln w="9525">
            <a:noFill/>
            <a:miter lim="800000"/>
            <a:headEnd/>
            <a:tailEnd/>
          </a:ln>
        </p:spPr>
        <p:txBody>
          <a:bodyPr lIns="82945" tIns="41473" rIns="82945" bIns="41473">
            <a:spAutoFit/>
          </a:bodyPr>
          <a:lstStyle/>
          <a:p>
            <a:r>
              <a:rPr lang="en-US" b="1"/>
              <a:t>Crystal Structure of a Nucleocapsid-Like Nucleoprotein-RNA Complex of Respiratory Syncytial Virus</a:t>
            </a:r>
          </a:p>
        </p:txBody>
      </p:sp>
      <p:sp>
        <p:nvSpPr>
          <p:cNvPr id="52229" name="Text Box 1"/>
          <p:cNvSpPr txBox="1">
            <a:spLocks noChangeArrowheads="1"/>
          </p:cNvSpPr>
          <p:nvPr/>
        </p:nvSpPr>
        <p:spPr bwMode="auto">
          <a:xfrm>
            <a:off x="3660775" y="4230688"/>
            <a:ext cx="2886075" cy="455612"/>
          </a:xfrm>
          <a:prstGeom prst="rect">
            <a:avLst/>
          </a:prstGeom>
          <a:noFill/>
          <a:ln w="9525">
            <a:noFill/>
            <a:round/>
            <a:headEnd/>
            <a:tailEnd/>
          </a:ln>
        </p:spPr>
        <p:txBody>
          <a:bodyPr lIns="0" tIns="0" rIns="0" bIns="0"/>
          <a:lstStyle/>
          <a:p>
            <a:pPr algn="ctr">
              <a:tabLst>
                <a:tab pos="655638" algn="l"/>
                <a:tab pos="1312863" algn="l"/>
                <a:tab pos="1968500" algn="l"/>
                <a:tab pos="2625725" algn="l"/>
                <a:tab pos="3282950" algn="l"/>
                <a:tab pos="3938588" algn="l"/>
                <a:tab pos="4595813" algn="l"/>
                <a:tab pos="5253038" algn="l"/>
                <a:tab pos="5908675" algn="l"/>
                <a:tab pos="6565900" algn="l"/>
                <a:tab pos="7223125" algn="l"/>
                <a:tab pos="7878763" algn="l"/>
              </a:tabLst>
            </a:pPr>
            <a:r>
              <a:rPr lang="en-GB" sz="1500" b="1">
                <a:solidFill>
                  <a:srgbClr val="000000"/>
                </a:solidFill>
                <a:ea typeface="msgothic"/>
                <a:cs typeface="msgothic"/>
              </a:rPr>
              <a:t>The helical nucleocapsid.</a:t>
            </a:r>
          </a:p>
        </p:txBody>
      </p:sp>
      <p:sp>
        <p:nvSpPr>
          <p:cNvPr id="52230" name="ZoneTexte 7"/>
          <p:cNvSpPr txBox="1">
            <a:spLocks noChangeArrowheads="1"/>
          </p:cNvSpPr>
          <p:nvPr/>
        </p:nvSpPr>
        <p:spPr bwMode="auto">
          <a:xfrm>
            <a:off x="6411913" y="2333625"/>
            <a:ext cx="2732087" cy="369888"/>
          </a:xfrm>
          <a:prstGeom prst="rect">
            <a:avLst/>
          </a:prstGeom>
          <a:noFill/>
          <a:ln w="9525">
            <a:noFill/>
            <a:miter lim="800000"/>
            <a:headEnd/>
            <a:tailEnd/>
          </a:ln>
        </p:spPr>
        <p:txBody>
          <a:bodyPr wrap="none">
            <a:spAutoFit/>
          </a:bodyPr>
          <a:lstStyle/>
          <a:p>
            <a:r>
              <a:rPr lang="fr-FR"/>
              <a:t>10-11 N proteins per turn</a:t>
            </a:r>
          </a:p>
        </p:txBody>
      </p:sp>
      <p:sp>
        <p:nvSpPr>
          <p:cNvPr id="52231" name="ZoneTexte 8"/>
          <p:cNvSpPr txBox="1">
            <a:spLocks noChangeArrowheads="1"/>
          </p:cNvSpPr>
          <p:nvPr/>
        </p:nvSpPr>
        <p:spPr bwMode="auto">
          <a:xfrm>
            <a:off x="3476625" y="5010150"/>
            <a:ext cx="5895975" cy="1476375"/>
          </a:xfrm>
          <a:prstGeom prst="rect">
            <a:avLst/>
          </a:prstGeom>
          <a:noFill/>
          <a:ln w="9525">
            <a:noFill/>
            <a:miter lim="800000"/>
            <a:headEnd/>
            <a:tailEnd/>
          </a:ln>
        </p:spPr>
        <p:txBody>
          <a:bodyPr wrap="none">
            <a:spAutoFit/>
          </a:bodyPr>
          <a:lstStyle/>
          <a:p>
            <a:r>
              <a:rPr lang="fr-FR"/>
              <a:t>Polymerase  due to the size can maintain 3-4 </a:t>
            </a:r>
          </a:p>
          <a:p>
            <a:r>
              <a:rPr lang="fr-FR"/>
              <a:t>consecutive N subunits in open conformation, </a:t>
            </a:r>
          </a:p>
          <a:p>
            <a:r>
              <a:rPr lang="fr-FR"/>
              <a:t>allowing the release of 21-28 n. N works as a helicase.</a:t>
            </a:r>
          </a:p>
          <a:p>
            <a:endParaRPr lang="fr-FR"/>
          </a:p>
          <a:p>
            <a:r>
              <a:rPr lang="fr-FR"/>
              <a:t>Polymerase can recognize 3’ end of RNA and first N.</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70338" name="Rectangle 2"/>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3600" b="1">
                <a:solidFill>
                  <a:srgbClr val="FFFF00"/>
                </a:solidFill>
                <a:effectLst>
                  <a:outerShdw blurRad="38100" dist="38100" dir="2700000" algn="tl">
                    <a:srgbClr val="000000"/>
                  </a:outerShdw>
                </a:effectLst>
                <a:latin typeface="Times New Roman" pitchFamily="18" charset="0"/>
              </a:rPr>
              <a:t>Replication signals</a:t>
            </a:r>
            <a:r>
              <a:rPr lang="fr-FR" sz="3600" b="1">
                <a:solidFill>
                  <a:schemeClr val="bg1"/>
                </a:solidFill>
                <a:effectLst>
                  <a:outerShdw blurRad="38100" dist="38100" dir="2700000" algn="tl">
                    <a:srgbClr val="000000"/>
                  </a:outerShdw>
                </a:effectLst>
                <a:latin typeface="Times New Roman" pitchFamily="18" charset="0"/>
              </a:rPr>
              <a:t> </a:t>
            </a:r>
            <a:endParaRPr lang="en-US" sz="3600" b="1">
              <a:solidFill>
                <a:schemeClr val="bg1"/>
              </a:solidFill>
              <a:effectLst>
                <a:outerShdw blurRad="38100" dist="38100" dir="2700000" algn="tl">
                  <a:srgbClr val="000000"/>
                </a:outerShdw>
              </a:effectLst>
              <a:latin typeface="Times New Roman" pitchFamily="18" charset="0"/>
            </a:endParaRPr>
          </a:p>
        </p:txBody>
      </p:sp>
      <p:sp>
        <p:nvSpPr>
          <p:cNvPr id="53251" name="Text Box 3"/>
          <p:cNvSpPr txBox="1">
            <a:spLocks noChangeArrowheads="1"/>
          </p:cNvSpPr>
          <p:nvPr/>
        </p:nvSpPr>
        <p:spPr bwMode="auto">
          <a:xfrm>
            <a:off x="268288" y="1027113"/>
            <a:ext cx="2647950" cy="457200"/>
          </a:xfrm>
          <a:prstGeom prst="rect">
            <a:avLst/>
          </a:prstGeom>
          <a:noFill/>
          <a:ln w="9525">
            <a:noFill/>
            <a:miter lim="800000"/>
            <a:headEnd/>
            <a:tailEnd/>
          </a:ln>
        </p:spPr>
        <p:txBody>
          <a:bodyPr wrap="none">
            <a:spAutoFit/>
          </a:bodyPr>
          <a:lstStyle/>
          <a:p>
            <a:pPr algn="ctr" eaLnBrk="0" hangingPunct="0"/>
            <a:r>
              <a:rPr lang="fr-FR" sz="2400" b="1">
                <a:solidFill>
                  <a:schemeClr val="bg1"/>
                </a:solidFill>
                <a:latin typeface="Times New Roman" pitchFamily="18" charset="0"/>
              </a:rPr>
              <a:t>Genomic RNA (-) :</a:t>
            </a:r>
            <a:endParaRPr lang="en-US" sz="2400" b="1">
              <a:solidFill>
                <a:schemeClr val="bg1"/>
              </a:solidFill>
              <a:latin typeface="Times New Roman" pitchFamily="18" charset="0"/>
            </a:endParaRPr>
          </a:p>
        </p:txBody>
      </p:sp>
      <p:sp>
        <p:nvSpPr>
          <p:cNvPr id="53252" name="Line 4"/>
          <p:cNvSpPr>
            <a:spLocks noChangeAspect="1" noChangeShapeType="1"/>
          </p:cNvSpPr>
          <p:nvPr/>
        </p:nvSpPr>
        <p:spPr bwMode="auto">
          <a:xfrm>
            <a:off x="1682750" y="2112963"/>
            <a:ext cx="6034088" cy="6350"/>
          </a:xfrm>
          <a:prstGeom prst="line">
            <a:avLst/>
          </a:prstGeom>
          <a:noFill/>
          <a:ln w="28575">
            <a:solidFill>
              <a:schemeClr val="bg1"/>
            </a:solidFill>
            <a:round/>
            <a:headEnd/>
            <a:tailEnd/>
          </a:ln>
        </p:spPr>
        <p:txBody>
          <a:bodyPr wrap="none" anchor="ctr"/>
          <a:lstStyle/>
          <a:p>
            <a:endParaRPr lang="fr-FR"/>
          </a:p>
        </p:txBody>
      </p:sp>
      <p:sp>
        <p:nvSpPr>
          <p:cNvPr id="53253" name="Text Box 5"/>
          <p:cNvSpPr txBox="1">
            <a:spLocks noChangeAspect="1" noChangeArrowheads="1"/>
          </p:cNvSpPr>
          <p:nvPr/>
        </p:nvSpPr>
        <p:spPr bwMode="auto">
          <a:xfrm>
            <a:off x="7596188" y="1773238"/>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53254" name="Rectangle 6"/>
          <p:cNvSpPr>
            <a:spLocks noChangeAspect="1" noChangeArrowheads="1"/>
          </p:cNvSpPr>
          <p:nvPr/>
        </p:nvSpPr>
        <p:spPr bwMode="auto">
          <a:xfrm>
            <a:off x="1806575" y="1987550"/>
            <a:ext cx="77946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53255" name="Rectangle 7"/>
          <p:cNvSpPr>
            <a:spLocks noChangeAspect="1" noChangeArrowheads="1"/>
          </p:cNvSpPr>
          <p:nvPr/>
        </p:nvSpPr>
        <p:spPr bwMode="auto">
          <a:xfrm>
            <a:off x="3568700" y="1987550"/>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56" name="Rectangle 8"/>
          <p:cNvSpPr>
            <a:spLocks noChangeAspect="1" noChangeArrowheads="1"/>
          </p:cNvSpPr>
          <p:nvPr/>
        </p:nvSpPr>
        <p:spPr bwMode="auto">
          <a:xfrm>
            <a:off x="3082925" y="1987550"/>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57" name="Rectangle 9"/>
          <p:cNvSpPr>
            <a:spLocks noChangeAspect="1" noChangeArrowheads="1"/>
          </p:cNvSpPr>
          <p:nvPr/>
        </p:nvSpPr>
        <p:spPr bwMode="auto">
          <a:xfrm>
            <a:off x="4359275" y="1987550"/>
            <a:ext cx="323850"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58" name="Rectangle 10"/>
          <p:cNvSpPr>
            <a:spLocks noChangeAspect="1" noChangeArrowheads="1"/>
          </p:cNvSpPr>
          <p:nvPr/>
        </p:nvSpPr>
        <p:spPr bwMode="auto">
          <a:xfrm>
            <a:off x="4965700" y="1987550"/>
            <a:ext cx="3587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59" name="Rectangle 11"/>
          <p:cNvSpPr>
            <a:spLocks noChangeAspect="1" noChangeArrowheads="1"/>
          </p:cNvSpPr>
          <p:nvPr/>
        </p:nvSpPr>
        <p:spPr bwMode="auto">
          <a:xfrm>
            <a:off x="5324475" y="1987550"/>
            <a:ext cx="203041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solidFill>
                <a:schemeClr val="bg1"/>
              </a:solidFill>
              <a:latin typeface="Times New Roman" pitchFamily="18" charset="0"/>
            </a:endParaRPr>
          </a:p>
        </p:txBody>
      </p:sp>
      <p:sp>
        <p:nvSpPr>
          <p:cNvPr id="53260" name="Text Box 12"/>
          <p:cNvSpPr txBox="1">
            <a:spLocks noChangeArrowheads="1"/>
          </p:cNvSpPr>
          <p:nvPr/>
        </p:nvSpPr>
        <p:spPr bwMode="auto">
          <a:xfrm>
            <a:off x="2012950" y="1979613"/>
            <a:ext cx="3873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p>
        </p:txBody>
      </p:sp>
      <p:sp>
        <p:nvSpPr>
          <p:cNvPr id="53261" name="Rectangle 13"/>
          <p:cNvSpPr>
            <a:spLocks noChangeAspect="1" noChangeArrowheads="1"/>
          </p:cNvSpPr>
          <p:nvPr/>
        </p:nvSpPr>
        <p:spPr bwMode="auto">
          <a:xfrm>
            <a:off x="2692400" y="1989138"/>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62" name="Text Box 14"/>
          <p:cNvSpPr txBox="1">
            <a:spLocks noChangeArrowheads="1"/>
          </p:cNvSpPr>
          <p:nvPr/>
        </p:nvSpPr>
        <p:spPr bwMode="auto">
          <a:xfrm>
            <a:off x="6070600" y="1979613"/>
            <a:ext cx="2857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53263" name="Text Box 15"/>
          <p:cNvSpPr txBox="1">
            <a:spLocks noChangeArrowheads="1"/>
          </p:cNvSpPr>
          <p:nvPr/>
        </p:nvSpPr>
        <p:spPr bwMode="auto">
          <a:xfrm>
            <a:off x="4991100" y="197961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p>
        </p:txBody>
      </p:sp>
      <p:sp>
        <p:nvSpPr>
          <p:cNvPr id="53264" name="Text Box 16"/>
          <p:cNvSpPr txBox="1">
            <a:spLocks noChangeArrowheads="1"/>
          </p:cNvSpPr>
          <p:nvPr/>
        </p:nvSpPr>
        <p:spPr bwMode="auto">
          <a:xfrm>
            <a:off x="4343400" y="197961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p>
        </p:txBody>
      </p:sp>
      <p:sp>
        <p:nvSpPr>
          <p:cNvPr id="53265" name="Text Box 17"/>
          <p:cNvSpPr txBox="1">
            <a:spLocks noChangeArrowheads="1"/>
          </p:cNvSpPr>
          <p:nvPr/>
        </p:nvSpPr>
        <p:spPr bwMode="auto">
          <a:xfrm>
            <a:off x="3765550" y="1979613"/>
            <a:ext cx="39687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p>
        </p:txBody>
      </p:sp>
      <p:sp>
        <p:nvSpPr>
          <p:cNvPr id="53266" name="Text Box 18"/>
          <p:cNvSpPr txBox="1">
            <a:spLocks noChangeArrowheads="1"/>
          </p:cNvSpPr>
          <p:nvPr/>
        </p:nvSpPr>
        <p:spPr bwMode="auto">
          <a:xfrm>
            <a:off x="3114675" y="197961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p>
        </p:txBody>
      </p:sp>
      <p:sp>
        <p:nvSpPr>
          <p:cNvPr id="53267" name="Text Box 19"/>
          <p:cNvSpPr txBox="1">
            <a:spLocks noChangeArrowheads="1"/>
          </p:cNvSpPr>
          <p:nvPr/>
        </p:nvSpPr>
        <p:spPr bwMode="auto">
          <a:xfrm>
            <a:off x="2733675" y="197961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p>
        </p:txBody>
      </p:sp>
      <p:sp>
        <p:nvSpPr>
          <p:cNvPr id="53268" name="Text Box 20"/>
          <p:cNvSpPr txBox="1">
            <a:spLocks noChangeAspect="1" noChangeArrowheads="1"/>
          </p:cNvSpPr>
          <p:nvPr/>
        </p:nvSpPr>
        <p:spPr bwMode="auto">
          <a:xfrm>
            <a:off x="1481138" y="1773238"/>
            <a:ext cx="354012" cy="336550"/>
          </a:xfrm>
          <a:prstGeom prst="rect">
            <a:avLst/>
          </a:prstGeom>
          <a:noFill/>
          <a:ln w="12700">
            <a:noFill/>
            <a:miter lim="800000"/>
            <a:headEnd/>
            <a:tailEnd/>
          </a:ln>
        </p:spPr>
        <p:txBody>
          <a:bodyPr wrap="none">
            <a:spAutoFit/>
          </a:bodyPr>
          <a:lstStyle/>
          <a:p>
            <a:pPr eaLnBrk="0" hangingPunct="0"/>
            <a:r>
              <a:rPr lang="fr-FR" sz="1600" b="1">
                <a:solidFill>
                  <a:schemeClr val="bg1"/>
                </a:solidFill>
                <a:latin typeface="Times New Roman" pitchFamily="18" charset="0"/>
              </a:rPr>
              <a:t>3</a:t>
            </a:r>
            <a:r>
              <a:rPr lang="en-US" sz="1600" b="1">
                <a:solidFill>
                  <a:schemeClr val="bg1"/>
                </a:solidFill>
                <a:latin typeface="Times New Roman" pitchFamily="18" charset="0"/>
              </a:rPr>
              <a:t>’</a:t>
            </a:r>
          </a:p>
        </p:txBody>
      </p:sp>
      <p:sp>
        <p:nvSpPr>
          <p:cNvPr id="53269" name="Text Box 21"/>
          <p:cNvSpPr txBox="1">
            <a:spLocks noChangeArrowheads="1"/>
          </p:cNvSpPr>
          <p:nvPr/>
        </p:nvSpPr>
        <p:spPr bwMode="auto">
          <a:xfrm>
            <a:off x="244475" y="1917700"/>
            <a:ext cx="903288"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Leader</a:t>
            </a:r>
          </a:p>
        </p:txBody>
      </p:sp>
      <p:sp>
        <p:nvSpPr>
          <p:cNvPr id="53270" name="Text Box 22"/>
          <p:cNvSpPr txBox="1">
            <a:spLocks noChangeArrowheads="1"/>
          </p:cNvSpPr>
          <p:nvPr/>
        </p:nvSpPr>
        <p:spPr bwMode="auto">
          <a:xfrm>
            <a:off x="7889875" y="1917700"/>
            <a:ext cx="901700"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Trailer</a:t>
            </a:r>
          </a:p>
        </p:txBody>
      </p:sp>
      <p:sp>
        <p:nvSpPr>
          <p:cNvPr id="53271" name="Oval 23"/>
          <p:cNvSpPr>
            <a:spLocks noChangeArrowheads="1"/>
          </p:cNvSpPr>
          <p:nvPr/>
        </p:nvSpPr>
        <p:spPr bwMode="auto">
          <a:xfrm>
            <a:off x="1220788" y="1808163"/>
            <a:ext cx="687387" cy="541337"/>
          </a:xfrm>
          <a:prstGeom prst="ellipse">
            <a:avLst/>
          </a:prstGeom>
          <a:noFill/>
          <a:ln w="9525">
            <a:solidFill>
              <a:srgbClr val="CC3300"/>
            </a:solidFill>
            <a:round/>
            <a:headEnd/>
            <a:tailEnd/>
          </a:ln>
        </p:spPr>
        <p:txBody>
          <a:bodyPr wrap="none" anchor="ctr"/>
          <a:lstStyle/>
          <a:p>
            <a:endParaRPr lang="en-US"/>
          </a:p>
        </p:txBody>
      </p:sp>
      <p:sp>
        <p:nvSpPr>
          <p:cNvPr id="53272" name="AutoShape 24"/>
          <p:cNvSpPr>
            <a:spLocks noChangeArrowheads="1"/>
          </p:cNvSpPr>
          <p:nvPr/>
        </p:nvSpPr>
        <p:spPr bwMode="auto">
          <a:xfrm flipV="1">
            <a:off x="1147763" y="2636838"/>
            <a:ext cx="1585912" cy="287337"/>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9525">
            <a:solidFill>
              <a:srgbClr val="CC3300"/>
            </a:solidFill>
            <a:miter lim="800000"/>
            <a:headEnd/>
            <a:tailEnd/>
          </a:ln>
        </p:spPr>
        <p:txBody>
          <a:bodyPr wrap="none" anchor="ctr"/>
          <a:lstStyle/>
          <a:p>
            <a:endParaRPr lang="fr-FR"/>
          </a:p>
        </p:txBody>
      </p:sp>
      <p:sp>
        <p:nvSpPr>
          <p:cNvPr id="53273" name="Line 25"/>
          <p:cNvSpPr>
            <a:spLocks noChangeAspect="1" noChangeShapeType="1"/>
          </p:cNvSpPr>
          <p:nvPr/>
        </p:nvSpPr>
        <p:spPr bwMode="auto">
          <a:xfrm>
            <a:off x="1654175" y="5027613"/>
            <a:ext cx="6034088" cy="6350"/>
          </a:xfrm>
          <a:prstGeom prst="line">
            <a:avLst/>
          </a:prstGeom>
          <a:noFill/>
          <a:ln w="28575">
            <a:solidFill>
              <a:schemeClr val="bg1"/>
            </a:solidFill>
            <a:round/>
            <a:headEnd/>
            <a:tailEnd/>
          </a:ln>
        </p:spPr>
        <p:txBody>
          <a:bodyPr wrap="none" anchor="ctr"/>
          <a:lstStyle/>
          <a:p>
            <a:endParaRPr lang="fr-FR"/>
          </a:p>
        </p:txBody>
      </p:sp>
      <p:sp>
        <p:nvSpPr>
          <p:cNvPr id="53274" name="Text Box 26"/>
          <p:cNvSpPr txBox="1">
            <a:spLocks noChangeAspect="1" noChangeArrowheads="1"/>
          </p:cNvSpPr>
          <p:nvPr/>
        </p:nvSpPr>
        <p:spPr bwMode="auto">
          <a:xfrm>
            <a:off x="7567613" y="4687888"/>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3’</a:t>
            </a:r>
          </a:p>
        </p:txBody>
      </p:sp>
      <p:sp>
        <p:nvSpPr>
          <p:cNvPr id="53275" name="Rectangle 27"/>
          <p:cNvSpPr>
            <a:spLocks noChangeAspect="1" noChangeArrowheads="1"/>
          </p:cNvSpPr>
          <p:nvPr/>
        </p:nvSpPr>
        <p:spPr bwMode="auto">
          <a:xfrm>
            <a:off x="1778000" y="4902200"/>
            <a:ext cx="77946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en-US"/>
          </a:p>
        </p:txBody>
      </p:sp>
      <p:sp>
        <p:nvSpPr>
          <p:cNvPr id="53276" name="Rectangle 28"/>
          <p:cNvSpPr>
            <a:spLocks noChangeAspect="1" noChangeArrowheads="1"/>
          </p:cNvSpPr>
          <p:nvPr/>
        </p:nvSpPr>
        <p:spPr bwMode="auto">
          <a:xfrm>
            <a:off x="3540125" y="4902200"/>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77" name="Rectangle 29"/>
          <p:cNvSpPr>
            <a:spLocks noChangeAspect="1" noChangeArrowheads="1"/>
          </p:cNvSpPr>
          <p:nvPr/>
        </p:nvSpPr>
        <p:spPr bwMode="auto">
          <a:xfrm>
            <a:off x="3054350" y="4902200"/>
            <a:ext cx="37941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78" name="Rectangle 30"/>
          <p:cNvSpPr>
            <a:spLocks noChangeAspect="1" noChangeArrowheads="1"/>
          </p:cNvSpPr>
          <p:nvPr/>
        </p:nvSpPr>
        <p:spPr bwMode="auto">
          <a:xfrm>
            <a:off x="4330700" y="4902200"/>
            <a:ext cx="323850"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79" name="Rectangle 31"/>
          <p:cNvSpPr>
            <a:spLocks noChangeAspect="1" noChangeArrowheads="1"/>
          </p:cNvSpPr>
          <p:nvPr/>
        </p:nvSpPr>
        <p:spPr bwMode="auto">
          <a:xfrm>
            <a:off x="4937125" y="4902200"/>
            <a:ext cx="3587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80" name="Rectangle 32"/>
          <p:cNvSpPr>
            <a:spLocks noChangeAspect="1" noChangeArrowheads="1"/>
          </p:cNvSpPr>
          <p:nvPr/>
        </p:nvSpPr>
        <p:spPr bwMode="auto">
          <a:xfrm>
            <a:off x="5295900" y="4902200"/>
            <a:ext cx="2030413" cy="2587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a:solidFill>
                <a:schemeClr val="bg1"/>
              </a:solidFill>
              <a:latin typeface="Times New Roman" pitchFamily="18" charset="0"/>
            </a:endParaRPr>
          </a:p>
        </p:txBody>
      </p:sp>
      <p:sp>
        <p:nvSpPr>
          <p:cNvPr id="53281" name="Text Box 33"/>
          <p:cNvSpPr txBox="1">
            <a:spLocks noChangeArrowheads="1"/>
          </p:cNvSpPr>
          <p:nvPr/>
        </p:nvSpPr>
        <p:spPr bwMode="auto">
          <a:xfrm>
            <a:off x="1984375" y="4894263"/>
            <a:ext cx="3873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NP</a:t>
            </a:r>
          </a:p>
        </p:txBody>
      </p:sp>
      <p:sp>
        <p:nvSpPr>
          <p:cNvPr id="53282" name="Rectangle 34"/>
          <p:cNvSpPr>
            <a:spLocks noChangeAspect="1" noChangeArrowheads="1"/>
          </p:cNvSpPr>
          <p:nvPr/>
        </p:nvSpPr>
        <p:spPr bwMode="auto">
          <a:xfrm>
            <a:off x="2663825" y="4903788"/>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pPr algn="ctr" eaLnBrk="0" hangingPunct="0"/>
            <a:endParaRPr lang="en-US" sz="1200" b="1">
              <a:solidFill>
                <a:schemeClr val="bg1"/>
              </a:solidFill>
              <a:latin typeface="Times New Roman" pitchFamily="18" charset="0"/>
            </a:endParaRPr>
          </a:p>
        </p:txBody>
      </p:sp>
      <p:sp>
        <p:nvSpPr>
          <p:cNvPr id="53283" name="Text Box 35"/>
          <p:cNvSpPr txBox="1">
            <a:spLocks noChangeArrowheads="1"/>
          </p:cNvSpPr>
          <p:nvPr/>
        </p:nvSpPr>
        <p:spPr bwMode="auto">
          <a:xfrm>
            <a:off x="6042025" y="4894263"/>
            <a:ext cx="2857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L</a:t>
            </a:r>
          </a:p>
        </p:txBody>
      </p:sp>
      <p:sp>
        <p:nvSpPr>
          <p:cNvPr id="53284" name="Text Box 36"/>
          <p:cNvSpPr txBox="1">
            <a:spLocks noChangeArrowheads="1"/>
          </p:cNvSpPr>
          <p:nvPr/>
        </p:nvSpPr>
        <p:spPr bwMode="auto">
          <a:xfrm>
            <a:off x="4962525" y="48942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24</a:t>
            </a:r>
          </a:p>
        </p:txBody>
      </p:sp>
      <p:sp>
        <p:nvSpPr>
          <p:cNvPr id="53285" name="Text Box 37"/>
          <p:cNvSpPr txBox="1">
            <a:spLocks noChangeArrowheads="1"/>
          </p:cNvSpPr>
          <p:nvPr/>
        </p:nvSpPr>
        <p:spPr bwMode="auto">
          <a:xfrm>
            <a:off x="4314825" y="48942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30</a:t>
            </a:r>
          </a:p>
        </p:txBody>
      </p:sp>
      <p:sp>
        <p:nvSpPr>
          <p:cNvPr id="53286" name="Text Box 38"/>
          <p:cNvSpPr txBox="1">
            <a:spLocks noChangeArrowheads="1"/>
          </p:cNvSpPr>
          <p:nvPr/>
        </p:nvSpPr>
        <p:spPr bwMode="auto">
          <a:xfrm>
            <a:off x="3736975" y="4894263"/>
            <a:ext cx="39687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p>
        </p:txBody>
      </p:sp>
      <p:sp>
        <p:nvSpPr>
          <p:cNvPr id="53287" name="Text Box 39"/>
          <p:cNvSpPr txBox="1">
            <a:spLocks noChangeArrowheads="1"/>
          </p:cNvSpPr>
          <p:nvPr/>
        </p:nvSpPr>
        <p:spPr bwMode="auto">
          <a:xfrm>
            <a:off x="3086100" y="48942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40</a:t>
            </a:r>
          </a:p>
        </p:txBody>
      </p:sp>
      <p:sp>
        <p:nvSpPr>
          <p:cNvPr id="53288" name="Text Box 40"/>
          <p:cNvSpPr txBox="1">
            <a:spLocks noChangeArrowheads="1"/>
          </p:cNvSpPr>
          <p:nvPr/>
        </p:nvSpPr>
        <p:spPr bwMode="auto">
          <a:xfrm>
            <a:off x="2705100" y="4894263"/>
            <a:ext cx="3365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35</a:t>
            </a:r>
          </a:p>
        </p:txBody>
      </p:sp>
      <p:sp>
        <p:nvSpPr>
          <p:cNvPr id="53289" name="Text Box 41"/>
          <p:cNvSpPr txBox="1">
            <a:spLocks noChangeAspect="1" noChangeArrowheads="1"/>
          </p:cNvSpPr>
          <p:nvPr/>
        </p:nvSpPr>
        <p:spPr bwMode="auto">
          <a:xfrm>
            <a:off x="1452563" y="4687888"/>
            <a:ext cx="354012" cy="336550"/>
          </a:xfrm>
          <a:prstGeom prst="rect">
            <a:avLst/>
          </a:prstGeom>
          <a:noFill/>
          <a:ln w="12700">
            <a:noFill/>
            <a:miter lim="800000"/>
            <a:headEnd/>
            <a:tailEnd/>
          </a:ln>
        </p:spPr>
        <p:txBody>
          <a:bodyPr wrap="none">
            <a:spAutoFit/>
          </a:bodyPr>
          <a:lstStyle/>
          <a:p>
            <a:pPr eaLnBrk="0" hangingPunct="0"/>
            <a:r>
              <a:rPr lang="fr-FR" sz="1600" b="1">
                <a:solidFill>
                  <a:schemeClr val="bg1"/>
                </a:solidFill>
                <a:latin typeface="Times New Roman" pitchFamily="18" charset="0"/>
              </a:rPr>
              <a:t>5</a:t>
            </a:r>
            <a:r>
              <a:rPr lang="en-US" sz="1600" b="1">
                <a:solidFill>
                  <a:schemeClr val="bg1"/>
                </a:solidFill>
                <a:latin typeface="Times New Roman" pitchFamily="18" charset="0"/>
              </a:rPr>
              <a:t>’</a:t>
            </a:r>
          </a:p>
        </p:txBody>
      </p:sp>
      <p:sp>
        <p:nvSpPr>
          <p:cNvPr id="53290" name="Text Box 42"/>
          <p:cNvSpPr txBox="1">
            <a:spLocks noChangeArrowheads="1"/>
          </p:cNvSpPr>
          <p:nvPr/>
        </p:nvSpPr>
        <p:spPr bwMode="auto">
          <a:xfrm>
            <a:off x="215900" y="4832350"/>
            <a:ext cx="903288"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Leader</a:t>
            </a:r>
          </a:p>
        </p:txBody>
      </p:sp>
      <p:sp>
        <p:nvSpPr>
          <p:cNvPr id="53291" name="Text Box 43"/>
          <p:cNvSpPr txBox="1">
            <a:spLocks noChangeArrowheads="1"/>
          </p:cNvSpPr>
          <p:nvPr/>
        </p:nvSpPr>
        <p:spPr bwMode="auto">
          <a:xfrm>
            <a:off x="7861300" y="4832350"/>
            <a:ext cx="901700" cy="396875"/>
          </a:xfrm>
          <a:prstGeom prst="rect">
            <a:avLst/>
          </a:prstGeom>
          <a:noFill/>
          <a:ln w="9525">
            <a:noFill/>
            <a:miter lim="800000"/>
            <a:headEnd/>
            <a:tailEnd/>
          </a:ln>
        </p:spPr>
        <p:txBody>
          <a:bodyPr wrap="none">
            <a:spAutoFit/>
          </a:bodyPr>
          <a:lstStyle/>
          <a:p>
            <a:pPr algn="ctr" eaLnBrk="0" hangingPunct="0"/>
            <a:r>
              <a:rPr lang="en-US" sz="2000" i="1">
                <a:solidFill>
                  <a:schemeClr val="bg1"/>
                </a:solidFill>
                <a:latin typeface="Times New Roman" pitchFamily="18" charset="0"/>
              </a:rPr>
              <a:t>Trailer</a:t>
            </a:r>
          </a:p>
        </p:txBody>
      </p:sp>
      <p:sp>
        <p:nvSpPr>
          <p:cNvPr id="53292" name="Oval 44"/>
          <p:cNvSpPr>
            <a:spLocks noChangeArrowheads="1"/>
          </p:cNvSpPr>
          <p:nvPr/>
        </p:nvSpPr>
        <p:spPr bwMode="auto">
          <a:xfrm>
            <a:off x="7223125" y="4687888"/>
            <a:ext cx="687388" cy="541337"/>
          </a:xfrm>
          <a:prstGeom prst="ellipse">
            <a:avLst/>
          </a:prstGeom>
          <a:noFill/>
          <a:ln w="9525">
            <a:solidFill>
              <a:srgbClr val="CC3300"/>
            </a:solidFill>
            <a:round/>
            <a:headEnd/>
            <a:tailEnd/>
          </a:ln>
        </p:spPr>
        <p:txBody>
          <a:bodyPr wrap="none" anchor="ctr"/>
          <a:lstStyle/>
          <a:p>
            <a:endParaRPr lang="en-US"/>
          </a:p>
        </p:txBody>
      </p:sp>
      <p:sp>
        <p:nvSpPr>
          <p:cNvPr id="53293" name="AutoShape 45"/>
          <p:cNvSpPr>
            <a:spLocks noChangeArrowheads="1"/>
          </p:cNvSpPr>
          <p:nvPr/>
        </p:nvSpPr>
        <p:spPr bwMode="auto">
          <a:xfrm flipH="1" flipV="1">
            <a:off x="6334125" y="4146550"/>
            <a:ext cx="1585913" cy="287338"/>
          </a:xfrm>
          <a:custGeom>
            <a:avLst/>
            <a:gdLst>
              <a:gd name="T0" fmla="*/ 2147483647 w 21600"/>
              <a:gd name="T1" fmla="*/ 0 h 21600"/>
              <a:gd name="T2" fmla="*/ 0 w 21600"/>
              <a:gd name="T3" fmla="*/ 2147483647 h 21600"/>
              <a:gd name="T4" fmla="*/ 2147483647 w 21600"/>
              <a:gd name="T5" fmla="*/ 2147483647 h 21600"/>
              <a:gd name="T6" fmla="*/ 2147483647 w 21600"/>
              <a:gd name="T7" fmla="*/ 2147483647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noFill/>
          <a:ln w="9525">
            <a:solidFill>
              <a:srgbClr val="CC3300"/>
            </a:solidFill>
            <a:miter lim="800000"/>
            <a:headEnd/>
            <a:tailEnd/>
          </a:ln>
        </p:spPr>
        <p:txBody>
          <a:bodyPr wrap="none" anchor="ctr"/>
          <a:lstStyle/>
          <a:p>
            <a:endParaRPr lang="fr-FR"/>
          </a:p>
        </p:txBody>
      </p:sp>
      <p:sp>
        <p:nvSpPr>
          <p:cNvPr id="53294" name="Text Box 46"/>
          <p:cNvSpPr txBox="1">
            <a:spLocks noChangeArrowheads="1"/>
          </p:cNvSpPr>
          <p:nvPr/>
        </p:nvSpPr>
        <p:spPr bwMode="auto">
          <a:xfrm>
            <a:off x="179388" y="4111625"/>
            <a:ext cx="3313112" cy="457200"/>
          </a:xfrm>
          <a:prstGeom prst="rect">
            <a:avLst/>
          </a:prstGeom>
          <a:noFill/>
          <a:ln w="9525">
            <a:noFill/>
            <a:miter lim="800000"/>
            <a:headEnd/>
            <a:tailEnd/>
          </a:ln>
        </p:spPr>
        <p:txBody>
          <a:bodyPr wrap="none">
            <a:spAutoFit/>
          </a:bodyPr>
          <a:lstStyle/>
          <a:p>
            <a:pPr algn="ctr" eaLnBrk="0" hangingPunct="0"/>
            <a:r>
              <a:rPr lang="fr-FR" sz="2400" b="1">
                <a:solidFill>
                  <a:schemeClr val="bg1"/>
                </a:solidFill>
                <a:latin typeface="Times New Roman" pitchFamily="18" charset="0"/>
              </a:rPr>
              <a:t>Anti-genomic RNA (+) :</a:t>
            </a:r>
            <a:endParaRPr lang="en-US" sz="2400" b="1">
              <a:solidFill>
                <a:schemeClr val="bg1"/>
              </a:solidFill>
              <a:latin typeface="Times New Roman" pitchFamily="18" charset="0"/>
            </a:endParaRPr>
          </a:p>
        </p:txBody>
      </p:sp>
      <p:sp>
        <p:nvSpPr>
          <p:cNvPr id="53295" name="Text Box 47"/>
          <p:cNvSpPr txBox="1">
            <a:spLocks noChangeAspect="1" noChangeArrowheads="1"/>
          </p:cNvSpPr>
          <p:nvPr/>
        </p:nvSpPr>
        <p:spPr bwMode="auto">
          <a:xfrm>
            <a:off x="7861300" y="3883025"/>
            <a:ext cx="354013"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53296" name="Text Box 48"/>
          <p:cNvSpPr txBox="1">
            <a:spLocks noChangeAspect="1" noChangeArrowheads="1"/>
          </p:cNvSpPr>
          <p:nvPr/>
        </p:nvSpPr>
        <p:spPr bwMode="auto">
          <a:xfrm>
            <a:off x="866775" y="2924175"/>
            <a:ext cx="354013"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5’</a:t>
            </a:r>
          </a:p>
        </p:txBody>
      </p:sp>
      <p:sp>
        <p:nvSpPr>
          <p:cNvPr id="53297" name="Text Box 49"/>
          <p:cNvSpPr txBox="1">
            <a:spLocks noChangeAspect="1" noChangeArrowheads="1"/>
          </p:cNvSpPr>
          <p:nvPr/>
        </p:nvSpPr>
        <p:spPr bwMode="auto">
          <a:xfrm>
            <a:off x="2586038" y="2924175"/>
            <a:ext cx="354012"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3’</a:t>
            </a:r>
          </a:p>
        </p:txBody>
      </p:sp>
      <p:sp>
        <p:nvSpPr>
          <p:cNvPr id="53298" name="Text Box 50"/>
          <p:cNvSpPr txBox="1">
            <a:spLocks noChangeAspect="1" noChangeArrowheads="1"/>
          </p:cNvSpPr>
          <p:nvPr/>
        </p:nvSpPr>
        <p:spPr bwMode="auto">
          <a:xfrm>
            <a:off x="6070600" y="3883025"/>
            <a:ext cx="354013" cy="336550"/>
          </a:xfrm>
          <a:prstGeom prst="rect">
            <a:avLst/>
          </a:prstGeom>
          <a:noFill/>
          <a:ln w="12700">
            <a:noFill/>
            <a:miter lim="800000"/>
            <a:headEnd/>
            <a:tailEnd/>
          </a:ln>
        </p:spPr>
        <p:txBody>
          <a:bodyPr wrap="none">
            <a:spAutoFit/>
          </a:bodyPr>
          <a:lstStyle/>
          <a:p>
            <a:pPr eaLnBrk="0" hangingPunct="0"/>
            <a:r>
              <a:rPr lang="en-US" sz="1600" b="1">
                <a:solidFill>
                  <a:schemeClr val="bg1"/>
                </a:solidFill>
                <a:latin typeface="Times New Roman" pitchFamily="18" charset="0"/>
              </a:rPr>
              <a:t>3’</a:t>
            </a:r>
          </a:p>
        </p:txBody>
      </p:sp>
      <p:sp>
        <p:nvSpPr>
          <p:cNvPr id="53299" name="Line 51"/>
          <p:cNvSpPr>
            <a:spLocks noChangeShapeType="1"/>
          </p:cNvSpPr>
          <p:nvPr/>
        </p:nvSpPr>
        <p:spPr bwMode="auto">
          <a:xfrm>
            <a:off x="4314825" y="2781300"/>
            <a:ext cx="0" cy="1438275"/>
          </a:xfrm>
          <a:prstGeom prst="line">
            <a:avLst/>
          </a:prstGeom>
          <a:noFill/>
          <a:ln w="57150">
            <a:solidFill>
              <a:schemeClr val="bg1"/>
            </a:solidFill>
            <a:round/>
            <a:headEnd type="triangle" w="med" len="med"/>
            <a:tailEnd type="triangle" w="med" len="med"/>
          </a:ln>
        </p:spPr>
        <p:txBody>
          <a:bodyPr/>
          <a:lstStyle/>
          <a:p>
            <a:endParaRPr lang="fr-FR"/>
          </a:p>
        </p:txBody>
      </p:sp>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50800" y="1685925"/>
            <a:ext cx="1360488" cy="0"/>
          </a:xfrm>
          <a:prstGeom prst="rect">
            <a:avLst/>
          </a:prstGeom>
          <a:noFill/>
          <a:ln w="9525">
            <a:noFill/>
            <a:miter lim="800000"/>
            <a:headEnd/>
            <a:tailEnd/>
          </a:ln>
        </p:spPr>
        <p:txBody>
          <a:bodyPr wrap="none" anchor="ctr">
            <a:spAutoFit/>
          </a:bodyPr>
          <a:lstStyle/>
          <a:p>
            <a:endParaRPr lang="en-US"/>
          </a:p>
        </p:txBody>
      </p:sp>
      <p:sp>
        <p:nvSpPr>
          <p:cNvPr id="54275" name="Rectangle 4"/>
          <p:cNvSpPr>
            <a:spLocks noChangeArrowheads="1"/>
          </p:cNvSpPr>
          <p:nvPr/>
        </p:nvSpPr>
        <p:spPr bwMode="auto">
          <a:xfrm>
            <a:off x="7413625" y="1412875"/>
            <a:ext cx="1588"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54276" name="Text Box 7"/>
          <p:cNvSpPr txBox="1">
            <a:spLocks noChangeArrowheads="1"/>
          </p:cNvSpPr>
          <p:nvPr/>
        </p:nvSpPr>
        <p:spPr bwMode="auto">
          <a:xfrm>
            <a:off x="1477963" y="390842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277" name="Text Box 8"/>
          <p:cNvSpPr txBox="1">
            <a:spLocks noChangeArrowheads="1"/>
          </p:cNvSpPr>
          <p:nvPr/>
        </p:nvSpPr>
        <p:spPr bwMode="auto">
          <a:xfrm>
            <a:off x="1481138" y="40052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278" name="Text Box 9"/>
          <p:cNvSpPr txBox="1">
            <a:spLocks noChangeArrowheads="1"/>
          </p:cNvSpPr>
          <p:nvPr/>
        </p:nvSpPr>
        <p:spPr bwMode="auto">
          <a:xfrm>
            <a:off x="1560513" y="40909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279" name="Text Box 10"/>
          <p:cNvSpPr txBox="1">
            <a:spLocks noChangeArrowheads="1"/>
          </p:cNvSpPr>
          <p:nvPr/>
        </p:nvSpPr>
        <p:spPr bwMode="auto">
          <a:xfrm>
            <a:off x="1563688" y="41941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0" name="Text Box 11"/>
          <p:cNvSpPr txBox="1">
            <a:spLocks noChangeArrowheads="1"/>
          </p:cNvSpPr>
          <p:nvPr/>
        </p:nvSpPr>
        <p:spPr bwMode="auto">
          <a:xfrm>
            <a:off x="1481138" y="42719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281" name="Text Box 12"/>
          <p:cNvSpPr txBox="1">
            <a:spLocks noChangeArrowheads="1"/>
          </p:cNvSpPr>
          <p:nvPr/>
        </p:nvSpPr>
        <p:spPr bwMode="auto">
          <a:xfrm>
            <a:off x="1484313" y="437515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2" name="Text Box 13"/>
          <p:cNvSpPr txBox="1">
            <a:spLocks noChangeArrowheads="1"/>
          </p:cNvSpPr>
          <p:nvPr/>
        </p:nvSpPr>
        <p:spPr bwMode="auto">
          <a:xfrm>
            <a:off x="1484313" y="44751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283" name="Text Box 14"/>
          <p:cNvSpPr txBox="1">
            <a:spLocks noChangeArrowheads="1"/>
          </p:cNvSpPr>
          <p:nvPr/>
        </p:nvSpPr>
        <p:spPr bwMode="auto">
          <a:xfrm>
            <a:off x="1487488" y="457041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4" name="Text Box 15"/>
          <p:cNvSpPr txBox="1">
            <a:spLocks noChangeArrowheads="1"/>
          </p:cNvSpPr>
          <p:nvPr/>
        </p:nvSpPr>
        <p:spPr bwMode="auto">
          <a:xfrm>
            <a:off x="1484313" y="466883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285" name="Text Box 16"/>
          <p:cNvSpPr txBox="1">
            <a:spLocks noChangeArrowheads="1"/>
          </p:cNvSpPr>
          <p:nvPr/>
        </p:nvSpPr>
        <p:spPr bwMode="auto">
          <a:xfrm>
            <a:off x="1484313" y="520065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6" name="Text Box 17"/>
          <p:cNvSpPr txBox="1">
            <a:spLocks noChangeArrowheads="1"/>
          </p:cNvSpPr>
          <p:nvPr/>
        </p:nvSpPr>
        <p:spPr bwMode="auto">
          <a:xfrm>
            <a:off x="1484313" y="50927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7" name="Text Box 18"/>
          <p:cNvSpPr txBox="1">
            <a:spLocks noChangeArrowheads="1"/>
          </p:cNvSpPr>
          <p:nvPr/>
        </p:nvSpPr>
        <p:spPr bwMode="auto">
          <a:xfrm>
            <a:off x="1484313" y="498475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8" name="Text Box 19"/>
          <p:cNvSpPr txBox="1">
            <a:spLocks noChangeArrowheads="1"/>
          </p:cNvSpPr>
          <p:nvPr/>
        </p:nvSpPr>
        <p:spPr bwMode="auto">
          <a:xfrm>
            <a:off x="1484313" y="487362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89" name="Text Box 20"/>
          <p:cNvSpPr txBox="1">
            <a:spLocks noChangeArrowheads="1"/>
          </p:cNvSpPr>
          <p:nvPr/>
        </p:nvSpPr>
        <p:spPr bwMode="auto">
          <a:xfrm>
            <a:off x="1484313" y="47672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290" name="Text Box 21"/>
          <p:cNvSpPr txBox="1">
            <a:spLocks noChangeArrowheads="1"/>
          </p:cNvSpPr>
          <p:nvPr/>
        </p:nvSpPr>
        <p:spPr bwMode="auto">
          <a:xfrm>
            <a:off x="1595438" y="52181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291" name="Text Box 22"/>
          <p:cNvSpPr txBox="1">
            <a:spLocks noChangeArrowheads="1"/>
          </p:cNvSpPr>
          <p:nvPr/>
        </p:nvSpPr>
        <p:spPr bwMode="auto">
          <a:xfrm>
            <a:off x="1831975" y="53482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2" name="Text Box 23"/>
          <p:cNvSpPr txBox="1">
            <a:spLocks noChangeArrowheads="1"/>
          </p:cNvSpPr>
          <p:nvPr/>
        </p:nvSpPr>
        <p:spPr bwMode="auto">
          <a:xfrm>
            <a:off x="1912938" y="54435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3" name="Text Box 24"/>
          <p:cNvSpPr txBox="1">
            <a:spLocks noChangeArrowheads="1"/>
          </p:cNvSpPr>
          <p:nvPr/>
        </p:nvSpPr>
        <p:spPr bwMode="auto">
          <a:xfrm>
            <a:off x="1720850" y="52641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4" name="Text Box 25"/>
          <p:cNvSpPr txBox="1">
            <a:spLocks noChangeArrowheads="1"/>
          </p:cNvSpPr>
          <p:nvPr/>
        </p:nvSpPr>
        <p:spPr bwMode="auto">
          <a:xfrm>
            <a:off x="1941513" y="55626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295" name="Text Box 26"/>
          <p:cNvSpPr txBox="1">
            <a:spLocks noChangeArrowheads="1"/>
          </p:cNvSpPr>
          <p:nvPr/>
        </p:nvSpPr>
        <p:spPr bwMode="auto">
          <a:xfrm>
            <a:off x="1860550" y="58086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6" name="Text Box 27"/>
          <p:cNvSpPr txBox="1">
            <a:spLocks noChangeArrowheads="1"/>
          </p:cNvSpPr>
          <p:nvPr/>
        </p:nvSpPr>
        <p:spPr bwMode="auto">
          <a:xfrm>
            <a:off x="1922463" y="57054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7" name="Text Box 28"/>
          <p:cNvSpPr txBox="1">
            <a:spLocks noChangeArrowheads="1"/>
          </p:cNvSpPr>
          <p:nvPr/>
        </p:nvSpPr>
        <p:spPr bwMode="auto">
          <a:xfrm>
            <a:off x="1765300" y="58928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298" name="Text Box 29"/>
          <p:cNvSpPr txBox="1">
            <a:spLocks noChangeArrowheads="1"/>
          </p:cNvSpPr>
          <p:nvPr/>
        </p:nvSpPr>
        <p:spPr bwMode="auto">
          <a:xfrm>
            <a:off x="1493838" y="59991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299" name="Text Box 30"/>
          <p:cNvSpPr txBox="1">
            <a:spLocks noChangeArrowheads="1"/>
          </p:cNvSpPr>
          <p:nvPr/>
        </p:nvSpPr>
        <p:spPr bwMode="auto">
          <a:xfrm>
            <a:off x="1638300" y="59610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00" name="Text Box 31"/>
          <p:cNvSpPr txBox="1">
            <a:spLocks noChangeArrowheads="1"/>
          </p:cNvSpPr>
          <p:nvPr/>
        </p:nvSpPr>
        <p:spPr bwMode="auto">
          <a:xfrm>
            <a:off x="1343025" y="60007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01" name="Text Box 32"/>
          <p:cNvSpPr txBox="1">
            <a:spLocks noChangeArrowheads="1"/>
          </p:cNvSpPr>
          <p:nvPr/>
        </p:nvSpPr>
        <p:spPr bwMode="auto">
          <a:xfrm>
            <a:off x="1171575" y="59563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02" name="Text Box 33"/>
          <p:cNvSpPr txBox="1">
            <a:spLocks noChangeArrowheads="1"/>
          </p:cNvSpPr>
          <p:nvPr/>
        </p:nvSpPr>
        <p:spPr bwMode="auto">
          <a:xfrm>
            <a:off x="1041400" y="58928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03" name="Text Box 34"/>
          <p:cNvSpPr txBox="1">
            <a:spLocks noChangeArrowheads="1"/>
          </p:cNvSpPr>
          <p:nvPr/>
        </p:nvSpPr>
        <p:spPr bwMode="auto">
          <a:xfrm>
            <a:off x="944563" y="58102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04" name="Text Box 35"/>
          <p:cNvSpPr txBox="1">
            <a:spLocks noChangeArrowheads="1"/>
          </p:cNvSpPr>
          <p:nvPr/>
        </p:nvSpPr>
        <p:spPr bwMode="auto">
          <a:xfrm>
            <a:off x="874713" y="57038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05" name="Text Box 36"/>
          <p:cNvSpPr txBox="1">
            <a:spLocks noChangeArrowheads="1"/>
          </p:cNvSpPr>
          <p:nvPr/>
        </p:nvSpPr>
        <p:spPr bwMode="auto">
          <a:xfrm>
            <a:off x="858838" y="55626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06" name="Text Box 37"/>
          <p:cNvSpPr txBox="1">
            <a:spLocks noChangeArrowheads="1"/>
          </p:cNvSpPr>
          <p:nvPr/>
        </p:nvSpPr>
        <p:spPr bwMode="auto">
          <a:xfrm>
            <a:off x="893763" y="54451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07" name="Text Box 38"/>
          <p:cNvSpPr txBox="1">
            <a:spLocks noChangeArrowheads="1"/>
          </p:cNvSpPr>
          <p:nvPr/>
        </p:nvSpPr>
        <p:spPr bwMode="auto">
          <a:xfrm>
            <a:off x="968375" y="53482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08" name="Text Box 39"/>
          <p:cNvSpPr txBox="1">
            <a:spLocks noChangeArrowheads="1"/>
          </p:cNvSpPr>
          <p:nvPr/>
        </p:nvSpPr>
        <p:spPr bwMode="auto">
          <a:xfrm>
            <a:off x="1060450" y="52689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09" name="Text Box 40"/>
          <p:cNvSpPr txBox="1">
            <a:spLocks noChangeArrowheads="1"/>
          </p:cNvSpPr>
          <p:nvPr/>
        </p:nvSpPr>
        <p:spPr bwMode="auto">
          <a:xfrm>
            <a:off x="1198563" y="52197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0" name="Text Box 41"/>
          <p:cNvSpPr txBox="1">
            <a:spLocks noChangeArrowheads="1"/>
          </p:cNvSpPr>
          <p:nvPr/>
        </p:nvSpPr>
        <p:spPr bwMode="auto">
          <a:xfrm>
            <a:off x="1301750" y="52006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311" name="Text Box 42"/>
          <p:cNvSpPr txBox="1">
            <a:spLocks noChangeArrowheads="1"/>
          </p:cNvSpPr>
          <p:nvPr/>
        </p:nvSpPr>
        <p:spPr bwMode="auto">
          <a:xfrm>
            <a:off x="1308100" y="50927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2" name="Text Box 43"/>
          <p:cNvSpPr txBox="1">
            <a:spLocks noChangeArrowheads="1"/>
          </p:cNvSpPr>
          <p:nvPr/>
        </p:nvSpPr>
        <p:spPr bwMode="auto">
          <a:xfrm>
            <a:off x="1308100" y="49847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3" name="Text Box 44"/>
          <p:cNvSpPr txBox="1">
            <a:spLocks noChangeArrowheads="1"/>
          </p:cNvSpPr>
          <p:nvPr/>
        </p:nvSpPr>
        <p:spPr bwMode="auto">
          <a:xfrm>
            <a:off x="1308100" y="48736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4" name="Text Box 45"/>
          <p:cNvSpPr txBox="1">
            <a:spLocks noChangeArrowheads="1"/>
          </p:cNvSpPr>
          <p:nvPr/>
        </p:nvSpPr>
        <p:spPr bwMode="auto">
          <a:xfrm>
            <a:off x="1308100" y="4765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5" name="Text Box 46"/>
          <p:cNvSpPr txBox="1">
            <a:spLocks noChangeArrowheads="1"/>
          </p:cNvSpPr>
          <p:nvPr/>
        </p:nvSpPr>
        <p:spPr bwMode="auto">
          <a:xfrm>
            <a:off x="1306513" y="46688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16" name="Text Box 47"/>
          <p:cNvSpPr txBox="1">
            <a:spLocks noChangeArrowheads="1"/>
          </p:cNvSpPr>
          <p:nvPr/>
        </p:nvSpPr>
        <p:spPr bwMode="auto">
          <a:xfrm>
            <a:off x="1306513" y="45704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7" name="Text Box 48"/>
          <p:cNvSpPr txBox="1">
            <a:spLocks noChangeArrowheads="1"/>
          </p:cNvSpPr>
          <p:nvPr/>
        </p:nvSpPr>
        <p:spPr bwMode="auto">
          <a:xfrm>
            <a:off x="1306513" y="44751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18" name="Text Box 49"/>
          <p:cNvSpPr txBox="1">
            <a:spLocks noChangeArrowheads="1"/>
          </p:cNvSpPr>
          <p:nvPr/>
        </p:nvSpPr>
        <p:spPr bwMode="auto">
          <a:xfrm>
            <a:off x="1306513" y="43703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19" name="Text Box 50"/>
          <p:cNvSpPr txBox="1">
            <a:spLocks noChangeArrowheads="1"/>
          </p:cNvSpPr>
          <p:nvPr/>
        </p:nvSpPr>
        <p:spPr bwMode="auto">
          <a:xfrm>
            <a:off x="1306513" y="42719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20" name="Text Box 51"/>
          <p:cNvSpPr txBox="1">
            <a:spLocks noChangeArrowheads="1"/>
          </p:cNvSpPr>
          <p:nvPr/>
        </p:nvSpPr>
        <p:spPr bwMode="auto">
          <a:xfrm>
            <a:off x="1306513" y="4005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321" name="Text Box 52"/>
          <p:cNvSpPr txBox="1">
            <a:spLocks noChangeArrowheads="1"/>
          </p:cNvSpPr>
          <p:nvPr/>
        </p:nvSpPr>
        <p:spPr bwMode="auto">
          <a:xfrm>
            <a:off x="1301750" y="39084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22" name="Text Box 53"/>
          <p:cNvSpPr txBox="1">
            <a:spLocks noChangeArrowheads="1"/>
          </p:cNvSpPr>
          <p:nvPr/>
        </p:nvSpPr>
        <p:spPr bwMode="auto">
          <a:xfrm>
            <a:off x="1301750" y="37973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23" name="Text Box 54"/>
          <p:cNvSpPr txBox="1">
            <a:spLocks noChangeArrowheads="1"/>
          </p:cNvSpPr>
          <p:nvPr/>
        </p:nvSpPr>
        <p:spPr bwMode="auto">
          <a:xfrm>
            <a:off x="1301750" y="3676650"/>
            <a:ext cx="276225" cy="274638"/>
          </a:xfrm>
          <a:prstGeom prst="rect">
            <a:avLst/>
          </a:prstGeom>
          <a:noFill/>
          <a:ln w="9525">
            <a:noFill/>
            <a:miter lim="800000"/>
            <a:headEnd/>
            <a:tailEnd/>
          </a:ln>
        </p:spPr>
        <p:txBody>
          <a:bodyPr wrap="none">
            <a:spAutoFit/>
          </a:bodyPr>
          <a:lstStyle/>
          <a:p>
            <a:pPr algn="just" eaLnBrk="0" hangingPunct="0"/>
            <a:r>
              <a:rPr lang="en-US" sz="1200" b="1">
                <a:solidFill>
                  <a:schemeClr val="bg1"/>
                </a:solidFill>
                <a:latin typeface="Courier New" pitchFamily="49" charset="0"/>
              </a:rPr>
              <a:t>U</a:t>
            </a:r>
          </a:p>
        </p:txBody>
      </p:sp>
      <p:sp>
        <p:nvSpPr>
          <p:cNvPr id="54324" name="Text Box 55"/>
          <p:cNvSpPr txBox="1">
            <a:spLocks noChangeArrowheads="1"/>
          </p:cNvSpPr>
          <p:nvPr/>
        </p:nvSpPr>
        <p:spPr bwMode="auto">
          <a:xfrm>
            <a:off x="1301750" y="3541713"/>
            <a:ext cx="276225" cy="274637"/>
          </a:xfrm>
          <a:prstGeom prst="rect">
            <a:avLst/>
          </a:prstGeom>
          <a:noFill/>
          <a:ln w="9525">
            <a:noFill/>
            <a:miter lim="800000"/>
            <a:headEnd/>
            <a:tailEnd/>
          </a:ln>
        </p:spPr>
        <p:txBody>
          <a:bodyPr wrap="none">
            <a:spAutoFit/>
          </a:bodyPr>
          <a:lstStyle/>
          <a:p>
            <a:pPr algn="just" eaLnBrk="0" hangingPunct="0"/>
            <a:r>
              <a:rPr lang="en-US" sz="1200" b="1">
                <a:solidFill>
                  <a:schemeClr val="bg1"/>
                </a:solidFill>
                <a:latin typeface="Courier New" pitchFamily="49" charset="0"/>
              </a:rPr>
              <a:t>A</a:t>
            </a:r>
          </a:p>
        </p:txBody>
      </p:sp>
      <p:sp>
        <p:nvSpPr>
          <p:cNvPr id="54325" name="Text Box 56"/>
          <p:cNvSpPr txBox="1">
            <a:spLocks noChangeArrowheads="1"/>
          </p:cNvSpPr>
          <p:nvPr/>
        </p:nvSpPr>
        <p:spPr bwMode="auto">
          <a:xfrm>
            <a:off x="1296988" y="34432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26" name="Line 57"/>
          <p:cNvSpPr>
            <a:spLocks noChangeShapeType="1"/>
          </p:cNvSpPr>
          <p:nvPr/>
        </p:nvSpPr>
        <p:spPr bwMode="auto">
          <a:xfrm>
            <a:off x="1423988" y="4205288"/>
            <a:ext cx="0" cy="138112"/>
          </a:xfrm>
          <a:prstGeom prst="line">
            <a:avLst/>
          </a:prstGeom>
          <a:noFill/>
          <a:ln w="9525">
            <a:solidFill>
              <a:schemeClr val="bg1"/>
            </a:solidFill>
            <a:round/>
            <a:headEnd/>
            <a:tailEnd/>
          </a:ln>
        </p:spPr>
        <p:txBody>
          <a:bodyPr wrap="none" anchor="ctr"/>
          <a:lstStyle/>
          <a:p>
            <a:endParaRPr lang="fr-FR"/>
          </a:p>
        </p:txBody>
      </p:sp>
      <p:sp>
        <p:nvSpPr>
          <p:cNvPr id="54327" name="Text Box 58"/>
          <p:cNvSpPr txBox="1">
            <a:spLocks noChangeArrowheads="1"/>
          </p:cNvSpPr>
          <p:nvPr/>
        </p:nvSpPr>
        <p:spPr bwMode="auto">
          <a:xfrm>
            <a:off x="1660525" y="3854450"/>
            <a:ext cx="368300"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3’</a:t>
            </a:r>
          </a:p>
        </p:txBody>
      </p:sp>
      <p:sp>
        <p:nvSpPr>
          <p:cNvPr id="54328" name="Text Box 59"/>
          <p:cNvSpPr txBox="1">
            <a:spLocks noChangeArrowheads="1"/>
          </p:cNvSpPr>
          <p:nvPr/>
        </p:nvSpPr>
        <p:spPr bwMode="auto">
          <a:xfrm>
            <a:off x="358775" y="6230938"/>
            <a:ext cx="2855913" cy="396875"/>
          </a:xfrm>
          <a:prstGeom prst="rect">
            <a:avLst/>
          </a:prstGeom>
          <a:noFill/>
          <a:ln w="9525">
            <a:noFill/>
            <a:miter lim="800000"/>
            <a:headEnd/>
            <a:tailEnd/>
          </a:ln>
        </p:spPr>
        <p:txBody>
          <a:bodyPr wrap="none">
            <a:spAutoFit/>
          </a:bodyPr>
          <a:lstStyle/>
          <a:p>
            <a:pPr eaLnBrk="0" hangingPunct="0"/>
            <a:r>
              <a:rPr lang="en-US" sz="2000" b="1">
                <a:solidFill>
                  <a:schemeClr val="bg1"/>
                </a:solidFill>
                <a:latin typeface="Times New Roman" pitchFamily="18" charset="0"/>
              </a:rPr>
              <a:t>Genomic RNA (-)</a:t>
            </a:r>
            <a:r>
              <a:rPr lang="fr-FR" sz="2000" b="1">
                <a:solidFill>
                  <a:schemeClr val="bg1"/>
                </a:solidFill>
                <a:latin typeface="Times New Roman" pitchFamily="18" charset="0"/>
              </a:rPr>
              <a:t> </a:t>
            </a:r>
            <a:r>
              <a:rPr lang="en-US" sz="2000" b="1">
                <a:solidFill>
                  <a:schemeClr val="bg1"/>
                </a:solidFill>
                <a:latin typeface="Times New Roman" pitchFamily="18" charset="0"/>
              </a:rPr>
              <a:t>strand</a:t>
            </a:r>
          </a:p>
        </p:txBody>
      </p:sp>
      <p:sp>
        <p:nvSpPr>
          <p:cNvPr id="54329" name="Text Box 60"/>
          <p:cNvSpPr txBox="1">
            <a:spLocks noChangeArrowheads="1"/>
          </p:cNvSpPr>
          <p:nvPr/>
        </p:nvSpPr>
        <p:spPr bwMode="auto">
          <a:xfrm>
            <a:off x="1144588" y="3249613"/>
            <a:ext cx="36830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5’</a:t>
            </a:r>
          </a:p>
        </p:txBody>
      </p:sp>
      <p:sp>
        <p:nvSpPr>
          <p:cNvPr id="54330" name="Text Box 61"/>
          <p:cNvSpPr txBox="1">
            <a:spLocks noChangeArrowheads="1"/>
          </p:cNvSpPr>
          <p:nvPr/>
        </p:nvSpPr>
        <p:spPr bwMode="auto">
          <a:xfrm>
            <a:off x="5645150" y="37099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331" name="Text Box 62"/>
          <p:cNvSpPr txBox="1">
            <a:spLocks noChangeArrowheads="1"/>
          </p:cNvSpPr>
          <p:nvPr/>
        </p:nvSpPr>
        <p:spPr bwMode="auto">
          <a:xfrm>
            <a:off x="5648325" y="38100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332" name="Text Box 63"/>
          <p:cNvSpPr txBox="1">
            <a:spLocks noChangeArrowheads="1"/>
          </p:cNvSpPr>
          <p:nvPr/>
        </p:nvSpPr>
        <p:spPr bwMode="auto">
          <a:xfrm>
            <a:off x="5651500" y="39036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333" name="Text Box 64"/>
          <p:cNvSpPr txBox="1">
            <a:spLocks noChangeArrowheads="1"/>
          </p:cNvSpPr>
          <p:nvPr/>
        </p:nvSpPr>
        <p:spPr bwMode="auto">
          <a:xfrm>
            <a:off x="5648325" y="417353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34" name="Text Box 65"/>
          <p:cNvSpPr txBox="1">
            <a:spLocks noChangeArrowheads="1"/>
          </p:cNvSpPr>
          <p:nvPr/>
        </p:nvSpPr>
        <p:spPr bwMode="auto">
          <a:xfrm>
            <a:off x="5648325" y="427355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335" name="Text Box 66"/>
          <p:cNvSpPr txBox="1">
            <a:spLocks noChangeArrowheads="1"/>
          </p:cNvSpPr>
          <p:nvPr/>
        </p:nvSpPr>
        <p:spPr bwMode="auto">
          <a:xfrm>
            <a:off x="5651500" y="437515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36" name="Text Box 67"/>
          <p:cNvSpPr txBox="1">
            <a:spLocks noChangeArrowheads="1"/>
          </p:cNvSpPr>
          <p:nvPr/>
        </p:nvSpPr>
        <p:spPr bwMode="auto">
          <a:xfrm>
            <a:off x="5651500" y="44719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337" name="Text Box 68"/>
          <p:cNvSpPr txBox="1">
            <a:spLocks noChangeArrowheads="1"/>
          </p:cNvSpPr>
          <p:nvPr/>
        </p:nvSpPr>
        <p:spPr bwMode="auto">
          <a:xfrm>
            <a:off x="5653088" y="457993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38" name="Text Box 69"/>
          <p:cNvSpPr txBox="1">
            <a:spLocks noChangeArrowheads="1"/>
          </p:cNvSpPr>
          <p:nvPr/>
        </p:nvSpPr>
        <p:spPr bwMode="auto">
          <a:xfrm>
            <a:off x="5651500" y="468471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339" name="Text Box 70"/>
          <p:cNvSpPr txBox="1">
            <a:spLocks noChangeArrowheads="1"/>
          </p:cNvSpPr>
          <p:nvPr/>
        </p:nvSpPr>
        <p:spPr bwMode="auto">
          <a:xfrm>
            <a:off x="5651500" y="51816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40" name="Text Box 71"/>
          <p:cNvSpPr txBox="1">
            <a:spLocks noChangeArrowheads="1"/>
          </p:cNvSpPr>
          <p:nvPr/>
        </p:nvSpPr>
        <p:spPr bwMode="auto">
          <a:xfrm>
            <a:off x="5651500" y="50831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41" name="Text Box 72"/>
          <p:cNvSpPr txBox="1">
            <a:spLocks noChangeArrowheads="1"/>
          </p:cNvSpPr>
          <p:nvPr/>
        </p:nvSpPr>
        <p:spPr bwMode="auto">
          <a:xfrm>
            <a:off x="5651500" y="498951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42" name="Text Box 73"/>
          <p:cNvSpPr txBox="1">
            <a:spLocks noChangeArrowheads="1"/>
          </p:cNvSpPr>
          <p:nvPr/>
        </p:nvSpPr>
        <p:spPr bwMode="auto">
          <a:xfrm>
            <a:off x="5651500" y="4892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43" name="Text Box 74"/>
          <p:cNvSpPr txBox="1">
            <a:spLocks noChangeArrowheads="1"/>
          </p:cNvSpPr>
          <p:nvPr/>
        </p:nvSpPr>
        <p:spPr bwMode="auto">
          <a:xfrm>
            <a:off x="5651500" y="47894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44" name="Text Box 75"/>
          <p:cNvSpPr txBox="1">
            <a:spLocks noChangeArrowheads="1"/>
          </p:cNvSpPr>
          <p:nvPr/>
        </p:nvSpPr>
        <p:spPr bwMode="auto">
          <a:xfrm>
            <a:off x="5819775" y="52482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45" name="Text Box 76"/>
          <p:cNvSpPr txBox="1">
            <a:spLocks noChangeArrowheads="1"/>
          </p:cNvSpPr>
          <p:nvPr/>
        </p:nvSpPr>
        <p:spPr bwMode="auto">
          <a:xfrm>
            <a:off x="6007100" y="53816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46" name="Text Box 77"/>
          <p:cNvSpPr txBox="1">
            <a:spLocks noChangeArrowheads="1"/>
          </p:cNvSpPr>
          <p:nvPr/>
        </p:nvSpPr>
        <p:spPr bwMode="auto">
          <a:xfrm>
            <a:off x="6059488" y="54895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47" name="Text Box 78"/>
          <p:cNvSpPr txBox="1">
            <a:spLocks noChangeArrowheads="1"/>
          </p:cNvSpPr>
          <p:nvPr/>
        </p:nvSpPr>
        <p:spPr bwMode="auto">
          <a:xfrm>
            <a:off x="5916613" y="53101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48" name="Text Box 79"/>
          <p:cNvSpPr txBox="1">
            <a:spLocks noChangeArrowheads="1"/>
          </p:cNvSpPr>
          <p:nvPr/>
        </p:nvSpPr>
        <p:spPr bwMode="auto">
          <a:xfrm>
            <a:off x="6096000" y="55975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49" name="Text Box 80"/>
          <p:cNvSpPr txBox="1">
            <a:spLocks noChangeArrowheads="1"/>
          </p:cNvSpPr>
          <p:nvPr/>
        </p:nvSpPr>
        <p:spPr bwMode="auto">
          <a:xfrm>
            <a:off x="6037263" y="58610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50" name="Text Box 81"/>
          <p:cNvSpPr txBox="1">
            <a:spLocks noChangeArrowheads="1"/>
          </p:cNvSpPr>
          <p:nvPr/>
        </p:nvSpPr>
        <p:spPr bwMode="auto">
          <a:xfrm>
            <a:off x="6065838" y="57372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51" name="Text Box 82"/>
          <p:cNvSpPr txBox="1">
            <a:spLocks noChangeArrowheads="1"/>
          </p:cNvSpPr>
          <p:nvPr/>
        </p:nvSpPr>
        <p:spPr bwMode="auto">
          <a:xfrm>
            <a:off x="5976938" y="59658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52" name="Text Box 83"/>
          <p:cNvSpPr txBox="1">
            <a:spLocks noChangeArrowheads="1"/>
          </p:cNvSpPr>
          <p:nvPr/>
        </p:nvSpPr>
        <p:spPr bwMode="auto">
          <a:xfrm>
            <a:off x="5740400" y="60864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53" name="Text Box 84"/>
          <p:cNvSpPr txBox="1">
            <a:spLocks noChangeArrowheads="1"/>
          </p:cNvSpPr>
          <p:nvPr/>
        </p:nvSpPr>
        <p:spPr bwMode="auto">
          <a:xfrm>
            <a:off x="5848350" y="60531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54" name="Text Box 85"/>
          <p:cNvSpPr txBox="1">
            <a:spLocks noChangeArrowheads="1"/>
          </p:cNvSpPr>
          <p:nvPr/>
        </p:nvSpPr>
        <p:spPr bwMode="auto">
          <a:xfrm>
            <a:off x="5632450" y="60864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55" name="Text Box 86"/>
          <p:cNvSpPr txBox="1">
            <a:spLocks noChangeArrowheads="1"/>
          </p:cNvSpPr>
          <p:nvPr/>
        </p:nvSpPr>
        <p:spPr bwMode="auto">
          <a:xfrm>
            <a:off x="5524500" y="60737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56" name="Text Box 87"/>
          <p:cNvSpPr txBox="1">
            <a:spLocks noChangeArrowheads="1"/>
          </p:cNvSpPr>
          <p:nvPr/>
        </p:nvSpPr>
        <p:spPr bwMode="auto">
          <a:xfrm>
            <a:off x="5429250" y="60515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57" name="Text Box 88"/>
          <p:cNvSpPr txBox="1">
            <a:spLocks noChangeArrowheads="1"/>
          </p:cNvSpPr>
          <p:nvPr/>
        </p:nvSpPr>
        <p:spPr bwMode="auto">
          <a:xfrm>
            <a:off x="5324475" y="59674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58" name="Text Box 89"/>
          <p:cNvSpPr txBox="1">
            <a:spLocks noChangeArrowheads="1"/>
          </p:cNvSpPr>
          <p:nvPr/>
        </p:nvSpPr>
        <p:spPr bwMode="auto">
          <a:xfrm>
            <a:off x="5210175" y="59324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59" name="Text Box 90"/>
          <p:cNvSpPr txBox="1">
            <a:spLocks noChangeArrowheads="1"/>
          </p:cNvSpPr>
          <p:nvPr/>
        </p:nvSpPr>
        <p:spPr bwMode="auto">
          <a:xfrm>
            <a:off x="5122863" y="58467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0" name="Text Box 91"/>
          <p:cNvSpPr txBox="1">
            <a:spLocks noChangeArrowheads="1"/>
          </p:cNvSpPr>
          <p:nvPr/>
        </p:nvSpPr>
        <p:spPr bwMode="auto">
          <a:xfrm>
            <a:off x="4989513" y="56197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1" name="Text Box 92"/>
          <p:cNvSpPr txBox="1">
            <a:spLocks noChangeArrowheads="1"/>
          </p:cNvSpPr>
          <p:nvPr/>
        </p:nvSpPr>
        <p:spPr bwMode="auto">
          <a:xfrm>
            <a:off x="5035550" y="5741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2" name="Text Box 93"/>
          <p:cNvSpPr txBox="1">
            <a:spLocks noChangeArrowheads="1"/>
          </p:cNvSpPr>
          <p:nvPr/>
        </p:nvSpPr>
        <p:spPr bwMode="auto">
          <a:xfrm>
            <a:off x="5470525" y="51816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3" name="Text Box 94"/>
          <p:cNvSpPr txBox="1">
            <a:spLocks noChangeArrowheads="1"/>
          </p:cNvSpPr>
          <p:nvPr/>
        </p:nvSpPr>
        <p:spPr bwMode="auto">
          <a:xfrm>
            <a:off x="5470525" y="50847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4" name="Text Box 95"/>
          <p:cNvSpPr txBox="1">
            <a:spLocks noChangeArrowheads="1"/>
          </p:cNvSpPr>
          <p:nvPr/>
        </p:nvSpPr>
        <p:spPr bwMode="auto">
          <a:xfrm>
            <a:off x="5470525" y="49911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5" name="Text Box 96"/>
          <p:cNvSpPr txBox="1">
            <a:spLocks noChangeArrowheads="1"/>
          </p:cNvSpPr>
          <p:nvPr/>
        </p:nvSpPr>
        <p:spPr bwMode="auto">
          <a:xfrm>
            <a:off x="5472113" y="4894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6" name="Text Box 97"/>
          <p:cNvSpPr txBox="1">
            <a:spLocks noChangeArrowheads="1"/>
          </p:cNvSpPr>
          <p:nvPr/>
        </p:nvSpPr>
        <p:spPr bwMode="auto">
          <a:xfrm>
            <a:off x="5472113" y="47894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7" name="Text Box 98"/>
          <p:cNvSpPr txBox="1">
            <a:spLocks noChangeArrowheads="1"/>
          </p:cNvSpPr>
          <p:nvPr/>
        </p:nvSpPr>
        <p:spPr bwMode="auto">
          <a:xfrm>
            <a:off x="5472113" y="46847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68" name="Text Box 99"/>
          <p:cNvSpPr txBox="1">
            <a:spLocks noChangeArrowheads="1"/>
          </p:cNvSpPr>
          <p:nvPr/>
        </p:nvSpPr>
        <p:spPr bwMode="auto">
          <a:xfrm>
            <a:off x="5472113" y="45799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69" name="Text Box 100"/>
          <p:cNvSpPr txBox="1">
            <a:spLocks noChangeArrowheads="1"/>
          </p:cNvSpPr>
          <p:nvPr/>
        </p:nvSpPr>
        <p:spPr bwMode="auto">
          <a:xfrm>
            <a:off x="5472113" y="4471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70" name="Text Box 101"/>
          <p:cNvSpPr txBox="1">
            <a:spLocks noChangeArrowheads="1"/>
          </p:cNvSpPr>
          <p:nvPr/>
        </p:nvSpPr>
        <p:spPr bwMode="auto">
          <a:xfrm>
            <a:off x="5472113" y="43751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71" name="Text Box 102"/>
          <p:cNvSpPr txBox="1">
            <a:spLocks noChangeArrowheads="1"/>
          </p:cNvSpPr>
          <p:nvPr/>
        </p:nvSpPr>
        <p:spPr bwMode="auto">
          <a:xfrm>
            <a:off x="5472113" y="42735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72" name="Text Box 103"/>
          <p:cNvSpPr txBox="1">
            <a:spLocks noChangeArrowheads="1"/>
          </p:cNvSpPr>
          <p:nvPr/>
        </p:nvSpPr>
        <p:spPr bwMode="auto">
          <a:xfrm>
            <a:off x="5472113" y="41719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373" name="Text Box 104"/>
          <p:cNvSpPr txBox="1">
            <a:spLocks noChangeArrowheads="1"/>
          </p:cNvSpPr>
          <p:nvPr/>
        </p:nvSpPr>
        <p:spPr bwMode="auto">
          <a:xfrm>
            <a:off x="5402263" y="40814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374" name="Text Box 105"/>
          <p:cNvSpPr txBox="1">
            <a:spLocks noChangeArrowheads="1"/>
          </p:cNvSpPr>
          <p:nvPr/>
        </p:nvSpPr>
        <p:spPr bwMode="auto">
          <a:xfrm>
            <a:off x="5472113" y="38052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375" name="Text Box 106"/>
          <p:cNvSpPr txBox="1">
            <a:spLocks noChangeArrowheads="1"/>
          </p:cNvSpPr>
          <p:nvPr/>
        </p:nvSpPr>
        <p:spPr bwMode="auto">
          <a:xfrm>
            <a:off x="5468938" y="37115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76" name="Text Box 107"/>
          <p:cNvSpPr txBox="1">
            <a:spLocks noChangeArrowheads="1"/>
          </p:cNvSpPr>
          <p:nvPr/>
        </p:nvSpPr>
        <p:spPr bwMode="auto">
          <a:xfrm>
            <a:off x="5467350" y="35972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77" name="Line 108"/>
          <p:cNvSpPr>
            <a:spLocks noChangeShapeType="1"/>
          </p:cNvSpPr>
          <p:nvPr/>
        </p:nvSpPr>
        <p:spPr bwMode="auto">
          <a:xfrm>
            <a:off x="5786438" y="4078288"/>
            <a:ext cx="1587" cy="136525"/>
          </a:xfrm>
          <a:prstGeom prst="line">
            <a:avLst/>
          </a:prstGeom>
          <a:noFill/>
          <a:ln w="9525">
            <a:solidFill>
              <a:schemeClr val="bg1"/>
            </a:solidFill>
            <a:round/>
            <a:headEnd/>
            <a:tailEnd/>
          </a:ln>
        </p:spPr>
        <p:txBody>
          <a:bodyPr wrap="none" anchor="ctr"/>
          <a:lstStyle/>
          <a:p>
            <a:endParaRPr lang="fr-FR"/>
          </a:p>
        </p:txBody>
      </p:sp>
      <p:sp>
        <p:nvSpPr>
          <p:cNvPr id="54378" name="Text Box 109"/>
          <p:cNvSpPr txBox="1">
            <a:spLocks noChangeArrowheads="1"/>
          </p:cNvSpPr>
          <p:nvPr/>
        </p:nvSpPr>
        <p:spPr bwMode="auto">
          <a:xfrm>
            <a:off x="5826125" y="3656013"/>
            <a:ext cx="36830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3’</a:t>
            </a:r>
          </a:p>
        </p:txBody>
      </p:sp>
      <p:sp>
        <p:nvSpPr>
          <p:cNvPr id="54379" name="Text Box 110"/>
          <p:cNvSpPr txBox="1">
            <a:spLocks noChangeArrowheads="1"/>
          </p:cNvSpPr>
          <p:nvPr/>
        </p:nvSpPr>
        <p:spPr bwMode="auto">
          <a:xfrm>
            <a:off x="5472113" y="39036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380" name="Text Box 111"/>
          <p:cNvSpPr txBox="1">
            <a:spLocks noChangeArrowheads="1"/>
          </p:cNvSpPr>
          <p:nvPr/>
        </p:nvSpPr>
        <p:spPr bwMode="auto">
          <a:xfrm>
            <a:off x="5395913" y="398621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381" name="Text Box 112"/>
          <p:cNvSpPr txBox="1">
            <a:spLocks noChangeArrowheads="1"/>
          </p:cNvSpPr>
          <p:nvPr/>
        </p:nvSpPr>
        <p:spPr bwMode="auto">
          <a:xfrm>
            <a:off x="5068888" y="53784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82" name="Text Box 113"/>
          <p:cNvSpPr txBox="1">
            <a:spLocks noChangeArrowheads="1"/>
          </p:cNvSpPr>
          <p:nvPr/>
        </p:nvSpPr>
        <p:spPr bwMode="auto">
          <a:xfrm>
            <a:off x="5011738" y="54927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383" name="Text Box 114"/>
          <p:cNvSpPr txBox="1">
            <a:spLocks noChangeArrowheads="1"/>
          </p:cNvSpPr>
          <p:nvPr/>
        </p:nvSpPr>
        <p:spPr bwMode="auto">
          <a:xfrm>
            <a:off x="5148263" y="52879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84" name="Text Box 115"/>
          <p:cNvSpPr txBox="1">
            <a:spLocks noChangeArrowheads="1"/>
          </p:cNvSpPr>
          <p:nvPr/>
        </p:nvSpPr>
        <p:spPr bwMode="auto">
          <a:xfrm>
            <a:off x="5249863" y="52244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85" name="Text Box 116"/>
          <p:cNvSpPr txBox="1">
            <a:spLocks noChangeArrowheads="1"/>
          </p:cNvSpPr>
          <p:nvPr/>
        </p:nvSpPr>
        <p:spPr bwMode="auto">
          <a:xfrm>
            <a:off x="5349875" y="51990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386" name="Text Box 117"/>
          <p:cNvSpPr txBox="1">
            <a:spLocks noChangeArrowheads="1"/>
          </p:cNvSpPr>
          <p:nvPr/>
        </p:nvSpPr>
        <p:spPr bwMode="auto">
          <a:xfrm>
            <a:off x="5464175" y="34575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t>
            </a:r>
          </a:p>
        </p:txBody>
      </p:sp>
      <p:sp>
        <p:nvSpPr>
          <p:cNvPr id="54387" name="Text Box 118"/>
          <p:cNvSpPr txBox="1">
            <a:spLocks noChangeArrowheads="1"/>
          </p:cNvSpPr>
          <p:nvPr/>
        </p:nvSpPr>
        <p:spPr bwMode="auto">
          <a:xfrm>
            <a:off x="5464175" y="33924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t>
            </a:r>
          </a:p>
        </p:txBody>
      </p:sp>
      <p:sp>
        <p:nvSpPr>
          <p:cNvPr id="54388" name="Line 120"/>
          <p:cNvSpPr>
            <a:spLocks noChangeShapeType="1"/>
          </p:cNvSpPr>
          <p:nvPr/>
        </p:nvSpPr>
        <p:spPr bwMode="auto">
          <a:xfrm>
            <a:off x="1487488" y="4017963"/>
            <a:ext cx="66675" cy="0"/>
          </a:xfrm>
          <a:prstGeom prst="line">
            <a:avLst/>
          </a:prstGeom>
          <a:noFill/>
          <a:ln w="9525">
            <a:solidFill>
              <a:schemeClr val="tx1"/>
            </a:solidFill>
            <a:round/>
            <a:headEnd/>
            <a:tailEnd/>
          </a:ln>
        </p:spPr>
        <p:txBody>
          <a:bodyPr wrap="none" anchor="ctr"/>
          <a:lstStyle/>
          <a:p>
            <a:endParaRPr lang="fr-FR"/>
          </a:p>
        </p:txBody>
      </p:sp>
      <p:sp>
        <p:nvSpPr>
          <p:cNvPr id="54389" name="Line 121"/>
          <p:cNvSpPr>
            <a:spLocks noChangeShapeType="1"/>
          </p:cNvSpPr>
          <p:nvPr/>
        </p:nvSpPr>
        <p:spPr bwMode="auto">
          <a:xfrm>
            <a:off x="5649913" y="5005388"/>
            <a:ext cx="69850" cy="0"/>
          </a:xfrm>
          <a:prstGeom prst="line">
            <a:avLst/>
          </a:prstGeom>
          <a:noFill/>
          <a:ln w="9525">
            <a:solidFill>
              <a:schemeClr val="tx1"/>
            </a:solidFill>
            <a:round/>
            <a:headEnd/>
            <a:tailEnd/>
          </a:ln>
        </p:spPr>
        <p:txBody>
          <a:bodyPr wrap="none" anchor="ctr"/>
          <a:lstStyle/>
          <a:p>
            <a:endParaRPr lang="fr-FR"/>
          </a:p>
        </p:txBody>
      </p:sp>
      <p:sp>
        <p:nvSpPr>
          <p:cNvPr id="54390" name="Line 122"/>
          <p:cNvSpPr>
            <a:spLocks noChangeShapeType="1"/>
          </p:cNvSpPr>
          <p:nvPr/>
        </p:nvSpPr>
        <p:spPr bwMode="auto">
          <a:xfrm>
            <a:off x="1487488" y="4586288"/>
            <a:ext cx="66675" cy="0"/>
          </a:xfrm>
          <a:prstGeom prst="line">
            <a:avLst/>
          </a:prstGeom>
          <a:noFill/>
          <a:ln w="9525">
            <a:solidFill>
              <a:schemeClr val="tx1"/>
            </a:solidFill>
            <a:round/>
            <a:headEnd/>
            <a:tailEnd/>
          </a:ln>
        </p:spPr>
        <p:txBody>
          <a:bodyPr wrap="none" anchor="ctr"/>
          <a:lstStyle/>
          <a:p>
            <a:endParaRPr lang="fr-FR"/>
          </a:p>
        </p:txBody>
      </p:sp>
      <p:sp>
        <p:nvSpPr>
          <p:cNvPr id="54391" name="Line 123"/>
          <p:cNvSpPr>
            <a:spLocks noChangeShapeType="1"/>
          </p:cNvSpPr>
          <p:nvPr/>
        </p:nvSpPr>
        <p:spPr bwMode="auto">
          <a:xfrm>
            <a:off x="1487488" y="4483100"/>
            <a:ext cx="66675" cy="0"/>
          </a:xfrm>
          <a:prstGeom prst="line">
            <a:avLst/>
          </a:prstGeom>
          <a:noFill/>
          <a:ln w="9525">
            <a:solidFill>
              <a:schemeClr val="tx1"/>
            </a:solidFill>
            <a:round/>
            <a:headEnd/>
            <a:tailEnd/>
          </a:ln>
        </p:spPr>
        <p:txBody>
          <a:bodyPr wrap="none" anchor="ctr"/>
          <a:lstStyle/>
          <a:p>
            <a:endParaRPr lang="fr-FR"/>
          </a:p>
        </p:txBody>
      </p:sp>
      <p:sp>
        <p:nvSpPr>
          <p:cNvPr id="54392" name="Line 124"/>
          <p:cNvSpPr>
            <a:spLocks noChangeShapeType="1"/>
          </p:cNvSpPr>
          <p:nvPr/>
        </p:nvSpPr>
        <p:spPr bwMode="auto">
          <a:xfrm>
            <a:off x="1487488" y="4381500"/>
            <a:ext cx="66675" cy="0"/>
          </a:xfrm>
          <a:prstGeom prst="line">
            <a:avLst/>
          </a:prstGeom>
          <a:noFill/>
          <a:ln w="9525">
            <a:solidFill>
              <a:schemeClr val="tx1"/>
            </a:solidFill>
            <a:round/>
            <a:headEnd/>
            <a:tailEnd/>
          </a:ln>
        </p:spPr>
        <p:txBody>
          <a:bodyPr wrap="none" anchor="ctr"/>
          <a:lstStyle/>
          <a:p>
            <a:endParaRPr lang="fr-FR"/>
          </a:p>
        </p:txBody>
      </p:sp>
      <p:sp>
        <p:nvSpPr>
          <p:cNvPr id="54393" name="Line 125"/>
          <p:cNvSpPr>
            <a:spLocks noChangeShapeType="1"/>
          </p:cNvSpPr>
          <p:nvPr/>
        </p:nvSpPr>
        <p:spPr bwMode="auto">
          <a:xfrm>
            <a:off x="1487488" y="5199063"/>
            <a:ext cx="66675" cy="0"/>
          </a:xfrm>
          <a:prstGeom prst="line">
            <a:avLst/>
          </a:prstGeom>
          <a:noFill/>
          <a:ln w="9525">
            <a:solidFill>
              <a:schemeClr val="tx1"/>
            </a:solidFill>
            <a:round/>
            <a:headEnd/>
            <a:tailEnd/>
          </a:ln>
        </p:spPr>
        <p:txBody>
          <a:bodyPr wrap="none" anchor="ctr"/>
          <a:lstStyle/>
          <a:p>
            <a:endParaRPr lang="fr-FR"/>
          </a:p>
        </p:txBody>
      </p:sp>
      <p:sp>
        <p:nvSpPr>
          <p:cNvPr id="54394" name="Line 126"/>
          <p:cNvSpPr>
            <a:spLocks noChangeShapeType="1"/>
          </p:cNvSpPr>
          <p:nvPr/>
        </p:nvSpPr>
        <p:spPr bwMode="auto">
          <a:xfrm>
            <a:off x="1487488" y="4110038"/>
            <a:ext cx="66675" cy="0"/>
          </a:xfrm>
          <a:prstGeom prst="line">
            <a:avLst/>
          </a:prstGeom>
          <a:noFill/>
          <a:ln w="9525">
            <a:solidFill>
              <a:schemeClr val="tx1"/>
            </a:solidFill>
            <a:round/>
            <a:headEnd/>
            <a:tailEnd/>
          </a:ln>
        </p:spPr>
        <p:txBody>
          <a:bodyPr wrap="none" anchor="ctr"/>
          <a:lstStyle/>
          <a:p>
            <a:endParaRPr lang="fr-FR"/>
          </a:p>
        </p:txBody>
      </p:sp>
      <p:sp>
        <p:nvSpPr>
          <p:cNvPr id="54395" name="Line 127"/>
          <p:cNvSpPr>
            <a:spLocks noChangeShapeType="1"/>
          </p:cNvSpPr>
          <p:nvPr/>
        </p:nvSpPr>
        <p:spPr bwMode="auto">
          <a:xfrm>
            <a:off x="1487488" y="4775200"/>
            <a:ext cx="66675" cy="0"/>
          </a:xfrm>
          <a:prstGeom prst="line">
            <a:avLst/>
          </a:prstGeom>
          <a:noFill/>
          <a:ln w="9525">
            <a:solidFill>
              <a:schemeClr val="tx1"/>
            </a:solidFill>
            <a:round/>
            <a:headEnd/>
            <a:tailEnd/>
          </a:ln>
        </p:spPr>
        <p:txBody>
          <a:bodyPr wrap="none" anchor="ctr"/>
          <a:lstStyle/>
          <a:p>
            <a:endParaRPr lang="fr-FR"/>
          </a:p>
        </p:txBody>
      </p:sp>
      <p:sp>
        <p:nvSpPr>
          <p:cNvPr id="54396" name="Line 128"/>
          <p:cNvSpPr>
            <a:spLocks noChangeShapeType="1"/>
          </p:cNvSpPr>
          <p:nvPr/>
        </p:nvSpPr>
        <p:spPr bwMode="auto">
          <a:xfrm>
            <a:off x="1487488" y="4872038"/>
            <a:ext cx="66675" cy="0"/>
          </a:xfrm>
          <a:prstGeom prst="line">
            <a:avLst/>
          </a:prstGeom>
          <a:noFill/>
          <a:ln w="9525">
            <a:solidFill>
              <a:schemeClr val="tx1"/>
            </a:solidFill>
            <a:round/>
            <a:headEnd/>
            <a:tailEnd/>
          </a:ln>
        </p:spPr>
        <p:txBody>
          <a:bodyPr wrap="none" anchor="ctr"/>
          <a:lstStyle/>
          <a:p>
            <a:endParaRPr lang="fr-FR"/>
          </a:p>
        </p:txBody>
      </p:sp>
      <p:sp>
        <p:nvSpPr>
          <p:cNvPr id="54397" name="Line 129"/>
          <p:cNvSpPr>
            <a:spLocks noChangeShapeType="1"/>
          </p:cNvSpPr>
          <p:nvPr/>
        </p:nvSpPr>
        <p:spPr bwMode="auto">
          <a:xfrm>
            <a:off x="1487488" y="4983163"/>
            <a:ext cx="66675" cy="0"/>
          </a:xfrm>
          <a:prstGeom prst="line">
            <a:avLst/>
          </a:prstGeom>
          <a:noFill/>
          <a:ln w="9525">
            <a:solidFill>
              <a:schemeClr val="tx1"/>
            </a:solidFill>
            <a:round/>
            <a:headEnd/>
            <a:tailEnd/>
          </a:ln>
        </p:spPr>
        <p:txBody>
          <a:bodyPr wrap="none" anchor="ctr"/>
          <a:lstStyle/>
          <a:p>
            <a:endParaRPr lang="fr-FR"/>
          </a:p>
        </p:txBody>
      </p:sp>
      <p:sp>
        <p:nvSpPr>
          <p:cNvPr id="54398" name="Line 130"/>
          <p:cNvSpPr>
            <a:spLocks noChangeShapeType="1"/>
          </p:cNvSpPr>
          <p:nvPr/>
        </p:nvSpPr>
        <p:spPr bwMode="auto">
          <a:xfrm>
            <a:off x="1487488" y="5092700"/>
            <a:ext cx="66675" cy="0"/>
          </a:xfrm>
          <a:prstGeom prst="line">
            <a:avLst/>
          </a:prstGeom>
          <a:noFill/>
          <a:ln w="9525">
            <a:solidFill>
              <a:schemeClr val="tx1"/>
            </a:solidFill>
            <a:round/>
            <a:headEnd/>
            <a:tailEnd/>
          </a:ln>
        </p:spPr>
        <p:txBody>
          <a:bodyPr wrap="none" anchor="ctr"/>
          <a:lstStyle/>
          <a:p>
            <a:endParaRPr lang="fr-FR"/>
          </a:p>
        </p:txBody>
      </p:sp>
      <p:sp>
        <p:nvSpPr>
          <p:cNvPr id="54399" name="Line 131"/>
          <p:cNvSpPr>
            <a:spLocks noChangeShapeType="1"/>
          </p:cNvSpPr>
          <p:nvPr/>
        </p:nvSpPr>
        <p:spPr bwMode="auto">
          <a:xfrm>
            <a:off x="5649913" y="5099050"/>
            <a:ext cx="69850" cy="0"/>
          </a:xfrm>
          <a:prstGeom prst="line">
            <a:avLst/>
          </a:prstGeom>
          <a:noFill/>
          <a:ln w="9525">
            <a:solidFill>
              <a:schemeClr val="tx1"/>
            </a:solidFill>
            <a:round/>
            <a:headEnd/>
            <a:tailEnd/>
          </a:ln>
        </p:spPr>
        <p:txBody>
          <a:bodyPr wrap="none" anchor="ctr"/>
          <a:lstStyle/>
          <a:p>
            <a:endParaRPr lang="fr-FR"/>
          </a:p>
        </p:txBody>
      </p:sp>
      <p:sp>
        <p:nvSpPr>
          <p:cNvPr id="54400" name="Line 132"/>
          <p:cNvSpPr>
            <a:spLocks noChangeShapeType="1"/>
          </p:cNvSpPr>
          <p:nvPr/>
        </p:nvSpPr>
        <p:spPr bwMode="auto">
          <a:xfrm>
            <a:off x="5649913" y="5192713"/>
            <a:ext cx="69850" cy="0"/>
          </a:xfrm>
          <a:prstGeom prst="line">
            <a:avLst/>
          </a:prstGeom>
          <a:noFill/>
          <a:ln w="9525">
            <a:solidFill>
              <a:schemeClr val="tx1"/>
            </a:solidFill>
            <a:round/>
            <a:headEnd/>
            <a:tailEnd/>
          </a:ln>
        </p:spPr>
        <p:txBody>
          <a:bodyPr wrap="none" anchor="ctr"/>
          <a:lstStyle/>
          <a:p>
            <a:endParaRPr lang="fr-FR"/>
          </a:p>
        </p:txBody>
      </p:sp>
      <p:sp>
        <p:nvSpPr>
          <p:cNvPr id="54401" name="Line 133"/>
          <p:cNvSpPr>
            <a:spLocks noChangeShapeType="1"/>
          </p:cNvSpPr>
          <p:nvPr/>
        </p:nvSpPr>
        <p:spPr bwMode="auto">
          <a:xfrm>
            <a:off x="5649913" y="5287963"/>
            <a:ext cx="69850" cy="0"/>
          </a:xfrm>
          <a:prstGeom prst="line">
            <a:avLst/>
          </a:prstGeom>
          <a:noFill/>
          <a:ln w="9525">
            <a:solidFill>
              <a:schemeClr val="tx1"/>
            </a:solidFill>
            <a:round/>
            <a:headEnd/>
            <a:tailEnd/>
          </a:ln>
        </p:spPr>
        <p:txBody>
          <a:bodyPr wrap="none" anchor="ctr"/>
          <a:lstStyle/>
          <a:p>
            <a:endParaRPr lang="fr-FR"/>
          </a:p>
        </p:txBody>
      </p:sp>
      <p:sp>
        <p:nvSpPr>
          <p:cNvPr id="54402" name="Line 134"/>
          <p:cNvSpPr>
            <a:spLocks noChangeShapeType="1"/>
          </p:cNvSpPr>
          <p:nvPr/>
        </p:nvSpPr>
        <p:spPr bwMode="auto">
          <a:xfrm>
            <a:off x="1487488" y="4679950"/>
            <a:ext cx="66675" cy="0"/>
          </a:xfrm>
          <a:prstGeom prst="line">
            <a:avLst/>
          </a:prstGeom>
          <a:noFill/>
          <a:ln w="9525">
            <a:solidFill>
              <a:schemeClr val="tx1"/>
            </a:solidFill>
            <a:round/>
            <a:headEnd/>
            <a:tailEnd/>
          </a:ln>
        </p:spPr>
        <p:txBody>
          <a:bodyPr wrap="none" anchor="ctr"/>
          <a:lstStyle/>
          <a:p>
            <a:endParaRPr lang="fr-FR"/>
          </a:p>
        </p:txBody>
      </p:sp>
      <p:sp>
        <p:nvSpPr>
          <p:cNvPr id="54403" name="Line 135"/>
          <p:cNvSpPr>
            <a:spLocks noChangeShapeType="1"/>
          </p:cNvSpPr>
          <p:nvPr/>
        </p:nvSpPr>
        <p:spPr bwMode="auto">
          <a:xfrm>
            <a:off x="5649913" y="4897438"/>
            <a:ext cx="69850" cy="0"/>
          </a:xfrm>
          <a:prstGeom prst="line">
            <a:avLst/>
          </a:prstGeom>
          <a:noFill/>
          <a:ln w="9525">
            <a:solidFill>
              <a:schemeClr val="tx1"/>
            </a:solidFill>
            <a:round/>
            <a:headEnd/>
            <a:tailEnd/>
          </a:ln>
        </p:spPr>
        <p:txBody>
          <a:bodyPr wrap="none" anchor="ctr"/>
          <a:lstStyle/>
          <a:p>
            <a:endParaRPr lang="fr-FR"/>
          </a:p>
        </p:txBody>
      </p:sp>
      <p:sp>
        <p:nvSpPr>
          <p:cNvPr id="54404" name="Line 136"/>
          <p:cNvSpPr>
            <a:spLocks noChangeShapeType="1"/>
          </p:cNvSpPr>
          <p:nvPr/>
        </p:nvSpPr>
        <p:spPr bwMode="auto">
          <a:xfrm>
            <a:off x="5649913" y="4794250"/>
            <a:ext cx="69850" cy="0"/>
          </a:xfrm>
          <a:prstGeom prst="line">
            <a:avLst/>
          </a:prstGeom>
          <a:noFill/>
          <a:ln w="9525">
            <a:solidFill>
              <a:schemeClr val="tx1"/>
            </a:solidFill>
            <a:round/>
            <a:headEnd/>
            <a:tailEnd/>
          </a:ln>
        </p:spPr>
        <p:txBody>
          <a:bodyPr wrap="none" anchor="ctr"/>
          <a:lstStyle/>
          <a:p>
            <a:endParaRPr lang="fr-FR"/>
          </a:p>
        </p:txBody>
      </p:sp>
      <p:sp>
        <p:nvSpPr>
          <p:cNvPr id="54405" name="Line 137"/>
          <p:cNvSpPr>
            <a:spLocks noChangeShapeType="1"/>
          </p:cNvSpPr>
          <p:nvPr/>
        </p:nvSpPr>
        <p:spPr bwMode="auto">
          <a:xfrm>
            <a:off x="5649913" y="4691063"/>
            <a:ext cx="69850" cy="0"/>
          </a:xfrm>
          <a:prstGeom prst="line">
            <a:avLst/>
          </a:prstGeom>
          <a:noFill/>
          <a:ln w="9525">
            <a:solidFill>
              <a:schemeClr val="tx1"/>
            </a:solidFill>
            <a:round/>
            <a:headEnd/>
            <a:tailEnd/>
          </a:ln>
        </p:spPr>
        <p:txBody>
          <a:bodyPr wrap="none" anchor="ctr"/>
          <a:lstStyle/>
          <a:p>
            <a:endParaRPr lang="fr-FR"/>
          </a:p>
        </p:txBody>
      </p:sp>
      <p:sp>
        <p:nvSpPr>
          <p:cNvPr id="54406" name="Line 138"/>
          <p:cNvSpPr>
            <a:spLocks noChangeShapeType="1"/>
          </p:cNvSpPr>
          <p:nvPr/>
        </p:nvSpPr>
        <p:spPr bwMode="auto">
          <a:xfrm>
            <a:off x="5649913" y="4579938"/>
            <a:ext cx="69850" cy="0"/>
          </a:xfrm>
          <a:prstGeom prst="line">
            <a:avLst/>
          </a:prstGeom>
          <a:noFill/>
          <a:ln w="9525">
            <a:solidFill>
              <a:schemeClr val="tx1"/>
            </a:solidFill>
            <a:round/>
            <a:headEnd/>
            <a:tailEnd/>
          </a:ln>
        </p:spPr>
        <p:txBody>
          <a:bodyPr wrap="none" anchor="ctr"/>
          <a:lstStyle/>
          <a:p>
            <a:endParaRPr lang="fr-FR"/>
          </a:p>
        </p:txBody>
      </p:sp>
      <p:sp>
        <p:nvSpPr>
          <p:cNvPr id="54407" name="Line 139"/>
          <p:cNvSpPr>
            <a:spLocks noChangeShapeType="1"/>
          </p:cNvSpPr>
          <p:nvPr/>
        </p:nvSpPr>
        <p:spPr bwMode="auto">
          <a:xfrm>
            <a:off x="5649913" y="4487863"/>
            <a:ext cx="69850" cy="0"/>
          </a:xfrm>
          <a:prstGeom prst="line">
            <a:avLst/>
          </a:prstGeom>
          <a:noFill/>
          <a:ln w="9525">
            <a:solidFill>
              <a:schemeClr val="tx1"/>
            </a:solidFill>
            <a:round/>
            <a:headEnd/>
            <a:tailEnd/>
          </a:ln>
        </p:spPr>
        <p:txBody>
          <a:bodyPr wrap="none" anchor="ctr"/>
          <a:lstStyle/>
          <a:p>
            <a:endParaRPr lang="fr-FR"/>
          </a:p>
        </p:txBody>
      </p:sp>
      <p:sp>
        <p:nvSpPr>
          <p:cNvPr id="54408" name="Line 140"/>
          <p:cNvSpPr>
            <a:spLocks noChangeShapeType="1"/>
          </p:cNvSpPr>
          <p:nvPr/>
        </p:nvSpPr>
        <p:spPr bwMode="auto">
          <a:xfrm>
            <a:off x="5649913" y="4383088"/>
            <a:ext cx="69850" cy="0"/>
          </a:xfrm>
          <a:prstGeom prst="line">
            <a:avLst/>
          </a:prstGeom>
          <a:noFill/>
          <a:ln w="9525">
            <a:solidFill>
              <a:schemeClr val="tx1"/>
            </a:solidFill>
            <a:round/>
            <a:headEnd/>
            <a:tailEnd/>
          </a:ln>
        </p:spPr>
        <p:txBody>
          <a:bodyPr wrap="none" anchor="ctr"/>
          <a:lstStyle/>
          <a:p>
            <a:endParaRPr lang="fr-FR"/>
          </a:p>
        </p:txBody>
      </p:sp>
      <p:sp>
        <p:nvSpPr>
          <p:cNvPr id="54409" name="Line 141"/>
          <p:cNvSpPr>
            <a:spLocks noChangeShapeType="1"/>
          </p:cNvSpPr>
          <p:nvPr/>
        </p:nvSpPr>
        <p:spPr bwMode="auto">
          <a:xfrm>
            <a:off x="5649913" y="4017963"/>
            <a:ext cx="69850" cy="0"/>
          </a:xfrm>
          <a:prstGeom prst="line">
            <a:avLst/>
          </a:prstGeom>
          <a:noFill/>
          <a:ln w="9525">
            <a:solidFill>
              <a:schemeClr val="tx1"/>
            </a:solidFill>
            <a:round/>
            <a:headEnd/>
            <a:tailEnd/>
          </a:ln>
        </p:spPr>
        <p:txBody>
          <a:bodyPr wrap="none" anchor="ctr"/>
          <a:lstStyle/>
          <a:p>
            <a:endParaRPr lang="fr-FR"/>
          </a:p>
        </p:txBody>
      </p:sp>
      <p:sp>
        <p:nvSpPr>
          <p:cNvPr id="54410" name="Line 142"/>
          <p:cNvSpPr>
            <a:spLocks noChangeShapeType="1"/>
          </p:cNvSpPr>
          <p:nvPr/>
        </p:nvSpPr>
        <p:spPr bwMode="auto">
          <a:xfrm>
            <a:off x="5649913" y="3816350"/>
            <a:ext cx="69850" cy="0"/>
          </a:xfrm>
          <a:prstGeom prst="line">
            <a:avLst/>
          </a:prstGeom>
          <a:noFill/>
          <a:ln w="9525">
            <a:solidFill>
              <a:schemeClr val="tx1"/>
            </a:solidFill>
            <a:round/>
            <a:headEnd/>
            <a:tailEnd/>
          </a:ln>
        </p:spPr>
        <p:txBody>
          <a:bodyPr wrap="none" anchor="ctr"/>
          <a:lstStyle/>
          <a:p>
            <a:endParaRPr lang="fr-FR"/>
          </a:p>
        </p:txBody>
      </p:sp>
      <p:sp>
        <p:nvSpPr>
          <p:cNvPr id="54411" name="Line 143"/>
          <p:cNvSpPr>
            <a:spLocks noChangeShapeType="1"/>
          </p:cNvSpPr>
          <p:nvPr/>
        </p:nvSpPr>
        <p:spPr bwMode="auto">
          <a:xfrm>
            <a:off x="5649913" y="3922713"/>
            <a:ext cx="69850" cy="0"/>
          </a:xfrm>
          <a:prstGeom prst="line">
            <a:avLst/>
          </a:prstGeom>
          <a:noFill/>
          <a:ln w="9525">
            <a:solidFill>
              <a:schemeClr val="tx1"/>
            </a:solidFill>
            <a:round/>
            <a:headEnd/>
            <a:tailEnd/>
          </a:ln>
        </p:spPr>
        <p:txBody>
          <a:bodyPr wrap="none" anchor="ctr"/>
          <a:lstStyle/>
          <a:p>
            <a:endParaRPr lang="fr-FR"/>
          </a:p>
        </p:txBody>
      </p:sp>
      <p:grpSp>
        <p:nvGrpSpPr>
          <p:cNvPr id="54412" name="Group 144"/>
          <p:cNvGrpSpPr>
            <a:grpSpLocks/>
          </p:cNvGrpSpPr>
          <p:nvPr/>
        </p:nvGrpSpPr>
        <p:grpSpPr bwMode="auto">
          <a:xfrm>
            <a:off x="1485900" y="5303838"/>
            <a:ext cx="69850" cy="0"/>
            <a:chOff x="3330" y="2304"/>
            <a:chExt cx="50" cy="0"/>
          </a:xfrm>
        </p:grpSpPr>
        <p:sp>
          <p:nvSpPr>
            <p:cNvPr id="54578" name="Line 145"/>
            <p:cNvSpPr>
              <a:spLocks noChangeShapeType="1"/>
            </p:cNvSpPr>
            <p:nvPr/>
          </p:nvSpPr>
          <p:spPr bwMode="auto">
            <a:xfrm>
              <a:off x="3366" y="2304"/>
              <a:ext cx="14" cy="0"/>
            </a:xfrm>
            <a:prstGeom prst="line">
              <a:avLst/>
            </a:prstGeom>
            <a:noFill/>
            <a:ln w="9525">
              <a:solidFill>
                <a:schemeClr val="tx1"/>
              </a:solidFill>
              <a:round/>
              <a:headEnd/>
              <a:tailEnd/>
            </a:ln>
          </p:spPr>
          <p:txBody>
            <a:bodyPr wrap="none" anchor="ctr"/>
            <a:lstStyle/>
            <a:p>
              <a:endParaRPr lang="fr-FR"/>
            </a:p>
          </p:txBody>
        </p:sp>
        <p:sp>
          <p:nvSpPr>
            <p:cNvPr id="54579" name="Line 146"/>
            <p:cNvSpPr>
              <a:spLocks noChangeShapeType="1"/>
            </p:cNvSpPr>
            <p:nvPr/>
          </p:nvSpPr>
          <p:spPr bwMode="auto">
            <a:xfrm>
              <a:off x="3330" y="2304"/>
              <a:ext cx="14" cy="0"/>
            </a:xfrm>
            <a:prstGeom prst="line">
              <a:avLst/>
            </a:prstGeom>
            <a:noFill/>
            <a:ln w="9525">
              <a:solidFill>
                <a:schemeClr val="tx1"/>
              </a:solidFill>
              <a:round/>
              <a:headEnd/>
              <a:tailEnd/>
            </a:ln>
          </p:spPr>
          <p:txBody>
            <a:bodyPr wrap="none" anchor="ctr"/>
            <a:lstStyle/>
            <a:p>
              <a:endParaRPr lang="fr-FR"/>
            </a:p>
          </p:txBody>
        </p:sp>
      </p:grpSp>
      <p:grpSp>
        <p:nvGrpSpPr>
          <p:cNvPr id="54413" name="Group 147"/>
          <p:cNvGrpSpPr>
            <a:grpSpLocks/>
          </p:cNvGrpSpPr>
          <p:nvPr/>
        </p:nvGrpSpPr>
        <p:grpSpPr bwMode="auto">
          <a:xfrm>
            <a:off x="5646738" y="4275138"/>
            <a:ext cx="71437" cy="0"/>
            <a:chOff x="3330" y="2304"/>
            <a:chExt cx="50" cy="0"/>
          </a:xfrm>
        </p:grpSpPr>
        <p:sp>
          <p:nvSpPr>
            <p:cNvPr id="54576" name="Line 148"/>
            <p:cNvSpPr>
              <a:spLocks noChangeShapeType="1"/>
            </p:cNvSpPr>
            <p:nvPr/>
          </p:nvSpPr>
          <p:spPr bwMode="auto">
            <a:xfrm>
              <a:off x="3366" y="2304"/>
              <a:ext cx="14" cy="0"/>
            </a:xfrm>
            <a:prstGeom prst="line">
              <a:avLst/>
            </a:prstGeom>
            <a:noFill/>
            <a:ln w="9525">
              <a:solidFill>
                <a:schemeClr val="tx1"/>
              </a:solidFill>
              <a:round/>
              <a:headEnd/>
              <a:tailEnd/>
            </a:ln>
          </p:spPr>
          <p:txBody>
            <a:bodyPr wrap="none" anchor="ctr"/>
            <a:lstStyle/>
            <a:p>
              <a:endParaRPr lang="fr-FR"/>
            </a:p>
          </p:txBody>
        </p:sp>
        <p:sp>
          <p:nvSpPr>
            <p:cNvPr id="54577" name="Line 149"/>
            <p:cNvSpPr>
              <a:spLocks noChangeShapeType="1"/>
            </p:cNvSpPr>
            <p:nvPr/>
          </p:nvSpPr>
          <p:spPr bwMode="auto">
            <a:xfrm>
              <a:off x="3330" y="2304"/>
              <a:ext cx="14" cy="0"/>
            </a:xfrm>
            <a:prstGeom prst="line">
              <a:avLst/>
            </a:prstGeom>
            <a:noFill/>
            <a:ln w="9525">
              <a:solidFill>
                <a:schemeClr val="tx1"/>
              </a:solidFill>
              <a:round/>
              <a:headEnd/>
              <a:tailEnd/>
            </a:ln>
          </p:spPr>
          <p:txBody>
            <a:bodyPr wrap="none" anchor="ctr"/>
            <a:lstStyle/>
            <a:p>
              <a:endParaRPr lang="fr-FR"/>
            </a:p>
          </p:txBody>
        </p:sp>
      </p:grpSp>
      <p:sp>
        <p:nvSpPr>
          <p:cNvPr id="54414" name="Text Box 150"/>
          <p:cNvSpPr txBox="1">
            <a:spLocks noChangeArrowheads="1"/>
          </p:cNvSpPr>
          <p:nvPr/>
        </p:nvSpPr>
        <p:spPr bwMode="auto">
          <a:xfrm>
            <a:off x="1296988" y="3327400"/>
            <a:ext cx="276225" cy="274638"/>
          </a:xfrm>
          <a:prstGeom prst="rect">
            <a:avLst/>
          </a:prstGeom>
          <a:noFill/>
          <a:ln w="9525">
            <a:noFill/>
            <a:miter lim="800000"/>
            <a:headEnd/>
            <a:tailEnd/>
          </a:ln>
        </p:spPr>
        <p:txBody>
          <a:bodyPr wrap="none">
            <a:spAutoFit/>
          </a:bodyPr>
          <a:lstStyle/>
          <a:p>
            <a:pPr algn="just" eaLnBrk="0" hangingPunct="0"/>
            <a:r>
              <a:rPr lang="fr-FR" sz="1200" b="1">
                <a:solidFill>
                  <a:schemeClr val="bg1"/>
                </a:solidFill>
                <a:latin typeface="Courier New" pitchFamily="49" charset="0"/>
              </a:rPr>
              <a:t>.</a:t>
            </a:r>
            <a:endParaRPr lang="en-US" sz="1200" b="1">
              <a:solidFill>
                <a:schemeClr val="bg1"/>
              </a:solidFill>
              <a:latin typeface="Courier New" pitchFamily="49" charset="0"/>
            </a:endParaRPr>
          </a:p>
        </p:txBody>
      </p:sp>
      <p:sp>
        <p:nvSpPr>
          <p:cNvPr id="54415" name="Text Box 151"/>
          <p:cNvSpPr txBox="1">
            <a:spLocks noChangeArrowheads="1"/>
          </p:cNvSpPr>
          <p:nvPr/>
        </p:nvSpPr>
        <p:spPr bwMode="auto">
          <a:xfrm>
            <a:off x="1296988" y="3265488"/>
            <a:ext cx="276225" cy="274637"/>
          </a:xfrm>
          <a:prstGeom prst="rect">
            <a:avLst/>
          </a:prstGeom>
          <a:noFill/>
          <a:ln w="9525">
            <a:noFill/>
            <a:miter lim="800000"/>
            <a:headEnd/>
            <a:tailEnd/>
          </a:ln>
        </p:spPr>
        <p:txBody>
          <a:bodyPr wrap="none">
            <a:spAutoFit/>
          </a:bodyPr>
          <a:lstStyle/>
          <a:p>
            <a:pPr algn="just" eaLnBrk="0" hangingPunct="0"/>
            <a:r>
              <a:rPr lang="fr-FR" sz="1200" b="1">
                <a:solidFill>
                  <a:schemeClr val="bg1"/>
                </a:solidFill>
                <a:latin typeface="Courier New" pitchFamily="49" charset="0"/>
              </a:rPr>
              <a:t>.</a:t>
            </a:r>
            <a:endParaRPr lang="en-US" sz="1200" b="1">
              <a:solidFill>
                <a:schemeClr val="bg1"/>
              </a:solidFill>
              <a:latin typeface="Courier New" pitchFamily="49" charset="0"/>
            </a:endParaRPr>
          </a:p>
        </p:txBody>
      </p:sp>
      <p:sp>
        <p:nvSpPr>
          <p:cNvPr id="54416" name="Text Box 152"/>
          <p:cNvSpPr txBox="1">
            <a:spLocks noChangeArrowheads="1"/>
          </p:cNvSpPr>
          <p:nvPr/>
        </p:nvSpPr>
        <p:spPr bwMode="auto">
          <a:xfrm>
            <a:off x="5272088" y="3284538"/>
            <a:ext cx="368300" cy="274637"/>
          </a:xfrm>
          <a:prstGeom prst="rect">
            <a:avLst/>
          </a:prstGeom>
          <a:noFill/>
          <a:ln w="9525">
            <a:noFill/>
            <a:miter lim="800000"/>
            <a:headEnd/>
            <a:tailEnd/>
          </a:ln>
        </p:spPr>
        <p:txBody>
          <a:bodyPr wrap="none">
            <a:spAutoFit/>
          </a:bodyPr>
          <a:lstStyle/>
          <a:p>
            <a:pPr eaLnBrk="0" hangingPunct="0"/>
            <a:r>
              <a:rPr lang="fr-FR" sz="1200" b="1">
                <a:solidFill>
                  <a:schemeClr val="bg1"/>
                </a:solidFill>
                <a:latin typeface="Courier New" pitchFamily="49" charset="0"/>
              </a:rPr>
              <a:t>5</a:t>
            </a:r>
            <a:r>
              <a:rPr lang="en-US" sz="1200" b="1">
                <a:solidFill>
                  <a:schemeClr val="bg1"/>
                </a:solidFill>
                <a:latin typeface="Courier New" pitchFamily="49" charset="0"/>
              </a:rPr>
              <a:t>’</a:t>
            </a:r>
          </a:p>
        </p:txBody>
      </p:sp>
      <p:sp>
        <p:nvSpPr>
          <p:cNvPr id="54417" name="Text Box 153"/>
          <p:cNvSpPr txBox="1">
            <a:spLocks noChangeArrowheads="1"/>
          </p:cNvSpPr>
          <p:nvPr/>
        </p:nvSpPr>
        <p:spPr bwMode="auto">
          <a:xfrm>
            <a:off x="931863"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18" name="Text Box 154"/>
          <p:cNvSpPr txBox="1">
            <a:spLocks noChangeArrowheads="1"/>
          </p:cNvSpPr>
          <p:nvPr/>
        </p:nvSpPr>
        <p:spPr bwMode="auto">
          <a:xfrm>
            <a:off x="1065213" y="20970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419" name="Text Box 155"/>
          <p:cNvSpPr txBox="1">
            <a:spLocks noChangeArrowheads="1"/>
          </p:cNvSpPr>
          <p:nvPr/>
        </p:nvSpPr>
        <p:spPr bwMode="auto">
          <a:xfrm>
            <a:off x="1185863" y="20970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420" name="Text Box 156"/>
          <p:cNvSpPr txBox="1">
            <a:spLocks noChangeArrowheads="1"/>
          </p:cNvSpPr>
          <p:nvPr/>
        </p:nvSpPr>
        <p:spPr bwMode="auto">
          <a:xfrm>
            <a:off x="1325563"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1" name="Text Box 157"/>
          <p:cNvSpPr txBox="1">
            <a:spLocks noChangeArrowheads="1"/>
          </p:cNvSpPr>
          <p:nvPr/>
        </p:nvSpPr>
        <p:spPr bwMode="auto">
          <a:xfrm>
            <a:off x="1450975"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22" name="Text Box 158"/>
          <p:cNvSpPr txBox="1">
            <a:spLocks noChangeArrowheads="1"/>
          </p:cNvSpPr>
          <p:nvPr/>
        </p:nvSpPr>
        <p:spPr bwMode="auto">
          <a:xfrm>
            <a:off x="1584325" y="20970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3" name="Text Box 159"/>
          <p:cNvSpPr txBox="1">
            <a:spLocks noChangeArrowheads="1"/>
          </p:cNvSpPr>
          <p:nvPr/>
        </p:nvSpPr>
        <p:spPr bwMode="auto">
          <a:xfrm>
            <a:off x="1714500" y="2097088"/>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24" name="Text Box 160"/>
          <p:cNvSpPr txBox="1">
            <a:spLocks noChangeArrowheads="1"/>
          </p:cNvSpPr>
          <p:nvPr/>
        </p:nvSpPr>
        <p:spPr bwMode="auto">
          <a:xfrm>
            <a:off x="1844675"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5" name="Text Box 161"/>
          <p:cNvSpPr txBox="1">
            <a:spLocks noChangeArrowheads="1"/>
          </p:cNvSpPr>
          <p:nvPr/>
        </p:nvSpPr>
        <p:spPr bwMode="auto">
          <a:xfrm>
            <a:off x="1973263"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26" name="Text Box 162"/>
          <p:cNvSpPr txBox="1">
            <a:spLocks noChangeArrowheads="1"/>
          </p:cNvSpPr>
          <p:nvPr/>
        </p:nvSpPr>
        <p:spPr bwMode="auto">
          <a:xfrm>
            <a:off x="2100263" y="21002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7" name="Text Box 163"/>
          <p:cNvSpPr txBox="1">
            <a:spLocks noChangeArrowheads="1"/>
          </p:cNvSpPr>
          <p:nvPr/>
        </p:nvSpPr>
        <p:spPr bwMode="auto">
          <a:xfrm>
            <a:off x="2235200" y="21002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8" name="Text Box 164"/>
          <p:cNvSpPr txBox="1">
            <a:spLocks noChangeArrowheads="1"/>
          </p:cNvSpPr>
          <p:nvPr/>
        </p:nvSpPr>
        <p:spPr bwMode="auto">
          <a:xfrm>
            <a:off x="2365375"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29" name="Text Box 165"/>
          <p:cNvSpPr txBox="1">
            <a:spLocks noChangeArrowheads="1"/>
          </p:cNvSpPr>
          <p:nvPr/>
        </p:nvSpPr>
        <p:spPr bwMode="auto">
          <a:xfrm>
            <a:off x="2493963" y="2098675"/>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30" name="Text Box 166"/>
          <p:cNvSpPr txBox="1">
            <a:spLocks noChangeArrowheads="1"/>
          </p:cNvSpPr>
          <p:nvPr/>
        </p:nvSpPr>
        <p:spPr bwMode="auto">
          <a:xfrm>
            <a:off x="2627313" y="21002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31" name="Text Box 167"/>
          <p:cNvSpPr txBox="1">
            <a:spLocks noChangeArrowheads="1"/>
          </p:cNvSpPr>
          <p:nvPr/>
        </p:nvSpPr>
        <p:spPr bwMode="auto">
          <a:xfrm>
            <a:off x="2765425" y="20399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32" name="Text Box 168"/>
          <p:cNvSpPr txBox="1">
            <a:spLocks noChangeArrowheads="1"/>
          </p:cNvSpPr>
          <p:nvPr/>
        </p:nvSpPr>
        <p:spPr bwMode="auto">
          <a:xfrm>
            <a:off x="3035300"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33" name="Text Box 169"/>
          <p:cNvSpPr txBox="1">
            <a:spLocks noChangeArrowheads="1"/>
          </p:cNvSpPr>
          <p:nvPr/>
        </p:nvSpPr>
        <p:spPr bwMode="auto">
          <a:xfrm>
            <a:off x="2906713"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34" name="Text Box 170"/>
          <p:cNvSpPr txBox="1">
            <a:spLocks noChangeArrowheads="1"/>
          </p:cNvSpPr>
          <p:nvPr/>
        </p:nvSpPr>
        <p:spPr bwMode="auto">
          <a:xfrm>
            <a:off x="3160713"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35" name="Text Box 171"/>
          <p:cNvSpPr txBox="1">
            <a:spLocks noChangeArrowheads="1"/>
          </p:cNvSpPr>
          <p:nvPr/>
        </p:nvSpPr>
        <p:spPr bwMode="auto">
          <a:xfrm>
            <a:off x="3287713" y="20970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36" name="Text Box 172"/>
          <p:cNvSpPr txBox="1">
            <a:spLocks noChangeArrowheads="1"/>
          </p:cNvSpPr>
          <p:nvPr/>
        </p:nvSpPr>
        <p:spPr bwMode="auto">
          <a:xfrm>
            <a:off x="3419475"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37" name="Text Box 173"/>
          <p:cNvSpPr txBox="1">
            <a:spLocks noChangeArrowheads="1"/>
          </p:cNvSpPr>
          <p:nvPr/>
        </p:nvSpPr>
        <p:spPr bwMode="auto">
          <a:xfrm>
            <a:off x="3551238"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38" name="Text Box 174"/>
          <p:cNvSpPr txBox="1">
            <a:spLocks noChangeArrowheads="1"/>
          </p:cNvSpPr>
          <p:nvPr/>
        </p:nvSpPr>
        <p:spPr bwMode="auto">
          <a:xfrm>
            <a:off x="3687763" y="20240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39" name="Text Box 175"/>
          <p:cNvSpPr txBox="1">
            <a:spLocks noChangeArrowheads="1"/>
          </p:cNvSpPr>
          <p:nvPr/>
        </p:nvSpPr>
        <p:spPr bwMode="auto">
          <a:xfrm>
            <a:off x="3857625" y="20224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40" name="Text Box 176"/>
          <p:cNvSpPr txBox="1">
            <a:spLocks noChangeArrowheads="1"/>
          </p:cNvSpPr>
          <p:nvPr/>
        </p:nvSpPr>
        <p:spPr bwMode="auto">
          <a:xfrm>
            <a:off x="3989388"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41" name="Text Box 177"/>
          <p:cNvSpPr txBox="1">
            <a:spLocks noChangeArrowheads="1"/>
          </p:cNvSpPr>
          <p:nvPr/>
        </p:nvSpPr>
        <p:spPr bwMode="auto">
          <a:xfrm>
            <a:off x="4106863"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42" name="Text Box 178"/>
          <p:cNvSpPr txBox="1">
            <a:spLocks noChangeArrowheads="1"/>
          </p:cNvSpPr>
          <p:nvPr/>
        </p:nvSpPr>
        <p:spPr bwMode="auto">
          <a:xfrm>
            <a:off x="4237038"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43" name="Text Box 179"/>
          <p:cNvSpPr txBox="1">
            <a:spLocks noChangeArrowheads="1"/>
          </p:cNvSpPr>
          <p:nvPr/>
        </p:nvSpPr>
        <p:spPr bwMode="auto">
          <a:xfrm>
            <a:off x="4370388"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44" name="Text Box 180"/>
          <p:cNvSpPr txBox="1">
            <a:spLocks noChangeArrowheads="1"/>
          </p:cNvSpPr>
          <p:nvPr/>
        </p:nvSpPr>
        <p:spPr bwMode="auto">
          <a:xfrm>
            <a:off x="4495800"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45" name="Text Box 181"/>
          <p:cNvSpPr txBox="1">
            <a:spLocks noChangeArrowheads="1"/>
          </p:cNvSpPr>
          <p:nvPr/>
        </p:nvSpPr>
        <p:spPr bwMode="auto">
          <a:xfrm>
            <a:off x="4630738"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46" name="Text Box 182"/>
          <p:cNvSpPr txBox="1">
            <a:spLocks noChangeArrowheads="1"/>
          </p:cNvSpPr>
          <p:nvPr/>
        </p:nvSpPr>
        <p:spPr bwMode="auto">
          <a:xfrm>
            <a:off x="4746625" y="21002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47" name="Text Box 183"/>
          <p:cNvSpPr txBox="1">
            <a:spLocks noChangeArrowheads="1"/>
          </p:cNvSpPr>
          <p:nvPr/>
        </p:nvSpPr>
        <p:spPr bwMode="auto">
          <a:xfrm>
            <a:off x="4772025" y="20066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48" name="Text Box 184"/>
          <p:cNvSpPr txBox="1">
            <a:spLocks noChangeArrowheads="1"/>
          </p:cNvSpPr>
          <p:nvPr/>
        </p:nvSpPr>
        <p:spPr bwMode="auto">
          <a:xfrm>
            <a:off x="4838700" y="19192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49" name="Text Box 185"/>
          <p:cNvSpPr txBox="1">
            <a:spLocks noChangeArrowheads="1"/>
          </p:cNvSpPr>
          <p:nvPr/>
        </p:nvSpPr>
        <p:spPr bwMode="auto">
          <a:xfrm>
            <a:off x="4976813" y="18780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50" name="Text Box 186"/>
          <p:cNvSpPr txBox="1">
            <a:spLocks noChangeArrowheads="1"/>
          </p:cNvSpPr>
          <p:nvPr/>
        </p:nvSpPr>
        <p:spPr bwMode="auto">
          <a:xfrm>
            <a:off x="5105400" y="19161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1" name="Text Box 187"/>
          <p:cNvSpPr txBox="1">
            <a:spLocks noChangeArrowheads="1"/>
          </p:cNvSpPr>
          <p:nvPr/>
        </p:nvSpPr>
        <p:spPr bwMode="auto">
          <a:xfrm>
            <a:off x="5170488" y="20097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452" name="Text Box 188"/>
          <p:cNvSpPr txBox="1">
            <a:spLocks noChangeArrowheads="1"/>
          </p:cNvSpPr>
          <p:nvPr/>
        </p:nvSpPr>
        <p:spPr bwMode="auto">
          <a:xfrm>
            <a:off x="5184775"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3" name="Text Box 189"/>
          <p:cNvSpPr txBox="1">
            <a:spLocks noChangeArrowheads="1"/>
          </p:cNvSpPr>
          <p:nvPr/>
        </p:nvSpPr>
        <p:spPr bwMode="auto">
          <a:xfrm>
            <a:off x="5307013"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4" name="Text Box 190"/>
          <p:cNvSpPr txBox="1">
            <a:spLocks noChangeArrowheads="1"/>
          </p:cNvSpPr>
          <p:nvPr/>
        </p:nvSpPr>
        <p:spPr bwMode="auto">
          <a:xfrm>
            <a:off x="5441950"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5" name="Text Box 191"/>
          <p:cNvSpPr txBox="1">
            <a:spLocks noChangeArrowheads="1"/>
          </p:cNvSpPr>
          <p:nvPr/>
        </p:nvSpPr>
        <p:spPr bwMode="auto">
          <a:xfrm>
            <a:off x="5573713"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6" name="Text Box 192"/>
          <p:cNvSpPr txBox="1">
            <a:spLocks noChangeArrowheads="1"/>
          </p:cNvSpPr>
          <p:nvPr/>
        </p:nvSpPr>
        <p:spPr bwMode="auto">
          <a:xfrm>
            <a:off x="5691188"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57" name="Text Box 193"/>
          <p:cNvSpPr txBox="1">
            <a:spLocks noChangeArrowheads="1"/>
          </p:cNvSpPr>
          <p:nvPr/>
        </p:nvSpPr>
        <p:spPr bwMode="auto">
          <a:xfrm>
            <a:off x="5813425"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58" name="Text Box 194"/>
          <p:cNvSpPr txBox="1">
            <a:spLocks noChangeArrowheads="1"/>
          </p:cNvSpPr>
          <p:nvPr/>
        </p:nvSpPr>
        <p:spPr bwMode="auto">
          <a:xfrm>
            <a:off x="5924550"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59" name="Text Box 195"/>
          <p:cNvSpPr txBox="1">
            <a:spLocks noChangeArrowheads="1"/>
          </p:cNvSpPr>
          <p:nvPr/>
        </p:nvSpPr>
        <p:spPr bwMode="auto">
          <a:xfrm>
            <a:off x="6054725"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60" name="Text Box 196"/>
          <p:cNvSpPr txBox="1">
            <a:spLocks noChangeArrowheads="1"/>
          </p:cNvSpPr>
          <p:nvPr/>
        </p:nvSpPr>
        <p:spPr bwMode="auto">
          <a:xfrm>
            <a:off x="6173788"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61" name="Text Box 197"/>
          <p:cNvSpPr txBox="1">
            <a:spLocks noChangeArrowheads="1"/>
          </p:cNvSpPr>
          <p:nvPr/>
        </p:nvSpPr>
        <p:spPr bwMode="auto">
          <a:xfrm>
            <a:off x="6291263"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462" name="Text Box 198"/>
          <p:cNvSpPr txBox="1">
            <a:spLocks noChangeArrowheads="1"/>
          </p:cNvSpPr>
          <p:nvPr/>
        </p:nvSpPr>
        <p:spPr bwMode="auto">
          <a:xfrm>
            <a:off x="6411913"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463" name="Text Box 199"/>
          <p:cNvSpPr txBox="1">
            <a:spLocks noChangeArrowheads="1"/>
          </p:cNvSpPr>
          <p:nvPr/>
        </p:nvSpPr>
        <p:spPr bwMode="auto">
          <a:xfrm>
            <a:off x="6530975" y="20986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64" name="Text Box 200"/>
          <p:cNvSpPr txBox="1">
            <a:spLocks noChangeArrowheads="1"/>
          </p:cNvSpPr>
          <p:nvPr/>
        </p:nvSpPr>
        <p:spPr bwMode="auto">
          <a:xfrm>
            <a:off x="936625"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U</a:t>
            </a:r>
          </a:p>
        </p:txBody>
      </p:sp>
      <p:sp>
        <p:nvSpPr>
          <p:cNvPr id="54465" name="Text Box 201"/>
          <p:cNvSpPr txBox="1">
            <a:spLocks noChangeArrowheads="1"/>
          </p:cNvSpPr>
          <p:nvPr/>
        </p:nvSpPr>
        <p:spPr bwMode="auto">
          <a:xfrm>
            <a:off x="106521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66" name="Text Box 202"/>
          <p:cNvSpPr txBox="1">
            <a:spLocks noChangeArrowheads="1"/>
          </p:cNvSpPr>
          <p:nvPr/>
        </p:nvSpPr>
        <p:spPr bwMode="auto">
          <a:xfrm>
            <a:off x="118586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G</a:t>
            </a:r>
          </a:p>
        </p:txBody>
      </p:sp>
      <p:sp>
        <p:nvSpPr>
          <p:cNvPr id="54467" name="Text Box 203"/>
          <p:cNvSpPr txBox="1">
            <a:spLocks noChangeArrowheads="1"/>
          </p:cNvSpPr>
          <p:nvPr/>
        </p:nvSpPr>
        <p:spPr bwMode="auto">
          <a:xfrm>
            <a:off x="132556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68" name="Text Box 204"/>
          <p:cNvSpPr txBox="1">
            <a:spLocks noChangeArrowheads="1"/>
          </p:cNvSpPr>
          <p:nvPr/>
        </p:nvSpPr>
        <p:spPr bwMode="auto">
          <a:xfrm>
            <a:off x="1450975"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469" name="Text Box 205"/>
          <p:cNvSpPr txBox="1">
            <a:spLocks noChangeArrowheads="1"/>
          </p:cNvSpPr>
          <p:nvPr/>
        </p:nvSpPr>
        <p:spPr bwMode="auto">
          <a:xfrm>
            <a:off x="1584325"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0" name="Text Box 206"/>
          <p:cNvSpPr txBox="1">
            <a:spLocks noChangeArrowheads="1"/>
          </p:cNvSpPr>
          <p:nvPr/>
        </p:nvSpPr>
        <p:spPr bwMode="auto">
          <a:xfrm>
            <a:off x="1714500"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471" name="Text Box 207"/>
          <p:cNvSpPr txBox="1">
            <a:spLocks noChangeArrowheads="1"/>
          </p:cNvSpPr>
          <p:nvPr/>
        </p:nvSpPr>
        <p:spPr bwMode="auto">
          <a:xfrm>
            <a:off x="1844675"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2" name="Text Box 208"/>
          <p:cNvSpPr txBox="1">
            <a:spLocks noChangeArrowheads="1"/>
          </p:cNvSpPr>
          <p:nvPr/>
        </p:nvSpPr>
        <p:spPr bwMode="auto">
          <a:xfrm>
            <a:off x="197326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C</a:t>
            </a:r>
          </a:p>
        </p:txBody>
      </p:sp>
      <p:sp>
        <p:nvSpPr>
          <p:cNvPr id="54473" name="Text Box 209"/>
          <p:cNvSpPr txBox="1">
            <a:spLocks noChangeArrowheads="1"/>
          </p:cNvSpPr>
          <p:nvPr/>
        </p:nvSpPr>
        <p:spPr bwMode="auto">
          <a:xfrm>
            <a:off x="210026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4" name="Text Box 210"/>
          <p:cNvSpPr txBox="1">
            <a:spLocks noChangeArrowheads="1"/>
          </p:cNvSpPr>
          <p:nvPr/>
        </p:nvSpPr>
        <p:spPr bwMode="auto">
          <a:xfrm>
            <a:off x="2235200"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5" name="Text Box 211"/>
          <p:cNvSpPr txBox="1">
            <a:spLocks noChangeArrowheads="1"/>
          </p:cNvSpPr>
          <p:nvPr/>
        </p:nvSpPr>
        <p:spPr bwMode="auto">
          <a:xfrm>
            <a:off x="2365375"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6" name="Text Box 212"/>
          <p:cNvSpPr txBox="1">
            <a:spLocks noChangeArrowheads="1"/>
          </p:cNvSpPr>
          <p:nvPr/>
        </p:nvSpPr>
        <p:spPr bwMode="auto">
          <a:xfrm>
            <a:off x="2493963" y="2311400"/>
            <a:ext cx="276225" cy="274638"/>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7" name="Text Box 213"/>
          <p:cNvSpPr txBox="1">
            <a:spLocks noChangeArrowheads="1"/>
          </p:cNvSpPr>
          <p:nvPr/>
        </p:nvSpPr>
        <p:spPr bwMode="auto">
          <a:xfrm>
            <a:off x="2627313" y="2316163"/>
            <a:ext cx="276225" cy="274637"/>
          </a:xfrm>
          <a:prstGeom prst="rect">
            <a:avLst/>
          </a:prstGeom>
          <a:noFill/>
          <a:ln w="9525">
            <a:noFill/>
            <a:miter lim="800000"/>
            <a:headEnd/>
            <a:tailEnd/>
          </a:ln>
        </p:spPr>
        <p:txBody>
          <a:bodyPr wrap="none">
            <a:spAutoFit/>
          </a:bodyPr>
          <a:lstStyle/>
          <a:p>
            <a:pPr algn="ctr" eaLnBrk="0" hangingPunct="0"/>
            <a:r>
              <a:rPr lang="en-US" sz="1200" b="1">
                <a:solidFill>
                  <a:schemeClr val="bg1"/>
                </a:solidFill>
                <a:latin typeface="Courier New" pitchFamily="49" charset="0"/>
              </a:rPr>
              <a:t>A</a:t>
            </a:r>
          </a:p>
        </p:txBody>
      </p:sp>
      <p:sp>
        <p:nvSpPr>
          <p:cNvPr id="54478" name="Text Box 214"/>
          <p:cNvSpPr txBox="1">
            <a:spLocks noChangeArrowheads="1"/>
          </p:cNvSpPr>
          <p:nvPr/>
        </p:nvSpPr>
        <p:spPr bwMode="auto">
          <a:xfrm>
            <a:off x="2765425" y="238125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79" name="Text Box 215"/>
          <p:cNvSpPr txBox="1">
            <a:spLocks noChangeArrowheads="1"/>
          </p:cNvSpPr>
          <p:nvPr/>
        </p:nvSpPr>
        <p:spPr bwMode="auto">
          <a:xfrm>
            <a:off x="3035300"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0" name="Text Box 216"/>
          <p:cNvSpPr txBox="1">
            <a:spLocks noChangeArrowheads="1"/>
          </p:cNvSpPr>
          <p:nvPr/>
        </p:nvSpPr>
        <p:spPr bwMode="auto">
          <a:xfrm>
            <a:off x="2906713"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481" name="Text Box 217"/>
          <p:cNvSpPr txBox="1">
            <a:spLocks noChangeArrowheads="1"/>
          </p:cNvSpPr>
          <p:nvPr/>
        </p:nvSpPr>
        <p:spPr bwMode="auto">
          <a:xfrm>
            <a:off x="3160713"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2" name="Text Box 218"/>
          <p:cNvSpPr txBox="1">
            <a:spLocks noChangeArrowheads="1"/>
          </p:cNvSpPr>
          <p:nvPr/>
        </p:nvSpPr>
        <p:spPr bwMode="auto">
          <a:xfrm>
            <a:off x="3287713"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483" name="Text Box 219"/>
          <p:cNvSpPr txBox="1">
            <a:spLocks noChangeArrowheads="1"/>
          </p:cNvSpPr>
          <p:nvPr/>
        </p:nvSpPr>
        <p:spPr bwMode="auto">
          <a:xfrm>
            <a:off x="3416300"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4" name="Text Box 220"/>
          <p:cNvSpPr txBox="1">
            <a:spLocks noChangeArrowheads="1"/>
          </p:cNvSpPr>
          <p:nvPr/>
        </p:nvSpPr>
        <p:spPr bwMode="auto">
          <a:xfrm>
            <a:off x="3551238"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5" name="Text Box 221"/>
          <p:cNvSpPr txBox="1">
            <a:spLocks noChangeArrowheads="1"/>
          </p:cNvSpPr>
          <p:nvPr/>
        </p:nvSpPr>
        <p:spPr bwMode="auto">
          <a:xfrm>
            <a:off x="3563938" y="24050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6" name="Text Box 222"/>
          <p:cNvSpPr txBox="1">
            <a:spLocks noChangeArrowheads="1"/>
          </p:cNvSpPr>
          <p:nvPr/>
        </p:nvSpPr>
        <p:spPr bwMode="auto">
          <a:xfrm>
            <a:off x="398938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87" name="Text Box 223"/>
          <p:cNvSpPr txBox="1">
            <a:spLocks noChangeArrowheads="1"/>
          </p:cNvSpPr>
          <p:nvPr/>
        </p:nvSpPr>
        <p:spPr bwMode="auto">
          <a:xfrm>
            <a:off x="4102100"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88" name="Text Box 224"/>
          <p:cNvSpPr txBox="1">
            <a:spLocks noChangeArrowheads="1"/>
          </p:cNvSpPr>
          <p:nvPr/>
        </p:nvSpPr>
        <p:spPr bwMode="auto">
          <a:xfrm>
            <a:off x="423703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89" name="Text Box 225"/>
          <p:cNvSpPr txBox="1">
            <a:spLocks noChangeArrowheads="1"/>
          </p:cNvSpPr>
          <p:nvPr/>
        </p:nvSpPr>
        <p:spPr bwMode="auto">
          <a:xfrm>
            <a:off x="437038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0" name="Text Box 226"/>
          <p:cNvSpPr txBox="1">
            <a:spLocks noChangeArrowheads="1"/>
          </p:cNvSpPr>
          <p:nvPr/>
        </p:nvSpPr>
        <p:spPr bwMode="auto">
          <a:xfrm>
            <a:off x="4495800"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1" name="Text Box 227"/>
          <p:cNvSpPr txBox="1">
            <a:spLocks noChangeArrowheads="1"/>
          </p:cNvSpPr>
          <p:nvPr/>
        </p:nvSpPr>
        <p:spPr bwMode="auto">
          <a:xfrm>
            <a:off x="463073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2" name="Text Box 228"/>
          <p:cNvSpPr txBox="1">
            <a:spLocks noChangeArrowheads="1"/>
          </p:cNvSpPr>
          <p:nvPr/>
        </p:nvSpPr>
        <p:spPr bwMode="auto">
          <a:xfrm>
            <a:off x="4746625"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93" name="Text Box 229"/>
          <p:cNvSpPr txBox="1">
            <a:spLocks noChangeArrowheads="1"/>
          </p:cNvSpPr>
          <p:nvPr/>
        </p:nvSpPr>
        <p:spPr bwMode="auto">
          <a:xfrm>
            <a:off x="4824413" y="24177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94" name="Text Box 230"/>
          <p:cNvSpPr txBox="1">
            <a:spLocks noChangeArrowheads="1"/>
          </p:cNvSpPr>
          <p:nvPr/>
        </p:nvSpPr>
        <p:spPr bwMode="auto">
          <a:xfrm>
            <a:off x="4973638" y="246062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495" name="Text Box 231"/>
          <p:cNvSpPr txBox="1">
            <a:spLocks noChangeArrowheads="1"/>
          </p:cNvSpPr>
          <p:nvPr/>
        </p:nvSpPr>
        <p:spPr bwMode="auto">
          <a:xfrm>
            <a:off x="5175250"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6" name="Text Box 232"/>
          <p:cNvSpPr txBox="1">
            <a:spLocks noChangeArrowheads="1"/>
          </p:cNvSpPr>
          <p:nvPr/>
        </p:nvSpPr>
        <p:spPr bwMode="auto">
          <a:xfrm>
            <a:off x="5307013"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7" name="Text Box 233"/>
          <p:cNvSpPr txBox="1">
            <a:spLocks noChangeArrowheads="1"/>
          </p:cNvSpPr>
          <p:nvPr/>
        </p:nvSpPr>
        <p:spPr bwMode="auto">
          <a:xfrm>
            <a:off x="5441950"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8" name="Text Box 234"/>
          <p:cNvSpPr txBox="1">
            <a:spLocks noChangeArrowheads="1"/>
          </p:cNvSpPr>
          <p:nvPr/>
        </p:nvSpPr>
        <p:spPr bwMode="auto">
          <a:xfrm>
            <a:off x="5573713"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499" name="Text Box 235"/>
          <p:cNvSpPr txBox="1">
            <a:spLocks noChangeArrowheads="1"/>
          </p:cNvSpPr>
          <p:nvPr/>
        </p:nvSpPr>
        <p:spPr bwMode="auto">
          <a:xfrm>
            <a:off x="5119688" y="243363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00" name="Text Box 236"/>
          <p:cNvSpPr txBox="1">
            <a:spLocks noChangeArrowheads="1"/>
          </p:cNvSpPr>
          <p:nvPr/>
        </p:nvSpPr>
        <p:spPr bwMode="auto">
          <a:xfrm>
            <a:off x="569118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501" name="Text Box 237"/>
          <p:cNvSpPr txBox="1">
            <a:spLocks noChangeArrowheads="1"/>
          </p:cNvSpPr>
          <p:nvPr/>
        </p:nvSpPr>
        <p:spPr bwMode="auto">
          <a:xfrm>
            <a:off x="5813425"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02" name="Text Box 238"/>
          <p:cNvSpPr txBox="1">
            <a:spLocks noChangeArrowheads="1"/>
          </p:cNvSpPr>
          <p:nvPr/>
        </p:nvSpPr>
        <p:spPr bwMode="auto">
          <a:xfrm>
            <a:off x="5924550"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503" name="Text Box 239"/>
          <p:cNvSpPr txBox="1">
            <a:spLocks noChangeArrowheads="1"/>
          </p:cNvSpPr>
          <p:nvPr/>
        </p:nvSpPr>
        <p:spPr bwMode="auto">
          <a:xfrm>
            <a:off x="6054725"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04" name="Text Box 240"/>
          <p:cNvSpPr txBox="1">
            <a:spLocks noChangeArrowheads="1"/>
          </p:cNvSpPr>
          <p:nvPr/>
        </p:nvSpPr>
        <p:spPr bwMode="auto">
          <a:xfrm>
            <a:off x="6173788"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505" name="Text Box 241"/>
          <p:cNvSpPr txBox="1">
            <a:spLocks noChangeArrowheads="1"/>
          </p:cNvSpPr>
          <p:nvPr/>
        </p:nvSpPr>
        <p:spPr bwMode="auto">
          <a:xfrm>
            <a:off x="6291263"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C</a:t>
            </a:r>
          </a:p>
        </p:txBody>
      </p:sp>
      <p:sp>
        <p:nvSpPr>
          <p:cNvPr id="54506" name="Text Box 242"/>
          <p:cNvSpPr txBox="1">
            <a:spLocks noChangeArrowheads="1"/>
          </p:cNvSpPr>
          <p:nvPr/>
        </p:nvSpPr>
        <p:spPr bwMode="auto">
          <a:xfrm>
            <a:off x="6411913" y="2312988"/>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G</a:t>
            </a:r>
          </a:p>
        </p:txBody>
      </p:sp>
      <p:sp>
        <p:nvSpPr>
          <p:cNvPr id="54507" name="Text Box 243"/>
          <p:cNvSpPr txBox="1">
            <a:spLocks noChangeArrowheads="1"/>
          </p:cNvSpPr>
          <p:nvPr/>
        </p:nvSpPr>
        <p:spPr bwMode="auto">
          <a:xfrm>
            <a:off x="6535738" y="23114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508" name="Text Box 244"/>
          <p:cNvSpPr txBox="1">
            <a:spLocks noChangeArrowheads="1"/>
          </p:cNvSpPr>
          <p:nvPr/>
        </p:nvSpPr>
        <p:spPr bwMode="auto">
          <a:xfrm>
            <a:off x="3600450" y="2489200"/>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09" name="Text Box 245"/>
          <p:cNvSpPr txBox="1">
            <a:spLocks noChangeArrowheads="1"/>
          </p:cNvSpPr>
          <p:nvPr/>
        </p:nvSpPr>
        <p:spPr bwMode="auto">
          <a:xfrm>
            <a:off x="3673475" y="25511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510" name="Text Box 246"/>
          <p:cNvSpPr txBox="1">
            <a:spLocks noChangeArrowheads="1"/>
          </p:cNvSpPr>
          <p:nvPr/>
        </p:nvSpPr>
        <p:spPr bwMode="auto">
          <a:xfrm>
            <a:off x="3770313" y="25828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11" name="Text Box 247"/>
          <p:cNvSpPr txBox="1">
            <a:spLocks noChangeArrowheads="1"/>
          </p:cNvSpPr>
          <p:nvPr/>
        </p:nvSpPr>
        <p:spPr bwMode="auto">
          <a:xfrm>
            <a:off x="3863975" y="25511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12" name="Text Box 248"/>
          <p:cNvSpPr txBox="1">
            <a:spLocks noChangeArrowheads="1"/>
          </p:cNvSpPr>
          <p:nvPr/>
        </p:nvSpPr>
        <p:spPr bwMode="auto">
          <a:xfrm>
            <a:off x="3943350" y="248761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13" name="Text Box 249"/>
          <p:cNvSpPr txBox="1">
            <a:spLocks noChangeArrowheads="1"/>
          </p:cNvSpPr>
          <p:nvPr/>
        </p:nvSpPr>
        <p:spPr bwMode="auto">
          <a:xfrm>
            <a:off x="3981450" y="2405063"/>
            <a:ext cx="276225"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A</a:t>
            </a:r>
          </a:p>
        </p:txBody>
      </p:sp>
      <p:sp>
        <p:nvSpPr>
          <p:cNvPr id="54514" name="Text Box 250"/>
          <p:cNvSpPr txBox="1">
            <a:spLocks noChangeArrowheads="1"/>
          </p:cNvSpPr>
          <p:nvPr/>
        </p:nvSpPr>
        <p:spPr bwMode="auto">
          <a:xfrm>
            <a:off x="730250" y="2017713"/>
            <a:ext cx="36830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3’</a:t>
            </a:r>
          </a:p>
        </p:txBody>
      </p:sp>
      <p:sp>
        <p:nvSpPr>
          <p:cNvPr id="54515" name="Text Box 251"/>
          <p:cNvSpPr txBox="1">
            <a:spLocks noChangeArrowheads="1"/>
          </p:cNvSpPr>
          <p:nvPr/>
        </p:nvSpPr>
        <p:spPr bwMode="auto">
          <a:xfrm>
            <a:off x="730250" y="2392363"/>
            <a:ext cx="36830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5’</a:t>
            </a:r>
          </a:p>
        </p:txBody>
      </p:sp>
      <p:sp>
        <p:nvSpPr>
          <p:cNvPr id="54516" name="Line 252"/>
          <p:cNvSpPr>
            <a:spLocks noChangeShapeType="1"/>
          </p:cNvSpPr>
          <p:nvPr/>
        </p:nvSpPr>
        <p:spPr bwMode="auto">
          <a:xfrm flipV="1">
            <a:off x="6659563" y="2286000"/>
            <a:ext cx="0" cy="71438"/>
          </a:xfrm>
          <a:prstGeom prst="line">
            <a:avLst/>
          </a:prstGeom>
          <a:noFill/>
          <a:ln w="9525">
            <a:solidFill>
              <a:schemeClr val="bg1"/>
            </a:solidFill>
            <a:round/>
            <a:headEnd/>
            <a:tailEnd/>
          </a:ln>
        </p:spPr>
        <p:txBody>
          <a:bodyPr wrap="none" anchor="ctr"/>
          <a:lstStyle/>
          <a:p>
            <a:endParaRPr lang="fr-FR"/>
          </a:p>
        </p:txBody>
      </p:sp>
      <p:sp>
        <p:nvSpPr>
          <p:cNvPr id="54517" name="Line 253"/>
          <p:cNvSpPr>
            <a:spLocks noChangeShapeType="1"/>
          </p:cNvSpPr>
          <p:nvPr/>
        </p:nvSpPr>
        <p:spPr bwMode="auto">
          <a:xfrm flipV="1">
            <a:off x="6543675" y="2286000"/>
            <a:ext cx="0" cy="71438"/>
          </a:xfrm>
          <a:prstGeom prst="line">
            <a:avLst/>
          </a:prstGeom>
          <a:noFill/>
          <a:ln w="9525">
            <a:solidFill>
              <a:schemeClr val="bg1"/>
            </a:solidFill>
            <a:round/>
            <a:headEnd/>
            <a:tailEnd/>
          </a:ln>
        </p:spPr>
        <p:txBody>
          <a:bodyPr wrap="none" anchor="ctr"/>
          <a:lstStyle/>
          <a:p>
            <a:endParaRPr lang="fr-FR"/>
          </a:p>
        </p:txBody>
      </p:sp>
      <p:sp>
        <p:nvSpPr>
          <p:cNvPr id="54518" name="Line 254"/>
          <p:cNvSpPr>
            <a:spLocks noChangeShapeType="1"/>
          </p:cNvSpPr>
          <p:nvPr/>
        </p:nvSpPr>
        <p:spPr bwMode="auto">
          <a:xfrm flipV="1">
            <a:off x="6427788" y="2286000"/>
            <a:ext cx="0" cy="71438"/>
          </a:xfrm>
          <a:prstGeom prst="line">
            <a:avLst/>
          </a:prstGeom>
          <a:noFill/>
          <a:ln w="9525">
            <a:solidFill>
              <a:schemeClr val="bg1"/>
            </a:solidFill>
            <a:round/>
            <a:headEnd/>
            <a:tailEnd/>
          </a:ln>
        </p:spPr>
        <p:txBody>
          <a:bodyPr wrap="none" anchor="ctr"/>
          <a:lstStyle/>
          <a:p>
            <a:endParaRPr lang="fr-FR"/>
          </a:p>
        </p:txBody>
      </p:sp>
      <p:sp>
        <p:nvSpPr>
          <p:cNvPr id="54519" name="Line 255"/>
          <p:cNvSpPr>
            <a:spLocks noChangeShapeType="1"/>
          </p:cNvSpPr>
          <p:nvPr/>
        </p:nvSpPr>
        <p:spPr bwMode="auto">
          <a:xfrm flipV="1">
            <a:off x="6308725" y="2286000"/>
            <a:ext cx="0" cy="71438"/>
          </a:xfrm>
          <a:prstGeom prst="line">
            <a:avLst/>
          </a:prstGeom>
          <a:noFill/>
          <a:ln w="9525">
            <a:solidFill>
              <a:schemeClr val="bg1"/>
            </a:solidFill>
            <a:round/>
            <a:headEnd/>
            <a:tailEnd/>
          </a:ln>
        </p:spPr>
        <p:txBody>
          <a:bodyPr wrap="none" anchor="ctr"/>
          <a:lstStyle/>
          <a:p>
            <a:endParaRPr lang="fr-FR"/>
          </a:p>
        </p:txBody>
      </p:sp>
      <p:sp>
        <p:nvSpPr>
          <p:cNvPr id="54520" name="Line 256"/>
          <p:cNvSpPr>
            <a:spLocks noChangeShapeType="1"/>
          </p:cNvSpPr>
          <p:nvPr/>
        </p:nvSpPr>
        <p:spPr bwMode="auto">
          <a:xfrm flipV="1">
            <a:off x="6189663" y="2286000"/>
            <a:ext cx="0" cy="71438"/>
          </a:xfrm>
          <a:prstGeom prst="line">
            <a:avLst/>
          </a:prstGeom>
          <a:noFill/>
          <a:ln w="9525">
            <a:solidFill>
              <a:schemeClr val="bg1"/>
            </a:solidFill>
            <a:round/>
            <a:headEnd/>
            <a:tailEnd/>
          </a:ln>
        </p:spPr>
        <p:txBody>
          <a:bodyPr wrap="none" anchor="ctr"/>
          <a:lstStyle/>
          <a:p>
            <a:endParaRPr lang="fr-FR"/>
          </a:p>
        </p:txBody>
      </p:sp>
      <p:sp>
        <p:nvSpPr>
          <p:cNvPr id="54521" name="Line 257"/>
          <p:cNvSpPr>
            <a:spLocks noChangeShapeType="1"/>
          </p:cNvSpPr>
          <p:nvPr/>
        </p:nvSpPr>
        <p:spPr bwMode="auto">
          <a:xfrm flipV="1">
            <a:off x="5437188" y="2286000"/>
            <a:ext cx="0" cy="71438"/>
          </a:xfrm>
          <a:prstGeom prst="line">
            <a:avLst/>
          </a:prstGeom>
          <a:noFill/>
          <a:ln w="9525">
            <a:solidFill>
              <a:schemeClr val="bg1"/>
            </a:solidFill>
            <a:round/>
            <a:headEnd/>
            <a:tailEnd/>
          </a:ln>
        </p:spPr>
        <p:txBody>
          <a:bodyPr wrap="none" anchor="ctr"/>
          <a:lstStyle/>
          <a:p>
            <a:endParaRPr lang="fr-FR"/>
          </a:p>
        </p:txBody>
      </p:sp>
      <p:sp>
        <p:nvSpPr>
          <p:cNvPr id="54522" name="Line 258"/>
          <p:cNvSpPr>
            <a:spLocks noChangeShapeType="1"/>
          </p:cNvSpPr>
          <p:nvPr/>
        </p:nvSpPr>
        <p:spPr bwMode="auto">
          <a:xfrm flipV="1">
            <a:off x="5572125" y="2286000"/>
            <a:ext cx="0" cy="71438"/>
          </a:xfrm>
          <a:prstGeom prst="line">
            <a:avLst/>
          </a:prstGeom>
          <a:noFill/>
          <a:ln w="9525">
            <a:solidFill>
              <a:schemeClr val="bg1"/>
            </a:solidFill>
            <a:round/>
            <a:headEnd/>
            <a:tailEnd/>
          </a:ln>
        </p:spPr>
        <p:txBody>
          <a:bodyPr wrap="none" anchor="ctr"/>
          <a:lstStyle/>
          <a:p>
            <a:endParaRPr lang="fr-FR"/>
          </a:p>
        </p:txBody>
      </p:sp>
      <p:sp>
        <p:nvSpPr>
          <p:cNvPr id="54523" name="Line 259"/>
          <p:cNvSpPr>
            <a:spLocks noChangeShapeType="1"/>
          </p:cNvSpPr>
          <p:nvPr/>
        </p:nvSpPr>
        <p:spPr bwMode="auto">
          <a:xfrm flipV="1">
            <a:off x="5705475" y="2286000"/>
            <a:ext cx="0" cy="71438"/>
          </a:xfrm>
          <a:prstGeom prst="line">
            <a:avLst/>
          </a:prstGeom>
          <a:noFill/>
          <a:ln w="9525">
            <a:solidFill>
              <a:schemeClr val="bg1"/>
            </a:solidFill>
            <a:round/>
            <a:headEnd/>
            <a:tailEnd/>
          </a:ln>
        </p:spPr>
        <p:txBody>
          <a:bodyPr wrap="none" anchor="ctr"/>
          <a:lstStyle/>
          <a:p>
            <a:endParaRPr lang="fr-FR"/>
          </a:p>
        </p:txBody>
      </p:sp>
      <p:sp>
        <p:nvSpPr>
          <p:cNvPr id="54524" name="Line 260"/>
          <p:cNvSpPr>
            <a:spLocks noChangeShapeType="1"/>
          </p:cNvSpPr>
          <p:nvPr/>
        </p:nvSpPr>
        <p:spPr bwMode="auto">
          <a:xfrm flipV="1">
            <a:off x="5827713" y="2286000"/>
            <a:ext cx="0" cy="71438"/>
          </a:xfrm>
          <a:prstGeom prst="line">
            <a:avLst/>
          </a:prstGeom>
          <a:noFill/>
          <a:ln w="9525">
            <a:solidFill>
              <a:schemeClr val="bg1"/>
            </a:solidFill>
            <a:round/>
            <a:headEnd/>
            <a:tailEnd/>
          </a:ln>
        </p:spPr>
        <p:txBody>
          <a:bodyPr wrap="none" anchor="ctr"/>
          <a:lstStyle/>
          <a:p>
            <a:endParaRPr lang="fr-FR"/>
          </a:p>
        </p:txBody>
      </p:sp>
      <p:sp>
        <p:nvSpPr>
          <p:cNvPr id="54525" name="Line 261"/>
          <p:cNvSpPr>
            <a:spLocks noChangeShapeType="1"/>
          </p:cNvSpPr>
          <p:nvPr/>
        </p:nvSpPr>
        <p:spPr bwMode="auto">
          <a:xfrm flipV="1">
            <a:off x="5943600" y="2286000"/>
            <a:ext cx="0" cy="71438"/>
          </a:xfrm>
          <a:prstGeom prst="line">
            <a:avLst/>
          </a:prstGeom>
          <a:noFill/>
          <a:ln w="9525">
            <a:solidFill>
              <a:schemeClr val="bg1"/>
            </a:solidFill>
            <a:round/>
            <a:headEnd/>
            <a:tailEnd/>
          </a:ln>
        </p:spPr>
        <p:txBody>
          <a:bodyPr wrap="none" anchor="ctr"/>
          <a:lstStyle/>
          <a:p>
            <a:endParaRPr lang="fr-FR"/>
          </a:p>
        </p:txBody>
      </p:sp>
      <p:sp>
        <p:nvSpPr>
          <p:cNvPr id="54526" name="Line 262"/>
          <p:cNvSpPr>
            <a:spLocks noChangeShapeType="1"/>
          </p:cNvSpPr>
          <p:nvPr/>
        </p:nvSpPr>
        <p:spPr bwMode="auto">
          <a:xfrm flipV="1">
            <a:off x="6061075" y="2286000"/>
            <a:ext cx="0" cy="71438"/>
          </a:xfrm>
          <a:prstGeom prst="line">
            <a:avLst/>
          </a:prstGeom>
          <a:noFill/>
          <a:ln w="9525">
            <a:solidFill>
              <a:schemeClr val="bg1"/>
            </a:solidFill>
            <a:round/>
            <a:headEnd/>
            <a:tailEnd/>
          </a:ln>
        </p:spPr>
        <p:txBody>
          <a:bodyPr wrap="none" anchor="ctr"/>
          <a:lstStyle/>
          <a:p>
            <a:endParaRPr lang="fr-FR"/>
          </a:p>
        </p:txBody>
      </p:sp>
      <p:sp>
        <p:nvSpPr>
          <p:cNvPr id="54527" name="Line 263"/>
          <p:cNvSpPr>
            <a:spLocks noChangeShapeType="1"/>
          </p:cNvSpPr>
          <p:nvPr/>
        </p:nvSpPr>
        <p:spPr bwMode="auto">
          <a:xfrm flipV="1">
            <a:off x="4367213" y="2286000"/>
            <a:ext cx="0" cy="71438"/>
          </a:xfrm>
          <a:prstGeom prst="line">
            <a:avLst/>
          </a:prstGeom>
          <a:noFill/>
          <a:ln w="9525">
            <a:solidFill>
              <a:schemeClr val="bg1"/>
            </a:solidFill>
            <a:round/>
            <a:headEnd/>
            <a:tailEnd/>
          </a:ln>
        </p:spPr>
        <p:txBody>
          <a:bodyPr wrap="none" anchor="ctr"/>
          <a:lstStyle/>
          <a:p>
            <a:endParaRPr lang="fr-FR"/>
          </a:p>
        </p:txBody>
      </p:sp>
      <p:sp>
        <p:nvSpPr>
          <p:cNvPr id="54528" name="Line 264"/>
          <p:cNvSpPr>
            <a:spLocks noChangeShapeType="1"/>
          </p:cNvSpPr>
          <p:nvPr/>
        </p:nvSpPr>
        <p:spPr bwMode="auto">
          <a:xfrm flipV="1">
            <a:off x="4235450" y="2286000"/>
            <a:ext cx="0" cy="71438"/>
          </a:xfrm>
          <a:prstGeom prst="line">
            <a:avLst/>
          </a:prstGeom>
          <a:noFill/>
          <a:ln w="9525">
            <a:solidFill>
              <a:schemeClr val="bg1"/>
            </a:solidFill>
            <a:round/>
            <a:headEnd/>
            <a:tailEnd/>
          </a:ln>
        </p:spPr>
        <p:txBody>
          <a:bodyPr wrap="none" anchor="ctr"/>
          <a:lstStyle/>
          <a:p>
            <a:endParaRPr lang="fr-FR"/>
          </a:p>
        </p:txBody>
      </p:sp>
      <p:sp>
        <p:nvSpPr>
          <p:cNvPr id="54529" name="Line 265"/>
          <p:cNvSpPr>
            <a:spLocks noChangeShapeType="1"/>
          </p:cNvSpPr>
          <p:nvPr/>
        </p:nvSpPr>
        <p:spPr bwMode="auto">
          <a:xfrm flipV="1">
            <a:off x="4502150" y="2286000"/>
            <a:ext cx="0" cy="71438"/>
          </a:xfrm>
          <a:prstGeom prst="line">
            <a:avLst/>
          </a:prstGeom>
          <a:noFill/>
          <a:ln w="9525">
            <a:solidFill>
              <a:schemeClr val="bg1"/>
            </a:solidFill>
            <a:round/>
            <a:headEnd/>
            <a:tailEnd/>
          </a:ln>
        </p:spPr>
        <p:txBody>
          <a:bodyPr wrap="none" anchor="ctr"/>
          <a:lstStyle/>
          <a:p>
            <a:endParaRPr lang="fr-FR"/>
          </a:p>
        </p:txBody>
      </p:sp>
      <p:sp>
        <p:nvSpPr>
          <p:cNvPr id="54530" name="Line 266"/>
          <p:cNvSpPr>
            <a:spLocks noChangeShapeType="1"/>
          </p:cNvSpPr>
          <p:nvPr/>
        </p:nvSpPr>
        <p:spPr bwMode="auto">
          <a:xfrm flipV="1">
            <a:off x="4630738" y="2286000"/>
            <a:ext cx="0" cy="71438"/>
          </a:xfrm>
          <a:prstGeom prst="line">
            <a:avLst/>
          </a:prstGeom>
          <a:noFill/>
          <a:ln w="9525">
            <a:solidFill>
              <a:schemeClr val="bg1"/>
            </a:solidFill>
            <a:round/>
            <a:headEnd/>
            <a:tailEnd/>
          </a:ln>
        </p:spPr>
        <p:txBody>
          <a:bodyPr wrap="none" anchor="ctr"/>
          <a:lstStyle/>
          <a:p>
            <a:endParaRPr lang="fr-FR"/>
          </a:p>
        </p:txBody>
      </p:sp>
      <p:sp>
        <p:nvSpPr>
          <p:cNvPr id="54531" name="Line 267"/>
          <p:cNvSpPr>
            <a:spLocks noChangeShapeType="1"/>
          </p:cNvSpPr>
          <p:nvPr/>
        </p:nvSpPr>
        <p:spPr bwMode="auto">
          <a:xfrm flipV="1">
            <a:off x="4764088" y="2286000"/>
            <a:ext cx="0" cy="71438"/>
          </a:xfrm>
          <a:prstGeom prst="line">
            <a:avLst/>
          </a:prstGeom>
          <a:noFill/>
          <a:ln w="9525">
            <a:solidFill>
              <a:schemeClr val="bg1"/>
            </a:solidFill>
            <a:round/>
            <a:headEnd/>
            <a:tailEnd/>
          </a:ln>
        </p:spPr>
        <p:txBody>
          <a:bodyPr wrap="none" anchor="ctr"/>
          <a:lstStyle/>
          <a:p>
            <a:endParaRPr lang="fr-FR"/>
          </a:p>
        </p:txBody>
      </p:sp>
      <p:sp>
        <p:nvSpPr>
          <p:cNvPr id="54532" name="Line 268"/>
          <p:cNvSpPr>
            <a:spLocks noChangeShapeType="1"/>
          </p:cNvSpPr>
          <p:nvPr/>
        </p:nvSpPr>
        <p:spPr bwMode="auto">
          <a:xfrm flipV="1">
            <a:off x="4876800" y="2286000"/>
            <a:ext cx="0" cy="71438"/>
          </a:xfrm>
          <a:prstGeom prst="line">
            <a:avLst/>
          </a:prstGeom>
          <a:noFill/>
          <a:ln w="9525">
            <a:solidFill>
              <a:schemeClr val="bg1"/>
            </a:solidFill>
            <a:round/>
            <a:headEnd/>
            <a:tailEnd/>
          </a:ln>
        </p:spPr>
        <p:txBody>
          <a:bodyPr wrap="none" anchor="ctr"/>
          <a:lstStyle/>
          <a:p>
            <a:endParaRPr lang="fr-FR"/>
          </a:p>
        </p:txBody>
      </p:sp>
      <p:sp>
        <p:nvSpPr>
          <p:cNvPr id="54533" name="Line 269"/>
          <p:cNvSpPr>
            <a:spLocks noChangeShapeType="1"/>
          </p:cNvSpPr>
          <p:nvPr/>
        </p:nvSpPr>
        <p:spPr bwMode="auto">
          <a:xfrm flipV="1">
            <a:off x="5311775" y="2286000"/>
            <a:ext cx="0" cy="71438"/>
          </a:xfrm>
          <a:prstGeom prst="line">
            <a:avLst/>
          </a:prstGeom>
          <a:noFill/>
          <a:ln w="9525">
            <a:solidFill>
              <a:schemeClr val="bg1"/>
            </a:solidFill>
            <a:round/>
            <a:headEnd/>
            <a:tailEnd/>
          </a:ln>
        </p:spPr>
        <p:txBody>
          <a:bodyPr wrap="none" anchor="ctr"/>
          <a:lstStyle/>
          <a:p>
            <a:endParaRPr lang="fr-FR"/>
          </a:p>
        </p:txBody>
      </p:sp>
      <p:sp>
        <p:nvSpPr>
          <p:cNvPr id="54534" name="Line 270"/>
          <p:cNvSpPr>
            <a:spLocks noChangeShapeType="1"/>
          </p:cNvSpPr>
          <p:nvPr/>
        </p:nvSpPr>
        <p:spPr bwMode="auto">
          <a:xfrm flipV="1">
            <a:off x="3425825" y="2286000"/>
            <a:ext cx="0" cy="71438"/>
          </a:xfrm>
          <a:prstGeom prst="line">
            <a:avLst/>
          </a:prstGeom>
          <a:noFill/>
          <a:ln w="9525">
            <a:solidFill>
              <a:schemeClr val="bg1"/>
            </a:solidFill>
            <a:round/>
            <a:headEnd/>
            <a:tailEnd/>
          </a:ln>
        </p:spPr>
        <p:txBody>
          <a:bodyPr wrap="none" anchor="ctr"/>
          <a:lstStyle/>
          <a:p>
            <a:endParaRPr lang="fr-FR"/>
          </a:p>
        </p:txBody>
      </p:sp>
      <p:sp>
        <p:nvSpPr>
          <p:cNvPr id="54535" name="Line 271"/>
          <p:cNvSpPr>
            <a:spLocks noChangeShapeType="1"/>
          </p:cNvSpPr>
          <p:nvPr/>
        </p:nvSpPr>
        <p:spPr bwMode="auto">
          <a:xfrm flipV="1">
            <a:off x="3676650" y="2286000"/>
            <a:ext cx="0" cy="71438"/>
          </a:xfrm>
          <a:prstGeom prst="line">
            <a:avLst/>
          </a:prstGeom>
          <a:noFill/>
          <a:ln w="9525">
            <a:solidFill>
              <a:schemeClr val="bg1"/>
            </a:solidFill>
            <a:round/>
            <a:headEnd/>
            <a:tailEnd/>
          </a:ln>
        </p:spPr>
        <p:txBody>
          <a:bodyPr wrap="none" anchor="ctr"/>
          <a:lstStyle/>
          <a:p>
            <a:endParaRPr lang="fr-FR"/>
          </a:p>
        </p:txBody>
      </p:sp>
      <p:sp>
        <p:nvSpPr>
          <p:cNvPr id="54536" name="Line 272"/>
          <p:cNvSpPr>
            <a:spLocks noChangeShapeType="1"/>
          </p:cNvSpPr>
          <p:nvPr/>
        </p:nvSpPr>
        <p:spPr bwMode="auto">
          <a:xfrm flipV="1">
            <a:off x="3290888" y="2286000"/>
            <a:ext cx="0" cy="71438"/>
          </a:xfrm>
          <a:prstGeom prst="line">
            <a:avLst/>
          </a:prstGeom>
          <a:noFill/>
          <a:ln w="9525">
            <a:solidFill>
              <a:schemeClr val="bg1"/>
            </a:solidFill>
            <a:round/>
            <a:headEnd/>
            <a:tailEnd/>
          </a:ln>
        </p:spPr>
        <p:txBody>
          <a:bodyPr wrap="none" anchor="ctr"/>
          <a:lstStyle/>
          <a:p>
            <a:endParaRPr lang="fr-FR"/>
          </a:p>
        </p:txBody>
      </p:sp>
      <p:sp>
        <p:nvSpPr>
          <p:cNvPr id="54537" name="Line 273"/>
          <p:cNvSpPr>
            <a:spLocks noChangeShapeType="1"/>
          </p:cNvSpPr>
          <p:nvPr/>
        </p:nvSpPr>
        <p:spPr bwMode="auto">
          <a:xfrm flipV="1">
            <a:off x="4122738" y="2286000"/>
            <a:ext cx="0" cy="71438"/>
          </a:xfrm>
          <a:prstGeom prst="line">
            <a:avLst/>
          </a:prstGeom>
          <a:noFill/>
          <a:ln w="9525">
            <a:solidFill>
              <a:schemeClr val="bg1"/>
            </a:solidFill>
            <a:round/>
            <a:headEnd/>
            <a:tailEnd/>
          </a:ln>
        </p:spPr>
        <p:txBody>
          <a:bodyPr wrap="none" anchor="ctr"/>
          <a:lstStyle/>
          <a:p>
            <a:endParaRPr lang="fr-FR"/>
          </a:p>
        </p:txBody>
      </p:sp>
      <p:sp>
        <p:nvSpPr>
          <p:cNvPr id="54538" name="Line 274"/>
          <p:cNvSpPr>
            <a:spLocks noChangeShapeType="1"/>
          </p:cNvSpPr>
          <p:nvPr/>
        </p:nvSpPr>
        <p:spPr bwMode="auto">
          <a:xfrm flipV="1">
            <a:off x="2633663" y="2286000"/>
            <a:ext cx="0" cy="71438"/>
          </a:xfrm>
          <a:prstGeom prst="line">
            <a:avLst/>
          </a:prstGeom>
          <a:noFill/>
          <a:ln w="9525">
            <a:solidFill>
              <a:schemeClr val="bg1"/>
            </a:solidFill>
            <a:round/>
            <a:headEnd/>
            <a:tailEnd/>
          </a:ln>
        </p:spPr>
        <p:txBody>
          <a:bodyPr wrap="none" anchor="ctr"/>
          <a:lstStyle/>
          <a:p>
            <a:endParaRPr lang="fr-FR"/>
          </a:p>
        </p:txBody>
      </p:sp>
      <p:sp>
        <p:nvSpPr>
          <p:cNvPr id="54539" name="Line 275"/>
          <p:cNvSpPr>
            <a:spLocks noChangeShapeType="1"/>
          </p:cNvSpPr>
          <p:nvPr/>
        </p:nvSpPr>
        <p:spPr bwMode="auto">
          <a:xfrm flipV="1">
            <a:off x="2501900" y="2286000"/>
            <a:ext cx="0" cy="71438"/>
          </a:xfrm>
          <a:prstGeom prst="line">
            <a:avLst/>
          </a:prstGeom>
          <a:noFill/>
          <a:ln w="9525">
            <a:solidFill>
              <a:schemeClr val="bg1"/>
            </a:solidFill>
            <a:round/>
            <a:headEnd/>
            <a:tailEnd/>
          </a:ln>
        </p:spPr>
        <p:txBody>
          <a:bodyPr wrap="none" anchor="ctr"/>
          <a:lstStyle/>
          <a:p>
            <a:endParaRPr lang="fr-FR"/>
          </a:p>
        </p:txBody>
      </p:sp>
      <p:sp>
        <p:nvSpPr>
          <p:cNvPr id="54540" name="Line 276"/>
          <p:cNvSpPr>
            <a:spLocks noChangeShapeType="1"/>
          </p:cNvSpPr>
          <p:nvPr/>
        </p:nvSpPr>
        <p:spPr bwMode="auto">
          <a:xfrm flipV="1">
            <a:off x="2373313" y="2286000"/>
            <a:ext cx="0" cy="71438"/>
          </a:xfrm>
          <a:prstGeom prst="line">
            <a:avLst/>
          </a:prstGeom>
          <a:noFill/>
          <a:ln w="9525">
            <a:solidFill>
              <a:schemeClr val="bg1"/>
            </a:solidFill>
            <a:round/>
            <a:headEnd/>
            <a:tailEnd/>
          </a:ln>
        </p:spPr>
        <p:txBody>
          <a:bodyPr wrap="none" anchor="ctr"/>
          <a:lstStyle/>
          <a:p>
            <a:endParaRPr lang="fr-FR"/>
          </a:p>
        </p:txBody>
      </p:sp>
      <p:sp>
        <p:nvSpPr>
          <p:cNvPr id="54541" name="Line 277"/>
          <p:cNvSpPr>
            <a:spLocks noChangeShapeType="1"/>
          </p:cNvSpPr>
          <p:nvPr/>
        </p:nvSpPr>
        <p:spPr bwMode="auto">
          <a:xfrm flipV="1">
            <a:off x="2238375" y="2286000"/>
            <a:ext cx="0" cy="71438"/>
          </a:xfrm>
          <a:prstGeom prst="line">
            <a:avLst/>
          </a:prstGeom>
          <a:noFill/>
          <a:ln w="9525">
            <a:solidFill>
              <a:schemeClr val="bg1"/>
            </a:solidFill>
            <a:round/>
            <a:headEnd/>
            <a:tailEnd/>
          </a:ln>
        </p:spPr>
        <p:txBody>
          <a:bodyPr wrap="none" anchor="ctr"/>
          <a:lstStyle/>
          <a:p>
            <a:endParaRPr lang="fr-FR"/>
          </a:p>
        </p:txBody>
      </p:sp>
      <p:sp>
        <p:nvSpPr>
          <p:cNvPr id="54542" name="Line 278"/>
          <p:cNvSpPr>
            <a:spLocks noChangeShapeType="1"/>
          </p:cNvSpPr>
          <p:nvPr/>
        </p:nvSpPr>
        <p:spPr bwMode="auto">
          <a:xfrm flipV="1">
            <a:off x="2762250" y="2286000"/>
            <a:ext cx="0" cy="71438"/>
          </a:xfrm>
          <a:prstGeom prst="line">
            <a:avLst/>
          </a:prstGeom>
          <a:noFill/>
          <a:ln w="9525">
            <a:solidFill>
              <a:schemeClr val="bg1"/>
            </a:solidFill>
            <a:round/>
            <a:headEnd/>
            <a:tailEnd/>
          </a:ln>
        </p:spPr>
        <p:txBody>
          <a:bodyPr wrap="none" anchor="ctr"/>
          <a:lstStyle/>
          <a:p>
            <a:endParaRPr lang="fr-FR"/>
          </a:p>
        </p:txBody>
      </p:sp>
      <p:sp>
        <p:nvSpPr>
          <p:cNvPr id="54543" name="Line 279"/>
          <p:cNvSpPr>
            <a:spLocks noChangeShapeType="1"/>
          </p:cNvSpPr>
          <p:nvPr/>
        </p:nvSpPr>
        <p:spPr bwMode="auto">
          <a:xfrm flipV="1">
            <a:off x="3165475" y="2286000"/>
            <a:ext cx="0" cy="71438"/>
          </a:xfrm>
          <a:prstGeom prst="line">
            <a:avLst/>
          </a:prstGeom>
          <a:noFill/>
          <a:ln w="9525">
            <a:solidFill>
              <a:schemeClr val="bg1"/>
            </a:solidFill>
            <a:round/>
            <a:headEnd/>
            <a:tailEnd/>
          </a:ln>
        </p:spPr>
        <p:txBody>
          <a:bodyPr wrap="none" anchor="ctr"/>
          <a:lstStyle/>
          <a:p>
            <a:endParaRPr lang="fr-FR"/>
          </a:p>
        </p:txBody>
      </p:sp>
      <p:sp>
        <p:nvSpPr>
          <p:cNvPr id="54544" name="Line 280"/>
          <p:cNvSpPr>
            <a:spLocks noChangeShapeType="1"/>
          </p:cNvSpPr>
          <p:nvPr/>
        </p:nvSpPr>
        <p:spPr bwMode="auto">
          <a:xfrm flipV="1">
            <a:off x="3548063" y="2286000"/>
            <a:ext cx="0" cy="71438"/>
          </a:xfrm>
          <a:prstGeom prst="line">
            <a:avLst/>
          </a:prstGeom>
          <a:noFill/>
          <a:ln w="9525">
            <a:solidFill>
              <a:schemeClr val="bg1"/>
            </a:solidFill>
            <a:round/>
            <a:headEnd/>
            <a:tailEnd/>
          </a:ln>
        </p:spPr>
        <p:txBody>
          <a:bodyPr wrap="none" anchor="ctr"/>
          <a:lstStyle/>
          <a:p>
            <a:endParaRPr lang="fr-FR"/>
          </a:p>
        </p:txBody>
      </p:sp>
      <p:sp>
        <p:nvSpPr>
          <p:cNvPr id="54545" name="Line 281"/>
          <p:cNvSpPr>
            <a:spLocks noChangeShapeType="1"/>
          </p:cNvSpPr>
          <p:nvPr/>
        </p:nvSpPr>
        <p:spPr bwMode="auto">
          <a:xfrm flipV="1">
            <a:off x="1852613" y="2286000"/>
            <a:ext cx="0" cy="71438"/>
          </a:xfrm>
          <a:prstGeom prst="line">
            <a:avLst/>
          </a:prstGeom>
          <a:noFill/>
          <a:ln w="9525">
            <a:solidFill>
              <a:schemeClr val="bg1"/>
            </a:solidFill>
            <a:round/>
            <a:headEnd/>
            <a:tailEnd/>
          </a:ln>
        </p:spPr>
        <p:txBody>
          <a:bodyPr wrap="none" anchor="ctr"/>
          <a:lstStyle/>
          <a:p>
            <a:endParaRPr lang="fr-FR"/>
          </a:p>
        </p:txBody>
      </p:sp>
      <p:sp>
        <p:nvSpPr>
          <p:cNvPr id="54546" name="Line 282"/>
          <p:cNvSpPr>
            <a:spLocks noChangeShapeType="1"/>
          </p:cNvSpPr>
          <p:nvPr/>
        </p:nvSpPr>
        <p:spPr bwMode="auto">
          <a:xfrm flipV="1">
            <a:off x="1462088" y="2286000"/>
            <a:ext cx="0" cy="71438"/>
          </a:xfrm>
          <a:prstGeom prst="line">
            <a:avLst/>
          </a:prstGeom>
          <a:noFill/>
          <a:ln w="9525">
            <a:solidFill>
              <a:schemeClr val="bg1"/>
            </a:solidFill>
            <a:round/>
            <a:headEnd/>
            <a:tailEnd/>
          </a:ln>
        </p:spPr>
        <p:txBody>
          <a:bodyPr wrap="none" anchor="ctr"/>
          <a:lstStyle/>
          <a:p>
            <a:endParaRPr lang="fr-FR"/>
          </a:p>
        </p:txBody>
      </p:sp>
      <p:sp>
        <p:nvSpPr>
          <p:cNvPr id="54547" name="Line 283"/>
          <p:cNvSpPr>
            <a:spLocks noChangeShapeType="1"/>
          </p:cNvSpPr>
          <p:nvPr/>
        </p:nvSpPr>
        <p:spPr bwMode="auto">
          <a:xfrm flipV="1">
            <a:off x="1590675" y="2286000"/>
            <a:ext cx="0" cy="71438"/>
          </a:xfrm>
          <a:prstGeom prst="line">
            <a:avLst/>
          </a:prstGeom>
          <a:noFill/>
          <a:ln w="9525">
            <a:solidFill>
              <a:schemeClr val="bg1"/>
            </a:solidFill>
            <a:round/>
            <a:headEnd/>
            <a:tailEnd/>
          </a:ln>
        </p:spPr>
        <p:txBody>
          <a:bodyPr wrap="none" anchor="ctr"/>
          <a:lstStyle/>
          <a:p>
            <a:endParaRPr lang="fr-FR"/>
          </a:p>
        </p:txBody>
      </p:sp>
      <p:sp>
        <p:nvSpPr>
          <p:cNvPr id="54548" name="Line 284"/>
          <p:cNvSpPr>
            <a:spLocks noChangeShapeType="1"/>
          </p:cNvSpPr>
          <p:nvPr/>
        </p:nvSpPr>
        <p:spPr bwMode="auto">
          <a:xfrm flipV="1">
            <a:off x="1204913" y="2286000"/>
            <a:ext cx="0" cy="71438"/>
          </a:xfrm>
          <a:prstGeom prst="line">
            <a:avLst/>
          </a:prstGeom>
          <a:noFill/>
          <a:ln w="9525">
            <a:solidFill>
              <a:schemeClr val="bg1"/>
            </a:solidFill>
            <a:round/>
            <a:headEnd/>
            <a:tailEnd/>
          </a:ln>
        </p:spPr>
        <p:txBody>
          <a:bodyPr wrap="none" anchor="ctr"/>
          <a:lstStyle/>
          <a:p>
            <a:endParaRPr lang="fr-FR"/>
          </a:p>
        </p:txBody>
      </p:sp>
      <p:sp>
        <p:nvSpPr>
          <p:cNvPr id="54549" name="Line 285"/>
          <p:cNvSpPr>
            <a:spLocks noChangeShapeType="1"/>
          </p:cNvSpPr>
          <p:nvPr/>
        </p:nvSpPr>
        <p:spPr bwMode="auto">
          <a:xfrm flipV="1">
            <a:off x="1981200" y="2286000"/>
            <a:ext cx="0" cy="71438"/>
          </a:xfrm>
          <a:prstGeom prst="line">
            <a:avLst/>
          </a:prstGeom>
          <a:noFill/>
          <a:ln w="9525">
            <a:solidFill>
              <a:schemeClr val="bg1"/>
            </a:solidFill>
            <a:round/>
            <a:headEnd/>
            <a:tailEnd/>
          </a:ln>
        </p:spPr>
        <p:txBody>
          <a:bodyPr wrap="none" anchor="ctr"/>
          <a:lstStyle/>
          <a:p>
            <a:endParaRPr lang="fr-FR"/>
          </a:p>
        </p:txBody>
      </p:sp>
      <p:sp>
        <p:nvSpPr>
          <p:cNvPr id="54550" name="Line 286"/>
          <p:cNvSpPr>
            <a:spLocks noChangeShapeType="1"/>
          </p:cNvSpPr>
          <p:nvPr/>
        </p:nvSpPr>
        <p:spPr bwMode="auto">
          <a:xfrm flipV="1">
            <a:off x="2117725" y="2286000"/>
            <a:ext cx="0" cy="71438"/>
          </a:xfrm>
          <a:prstGeom prst="line">
            <a:avLst/>
          </a:prstGeom>
          <a:noFill/>
          <a:ln w="9525">
            <a:solidFill>
              <a:schemeClr val="bg1"/>
            </a:solidFill>
            <a:round/>
            <a:headEnd/>
            <a:tailEnd/>
          </a:ln>
        </p:spPr>
        <p:txBody>
          <a:bodyPr wrap="none" anchor="ctr"/>
          <a:lstStyle/>
          <a:p>
            <a:endParaRPr lang="fr-FR"/>
          </a:p>
        </p:txBody>
      </p:sp>
      <p:sp>
        <p:nvSpPr>
          <p:cNvPr id="54551" name="Line 287"/>
          <p:cNvSpPr>
            <a:spLocks noChangeShapeType="1"/>
          </p:cNvSpPr>
          <p:nvPr/>
        </p:nvSpPr>
        <p:spPr bwMode="auto">
          <a:xfrm flipV="1">
            <a:off x="1719263" y="2286000"/>
            <a:ext cx="0" cy="71438"/>
          </a:xfrm>
          <a:prstGeom prst="line">
            <a:avLst/>
          </a:prstGeom>
          <a:noFill/>
          <a:ln w="9525">
            <a:solidFill>
              <a:schemeClr val="bg1"/>
            </a:solidFill>
            <a:round/>
            <a:headEnd/>
            <a:tailEnd/>
          </a:ln>
        </p:spPr>
        <p:txBody>
          <a:bodyPr wrap="none" anchor="ctr"/>
          <a:lstStyle/>
          <a:p>
            <a:endParaRPr lang="fr-FR"/>
          </a:p>
        </p:txBody>
      </p:sp>
      <p:sp>
        <p:nvSpPr>
          <p:cNvPr id="54552" name="Line 288"/>
          <p:cNvSpPr>
            <a:spLocks noChangeShapeType="1"/>
          </p:cNvSpPr>
          <p:nvPr/>
        </p:nvSpPr>
        <p:spPr bwMode="auto">
          <a:xfrm flipV="1">
            <a:off x="1328738" y="2286000"/>
            <a:ext cx="0" cy="71438"/>
          </a:xfrm>
          <a:prstGeom prst="line">
            <a:avLst/>
          </a:prstGeom>
          <a:noFill/>
          <a:ln w="9525">
            <a:solidFill>
              <a:schemeClr val="bg1"/>
            </a:solidFill>
            <a:round/>
            <a:headEnd/>
            <a:tailEnd/>
          </a:ln>
        </p:spPr>
        <p:txBody>
          <a:bodyPr wrap="none" anchor="ctr"/>
          <a:lstStyle/>
          <a:p>
            <a:endParaRPr lang="fr-FR"/>
          </a:p>
        </p:txBody>
      </p:sp>
      <p:grpSp>
        <p:nvGrpSpPr>
          <p:cNvPr id="54553" name="Group 289"/>
          <p:cNvGrpSpPr>
            <a:grpSpLocks/>
          </p:cNvGrpSpPr>
          <p:nvPr/>
        </p:nvGrpSpPr>
        <p:grpSpPr bwMode="auto">
          <a:xfrm>
            <a:off x="3040063" y="2289175"/>
            <a:ext cx="0" cy="68263"/>
            <a:chOff x="1754" y="3118"/>
            <a:chExt cx="0" cy="54"/>
          </a:xfrm>
        </p:grpSpPr>
        <p:sp>
          <p:nvSpPr>
            <p:cNvPr id="54574" name="Line 290"/>
            <p:cNvSpPr>
              <a:spLocks noChangeShapeType="1"/>
            </p:cNvSpPr>
            <p:nvPr/>
          </p:nvSpPr>
          <p:spPr bwMode="auto">
            <a:xfrm flipV="1">
              <a:off x="1754" y="3118"/>
              <a:ext cx="0" cy="20"/>
            </a:xfrm>
            <a:prstGeom prst="line">
              <a:avLst/>
            </a:prstGeom>
            <a:noFill/>
            <a:ln w="9525">
              <a:solidFill>
                <a:schemeClr val="bg1"/>
              </a:solidFill>
              <a:round/>
              <a:headEnd/>
              <a:tailEnd/>
            </a:ln>
          </p:spPr>
          <p:txBody>
            <a:bodyPr wrap="none" anchor="ctr"/>
            <a:lstStyle/>
            <a:p>
              <a:endParaRPr lang="fr-FR"/>
            </a:p>
          </p:txBody>
        </p:sp>
        <p:sp>
          <p:nvSpPr>
            <p:cNvPr id="54575" name="Line 291"/>
            <p:cNvSpPr>
              <a:spLocks noChangeShapeType="1"/>
            </p:cNvSpPr>
            <p:nvPr/>
          </p:nvSpPr>
          <p:spPr bwMode="auto">
            <a:xfrm flipV="1">
              <a:off x="1754" y="3152"/>
              <a:ext cx="0" cy="20"/>
            </a:xfrm>
            <a:prstGeom prst="line">
              <a:avLst/>
            </a:prstGeom>
            <a:noFill/>
            <a:ln w="9525">
              <a:solidFill>
                <a:schemeClr val="bg1"/>
              </a:solidFill>
              <a:round/>
              <a:headEnd/>
              <a:tailEnd/>
            </a:ln>
          </p:spPr>
          <p:txBody>
            <a:bodyPr wrap="none" anchor="ctr"/>
            <a:lstStyle/>
            <a:p>
              <a:endParaRPr lang="fr-FR"/>
            </a:p>
          </p:txBody>
        </p:sp>
      </p:grpSp>
      <p:grpSp>
        <p:nvGrpSpPr>
          <p:cNvPr id="54554" name="Group 292"/>
          <p:cNvGrpSpPr>
            <a:grpSpLocks/>
          </p:cNvGrpSpPr>
          <p:nvPr/>
        </p:nvGrpSpPr>
        <p:grpSpPr bwMode="auto">
          <a:xfrm>
            <a:off x="1071563" y="2289175"/>
            <a:ext cx="0" cy="68263"/>
            <a:chOff x="1754" y="3118"/>
            <a:chExt cx="0" cy="54"/>
          </a:xfrm>
        </p:grpSpPr>
        <p:sp>
          <p:nvSpPr>
            <p:cNvPr id="54572" name="Line 293"/>
            <p:cNvSpPr>
              <a:spLocks noChangeShapeType="1"/>
            </p:cNvSpPr>
            <p:nvPr/>
          </p:nvSpPr>
          <p:spPr bwMode="auto">
            <a:xfrm flipV="1">
              <a:off x="1754" y="3118"/>
              <a:ext cx="0" cy="20"/>
            </a:xfrm>
            <a:prstGeom prst="line">
              <a:avLst/>
            </a:prstGeom>
            <a:noFill/>
            <a:ln w="9525">
              <a:solidFill>
                <a:schemeClr val="bg1"/>
              </a:solidFill>
              <a:round/>
              <a:headEnd/>
              <a:tailEnd/>
            </a:ln>
          </p:spPr>
          <p:txBody>
            <a:bodyPr wrap="none" anchor="ctr"/>
            <a:lstStyle/>
            <a:p>
              <a:endParaRPr lang="fr-FR"/>
            </a:p>
          </p:txBody>
        </p:sp>
        <p:sp>
          <p:nvSpPr>
            <p:cNvPr id="54573" name="Line 294"/>
            <p:cNvSpPr>
              <a:spLocks noChangeShapeType="1"/>
            </p:cNvSpPr>
            <p:nvPr/>
          </p:nvSpPr>
          <p:spPr bwMode="auto">
            <a:xfrm flipV="1">
              <a:off x="1754" y="3152"/>
              <a:ext cx="0" cy="20"/>
            </a:xfrm>
            <a:prstGeom prst="line">
              <a:avLst/>
            </a:prstGeom>
            <a:noFill/>
            <a:ln w="9525">
              <a:solidFill>
                <a:schemeClr val="bg1"/>
              </a:solidFill>
              <a:round/>
              <a:headEnd/>
              <a:tailEnd/>
            </a:ln>
          </p:spPr>
          <p:txBody>
            <a:bodyPr wrap="none" anchor="ctr"/>
            <a:lstStyle/>
            <a:p>
              <a:endParaRPr lang="fr-FR"/>
            </a:p>
          </p:txBody>
        </p:sp>
      </p:grpSp>
      <p:sp>
        <p:nvSpPr>
          <p:cNvPr id="54555" name="Text Box 295"/>
          <p:cNvSpPr txBox="1">
            <a:spLocks noChangeArrowheads="1"/>
          </p:cNvSpPr>
          <p:nvPr/>
        </p:nvSpPr>
        <p:spPr bwMode="auto">
          <a:xfrm>
            <a:off x="6684963" y="1931988"/>
            <a:ext cx="64135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54556" name="Text Box 296"/>
          <p:cNvSpPr txBox="1">
            <a:spLocks noChangeArrowheads="1"/>
          </p:cNvSpPr>
          <p:nvPr/>
        </p:nvSpPr>
        <p:spPr bwMode="auto">
          <a:xfrm>
            <a:off x="6684963" y="2147888"/>
            <a:ext cx="64135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54557" name="Text Box 297"/>
          <p:cNvSpPr txBox="1">
            <a:spLocks noChangeArrowheads="1"/>
          </p:cNvSpPr>
          <p:nvPr/>
        </p:nvSpPr>
        <p:spPr bwMode="auto">
          <a:xfrm>
            <a:off x="538163" y="1200150"/>
            <a:ext cx="1595437" cy="336550"/>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vRNA (-)</a:t>
            </a:r>
            <a:r>
              <a:rPr lang="fr-FR" sz="1600" b="1">
                <a:solidFill>
                  <a:schemeClr val="bg1"/>
                </a:solidFill>
                <a:latin typeface="Times New Roman" pitchFamily="18" charset="0"/>
              </a:rPr>
              <a:t> </a:t>
            </a:r>
            <a:r>
              <a:rPr lang="en-US" sz="1600" b="1">
                <a:solidFill>
                  <a:schemeClr val="bg1"/>
                </a:solidFill>
                <a:latin typeface="Times New Roman" pitchFamily="18" charset="0"/>
              </a:rPr>
              <a:t>strand</a:t>
            </a:r>
          </a:p>
        </p:txBody>
      </p:sp>
      <p:sp>
        <p:nvSpPr>
          <p:cNvPr id="54558" name="Text Box 301"/>
          <p:cNvSpPr txBox="1">
            <a:spLocks noChangeArrowheads="1"/>
          </p:cNvSpPr>
          <p:nvPr/>
        </p:nvSpPr>
        <p:spPr bwMode="auto">
          <a:xfrm>
            <a:off x="7112000" y="1800225"/>
            <a:ext cx="420688"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NP</a:t>
            </a:r>
          </a:p>
        </p:txBody>
      </p:sp>
      <p:sp>
        <p:nvSpPr>
          <p:cNvPr id="54559" name="Text Box 302"/>
          <p:cNvSpPr txBox="1">
            <a:spLocks noChangeArrowheads="1"/>
          </p:cNvSpPr>
          <p:nvPr/>
        </p:nvSpPr>
        <p:spPr bwMode="auto">
          <a:xfrm rot="5400000">
            <a:off x="8489157" y="2223294"/>
            <a:ext cx="430212"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GP</a:t>
            </a:r>
          </a:p>
        </p:txBody>
      </p:sp>
      <p:sp>
        <p:nvSpPr>
          <p:cNvPr id="54560" name="Text Box 303"/>
          <p:cNvSpPr txBox="1">
            <a:spLocks noChangeArrowheads="1"/>
          </p:cNvSpPr>
          <p:nvPr/>
        </p:nvSpPr>
        <p:spPr bwMode="auto">
          <a:xfrm>
            <a:off x="7953375" y="1800225"/>
            <a:ext cx="598488"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VP40</a:t>
            </a:r>
          </a:p>
        </p:txBody>
      </p:sp>
      <p:sp>
        <p:nvSpPr>
          <p:cNvPr id="54561" name="Text Box 304"/>
          <p:cNvSpPr txBox="1">
            <a:spLocks noChangeArrowheads="1"/>
          </p:cNvSpPr>
          <p:nvPr/>
        </p:nvSpPr>
        <p:spPr bwMode="auto">
          <a:xfrm>
            <a:off x="7370763" y="2700338"/>
            <a:ext cx="598487"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VP24</a:t>
            </a:r>
          </a:p>
        </p:txBody>
      </p:sp>
      <p:sp>
        <p:nvSpPr>
          <p:cNvPr id="54562" name="Text Box 305"/>
          <p:cNvSpPr txBox="1">
            <a:spLocks noChangeArrowheads="1"/>
          </p:cNvSpPr>
          <p:nvPr/>
        </p:nvSpPr>
        <p:spPr bwMode="auto">
          <a:xfrm>
            <a:off x="7881938" y="2700338"/>
            <a:ext cx="598487"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VP30</a:t>
            </a:r>
          </a:p>
        </p:txBody>
      </p:sp>
      <p:sp>
        <p:nvSpPr>
          <p:cNvPr id="54563" name="Text Box 306"/>
          <p:cNvSpPr txBox="1">
            <a:spLocks noChangeArrowheads="1"/>
          </p:cNvSpPr>
          <p:nvPr/>
        </p:nvSpPr>
        <p:spPr bwMode="auto">
          <a:xfrm>
            <a:off x="7427913" y="1800225"/>
            <a:ext cx="598487"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VP35</a:t>
            </a:r>
          </a:p>
        </p:txBody>
      </p:sp>
      <p:sp>
        <p:nvSpPr>
          <p:cNvPr id="54564" name="Text Box 307"/>
          <p:cNvSpPr txBox="1">
            <a:spLocks noChangeArrowheads="1"/>
          </p:cNvSpPr>
          <p:nvPr/>
        </p:nvSpPr>
        <p:spPr bwMode="auto">
          <a:xfrm>
            <a:off x="7200900" y="2700338"/>
            <a:ext cx="303213" cy="304800"/>
          </a:xfrm>
          <a:prstGeom prst="rect">
            <a:avLst/>
          </a:prstGeom>
          <a:noFill/>
          <a:ln w="12700">
            <a:noFill/>
            <a:miter lim="800000"/>
            <a:headEnd/>
            <a:tailEnd/>
          </a:ln>
        </p:spPr>
        <p:txBody>
          <a:bodyPr wrap="none">
            <a:spAutoFit/>
          </a:bodyPr>
          <a:lstStyle/>
          <a:p>
            <a:pPr defTabSz="762000" eaLnBrk="0" hangingPunct="0"/>
            <a:r>
              <a:rPr lang="en-US" sz="1400" b="1">
                <a:solidFill>
                  <a:schemeClr val="bg1"/>
                </a:solidFill>
                <a:latin typeface="Times New Roman" pitchFamily="18" charset="0"/>
              </a:rPr>
              <a:t>L</a:t>
            </a:r>
          </a:p>
        </p:txBody>
      </p:sp>
      <p:sp>
        <p:nvSpPr>
          <p:cNvPr id="54565" name="Text Box 308"/>
          <p:cNvSpPr txBox="1">
            <a:spLocks noChangeArrowheads="1"/>
          </p:cNvSpPr>
          <p:nvPr/>
        </p:nvSpPr>
        <p:spPr bwMode="auto">
          <a:xfrm>
            <a:off x="3019425" y="1339850"/>
            <a:ext cx="960438" cy="396875"/>
          </a:xfrm>
          <a:prstGeom prst="rect">
            <a:avLst/>
          </a:prstGeom>
          <a:noFill/>
          <a:ln w="9525">
            <a:noFill/>
            <a:miter lim="800000"/>
            <a:headEnd/>
            <a:tailEnd/>
          </a:ln>
        </p:spPr>
        <p:txBody>
          <a:bodyPr wrap="none">
            <a:spAutoFit/>
          </a:bodyPr>
          <a:lstStyle/>
          <a:p>
            <a:pPr algn="ctr" eaLnBrk="0" hangingPunct="0"/>
            <a:r>
              <a:rPr lang="fr-FR" sz="2000" b="1">
                <a:solidFill>
                  <a:schemeClr val="bg1"/>
                </a:solidFill>
                <a:latin typeface="Times New Roman" pitchFamily="18" charset="0"/>
              </a:rPr>
              <a:t>Leader</a:t>
            </a:r>
            <a:endParaRPr lang="en-US" sz="2000" b="1">
              <a:solidFill>
                <a:schemeClr val="bg1"/>
              </a:solidFill>
              <a:latin typeface="Times New Roman" pitchFamily="18" charset="0"/>
            </a:endParaRPr>
          </a:p>
        </p:txBody>
      </p:sp>
      <p:sp>
        <p:nvSpPr>
          <p:cNvPr id="54566" name="Text Box 309"/>
          <p:cNvSpPr txBox="1">
            <a:spLocks noChangeArrowheads="1"/>
          </p:cNvSpPr>
          <p:nvPr/>
        </p:nvSpPr>
        <p:spPr bwMode="auto">
          <a:xfrm>
            <a:off x="3014663" y="2932113"/>
            <a:ext cx="958850" cy="396875"/>
          </a:xfrm>
          <a:prstGeom prst="rect">
            <a:avLst/>
          </a:prstGeom>
          <a:noFill/>
          <a:ln w="9525">
            <a:noFill/>
            <a:miter lim="800000"/>
            <a:headEnd/>
            <a:tailEnd/>
          </a:ln>
        </p:spPr>
        <p:txBody>
          <a:bodyPr wrap="none">
            <a:spAutoFit/>
          </a:bodyPr>
          <a:lstStyle/>
          <a:p>
            <a:pPr algn="ctr" eaLnBrk="0" hangingPunct="0"/>
            <a:r>
              <a:rPr lang="fr-FR" sz="2000" b="1">
                <a:solidFill>
                  <a:schemeClr val="bg1"/>
                </a:solidFill>
                <a:latin typeface="Times New Roman" pitchFamily="18" charset="0"/>
              </a:rPr>
              <a:t>Trailer</a:t>
            </a:r>
            <a:endParaRPr lang="en-US" sz="2000" b="1">
              <a:solidFill>
                <a:schemeClr val="bg1"/>
              </a:solidFill>
              <a:latin typeface="Times New Roman" pitchFamily="18" charset="0"/>
            </a:endParaRPr>
          </a:p>
        </p:txBody>
      </p:sp>
      <p:sp>
        <p:nvSpPr>
          <p:cNvPr id="54567" name="Rectangle 338"/>
          <p:cNvSpPr>
            <a:spLocks noChangeArrowheads="1"/>
          </p:cNvSpPr>
          <p:nvPr/>
        </p:nvSpPr>
        <p:spPr bwMode="auto">
          <a:xfrm>
            <a:off x="7219950" y="2052638"/>
            <a:ext cx="1260475" cy="663575"/>
          </a:xfrm>
          <a:prstGeom prst="rect">
            <a:avLst/>
          </a:prstGeom>
          <a:noFill/>
          <a:ln w="38100">
            <a:solidFill>
              <a:schemeClr val="bg1"/>
            </a:solidFill>
            <a:miter lim="800000"/>
            <a:headEnd/>
            <a:tailEnd/>
          </a:ln>
        </p:spPr>
        <p:txBody>
          <a:bodyPr wrap="none" anchor="ctr"/>
          <a:lstStyle/>
          <a:p>
            <a:endParaRPr lang="en-US"/>
          </a:p>
        </p:txBody>
      </p:sp>
      <p:sp>
        <p:nvSpPr>
          <p:cNvPr id="54568" name="Rectangle 339"/>
          <p:cNvSpPr>
            <a:spLocks noChangeArrowheads="1"/>
          </p:cNvSpPr>
          <p:nvPr/>
        </p:nvSpPr>
        <p:spPr bwMode="auto">
          <a:xfrm>
            <a:off x="7191375" y="2297113"/>
            <a:ext cx="63500" cy="173037"/>
          </a:xfrm>
          <a:prstGeom prst="rect">
            <a:avLst/>
          </a:prstGeom>
          <a:solidFill>
            <a:srgbClr val="0000FF"/>
          </a:solidFill>
          <a:ln w="9525">
            <a:noFill/>
            <a:miter lim="800000"/>
            <a:headEnd/>
            <a:tailEnd/>
          </a:ln>
        </p:spPr>
        <p:txBody>
          <a:bodyPr wrap="none" anchor="ctr"/>
          <a:lstStyle/>
          <a:p>
            <a:endParaRPr lang="en-US"/>
          </a:p>
        </p:txBody>
      </p:sp>
      <p:sp>
        <p:nvSpPr>
          <p:cNvPr id="242005" name="Rectangle 341"/>
          <p:cNvSpPr>
            <a:spLocks noChangeArrowheads="1"/>
          </p:cNvSpPr>
          <p:nvPr/>
        </p:nvSpPr>
        <p:spPr bwMode="auto">
          <a:xfrm>
            <a:off x="642938" y="492125"/>
            <a:ext cx="7818437" cy="515938"/>
          </a:xfrm>
          <a:prstGeom prst="rect">
            <a:avLst/>
          </a:prstGeom>
          <a:noFill/>
          <a:ln w="12700">
            <a:noFill/>
            <a:miter lim="800000"/>
            <a:headEnd/>
            <a:tailEnd/>
          </a:ln>
          <a:effectLst/>
        </p:spPr>
        <p:txBody>
          <a:bodyPr lIns="90488" tIns="44450" rIns="90488" bIns="44450">
            <a:spAutoFit/>
          </a:bodyPr>
          <a:lstStyle/>
          <a:p>
            <a:pPr algn="ctr" defTabSz="762000" eaLnBrk="0" hangingPunct="0">
              <a:defRPr/>
            </a:pPr>
            <a:r>
              <a:rPr lang="en-US" sz="2800" b="1">
                <a:solidFill>
                  <a:srgbClr val="FFFF00"/>
                </a:solidFill>
                <a:effectLst>
                  <a:outerShdw blurRad="38100" dist="38100" dir="2700000" algn="tl">
                    <a:srgbClr val="000000"/>
                  </a:outerShdw>
                </a:effectLst>
                <a:latin typeface="Times New Roman" pitchFamily="18" charset="0"/>
              </a:rPr>
              <a:t>Putative RNA  secondary structures </a:t>
            </a:r>
            <a:endParaRPr lang="en-US" sz="2800" b="1">
              <a:solidFill>
                <a:schemeClr val="bg1"/>
              </a:solidFill>
              <a:effectLst>
                <a:outerShdw blurRad="38100" dist="38100" dir="2700000" algn="tl">
                  <a:srgbClr val="000000"/>
                </a:outerShdw>
              </a:effectLst>
              <a:latin typeface="Times New Roman" pitchFamily="18" charset="0"/>
            </a:endParaRPr>
          </a:p>
        </p:txBody>
      </p:sp>
      <p:sp>
        <p:nvSpPr>
          <p:cNvPr id="54570" name="Text Box 342"/>
          <p:cNvSpPr txBox="1">
            <a:spLocks noChangeArrowheads="1"/>
          </p:cNvSpPr>
          <p:nvPr/>
        </p:nvSpPr>
        <p:spPr bwMode="auto">
          <a:xfrm>
            <a:off x="5740400" y="5210175"/>
            <a:ext cx="276225" cy="274638"/>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Courier New" pitchFamily="49" charset="0"/>
              </a:rPr>
              <a:t>U</a:t>
            </a:r>
          </a:p>
        </p:txBody>
      </p:sp>
      <p:sp>
        <p:nvSpPr>
          <p:cNvPr id="54571" name="Text Box 343"/>
          <p:cNvSpPr txBox="1">
            <a:spLocks noChangeArrowheads="1"/>
          </p:cNvSpPr>
          <p:nvPr/>
        </p:nvSpPr>
        <p:spPr bwMode="auto">
          <a:xfrm>
            <a:off x="4416425" y="6237288"/>
            <a:ext cx="3349625" cy="396875"/>
          </a:xfrm>
          <a:prstGeom prst="rect">
            <a:avLst/>
          </a:prstGeom>
          <a:noFill/>
          <a:ln w="9525">
            <a:noFill/>
            <a:miter lim="800000"/>
            <a:headEnd/>
            <a:tailEnd/>
          </a:ln>
        </p:spPr>
        <p:txBody>
          <a:bodyPr wrap="none">
            <a:spAutoFit/>
          </a:bodyPr>
          <a:lstStyle/>
          <a:p>
            <a:pPr eaLnBrk="0" hangingPunct="0"/>
            <a:r>
              <a:rPr lang="en-US" sz="2000" b="1">
                <a:solidFill>
                  <a:schemeClr val="bg1"/>
                </a:solidFill>
                <a:latin typeface="Times New Roman" pitchFamily="18" charset="0"/>
              </a:rPr>
              <a:t>Anti-genomic RNA (-)</a:t>
            </a:r>
            <a:r>
              <a:rPr lang="fr-FR" sz="2000" b="1">
                <a:solidFill>
                  <a:schemeClr val="bg1"/>
                </a:solidFill>
                <a:latin typeface="Times New Roman" pitchFamily="18" charset="0"/>
              </a:rPr>
              <a:t> </a:t>
            </a:r>
            <a:r>
              <a:rPr lang="en-US" sz="2000" b="1">
                <a:solidFill>
                  <a:schemeClr val="bg1"/>
                </a:solidFill>
                <a:latin typeface="Times New Roman" pitchFamily="18" charset="0"/>
              </a:rPr>
              <a:t>strand</a:t>
            </a:r>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6-1"/>
          <p:cNvPicPr>
            <a:picLocks noChangeAspect="1" noChangeArrowheads="1"/>
          </p:cNvPicPr>
          <p:nvPr/>
        </p:nvPicPr>
        <p:blipFill>
          <a:blip r:embed="rId3">
            <a:lum bright="-18000" contrast="48000"/>
          </a:blip>
          <a:srcRect/>
          <a:stretch>
            <a:fillRect/>
          </a:stretch>
        </p:blipFill>
        <p:spPr bwMode="auto">
          <a:xfrm>
            <a:off x="0" y="0"/>
            <a:ext cx="9144000" cy="6858000"/>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5298" name="Group 2"/>
          <p:cNvGrpSpPr>
            <a:grpSpLocks/>
          </p:cNvGrpSpPr>
          <p:nvPr/>
        </p:nvGrpSpPr>
        <p:grpSpPr bwMode="auto">
          <a:xfrm>
            <a:off x="473075" y="1296988"/>
            <a:ext cx="8537575" cy="1071562"/>
            <a:chOff x="310" y="727"/>
            <a:chExt cx="5378" cy="675"/>
          </a:xfrm>
        </p:grpSpPr>
        <p:sp>
          <p:nvSpPr>
            <p:cNvPr id="32771" name="Rectangle 3"/>
            <p:cNvSpPr>
              <a:spLocks noChangeArrowheads="1"/>
            </p:cNvSpPr>
            <p:nvPr/>
          </p:nvSpPr>
          <p:spPr bwMode="auto">
            <a:xfrm>
              <a:off x="868" y="944"/>
              <a:ext cx="4264" cy="91"/>
            </a:xfrm>
            <a:prstGeom prst="rect">
              <a:avLst/>
            </a:prstGeom>
            <a:gradFill rotWithShape="1">
              <a:gsLst>
                <a:gs pos="0">
                  <a:srgbClr val="DDDDDD"/>
                </a:gs>
                <a:gs pos="50000">
                  <a:schemeClr val="bg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55312" name="AutoShape 4"/>
            <p:cNvSpPr>
              <a:spLocks noChangeArrowheads="1"/>
            </p:cNvSpPr>
            <p:nvPr/>
          </p:nvSpPr>
          <p:spPr bwMode="auto">
            <a:xfrm rot="5400000">
              <a:off x="894"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3" name="AutoShape 5"/>
            <p:cNvSpPr>
              <a:spLocks noChangeArrowheads="1"/>
            </p:cNvSpPr>
            <p:nvPr/>
          </p:nvSpPr>
          <p:spPr bwMode="auto">
            <a:xfrm rot="5400000">
              <a:off x="1360"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4" name="AutoShape 6"/>
            <p:cNvSpPr>
              <a:spLocks noChangeArrowheads="1"/>
            </p:cNvSpPr>
            <p:nvPr/>
          </p:nvSpPr>
          <p:spPr bwMode="auto">
            <a:xfrm rot="5400000">
              <a:off x="1760"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5" name="AutoShape 7"/>
            <p:cNvSpPr>
              <a:spLocks noChangeArrowheads="1"/>
            </p:cNvSpPr>
            <p:nvPr/>
          </p:nvSpPr>
          <p:spPr bwMode="auto">
            <a:xfrm rot="5400000">
              <a:off x="2096"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6" name="AutoShape 8"/>
            <p:cNvSpPr>
              <a:spLocks noChangeArrowheads="1"/>
            </p:cNvSpPr>
            <p:nvPr/>
          </p:nvSpPr>
          <p:spPr bwMode="auto">
            <a:xfrm rot="5400000">
              <a:off x="2676"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7" name="AutoShape 9"/>
            <p:cNvSpPr>
              <a:spLocks noChangeArrowheads="1"/>
            </p:cNvSpPr>
            <p:nvPr/>
          </p:nvSpPr>
          <p:spPr bwMode="auto">
            <a:xfrm rot="5400000">
              <a:off x="3164" y="95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55318" name="AutoShape 10"/>
            <p:cNvSpPr>
              <a:spLocks noChangeArrowheads="1"/>
            </p:cNvSpPr>
            <p:nvPr/>
          </p:nvSpPr>
          <p:spPr bwMode="auto">
            <a:xfrm rot="-5400000">
              <a:off x="1290"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19" name="AutoShape 11"/>
            <p:cNvSpPr>
              <a:spLocks noChangeArrowheads="1"/>
            </p:cNvSpPr>
            <p:nvPr/>
          </p:nvSpPr>
          <p:spPr bwMode="auto">
            <a:xfrm rot="-5400000">
              <a:off x="1690"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20" name="AutoShape 12"/>
            <p:cNvSpPr>
              <a:spLocks noChangeArrowheads="1"/>
            </p:cNvSpPr>
            <p:nvPr/>
          </p:nvSpPr>
          <p:spPr bwMode="auto">
            <a:xfrm rot="-5400000">
              <a:off x="2169"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21" name="AutoShape 13"/>
            <p:cNvSpPr>
              <a:spLocks noChangeArrowheads="1"/>
            </p:cNvSpPr>
            <p:nvPr/>
          </p:nvSpPr>
          <p:spPr bwMode="auto">
            <a:xfrm rot="-5400000">
              <a:off x="2601"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22" name="AutoShape 14"/>
            <p:cNvSpPr>
              <a:spLocks noChangeArrowheads="1"/>
            </p:cNvSpPr>
            <p:nvPr/>
          </p:nvSpPr>
          <p:spPr bwMode="auto">
            <a:xfrm rot="-5400000">
              <a:off x="3096"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23" name="AutoShape 15"/>
            <p:cNvSpPr>
              <a:spLocks noChangeArrowheads="1"/>
            </p:cNvSpPr>
            <p:nvPr/>
          </p:nvSpPr>
          <p:spPr bwMode="auto">
            <a:xfrm rot="-5400000">
              <a:off x="5028" y="954"/>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55324" name="Text Box 16"/>
            <p:cNvSpPr txBox="1">
              <a:spLocks noChangeArrowheads="1"/>
            </p:cNvSpPr>
            <p:nvPr/>
          </p:nvSpPr>
          <p:spPr bwMode="auto">
            <a:xfrm>
              <a:off x="2638" y="727"/>
              <a:ext cx="724" cy="231"/>
            </a:xfrm>
            <a:prstGeom prst="rect">
              <a:avLst/>
            </a:prstGeom>
            <a:noFill/>
            <a:ln w="9525">
              <a:noFill/>
              <a:miter lim="800000"/>
              <a:headEnd/>
              <a:tailEnd/>
            </a:ln>
          </p:spPr>
          <p:txBody>
            <a:bodyPr wrap="none">
              <a:spAutoFit/>
            </a:bodyPr>
            <a:lstStyle/>
            <a:p>
              <a:r>
                <a:rPr lang="fr-CH"/>
                <a:t>- </a:t>
              </a:r>
              <a:r>
                <a:rPr lang="fr-CH" i="1"/>
                <a:t>genome</a:t>
              </a:r>
              <a:endParaRPr lang="de-DE" i="1"/>
            </a:p>
          </p:txBody>
        </p:sp>
        <p:grpSp>
          <p:nvGrpSpPr>
            <p:cNvPr id="55325" name="Group 17"/>
            <p:cNvGrpSpPr>
              <a:grpSpLocks/>
            </p:cNvGrpSpPr>
            <p:nvPr/>
          </p:nvGrpSpPr>
          <p:grpSpPr bwMode="auto">
            <a:xfrm>
              <a:off x="1022" y="871"/>
              <a:ext cx="3100" cy="231"/>
              <a:chOff x="1062" y="655"/>
              <a:chExt cx="3100" cy="231"/>
            </a:xfrm>
          </p:grpSpPr>
          <p:sp>
            <p:nvSpPr>
              <p:cNvPr id="55330" name="Text Box 18"/>
              <p:cNvSpPr txBox="1">
                <a:spLocks noChangeArrowheads="1"/>
              </p:cNvSpPr>
              <p:nvPr/>
            </p:nvSpPr>
            <p:spPr bwMode="auto">
              <a:xfrm>
                <a:off x="1062" y="655"/>
                <a:ext cx="220" cy="231"/>
              </a:xfrm>
              <a:prstGeom prst="rect">
                <a:avLst/>
              </a:prstGeom>
              <a:noFill/>
              <a:ln w="9525">
                <a:noFill/>
                <a:miter lim="800000"/>
                <a:headEnd/>
                <a:tailEnd/>
              </a:ln>
            </p:spPr>
            <p:txBody>
              <a:bodyPr wrap="none">
                <a:spAutoFit/>
              </a:bodyPr>
              <a:lstStyle/>
              <a:p>
                <a:r>
                  <a:rPr lang="fr-CH"/>
                  <a:t>N</a:t>
                </a:r>
                <a:endParaRPr lang="de-DE"/>
              </a:p>
            </p:txBody>
          </p:sp>
          <p:sp>
            <p:nvSpPr>
              <p:cNvPr id="55331" name="Text Box 19"/>
              <p:cNvSpPr txBox="1">
                <a:spLocks noChangeArrowheads="1"/>
              </p:cNvSpPr>
              <p:nvPr/>
            </p:nvSpPr>
            <p:spPr bwMode="auto">
              <a:xfrm>
                <a:off x="1494" y="655"/>
                <a:ext cx="212" cy="231"/>
              </a:xfrm>
              <a:prstGeom prst="rect">
                <a:avLst/>
              </a:prstGeom>
              <a:noFill/>
              <a:ln w="9525">
                <a:noFill/>
                <a:miter lim="800000"/>
                <a:headEnd/>
                <a:tailEnd/>
              </a:ln>
            </p:spPr>
            <p:txBody>
              <a:bodyPr wrap="none">
                <a:spAutoFit/>
              </a:bodyPr>
              <a:lstStyle/>
              <a:p>
                <a:r>
                  <a:rPr lang="fr-CH"/>
                  <a:t>P</a:t>
                </a:r>
                <a:endParaRPr lang="de-DE"/>
              </a:p>
            </p:txBody>
          </p:sp>
          <p:sp>
            <p:nvSpPr>
              <p:cNvPr id="55332" name="Text Box 20"/>
              <p:cNvSpPr txBox="1">
                <a:spLocks noChangeArrowheads="1"/>
              </p:cNvSpPr>
              <p:nvPr/>
            </p:nvSpPr>
            <p:spPr bwMode="auto">
              <a:xfrm>
                <a:off x="1918" y="655"/>
                <a:ext cx="236" cy="231"/>
              </a:xfrm>
              <a:prstGeom prst="rect">
                <a:avLst/>
              </a:prstGeom>
              <a:noFill/>
              <a:ln w="9525">
                <a:noFill/>
                <a:miter lim="800000"/>
                <a:headEnd/>
                <a:tailEnd/>
              </a:ln>
            </p:spPr>
            <p:txBody>
              <a:bodyPr wrap="none">
                <a:spAutoFit/>
              </a:bodyPr>
              <a:lstStyle/>
              <a:p>
                <a:r>
                  <a:rPr lang="fr-CH"/>
                  <a:t>M</a:t>
                </a:r>
                <a:endParaRPr lang="de-DE"/>
              </a:p>
            </p:txBody>
          </p:sp>
          <p:sp>
            <p:nvSpPr>
              <p:cNvPr id="55333" name="Text Box 21"/>
              <p:cNvSpPr txBox="1">
                <a:spLocks noChangeArrowheads="1"/>
              </p:cNvSpPr>
              <p:nvPr/>
            </p:nvSpPr>
            <p:spPr bwMode="auto">
              <a:xfrm>
                <a:off x="2414" y="655"/>
                <a:ext cx="204" cy="231"/>
              </a:xfrm>
              <a:prstGeom prst="rect">
                <a:avLst/>
              </a:prstGeom>
              <a:noFill/>
              <a:ln w="9525">
                <a:noFill/>
                <a:miter lim="800000"/>
                <a:headEnd/>
                <a:tailEnd/>
              </a:ln>
            </p:spPr>
            <p:txBody>
              <a:bodyPr wrap="none">
                <a:spAutoFit/>
              </a:bodyPr>
              <a:lstStyle/>
              <a:p>
                <a:r>
                  <a:rPr lang="fr-CH"/>
                  <a:t>F</a:t>
                </a:r>
                <a:endParaRPr lang="de-DE"/>
              </a:p>
            </p:txBody>
          </p:sp>
          <p:sp>
            <p:nvSpPr>
              <p:cNvPr id="55334" name="Text Box 22"/>
              <p:cNvSpPr txBox="1">
                <a:spLocks noChangeArrowheads="1"/>
              </p:cNvSpPr>
              <p:nvPr/>
            </p:nvSpPr>
            <p:spPr bwMode="auto">
              <a:xfrm>
                <a:off x="2774" y="655"/>
                <a:ext cx="324" cy="231"/>
              </a:xfrm>
              <a:prstGeom prst="rect">
                <a:avLst/>
              </a:prstGeom>
              <a:noFill/>
              <a:ln w="9525">
                <a:noFill/>
                <a:miter lim="800000"/>
                <a:headEnd/>
                <a:tailEnd/>
              </a:ln>
            </p:spPr>
            <p:txBody>
              <a:bodyPr wrap="none">
                <a:spAutoFit/>
              </a:bodyPr>
              <a:lstStyle/>
              <a:p>
                <a:r>
                  <a:rPr lang="fr-CH"/>
                  <a:t>HN</a:t>
                </a:r>
                <a:endParaRPr lang="de-DE"/>
              </a:p>
            </p:txBody>
          </p:sp>
          <p:sp>
            <p:nvSpPr>
              <p:cNvPr id="55335" name="Text Box 23"/>
              <p:cNvSpPr txBox="1">
                <a:spLocks noChangeArrowheads="1"/>
              </p:cNvSpPr>
              <p:nvPr/>
            </p:nvSpPr>
            <p:spPr bwMode="auto">
              <a:xfrm>
                <a:off x="3966" y="655"/>
                <a:ext cx="196" cy="231"/>
              </a:xfrm>
              <a:prstGeom prst="rect">
                <a:avLst/>
              </a:prstGeom>
              <a:noFill/>
              <a:ln w="9525">
                <a:noFill/>
                <a:miter lim="800000"/>
                <a:headEnd/>
                <a:tailEnd/>
              </a:ln>
            </p:spPr>
            <p:txBody>
              <a:bodyPr wrap="none">
                <a:spAutoFit/>
              </a:bodyPr>
              <a:lstStyle/>
              <a:p>
                <a:r>
                  <a:rPr lang="fr-CH"/>
                  <a:t>L</a:t>
                </a:r>
                <a:endParaRPr lang="de-DE"/>
              </a:p>
            </p:txBody>
          </p:sp>
        </p:grpSp>
        <p:sp>
          <p:nvSpPr>
            <p:cNvPr id="55326" name="Text Box 24"/>
            <p:cNvSpPr txBox="1">
              <a:spLocks noChangeArrowheads="1"/>
            </p:cNvSpPr>
            <p:nvPr/>
          </p:nvSpPr>
          <p:spPr bwMode="auto">
            <a:xfrm>
              <a:off x="310" y="879"/>
              <a:ext cx="554" cy="231"/>
            </a:xfrm>
            <a:prstGeom prst="rect">
              <a:avLst/>
            </a:prstGeom>
            <a:noFill/>
            <a:ln w="9525">
              <a:noFill/>
              <a:miter lim="800000"/>
              <a:headEnd/>
              <a:tailEnd/>
            </a:ln>
          </p:spPr>
          <p:txBody>
            <a:bodyPr wrap="none">
              <a:spAutoFit/>
            </a:bodyPr>
            <a:lstStyle/>
            <a:p>
              <a:r>
                <a:rPr lang="fr-CH"/>
                <a:t>3' OH-'</a:t>
              </a:r>
              <a:endParaRPr lang="de-DE"/>
            </a:p>
          </p:txBody>
        </p:sp>
        <p:sp>
          <p:nvSpPr>
            <p:cNvPr id="32793" name="Rectangle 25"/>
            <p:cNvSpPr>
              <a:spLocks noChangeArrowheads="1"/>
            </p:cNvSpPr>
            <p:nvPr/>
          </p:nvSpPr>
          <p:spPr bwMode="auto">
            <a:xfrm>
              <a:off x="846" y="1276"/>
              <a:ext cx="4264" cy="91"/>
            </a:xfrm>
            <a:prstGeom prst="rect">
              <a:avLst/>
            </a:prstGeom>
            <a:gradFill rotWithShape="1">
              <a:gsLst>
                <a:gs pos="0">
                  <a:schemeClr val="tx2"/>
                </a:gs>
                <a:gs pos="50000">
                  <a:srgbClr val="DDDDDD"/>
                </a:gs>
                <a:gs pos="100000">
                  <a:schemeClr val="tx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55328" name="Text Box 26"/>
            <p:cNvSpPr txBox="1">
              <a:spLocks noChangeArrowheads="1"/>
            </p:cNvSpPr>
            <p:nvPr/>
          </p:nvSpPr>
          <p:spPr bwMode="auto">
            <a:xfrm>
              <a:off x="2448" y="1091"/>
              <a:ext cx="1040" cy="231"/>
            </a:xfrm>
            <a:prstGeom prst="rect">
              <a:avLst/>
            </a:prstGeom>
            <a:noFill/>
            <a:ln w="9525">
              <a:noFill/>
              <a:miter lim="800000"/>
              <a:headEnd/>
              <a:tailEnd/>
            </a:ln>
          </p:spPr>
          <p:txBody>
            <a:bodyPr wrap="none">
              <a:spAutoFit/>
            </a:bodyPr>
            <a:lstStyle/>
            <a:p>
              <a:r>
                <a:rPr lang="fr-CH"/>
                <a:t>+ </a:t>
              </a:r>
              <a:r>
                <a:rPr lang="fr-CH" i="1"/>
                <a:t>anti-genome</a:t>
              </a:r>
              <a:endParaRPr lang="de-DE" i="1"/>
            </a:p>
          </p:txBody>
        </p:sp>
        <p:sp>
          <p:nvSpPr>
            <p:cNvPr id="55329" name="Text Box 27"/>
            <p:cNvSpPr txBox="1">
              <a:spLocks noChangeArrowheads="1"/>
            </p:cNvSpPr>
            <p:nvPr/>
          </p:nvSpPr>
          <p:spPr bwMode="auto">
            <a:xfrm>
              <a:off x="5081" y="1171"/>
              <a:ext cx="607" cy="231"/>
            </a:xfrm>
            <a:prstGeom prst="rect">
              <a:avLst/>
            </a:prstGeom>
            <a:noFill/>
            <a:ln w="9525">
              <a:noFill/>
              <a:miter lim="800000"/>
              <a:headEnd/>
              <a:tailEnd/>
            </a:ln>
          </p:spPr>
          <p:txBody>
            <a:bodyPr wrap="none">
              <a:spAutoFit/>
            </a:bodyPr>
            <a:lstStyle/>
            <a:p>
              <a:r>
                <a:rPr lang="fr-CH"/>
                <a:t>- OH 3 '</a:t>
              </a:r>
              <a:endParaRPr lang="de-DE"/>
            </a:p>
          </p:txBody>
        </p:sp>
      </p:grpSp>
      <p:sp>
        <p:nvSpPr>
          <p:cNvPr id="55299" name="Text Box 28"/>
          <p:cNvSpPr txBox="1">
            <a:spLocks noChangeArrowheads="1"/>
          </p:cNvSpPr>
          <p:nvPr/>
        </p:nvSpPr>
        <p:spPr bwMode="auto">
          <a:xfrm>
            <a:off x="1736725" y="627063"/>
            <a:ext cx="5530850" cy="366712"/>
          </a:xfrm>
          <a:prstGeom prst="rect">
            <a:avLst/>
          </a:prstGeom>
          <a:noFill/>
          <a:ln w="9525">
            <a:noFill/>
            <a:miter lim="800000"/>
            <a:headEnd/>
            <a:tailEnd/>
          </a:ln>
        </p:spPr>
        <p:txBody>
          <a:bodyPr wrap="none">
            <a:spAutoFit/>
          </a:bodyPr>
          <a:lstStyle/>
          <a:p>
            <a:r>
              <a:rPr lang="en-GB"/>
              <a:t>SeV GENOMIC AND ANTIGENOMIC PROMOTERS</a:t>
            </a:r>
          </a:p>
        </p:txBody>
      </p:sp>
      <p:grpSp>
        <p:nvGrpSpPr>
          <p:cNvPr id="4" name="Group 29"/>
          <p:cNvGrpSpPr>
            <a:grpSpLocks/>
          </p:cNvGrpSpPr>
          <p:nvPr/>
        </p:nvGrpSpPr>
        <p:grpSpPr bwMode="auto">
          <a:xfrm>
            <a:off x="854075" y="4583113"/>
            <a:ext cx="7350125" cy="1612900"/>
            <a:chOff x="538" y="2887"/>
            <a:chExt cx="4630" cy="1016"/>
          </a:xfrm>
        </p:grpSpPr>
        <p:pic>
          <p:nvPicPr>
            <p:cNvPr id="55309" name="Picture 30" descr="AGPr"/>
            <p:cNvPicPr>
              <a:picLocks noChangeAspect="1" noChangeArrowheads="1"/>
            </p:cNvPicPr>
            <p:nvPr/>
          </p:nvPicPr>
          <p:blipFill>
            <a:blip r:embed="rId2"/>
            <a:srcRect/>
            <a:stretch>
              <a:fillRect/>
            </a:stretch>
          </p:blipFill>
          <p:spPr bwMode="auto">
            <a:xfrm>
              <a:off x="538" y="3093"/>
              <a:ext cx="4630" cy="810"/>
            </a:xfrm>
            <a:prstGeom prst="rect">
              <a:avLst/>
            </a:prstGeom>
            <a:noFill/>
            <a:ln w="9525">
              <a:noFill/>
              <a:miter lim="800000"/>
              <a:headEnd/>
              <a:tailEnd/>
            </a:ln>
          </p:spPr>
        </p:pic>
        <p:sp>
          <p:nvSpPr>
            <p:cNvPr id="55310" name="Text Box 31"/>
            <p:cNvSpPr txBox="1">
              <a:spLocks noChangeArrowheads="1"/>
            </p:cNvSpPr>
            <p:nvPr/>
          </p:nvSpPr>
          <p:spPr bwMode="auto">
            <a:xfrm>
              <a:off x="670" y="2887"/>
              <a:ext cx="508" cy="231"/>
            </a:xfrm>
            <a:prstGeom prst="rect">
              <a:avLst/>
            </a:prstGeom>
            <a:noFill/>
            <a:ln w="9525">
              <a:noFill/>
              <a:miter lim="800000"/>
              <a:headEnd/>
              <a:tailEnd/>
            </a:ln>
          </p:spPr>
          <p:txBody>
            <a:bodyPr wrap="none">
              <a:spAutoFit/>
            </a:bodyPr>
            <a:lstStyle/>
            <a:p>
              <a:r>
                <a:rPr lang="en-GB"/>
                <a:t>AG/Pr</a:t>
              </a:r>
            </a:p>
          </p:txBody>
        </p:sp>
      </p:grpSp>
      <p:sp>
        <p:nvSpPr>
          <p:cNvPr id="32800" name="Oval 32"/>
          <p:cNvSpPr>
            <a:spLocks noChangeArrowheads="1"/>
          </p:cNvSpPr>
          <p:nvPr/>
        </p:nvSpPr>
        <p:spPr bwMode="auto">
          <a:xfrm>
            <a:off x="698500" y="1168400"/>
            <a:ext cx="1219200" cy="965200"/>
          </a:xfrm>
          <a:prstGeom prst="ellipse">
            <a:avLst/>
          </a:prstGeom>
          <a:noFill/>
          <a:ln w="38100">
            <a:solidFill>
              <a:srgbClr val="333399"/>
            </a:solidFill>
            <a:round/>
            <a:headEnd/>
            <a:tailEnd/>
          </a:ln>
        </p:spPr>
        <p:txBody>
          <a:bodyPr wrap="none" anchor="ctr"/>
          <a:lstStyle/>
          <a:p>
            <a:endParaRPr lang="en-US"/>
          </a:p>
        </p:txBody>
      </p:sp>
      <p:sp>
        <p:nvSpPr>
          <p:cNvPr id="32801" name="Oval 33"/>
          <p:cNvSpPr>
            <a:spLocks noChangeArrowheads="1"/>
          </p:cNvSpPr>
          <p:nvPr/>
        </p:nvSpPr>
        <p:spPr bwMode="auto">
          <a:xfrm>
            <a:off x="7683500" y="1701800"/>
            <a:ext cx="1219200" cy="965200"/>
          </a:xfrm>
          <a:prstGeom prst="ellipse">
            <a:avLst/>
          </a:prstGeom>
          <a:noFill/>
          <a:ln w="38100">
            <a:solidFill>
              <a:srgbClr val="FF0000"/>
            </a:solidFill>
            <a:round/>
            <a:headEnd/>
            <a:tailEnd/>
          </a:ln>
        </p:spPr>
        <p:txBody>
          <a:bodyPr wrap="none" anchor="ctr"/>
          <a:lstStyle/>
          <a:p>
            <a:endParaRPr lang="en-US"/>
          </a:p>
        </p:txBody>
      </p:sp>
      <p:grpSp>
        <p:nvGrpSpPr>
          <p:cNvPr id="5" name="Group 34"/>
          <p:cNvGrpSpPr>
            <a:grpSpLocks/>
          </p:cNvGrpSpPr>
          <p:nvPr/>
        </p:nvGrpSpPr>
        <p:grpSpPr bwMode="auto">
          <a:xfrm>
            <a:off x="879475" y="2932113"/>
            <a:ext cx="7831138" cy="1570037"/>
            <a:chOff x="554" y="1847"/>
            <a:chExt cx="4933" cy="989"/>
          </a:xfrm>
        </p:grpSpPr>
        <p:pic>
          <p:nvPicPr>
            <p:cNvPr id="55307" name="Picture 35" descr="GPr"/>
            <p:cNvPicPr>
              <a:picLocks noChangeAspect="1" noChangeArrowheads="1"/>
            </p:cNvPicPr>
            <p:nvPr/>
          </p:nvPicPr>
          <p:blipFill>
            <a:blip r:embed="rId3"/>
            <a:srcRect/>
            <a:stretch>
              <a:fillRect/>
            </a:stretch>
          </p:blipFill>
          <p:spPr bwMode="auto">
            <a:xfrm>
              <a:off x="554" y="2065"/>
              <a:ext cx="4933" cy="771"/>
            </a:xfrm>
            <a:prstGeom prst="rect">
              <a:avLst/>
            </a:prstGeom>
            <a:noFill/>
            <a:ln w="9525">
              <a:noFill/>
              <a:miter lim="800000"/>
              <a:headEnd/>
              <a:tailEnd/>
            </a:ln>
          </p:spPr>
        </p:pic>
        <p:sp>
          <p:nvSpPr>
            <p:cNvPr id="55308" name="Text Box 36"/>
            <p:cNvSpPr txBox="1">
              <a:spLocks noChangeArrowheads="1"/>
            </p:cNvSpPr>
            <p:nvPr/>
          </p:nvSpPr>
          <p:spPr bwMode="auto">
            <a:xfrm>
              <a:off x="646" y="1847"/>
              <a:ext cx="412" cy="231"/>
            </a:xfrm>
            <a:prstGeom prst="rect">
              <a:avLst/>
            </a:prstGeom>
            <a:noFill/>
            <a:ln w="9525">
              <a:noFill/>
              <a:miter lim="800000"/>
              <a:headEnd/>
              <a:tailEnd/>
            </a:ln>
          </p:spPr>
          <p:txBody>
            <a:bodyPr wrap="none">
              <a:spAutoFit/>
            </a:bodyPr>
            <a:lstStyle/>
            <a:p>
              <a:r>
                <a:rPr lang="en-GB"/>
                <a:t>G/Pr</a:t>
              </a:r>
            </a:p>
          </p:txBody>
        </p:sp>
      </p:grpSp>
      <p:sp>
        <p:nvSpPr>
          <p:cNvPr id="32805" name="Rectangle 37"/>
          <p:cNvSpPr>
            <a:spLocks noChangeArrowheads="1"/>
          </p:cNvSpPr>
          <p:nvPr/>
        </p:nvSpPr>
        <p:spPr bwMode="auto">
          <a:xfrm>
            <a:off x="800100" y="2870200"/>
            <a:ext cx="8051800" cy="1714500"/>
          </a:xfrm>
          <a:prstGeom prst="rect">
            <a:avLst/>
          </a:prstGeom>
          <a:noFill/>
          <a:ln w="19050">
            <a:solidFill>
              <a:srgbClr val="333399"/>
            </a:solidFill>
            <a:miter lim="800000"/>
            <a:headEnd/>
            <a:tailEnd/>
          </a:ln>
        </p:spPr>
        <p:txBody>
          <a:bodyPr wrap="none" anchor="ctr"/>
          <a:lstStyle/>
          <a:p>
            <a:endParaRPr lang="en-US"/>
          </a:p>
        </p:txBody>
      </p:sp>
      <p:sp>
        <p:nvSpPr>
          <p:cNvPr id="32806" name="Rectangle 38"/>
          <p:cNvSpPr>
            <a:spLocks noChangeArrowheads="1"/>
          </p:cNvSpPr>
          <p:nvPr/>
        </p:nvSpPr>
        <p:spPr bwMode="auto">
          <a:xfrm>
            <a:off x="787400" y="4610100"/>
            <a:ext cx="8077200" cy="1879600"/>
          </a:xfrm>
          <a:prstGeom prst="rect">
            <a:avLst/>
          </a:prstGeom>
          <a:noFill/>
          <a:ln w="12700">
            <a:solidFill>
              <a:srgbClr val="FF0000"/>
            </a:solidFill>
            <a:miter lim="800000"/>
            <a:headEnd/>
            <a:tailEnd/>
          </a:ln>
        </p:spPr>
        <p:txBody>
          <a:bodyPr wrap="none" anchor="ctr"/>
          <a:lstStyle/>
          <a:p>
            <a:endParaRPr lang="en-US"/>
          </a:p>
        </p:txBody>
      </p:sp>
      <p:sp>
        <p:nvSpPr>
          <p:cNvPr id="55306" name="Text Box 39"/>
          <p:cNvSpPr txBox="1">
            <a:spLocks noChangeArrowheads="1"/>
          </p:cNvSpPr>
          <p:nvPr/>
        </p:nvSpPr>
        <p:spPr bwMode="auto">
          <a:xfrm>
            <a:off x="1527175" y="6583363"/>
            <a:ext cx="5708650" cy="274637"/>
          </a:xfrm>
          <a:prstGeom prst="rect">
            <a:avLst/>
          </a:prstGeom>
          <a:noFill/>
          <a:ln w="9525">
            <a:noFill/>
            <a:miter lim="800000"/>
            <a:headEnd/>
            <a:tailEnd/>
          </a:ln>
        </p:spPr>
        <p:txBody>
          <a:bodyPr wrap="none">
            <a:spAutoFit/>
          </a:bodyPr>
          <a:lstStyle/>
          <a:p>
            <a:r>
              <a:rPr lang="fr-CH" sz="1200" i="1"/>
              <a:t>Calain and Roux. 1995. Virology, 212,163; Tapparel et al. 1998. J Virol. 72, 3117) </a:t>
            </a:r>
            <a:endParaRPr lang="en-US" sz="1200" i="1"/>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2800"/>
                                        </p:tgtEl>
                                        <p:attrNameLst>
                                          <p:attrName>style.visibility</p:attrName>
                                        </p:attrNameLst>
                                      </p:cBhvr>
                                      <p:to>
                                        <p:strVal val="visible"/>
                                      </p:to>
                                    </p:set>
                                    <p:anim calcmode="lin" valueType="num">
                                      <p:cBhvr>
                                        <p:cTn id="7" dur="500" fill="hold"/>
                                        <p:tgtEl>
                                          <p:spTgt spid="32800"/>
                                        </p:tgtEl>
                                        <p:attrNameLst>
                                          <p:attrName>ppt_w</p:attrName>
                                        </p:attrNameLst>
                                      </p:cBhvr>
                                      <p:tavLst>
                                        <p:tav tm="0">
                                          <p:val>
                                            <p:fltVal val="0"/>
                                          </p:val>
                                        </p:tav>
                                        <p:tav tm="100000">
                                          <p:val>
                                            <p:strVal val="#ppt_w"/>
                                          </p:val>
                                        </p:tav>
                                      </p:tavLst>
                                    </p:anim>
                                    <p:anim calcmode="lin" valueType="num">
                                      <p:cBhvr>
                                        <p:cTn id="8" dur="500" fill="hold"/>
                                        <p:tgtEl>
                                          <p:spTgt spid="32800"/>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32801"/>
                                        </p:tgtEl>
                                        <p:attrNameLst>
                                          <p:attrName>style.visibility</p:attrName>
                                        </p:attrNameLst>
                                      </p:cBhvr>
                                      <p:to>
                                        <p:strVal val="visible"/>
                                      </p:to>
                                    </p:set>
                                    <p:anim calcmode="lin" valueType="num">
                                      <p:cBhvr>
                                        <p:cTn id="13" dur="500" fill="hold"/>
                                        <p:tgtEl>
                                          <p:spTgt spid="32801"/>
                                        </p:tgtEl>
                                        <p:attrNameLst>
                                          <p:attrName>ppt_w</p:attrName>
                                        </p:attrNameLst>
                                      </p:cBhvr>
                                      <p:tavLst>
                                        <p:tav tm="0">
                                          <p:val>
                                            <p:fltVal val="0"/>
                                          </p:val>
                                        </p:tav>
                                        <p:tav tm="100000">
                                          <p:val>
                                            <p:strVal val="#ppt_w"/>
                                          </p:val>
                                        </p:tav>
                                      </p:tavLst>
                                    </p:anim>
                                    <p:anim calcmode="lin" valueType="num">
                                      <p:cBhvr>
                                        <p:cTn id="14" dur="500" fill="hold"/>
                                        <p:tgtEl>
                                          <p:spTgt spid="32801"/>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53" presetClass="exit" presetSubtype="0" fill="hold" grpId="1" nodeType="clickEffect">
                                  <p:stCondLst>
                                    <p:cond delay="0"/>
                                  </p:stCondLst>
                                  <p:childTnLst>
                                    <p:anim calcmode="lin" valueType="num">
                                      <p:cBhvr>
                                        <p:cTn id="18" dur="500"/>
                                        <p:tgtEl>
                                          <p:spTgt spid="32801"/>
                                        </p:tgtEl>
                                        <p:attrNameLst>
                                          <p:attrName>ppt_w</p:attrName>
                                        </p:attrNameLst>
                                      </p:cBhvr>
                                      <p:tavLst>
                                        <p:tav tm="0">
                                          <p:val>
                                            <p:strVal val="ppt_w"/>
                                          </p:val>
                                        </p:tav>
                                        <p:tav tm="100000">
                                          <p:val>
                                            <p:fltVal val="0"/>
                                          </p:val>
                                        </p:tav>
                                      </p:tavLst>
                                    </p:anim>
                                    <p:anim calcmode="lin" valueType="num">
                                      <p:cBhvr>
                                        <p:cTn id="19" dur="500"/>
                                        <p:tgtEl>
                                          <p:spTgt spid="32801"/>
                                        </p:tgtEl>
                                        <p:attrNameLst>
                                          <p:attrName>ppt_h</p:attrName>
                                        </p:attrNameLst>
                                      </p:cBhvr>
                                      <p:tavLst>
                                        <p:tav tm="0">
                                          <p:val>
                                            <p:strVal val="ppt_h"/>
                                          </p:val>
                                        </p:tav>
                                        <p:tav tm="100000">
                                          <p:val>
                                            <p:fltVal val="0"/>
                                          </p:val>
                                        </p:tav>
                                      </p:tavLst>
                                    </p:anim>
                                    <p:animEffect transition="out" filter="fade">
                                      <p:cBhvr>
                                        <p:cTn id="20" dur="500"/>
                                        <p:tgtEl>
                                          <p:spTgt spid="32801"/>
                                        </p:tgtEl>
                                      </p:cBhvr>
                                    </p:animEffect>
                                    <p:set>
                                      <p:cBhvr>
                                        <p:cTn id="21" dur="1" fill="hold">
                                          <p:stCondLst>
                                            <p:cond delay="499"/>
                                          </p:stCondLst>
                                        </p:cTn>
                                        <p:tgtEl>
                                          <p:spTgt spid="32801"/>
                                        </p:tgtEl>
                                        <p:attrNameLst>
                                          <p:attrName>style.visibility</p:attrName>
                                        </p:attrNameLst>
                                      </p:cBhvr>
                                      <p:to>
                                        <p:strVal val="hidden"/>
                                      </p:to>
                                    </p:set>
                                  </p:childTnLst>
                                </p:cTn>
                              </p:par>
                              <p:par>
                                <p:cTn id="22" presetID="22" presetClass="entr" presetSubtype="8" fill="hold"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2805"/>
                                        </p:tgtEl>
                                        <p:attrNameLst>
                                          <p:attrName>style.visibility</p:attrName>
                                        </p:attrNameLst>
                                      </p:cBhvr>
                                      <p:to>
                                        <p:strVal val="visible"/>
                                      </p:to>
                                    </p:set>
                                    <p:animEffect transition="in" filter="wipe(left)">
                                      <p:cBhvr>
                                        <p:cTn id="27" dur="500"/>
                                        <p:tgtEl>
                                          <p:spTgt spid="32805"/>
                                        </p:tgtEl>
                                      </p:cBhvr>
                                    </p:animEffect>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2" nodeType="clickEffect">
                                  <p:stCondLst>
                                    <p:cond delay="0"/>
                                  </p:stCondLst>
                                  <p:childTnLst>
                                    <p:set>
                                      <p:cBhvr>
                                        <p:cTn id="31" dur="1" fill="hold">
                                          <p:stCondLst>
                                            <p:cond delay="0"/>
                                          </p:stCondLst>
                                        </p:cTn>
                                        <p:tgtEl>
                                          <p:spTgt spid="32801"/>
                                        </p:tgtEl>
                                        <p:attrNameLst>
                                          <p:attrName>style.visibility</p:attrName>
                                        </p:attrNameLst>
                                      </p:cBhvr>
                                      <p:to>
                                        <p:strVal val="visible"/>
                                      </p:to>
                                    </p:set>
                                    <p:anim calcmode="lin" valueType="num">
                                      <p:cBhvr>
                                        <p:cTn id="32" dur="500" fill="hold"/>
                                        <p:tgtEl>
                                          <p:spTgt spid="32801"/>
                                        </p:tgtEl>
                                        <p:attrNameLst>
                                          <p:attrName>ppt_w</p:attrName>
                                        </p:attrNameLst>
                                      </p:cBhvr>
                                      <p:tavLst>
                                        <p:tav tm="0">
                                          <p:val>
                                            <p:fltVal val="0"/>
                                          </p:val>
                                        </p:tav>
                                        <p:tav tm="100000">
                                          <p:val>
                                            <p:strVal val="#ppt_w"/>
                                          </p:val>
                                        </p:tav>
                                      </p:tavLst>
                                    </p:anim>
                                    <p:anim calcmode="lin" valueType="num">
                                      <p:cBhvr>
                                        <p:cTn id="33" dur="500" fill="hold"/>
                                        <p:tgtEl>
                                          <p:spTgt spid="32801"/>
                                        </p:tgtEl>
                                        <p:attrNameLst>
                                          <p:attrName>ppt_h</p:attrName>
                                        </p:attrNameLst>
                                      </p:cBhvr>
                                      <p:tavLst>
                                        <p:tav tm="0">
                                          <p:val>
                                            <p:fltVal val="0"/>
                                          </p:val>
                                        </p:tav>
                                        <p:tav tm="100000">
                                          <p:val>
                                            <p:strVal val="#ppt_h"/>
                                          </p:val>
                                        </p:tav>
                                      </p:tavLst>
                                    </p:anim>
                                  </p:childTnLst>
                                </p:cTn>
                              </p:par>
                              <p:par>
                                <p:cTn id="34" presetID="53" presetClass="exit" presetSubtype="0" fill="hold" grpId="1" nodeType="withEffect">
                                  <p:stCondLst>
                                    <p:cond delay="0"/>
                                  </p:stCondLst>
                                  <p:childTnLst>
                                    <p:anim calcmode="lin" valueType="num">
                                      <p:cBhvr>
                                        <p:cTn id="35" dur="500"/>
                                        <p:tgtEl>
                                          <p:spTgt spid="32800"/>
                                        </p:tgtEl>
                                        <p:attrNameLst>
                                          <p:attrName>ppt_w</p:attrName>
                                        </p:attrNameLst>
                                      </p:cBhvr>
                                      <p:tavLst>
                                        <p:tav tm="0">
                                          <p:val>
                                            <p:strVal val="ppt_w"/>
                                          </p:val>
                                        </p:tav>
                                        <p:tav tm="100000">
                                          <p:val>
                                            <p:fltVal val="0"/>
                                          </p:val>
                                        </p:tav>
                                      </p:tavLst>
                                    </p:anim>
                                    <p:anim calcmode="lin" valueType="num">
                                      <p:cBhvr>
                                        <p:cTn id="36" dur="500"/>
                                        <p:tgtEl>
                                          <p:spTgt spid="32800"/>
                                        </p:tgtEl>
                                        <p:attrNameLst>
                                          <p:attrName>ppt_h</p:attrName>
                                        </p:attrNameLst>
                                      </p:cBhvr>
                                      <p:tavLst>
                                        <p:tav tm="0">
                                          <p:val>
                                            <p:strVal val="ppt_h"/>
                                          </p:val>
                                        </p:tav>
                                        <p:tav tm="100000">
                                          <p:val>
                                            <p:fltVal val="0"/>
                                          </p:val>
                                        </p:tav>
                                      </p:tavLst>
                                    </p:anim>
                                    <p:animEffect transition="out" filter="fade">
                                      <p:cBhvr>
                                        <p:cTn id="37" dur="500"/>
                                        <p:tgtEl>
                                          <p:spTgt spid="32800"/>
                                        </p:tgtEl>
                                      </p:cBhvr>
                                    </p:animEffect>
                                    <p:set>
                                      <p:cBhvr>
                                        <p:cTn id="38" dur="1" fill="hold">
                                          <p:stCondLst>
                                            <p:cond delay="499"/>
                                          </p:stCondLst>
                                        </p:cTn>
                                        <p:tgtEl>
                                          <p:spTgt spid="32800"/>
                                        </p:tgtEl>
                                        <p:attrNameLst>
                                          <p:attrName>style.visibility</p:attrName>
                                        </p:attrNameLst>
                                      </p:cBhvr>
                                      <p:to>
                                        <p:strVal val="hidden"/>
                                      </p:to>
                                    </p:set>
                                  </p:childTnLst>
                                </p:cTn>
                              </p:par>
                              <p:par>
                                <p:cTn id="39" presetID="53" presetClass="exit" presetSubtype="0" fill="hold" grpId="1" nodeType="withEffect">
                                  <p:stCondLst>
                                    <p:cond delay="0"/>
                                  </p:stCondLst>
                                  <p:childTnLst>
                                    <p:anim calcmode="lin" valueType="num">
                                      <p:cBhvr>
                                        <p:cTn id="40" dur="500"/>
                                        <p:tgtEl>
                                          <p:spTgt spid="32805"/>
                                        </p:tgtEl>
                                        <p:attrNameLst>
                                          <p:attrName>ppt_w</p:attrName>
                                        </p:attrNameLst>
                                      </p:cBhvr>
                                      <p:tavLst>
                                        <p:tav tm="0">
                                          <p:val>
                                            <p:strVal val="ppt_w"/>
                                          </p:val>
                                        </p:tav>
                                        <p:tav tm="100000">
                                          <p:val>
                                            <p:fltVal val="0"/>
                                          </p:val>
                                        </p:tav>
                                      </p:tavLst>
                                    </p:anim>
                                    <p:anim calcmode="lin" valueType="num">
                                      <p:cBhvr>
                                        <p:cTn id="41" dur="500"/>
                                        <p:tgtEl>
                                          <p:spTgt spid="32805"/>
                                        </p:tgtEl>
                                        <p:attrNameLst>
                                          <p:attrName>ppt_h</p:attrName>
                                        </p:attrNameLst>
                                      </p:cBhvr>
                                      <p:tavLst>
                                        <p:tav tm="0">
                                          <p:val>
                                            <p:strVal val="ppt_h"/>
                                          </p:val>
                                        </p:tav>
                                        <p:tav tm="100000">
                                          <p:val>
                                            <p:fltVal val="0"/>
                                          </p:val>
                                        </p:tav>
                                      </p:tavLst>
                                    </p:anim>
                                    <p:animEffect transition="out" filter="fade">
                                      <p:cBhvr>
                                        <p:cTn id="42" dur="500"/>
                                        <p:tgtEl>
                                          <p:spTgt spid="32805"/>
                                        </p:tgtEl>
                                      </p:cBhvr>
                                    </p:animEffect>
                                    <p:set>
                                      <p:cBhvr>
                                        <p:cTn id="43" dur="1" fill="hold">
                                          <p:stCondLst>
                                            <p:cond delay="499"/>
                                          </p:stCondLst>
                                        </p:cTn>
                                        <p:tgtEl>
                                          <p:spTgt spid="32805"/>
                                        </p:tgtEl>
                                        <p:attrNameLst>
                                          <p:attrName>style.visibility</p:attrName>
                                        </p:attrNameLst>
                                      </p:cBhvr>
                                      <p:to>
                                        <p:strVal val="hidden"/>
                                      </p:to>
                                    </p:set>
                                  </p:childTnLst>
                                </p:cTn>
                              </p:par>
                              <p:par>
                                <p:cTn id="44" presetID="22" presetClass="entr" presetSubtype="8" fill="hold" nodeType="with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2806"/>
                                        </p:tgtEl>
                                        <p:attrNameLst>
                                          <p:attrName>style.visibility</p:attrName>
                                        </p:attrNameLst>
                                      </p:cBhvr>
                                      <p:to>
                                        <p:strVal val="visible"/>
                                      </p:to>
                                    </p:set>
                                    <p:animEffect transition="in" filter="wipe(left)">
                                      <p:cBhvr>
                                        <p:cTn id="49" dur="500"/>
                                        <p:tgtEl>
                                          <p:spTgt spid="328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800" grpId="0" animBg="1"/>
      <p:bldP spid="32800" grpId="1" animBg="1"/>
      <p:bldP spid="32801" grpId="0" animBg="1"/>
      <p:bldP spid="32801" grpId="1" animBg="1"/>
      <p:bldP spid="32801" grpId="2" animBg="1"/>
      <p:bldP spid="32805" grpId="0" animBg="1"/>
      <p:bldP spid="32805" grpId="1" animBg="1"/>
      <p:bldP spid="3280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243714" name="Rectangle 2"/>
          <p:cNvSpPr>
            <a:spLocks noChangeArrowheads="1"/>
          </p:cNvSpPr>
          <p:nvPr/>
        </p:nvSpPr>
        <p:spPr bwMode="auto">
          <a:xfrm>
            <a:off x="2828925" y="2435225"/>
            <a:ext cx="1374775" cy="825500"/>
          </a:xfrm>
          <a:prstGeom prst="rect">
            <a:avLst/>
          </a:prstGeom>
          <a:gradFill rotWithShape="1">
            <a:gsLst>
              <a:gs pos="0">
                <a:schemeClr val="accent1">
                  <a:gamma/>
                  <a:shade val="0"/>
                  <a:invGamma/>
                </a:schemeClr>
              </a:gs>
              <a:gs pos="50000">
                <a:schemeClr val="accent1"/>
              </a:gs>
              <a:gs pos="100000">
                <a:schemeClr val="accent1">
                  <a:gamma/>
                  <a:shade val="0"/>
                  <a:invGamma/>
                </a:schemeClr>
              </a:gs>
            </a:gsLst>
            <a:lin ang="5400000" scaled="1"/>
          </a:gradFill>
          <a:ln w="9525">
            <a:solidFill>
              <a:schemeClr val="tx1"/>
            </a:solidFill>
            <a:miter lim="800000"/>
            <a:headEnd/>
            <a:tailEnd/>
          </a:ln>
          <a:effectLst/>
        </p:spPr>
        <p:txBody>
          <a:bodyPr wrap="none" anchor="ctr"/>
          <a:lstStyle/>
          <a:p>
            <a:pPr algn="ctr" eaLnBrk="0" hangingPunct="0">
              <a:defRPr/>
            </a:pPr>
            <a:endParaRPr lang="en-US" sz="2400">
              <a:latin typeface="Times New Roman" pitchFamily="18" charset="0"/>
            </a:endParaRPr>
          </a:p>
        </p:txBody>
      </p:sp>
      <p:sp>
        <p:nvSpPr>
          <p:cNvPr id="56323" name="Text Box 3"/>
          <p:cNvSpPr txBox="1">
            <a:spLocks noChangeArrowheads="1"/>
          </p:cNvSpPr>
          <p:nvPr/>
        </p:nvSpPr>
        <p:spPr bwMode="auto">
          <a:xfrm>
            <a:off x="495300" y="2619375"/>
            <a:ext cx="388938"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3’</a:t>
            </a:r>
          </a:p>
        </p:txBody>
      </p:sp>
      <p:sp>
        <p:nvSpPr>
          <p:cNvPr id="56324" name="Text Box 4"/>
          <p:cNvSpPr txBox="1">
            <a:spLocks noChangeArrowheads="1"/>
          </p:cNvSpPr>
          <p:nvPr/>
        </p:nvSpPr>
        <p:spPr bwMode="auto">
          <a:xfrm>
            <a:off x="8489950" y="2619375"/>
            <a:ext cx="438150"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5’</a:t>
            </a:r>
          </a:p>
        </p:txBody>
      </p:sp>
      <p:sp>
        <p:nvSpPr>
          <p:cNvPr id="56325" name="Text Box 5"/>
          <p:cNvSpPr txBox="1">
            <a:spLocks noChangeArrowheads="1"/>
          </p:cNvSpPr>
          <p:nvPr/>
        </p:nvSpPr>
        <p:spPr bwMode="auto">
          <a:xfrm>
            <a:off x="957263" y="1955800"/>
            <a:ext cx="298450"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1</a:t>
            </a:r>
          </a:p>
        </p:txBody>
      </p:sp>
      <p:sp>
        <p:nvSpPr>
          <p:cNvPr id="56326" name="Text Box 6"/>
          <p:cNvSpPr txBox="1">
            <a:spLocks noChangeArrowheads="1"/>
          </p:cNvSpPr>
          <p:nvPr/>
        </p:nvSpPr>
        <p:spPr bwMode="auto">
          <a:xfrm>
            <a:off x="2198688" y="1955800"/>
            <a:ext cx="434975"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55</a:t>
            </a:r>
          </a:p>
        </p:txBody>
      </p:sp>
      <p:sp>
        <p:nvSpPr>
          <p:cNvPr id="56327" name="Text Box 7"/>
          <p:cNvSpPr txBox="1">
            <a:spLocks noChangeArrowheads="1"/>
          </p:cNvSpPr>
          <p:nvPr/>
        </p:nvSpPr>
        <p:spPr bwMode="auto">
          <a:xfrm>
            <a:off x="2616200" y="1955800"/>
            <a:ext cx="434975"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81</a:t>
            </a:r>
          </a:p>
        </p:txBody>
      </p:sp>
      <p:sp>
        <p:nvSpPr>
          <p:cNvPr id="56328" name="Text Box 8"/>
          <p:cNvSpPr txBox="1">
            <a:spLocks noChangeArrowheads="1"/>
          </p:cNvSpPr>
          <p:nvPr/>
        </p:nvSpPr>
        <p:spPr bwMode="auto">
          <a:xfrm>
            <a:off x="3906838" y="1955800"/>
            <a:ext cx="641350"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128</a:t>
            </a:r>
          </a:p>
        </p:txBody>
      </p:sp>
      <p:sp>
        <p:nvSpPr>
          <p:cNvPr id="56329" name="Text Box 9"/>
          <p:cNvSpPr txBox="1">
            <a:spLocks noChangeArrowheads="1"/>
          </p:cNvSpPr>
          <p:nvPr/>
        </p:nvSpPr>
        <p:spPr bwMode="auto">
          <a:xfrm>
            <a:off x="6864350" y="1955800"/>
            <a:ext cx="641350" cy="457200"/>
          </a:xfrm>
          <a:prstGeom prst="rect">
            <a:avLst/>
          </a:prstGeom>
          <a:noFill/>
          <a:ln w="9525">
            <a:noFill/>
            <a:miter lim="800000"/>
            <a:headEnd/>
            <a:tailEnd/>
          </a:ln>
        </p:spPr>
        <p:txBody>
          <a:bodyPr wrap="none">
            <a:spAutoFit/>
          </a:bodyPr>
          <a:lstStyle/>
          <a:p>
            <a:pPr algn="ctr" eaLnBrk="0" hangingPunct="0"/>
            <a:r>
              <a:rPr lang="fr-FR" sz="2400">
                <a:solidFill>
                  <a:schemeClr val="bg1"/>
                </a:solidFill>
                <a:latin typeface="Times New Roman" pitchFamily="18" charset="0"/>
              </a:rPr>
              <a:t>469</a:t>
            </a:r>
          </a:p>
        </p:txBody>
      </p:sp>
      <p:sp>
        <p:nvSpPr>
          <p:cNvPr id="56330" name="Rectangle 10"/>
          <p:cNvSpPr>
            <a:spLocks noChangeArrowheads="1"/>
          </p:cNvSpPr>
          <p:nvPr/>
        </p:nvSpPr>
        <p:spPr bwMode="auto">
          <a:xfrm>
            <a:off x="7194550" y="2435225"/>
            <a:ext cx="1331913" cy="825500"/>
          </a:xfrm>
          <a:prstGeom prst="rect">
            <a:avLst/>
          </a:prstGeom>
          <a:gradFill rotWithShape="1">
            <a:gsLst>
              <a:gs pos="0">
                <a:srgbClr val="390000"/>
              </a:gs>
              <a:gs pos="50000">
                <a:srgbClr val="FF0000"/>
              </a:gs>
              <a:gs pos="100000">
                <a:srgbClr val="390000"/>
              </a:gs>
            </a:gsLst>
            <a:lin ang="5400000" scaled="1"/>
          </a:gradFill>
          <a:ln w="9525">
            <a:solidFill>
              <a:schemeClr val="tx1"/>
            </a:solidFill>
            <a:miter lim="800000"/>
            <a:headEnd/>
            <a:tailEnd/>
          </a:ln>
        </p:spPr>
        <p:txBody>
          <a:bodyPr wrap="none" anchor="ctr"/>
          <a:lstStyle/>
          <a:p>
            <a:pPr algn="ctr" eaLnBrk="0" hangingPunct="0"/>
            <a:r>
              <a:rPr lang="fr-FR" sz="2400">
                <a:latin typeface="Times New Roman" pitchFamily="18" charset="0"/>
              </a:rPr>
              <a:t>NP</a:t>
            </a:r>
          </a:p>
        </p:txBody>
      </p:sp>
      <p:sp>
        <p:nvSpPr>
          <p:cNvPr id="56331" name="Rectangle 11"/>
          <p:cNvSpPr>
            <a:spLocks noChangeArrowheads="1"/>
          </p:cNvSpPr>
          <p:nvPr/>
        </p:nvSpPr>
        <p:spPr bwMode="auto">
          <a:xfrm>
            <a:off x="4214813" y="2435225"/>
            <a:ext cx="2968625" cy="825500"/>
          </a:xfrm>
          <a:prstGeom prst="rect">
            <a:avLst/>
          </a:prstGeom>
          <a:gradFill rotWithShape="1">
            <a:gsLst>
              <a:gs pos="0">
                <a:srgbClr val="000000"/>
              </a:gs>
              <a:gs pos="50000">
                <a:srgbClr val="FFFF00"/>
              </a:gs>
              <a:gs pos="100000">
                <a:srgbClr val="000000"/>
              </a:gs>
            </a:gsLst>
            <a:lin ang="5400000" scaled="1"/>
          </a:gradFill>
          <a:ln w="9525">
            <a:solidFill>
              <a:schemeClr val="tx1"/>
            </a:solidFill>
            <a:miter lim="800000"/>
            <a:headEnd/>
            <a:tailEnd/>
          </a:ln>
        </p:spPr>
        <p:txBody>
          <a:bodyPr wrap="none" anchor="ctr"/>
          <a:lstStyle/>
          <a:p>
            <a:pPr algn="ctr" eaLnBrk="0" hangingPunct="0"/>
            <a:endParaRPr lang="en-US" sz="2400">
              <a:latin typeface="Times New Roman" pitchFamily="18" charset="0"/>
            </a:endParaRPr>
          </a:p>
        </p:txBody>
      </p:sp>
      <p:sp>
        <p:nvSpPr>
          <p:cNvPr id="56332" name="Text Box 12"/>
          <p:cNvSpPr txBox="1">
            <a:spLocks noChangeArrowheads="1"/>
          </p:cNvSpPr>
          <p:nvPr/>
        </p:nvSpPr>
        <p:spPr bwMode="auto">
          <a:xfrm>
            <a:off x="5064125" y="2619375"/>
            <a:ext cx="17430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Dispensable</a:t>
            </a:r>
          </a:p>
        </p:txBody>
      </p:sp>
      <p:sp>
        <p:nvSpPr>
          <p:cNvPr id="56333" name="Text Box 13"/>
          <p:cNvSpPr txBox="1">
            <a:spLocks noChangeArrowheads="1"/>
          </p:cNvSpPr>
          <p:nvPr/>
        </p:nvSpPr>
        <p:spPr bwMode="auto">
          <a:xfrm>
            <a:off x="2828925" y="2619375"/>
            <a:ext cx="1489075" cy="457200"/>
          </a:xfrm>
          <a:prstGeom prst="rect">
            <a:avLst/>
          </a:prstGeom>
          <a:noFill/>
          <a:ln w="9525">
            <a:noFill/>
            <a:miter lim="800000"/>
            <a:headEnd/>
            <a:tailEnd/>
          </a:ln>
        </p:spPr>
        <p:txBody>
          <a:bodyPr wrap="none">
            <a:spAutoFit/>
          </a:bodyPr>
          <a:lstStyle/>
          <a:p>
            <a:pPr algn="ctr" eaLnBrk="0" hangingPunct="0"/>
            <a:r>
              <a:rPr lang="fr-FR" sz="2400" b="1">
                <a:latin typeface="Times New Roman" pitchFamily="18" charset="0"/>
              </a:rPr>
              <a:t>3-8x(UN</a:t>
            </a:r>
            <a:r>
              <a:rPr lang="fr-FR" sz="2400" b="1" baseline="-25000">
                <a:latin typeface="Times New Roman" pitchFamily="18" charset="0"/>
              </a:rPr>
              <a:t>5</a:t>
            </a:r>
            <a:r>
              <a:rPr lang="fr-FR" sz="2400" b="1">
                <a:latin typeface="Times New Roman" pitchFamily="18" charset="0"/>
              </a:rPr>
              <a:t>)</a:t>
            </a:r>
          </a:p>
        </p:txBody>
      </p:sp>
      <p:sp>
        <p:nvSpPr>
          <p:cNvPr id="56334" name="Text Box 15"/>
          <p:cNvSpPr txBox="1">
            <a:spLocks noChangeArrowheads="1"/>
          </p:cNvSpPr>
          <p:nvPr/>
        </p:nvSpPr>
        <p:spPr bwMode="auto">
          <a:xfrm>
            <a:off x="2116138" y="3365500"/>
            <a:ext cx="1012825" cy="457200"/>
          </a:xfrm>
          <a:prstGeom prst="rect">
            <a:avLst/>
          </a:prstGeom>
          <a:noFill/>
          <a:ln w="9525">
            <a:noFill/>
            <a:miter lim="800000"/>
            <a:headEnd/>
            <a:tailEnd/>
          </a:ln>
        </p:spPr>
        <p:txBody>
          <a:bodyPr wrap="none">
            <a:spAutoFit/>
          </a:bodyPr>
          <a:lstStyle/>
          <a:p>
            <a:pPr algn="ctr" eaLnBrk="0" hangingPunct="0"/>
            <a:r>
              <a:rPr lang="en-US" sz="2400">
                <a:solidFill>
                  <a:schemeClr val="bg1"/>
                </a:solidFill>
                <a:latin typeface="Times New Roman" pitchFamily="18" charset="0"/>
              </a:rPr>
              <a:t>Spacer</a:t>
            </a:r>
          </a:p>
        </p:txBody>
      </p:sp>
      <p:sp>
        <p:nvSpPr>
          <p:cNvPr id="56335" name="Rectangle 16"/>
          <p:cNvSpPr>
            <a:spLocks noChangeArrowheads="1"/>
          </p:cNvSpPr>
          <p:nvPr/>
        </p:nvSpPr>
        <p:spPr bwMode="auto">
          <a:xfrm>
            <a:off x="903288" y="2435225"/>
            <a:ext cx="1501775" cy="825500"/>
          </a:xfrm>
          <a:prstGeom prst="rect">
            <a:avLst/>
          </a:prstGeom>
          <a:gradFill rotWithShape="1">
            <a:gsLst>
              <a:gs pos="0">
                <a:srgbClr val="000000"/>
              </a:gs>
              <a:gs pos="50000">
                <a:srgbClr val="006600"/>
              </a:gs>
              <a:gs pos="100000">
                <a:srgbClr val="000000"/>
              </a:gs>
            </a:gsLst>
            <a:lin ang="5400000" scaled="1"/>
          </a:gradFill>
          <a:ln w="9525">
            <a:solidFill>
              <a:schemeClr val="tx1"/>
            </a:solidFill>
            <a:miter lim="800000"/>
            <a:headEnd/>
            <a:tailEnd/>
          </a:ln>
        </p:spPr>
        <p:txBody>
          <a:bodyPr wrap="none" anchor="ctr"/>
          <a:lstStyle/>
          <a:p>
            <a:pPr algn="ctr" eaLnBrk="0" hangingPunct="0"/>
            <a:endParaRPr lang="en-US" sz="2400">
              <a:latin typeface="Times New Roman" pitchFamily="18" charset="0"/>
            </a:endParaRPr>
          </a:p>
        </p:txBody>
      </p:sp>
      <p:sp>
        <p:nvSpPr>
          <p:cNvPr id="243729" name="Rectangle 17"/>
          <p:cNvSpPr>
            <a:spLocks noChangeArrowheads="1"/>
          </p:cNvSpPr>
          <p:nvPr/>
        </p:nvSpPr>
        <p:spPr bwMode="auto">
          <a:xfrm>
            <a:off x="2405063" y="2435225"/>
            <a:ext cx="406400" cy="825500"/>
          </a:xfrm>
          <a:prstGeom prst="rect">
            <a:avLst/>
          </a:prstGeom>
          <a:gradFill rotWithShape="1">
            <a:gsLst>
              <a:gs pos="0">
                <a:schemeClr val="bg2">
                  <a:gamma/>
                  <a:shade val="0"/>
                  <a:invGamma/>
                </a:schemeClr>
              </a:gs>
              <a:gs pos="50000">
                <a:schemeClr val="bg2"/>
              </a:gs>
              <a:gs pos="100000">
                <a:schemeClr val="bg2">
                  <a:gamma/>
                  <a:shade val="0"/>
                  <a:invGamma/>
                </a:schemeClr>
              </a:gs>
            </a:gsLst>
            <a:lin ang="5400000" scaled="1"/>
          </a:gradFill>
          <a:ln w="9525">
            <a:solidFill>
              <a:schemeClr val="tx1"/>
            </a:solidFill>
            <a:miter lim="800000"/>
            <a:headEnd/>
            <a:tailEnd/>
          </a:ln>
          <a:effectLst/>
        </p:spPr>
        <p:txBody>
          <a:bodyPr wrap="none" anchor="ctr"/>
          <a:lstStyle/>
          <a:p>
            <a:pPr algn="ctr" eaLnBrk="0" hangingPunct="0">
              <a:defRPr/>
            </a:pPr>
            <a:endParaRPr lang="en-US" sz="2400">
              <a:latin typeface="Times New Roman" pitchFamily="18" charset="0"/>
            </a:endParaRPr>
          </a:p>
        </p:txBody>
      </p:sp>
      <p:sp>
        <p:nvSpPr>
          <p:cNvPr id="56337" name="Text Box 18"/>
          <p:cNvSpPr txBox="1">
            <a:spLocks noChangeArrowheads="1"/>
          </p:cNvSpPr>
          <p:nvPr/>
        </p:nvSpPr>
        <p:spPr bwMode="auto">
          <a:xfrm>
            <a:off x="1220788" y="1320800"/>
            <a:ext cx="725487" cy="519113"/>
          </a:xfrm>
          <a:prstGeom prst="rect">
            <a:avLst/>
          </a:prstGeom>
          <a:noFill/>
          <a:ln w="9525">
            <a:noFill/>
            <a:miter lim="800000"/>
            <a:headEnd/>
            <a:tailEnd/>
          </a:ln>
        </p:spPr>
        <p:txBody>
          <a:bodyPr wrap="none">
            <a:spAutoFit/>
          </a:bodyPr>
          <a:lstStyle/>
          <a:p>
            <a:pPr algn="ctr" eaLnBrk="0" hangingPunct="0"/>
            <a:r>
              <a:rPr lang="fr-FR" sz="2800" b="1">
                <a:solidFill>
                  <a:schemeClr val="bg1"/>
                </a:solidFill>
                <a:latin typeface="Times New Roman" pitchFamily="18" charset="0"/>
              </a:rPr>
              <a:t>PE1</a:t>
            </a:r>
          </a:p>
        </p:txBody>
      </p:sp>
      <p:sp>
        <p:nvSpPr>
          <p:cNvPr id="56338" name="Text Box 19"/>
          <p:cNvSpPr txBox="1">
            <a:spLocks noChangeArrowheads="1"/>
          </p:cNvSpPr>
          <p:nvPr/>
        </p:nvSpPr>
        <p:spPr bwMode="auto">
          <a:xfrm>
            <a:off x="3268663" y="1320800"/>
            <a:ext cx="815975" cy="519113"/>
          </a:xfrm>
          <a:prstGeom prst="rect">
            <a:avLst/>
          </a:prstGeom>
          <a:noFill/>
          <a:ln w="9525">
            <a:noFill/>
            <a:miter lim="800000"/>
            <a:headEnd/>
            <a:tailEnd/>
          </a:ln>
        </p:spPr>
        <p:txBody>
          <a:bodyPr wrap="none">
            <a:spAutoFit/>
          </a:bodyPr>
          <a:lstStyle/>
          <a:p>
            <a:pPr algn="ctr" eaLnBrk="0" hangingPunct="0"/>
            <a:r>
              <a:rPr lang="fr-FR" sz="2800" b="1">
                <a:solidFill>
                  <a:schemeClr val="bg1"/>
                </a:solidFill>
                <a:latin typeface="Times New Roman" pitchFamily="18" charset="0"/>
              </a:rPr>
              <a:t>PE2</a:t>
            </a:r>
          </a:p>
        </p:txBody>
      </p:sp>
      <p:sp>
        <p:nvSpPr>
          <p:cNvPr id="56339" name="Rectangle 20"/>
          <p:cNvSpPr>
            <a:spLocks noChangeArrowheads="1"/>
          </p:cNvSpPr>
          <p:nvPr/>
        </p:nvSpPr>
        <p:spPr bwMode="auto">
          <a:xfrm>
            <a:off x="1398588" y="4724400"/>
            <a:ext cx="4951412" cy="457200"/>
          </a:xfrm>
          <a:prstGeom prst="rect">
            <a:avLst/>
          </a:prstGeom>
          <a:noFill/>
          <a:ln w="9525">
            <a:noFill/>
            <a:miter lim="800000"/>
            <a:headEnd/>
            <a:tailEnd/>
          </a:ln>
        </p:spPr>
        <p:txBody>
          <a:bodyPr wrap="none">
            <a:spAutoFit/>
          </a:bodyPr>
          <a:lstStyle/>
          <a:p>
            <a:pPr algn="ctr" eaLnBrk="0" hangingPunct="0"/>
            <a:r>
              <a:rPr lang="en-US" sz="2400" b="1">
                <a:solidFill>
                  <a:schemeClr val="bg1"/>
                </a:solidFill>
                <a:latin typeface="Times New Roman" pitchFamily="18" charset="0"/>
              </a:rPr>
              <a:t>UN</a:t>
            </a:r>
            <a:r>
              <a:rPr lang="en-US" sz="2400" b="1" baseline="-25000">
                <a:solidFill>
                  <a:schemeClr val="bg1"/>
                </a:solidFill>
                <a:latin typeface="Times New Roman" pitchFamily="18" charset="0"/>
              </a:rPr>
              <a:t>5 </a:t>
            </a:r>
            <a:r>
              <a:rPr lang="en-US" sz="2400" b="1">
                <a:solidFill>
                  <a:schemeClr val="bg1"/>
                </a:solidFill>
                <a:latin typeface="Times New Roman" pitchFamily="18" charset="0"/>
              </a:rPr>
              <a:t>– hexamers, N is any nucleotide </a:t>
            </a:r>
          </a:p>
        </p:txBody>
      </p:sp>
      <p:sp>
        <p:nvSpPr>
          <p:cNvPr id="56340" name="Rectangle 21"/>
          <p:cNvSpPr>
            <a:spLocks noChangeArrowheads="1"/>
          </p:cNvSpPr>
          <p:nvPr/>
        </p:nvSpPr>
        <p:spPr bwMode="auto">
          <a:xfrm>
            <a:off x="2405063" y="2435225"/>
            <a:ext cx="179387" cy="825500"/>
          </a:xfrm>
          <a:prstGeom prst="rect">
            <a:avLst/>
          </a:prstGeom>
          <a:gradFill rotWithShape="1">
            <a:gsLst>
              <a:gs pos="0">
                <a:srgbClr val="000000"/>
              </a:gs>
              <a:gs pos="50000">
                <a:srgbClr val="4D4D4D"/>
              </a:gs>
              <a:gs pos="100000">
                <a:srgbClr val="000000"/>
              </a:gs>
            </a:gsLst>
            <a:lin ang="5400000" scaled="1"/>
          </a:gradFill>
          <a:ln w="9525">
            <a:solidFill>
              <a:schemeClr val="tx1"/>
            </a:solidFill>
            <a:miter lim="800000"/>
            <a:headEnd/>
            <a:tailEnd/>
          </a:ln>
        </p:spPr>
        <p:txBody>
          <a:bodyPr wrap="none" anchor="ctr"/>
          <a:lstStyle/>
          <a:p>
            <a:pPr algn="ctr" eaLnBrk="0" hangingPunct="0"/>
            <a:endParaRPr lang="en-US" sz="2400">
              <a:latin typeface="Times New Roman" pitchFamily="18" charset="0"/>
            </a:endParaRPr>
          </a:p>
        </p:txBody>
      </p:sp>
      <p:sp>
        <p:nvSpPr>
          <p:cNvPr id="56341" name="Text Box 22"/>
          <p:cNvSpPr txBox="1">
            <a:spLocks noChangeArrowheads="1"/>
          </p:cNvSpPr>
          <p:nvPr/>
        </p:nvSpPr>
        <p:spPr bwMode="auto">
          <a:xfrm rot="-5400000">
            <a:off x="2194719" y="2685256"/>
            <a:ext cx="590550" cy="325438"/>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TSS</a:t>
            </a:r>
          </a:p>
        </p:txBody>
      </p:sp>
      <p:sp>
        <p:nvSpPr>
          <p:cNvPr id="56342" name="Text Box 23"/>
          <p:cNvSpPr txBox="1">
            <a:spLocks noChangeArrowheads="1"/>
          </p:cNvSpPr>
          <p:nvPr/>
        </p:nvSpPr>
        <p:spPr bwMode="auto">
          <a:xfrm>
            <a:off x="3209925" y="3598863"/>
            <a:ext cx="3000375" cy="457200"/>
          </a:xfrm>
          <a:prstGeom prst="rect">
            <a:avLst/>
          </a:prstGeom>
          <a:noFill/>
          <a:ln w="9525">
            <a:noFill/>
            <a:miter lim="800000"/>
            <a:headEnd/>
            <a:tailEnd/>
          </a:ln>
        </p:spPr>
        <p:txBody>
          <a:bodyPr wrap="none">
            <a:spAutoFit/>
          </a:bodyPr>
          <a:lstStyle/>
          <a:p>
            <a:pPr algn="ctr" eaLnBrk="0" hangingPunct="0"/>
            <a:r>
              <a:rPr lang="en-US" sz="2400">
                <a:solidFill>
                  <a:schemeClr val="bg1"/>
                </a:solidFill>
                <a:latin typeface="Times New Roman" pitchFamily="18" charset="0"/>
              </a:rPr>
              <a:t>Modified Rule of “six”</a:t>
            </a:r>
          </a:p>
        </p:txBody>
      </p:sp>
      <p:sp>
        <p:nvSpPr>
          <p:cNvPr id="56343" name="Text Box 24"/>
          <p:cNvSpPr txBox="1">
            <a:spLocks noChangeArrowheads="1"/>
          </p:cNvSpPr>
          <p:nvPr/>
        </p:nvSpPr>
        <p:spPr bwMode="auto">
          <a:xfrm>
            <a:off x="490538" y="384175"/>
            <a:ext cx="8399462" cy="519113"/>
          </a:xfrm>
          <a:prstGeom prst="rect">
            <a:avLst/>
          </a:prstGeom>
          <a:noFill/>
          <a:ln w="9525">
            <a:noFill/>
            <a:miter lim="800000"/>
            <a:headEnd/>
            <a:tailEnd/>
          </a:ln>
        </p:spPr>
        <p:txBody>
          <a:bodyPr wrap="none">
            <a:spAutoFit/>
          </a:bodyPr>
          <a:lstStyle/>
          <a:p>
            <a:pPr algn="ctr" eaLnBrk="0" hangingPunct="0"/>
            <a:r>
              <a:rPr lang="en-US" sz="2800" b="1">
                <a:solidFill>
                  <a:schemeClr val="bg1"/>
                </a:solidFill>
                <a:latin typeface="Times New Roman" pitchFamily="18" charset="0"/>
              </a:rPr>
              <a:t>Proposed structure of the EBOV replication promoter</a:t>
            </a:r>
          </a:p>
        </p:txBody>
      </p:sp>
      <p:sp>
        <p:nvSpPr>
          <p:cNvPr id="56344" name="Line 25"/>
          <p:cNvSpPr>
            <a:spLocks noChangeShapeType="1"/>
          </p:cNvSpPr>
          <p:nvPr/>
        </p:nvSpPr>
        <p:spPr bwMode="auto">
          <a:xfrm flipV="1">
            <a:off x="2554288" y="3303588"/>
            <a:ext cx="117475" cy="188912"/>
          </a:xfrm>
          <a:prstGeom prst="line">
            <a:avLst/>
          </a:prstGeom>
          <a:noFill/>
          <a:ln w="9525">
            <a:solidFill>
              <a:schemeClr val="bg1"/>
            </a:solidFill>
            <a:round/>
            <a:headEnd/>
            <a:tailEnd type="triangle" w="med" len="med"/>
          </a:ln>
        </p:spPr>
        <p:txBody>
          <a:bodyPr/>
          <a:lstStyle/>
          <a:p>
            <a:endParaRPr lang="fr-FR"/>
          </a:p>
        </p:txBody>
      </p:sp>
      <p:sp>
        <p:nvSpPr>
          <p:cNvPr id="56345" name="Rectangle 26"/>
          <p:cNvSpPr>
            <a:spLocks noChangeArrowheads="1"/>
          </p:cNvSpPr>
          <p:nvPr/>
        </p:nvSpPr>
        <p:spPr bwMode="auto">
          <a:xfrm>
            <a:off x="1403350" y="5348288"/>
            <a:ext cx="3178175" cy="457200"/>
          </a:xfrm>
          <a:prstGeom prst="rect">
            <a:avLst/>
          </a:prstGeom>
          <a:noFill/>
          <a:ln w="9525">
            <a:noFill/>
            <a:miter lim="800000"/>
            <a:headEnd/>
            <a:tailEnd/>
          </a:ln>
        </p:spPr>
        <p:txBody>
          <a:bodyPr wrap="none">
            <a:spAutoFit/>
          </a:bodyPr>
          <a:lstStyle/>
          <a:p>
            <a:pPr algn="ctr" eaLnBrk="0" hangingPunct="0"/>
            <a:r>
              <a:rPr lang="en-US" sz="2400" b="1">
                <a:solidFill>
                  <a:schemeClr val="bg1"/>
                </a:solidFill>
                <a:latin typeface="Times New Roman" pitchFamily="18" charset="0"/>
              </a:rPr>
              <a:t>PE</a:t>
            </a:r>
            <a:r>
              <a:rPr lang="en-US" sz="2400" b="1" baseline="-25000">
                <a:solidFill>
                  <a:schemeClr val="bg1"/>
                </a:solidFill>
                <a:latin typeface="Times New Roman" pitchFamily="18" charset="0"/>
              </a:rPr>
              <a:t> </a:t>
            </a:r>
            <a:r>
              <a:rPr lang="en-US" sz="2400" b="1">
                <a:solidFill>
                  <a:schemeClr val="bg1"/>
                </a:solidFill>
                <a:latin typeface="Times New Roman" pitchFamily="18" charset="0"/>
              </a:rPr>
              <a:t>– promoter element</a:t>
            </a:r>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0" name="Object 2"/>
          <p:cNvGraphicFramePr>
            <a:graphicFrameLocks noChangeAspect="1"/>
          </p:cNvGraphicFramePr>
          <p:nvPr/>
        </p:nvGraphicFramePr>
        <p:xfrm>
          <a:off x="1373188" y="1206500"/>
          <a:ext cx="2828925" cy="3192463"/>
        </p:xfrm>
        <a:graphic>
          <a:graphicData uri="http://schemas.openxmlformats.org/presentationml/2006/ole">
            <mc:AlternateContent xmlns:mc="http://schemas.openxmlformats.org/markup-compatibility/2006">
              <mc:Choice xmlns:v="urn:schemas-microsoft-com:vml" Requires="v">
                <p:oleObj spid="_x0000_s2051" name="Dessin de Designer" r:id="rId3" imgW="2829240" imgH="3191760" progId="Designer.Drawing.8">
                  <p:embed/>
                </p:oleObj>
              </mc:Choice>
              <mc:Fallback>
                <p:oleObj name="Dessin de Designer" r:id="rId3" imgW="2829240" imgH="3191760" progId="Designer.Drawing.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3188" y="1206500"/>
                        <a:ext cx="2828925" cy="319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33795" name="Picture 3" descr="Promoter-as-NC"/>
          <p:cNvPicPr>
            <a:picLocks noChangeAspect="1" noChangeArrowheads="1"/>
          </p:cNvPicPr>
          <p:nvPr/>
        </p:nvPicPr>
        <p:blipFill>
          <a:blip r:embed="rId5"/>
          <a:srcRect/>
          <a:stretch>
            <a:fillRect/>
          </a:stretch>
        </p:blipFill>
        <p:spPr bwMode="auto">
          <a:xfrm>
            <a:off x="595313" y="1717675"/>
            <a:ext cx="2838450" cy="3200400"/>
          </a:xfrm>
          <a:prstGeom prst="rect">
            <a:avLst/>
          </a:prstGeom>
          <a:noFill/>
          <a:ln w="9525">
            <a:noFill/>
            <a:miter lim="800000"/>
            <a:headEnd/>
            <a:tailEnd/>
          </a:ln>
        </p:spPr>
      </p:pic>
      <p:grpSp>
        <p:nvGrpSpPr>
          <p:cNvPr id="2" name="Group 4"/>
          <p:cNvGrpSpPr>
            <a:grpSpLocks/>
          </p:cNvGrpSpPr>
          <p:nvPr/>
        </p:nvGrpSpPr>
        <p:grpSpPr bwMode="auto">
          <a:xfrm>
            <a:off x="2009775" y="2573338"/>
            <a:ext cx="2397125" cy="682625"/>
            <a:chOff x="1287" y="1378"/>
            <a:chExt cx="1510" cy="430"/>
          </a:xfrm>
        </p:grpSpPr>
        <p:sp>
          <p:nvSpPr>
            <p:cNvPr id="2077" name="AutoShape 5"/>
            <p:cNvSpPr>
              <a:spLocks noChangeArrowheads="1"/>
            </p:cNvSpPr>
            <p:nvPr/>
          </p:nvSpPr>
          <p:spPr bwMode="auto">
            <a:xfrm rot="4804204">
              <a:off x="1626" y="1039"/>
              <a:ext cx="430" cy="1108"/>
            </a:xfrm>
            <a:prstGeom prst="curvedRightArrow">
              <a:avLst>
                <a:gd name="adj1" fmla="val 11560"/>
                <a:gd name="adj2" fmla="val 63094"/>
                <a:gd name="adj3" fmla="val 33333"/>
              </a:avLst>
            </a:prstGeom>
            <a:solidFill>
              <a:srgbClr val="4D4D4D"/>
            </a:solidFill>
            <a:ln w="9525">
              <a:solidFill>
                <a:schemeClr val="tx1"/>
              </a:solidFill>
              <a:miter lim="800000"/>
              <a:headEnd/>
              <a:tailEnd/>
            </a:ln>
          </p:spPr>
          <p:txBody>
            <a:bodyPr wrap="none" anchor="ctr"/>
            <a:lstStyle/>
            <a:p>
              <a:endParaRPr lang="en-US"/>
            </a:p>
          </p:txBody>
        </p:sp>
        <p:sp>
          <p:nvSpPr>
            <p:cNvPr id="2078" name="Text Box 6"/>
            <p:cNvSpPr txBox="1">
              <a:spLocks noChangeArrowheads="1"/>
            </p:cNvSpPr>
            <p:nvPr/>
          </p:nvSpPr>
          <p:spPr bwMode="auto">
            <a:xfrm>
              <a:off x="2417" y="1499"/>
              <a:ext cx="380" cy="288"/>
            </a:xfrm>
            <a:prstGeom prst="rect">
              <a:avLst/>
            </a:prstGeom>
            <a:noFill/>
            <a:ln w="9525">
              <a:noFill/>
              <a:miter lim="800000"/>
              <a:headEnd/>
              <a:tailEnd/>
            </a:ln>
          </p:spPr>
          <p:txBody>
            <a:bodyPr wrap="none">
              <a:spAutoFit/>
            </a:bodyPr>
            <a:lstStyle/>
            <a:p>
              <a:r>
                <a:rPr lang="fr-CH" sz="2400" b="1">
                  <a:latin typeface="Comic Sans MS" pitchFamily="66" charset="0"/>
                </a:rPr>
                <a:t>GS</a:t>
              </a:r>
              <a:endParaRPr lang="de-DE" sz="2400" b="1">
                <a:latin typeface="Comic Sans MS" pitchFamily="66" charset="0"/>
              </a:endParaRPr>
            </a:p>
          </p:txBody>
        </p:sp>
      </p:grpSp>
      <p:pic>
        <p:nvPicPr>
          <p:cNvPr id="33799" name="Picture 7" descr="GE-in-the-back"/>
          <p:cNvPicPr>
            <a:picLocks noChangeAspect="1" noChangeArrowheads="1"/>
          </p:cNvPicPr>
          <p:nvPr/>
        </p:nvPicPr>
        <p:blipFill>
          <a:blip r:embed="rId6"/>
          <a:srcRect/>
          <a:stretch>
            <a:fillRect/>
          </a:stretch>
        </p:blipFill>
        <p:spPr bwMode="auto">
          <a:xfrm>
            <a:off x="5922963" y="2451100"/>
            <a:ext cx="2581275" cy="2057400"/>
          </a:xfrm>
          <a:prstGeom prst="rect">
            <a:avLst/>
          </a:prstGeom>
          <a:noFill/>
          <a:ln w="9525">
            <a:noFill/>
            <a:miter lim="800000"/>
            <a:headEnd/>
            <a:tailEnd/>
          </a:ln>
        </p:spPr>
      </p:pic>
      <p:sp>
        <p:nvSpPr>
          <p:cNvPr id="2054" name="Text Box 8"/>
          <p:cNvSpPr txBox="1">
            <a:spLocks noChangeArrowheads="1"/>
          </p:cNvSpPr>
          <p:nvPr/>
        </p:nvSpPr>
        <p:spPr bwMode="auto">
          <a:xfrm>
            <a:off x="2719388" y="385763"/>
            <a:ext cx="3332162" cy="701675"/>
          </a:xfrm>
          <a:prstGeom prst="rect">
            <a:avLst/>
          </a:prstGeom>
          <a:noFill/>
          <a:ln w="9525">
            <a:noFill/>
            <a:miter lim="800000"/>
            <a:headEnd/>
            <a:tailEnd/>
          </a:ln>
        </p:spPr>
        <p:txBody>
          <a:bodyPr wrap="none">
            <a:spAutoFit/>
          </a:bodyPr>
          <a:lstStyle/>
          <a:p>
            <a:r>
              <a:rPr lang="fr-CH" sz="4000">
                <a:latin typeface="Comic Sans MS" pitchFamily="66" charset="0"/>
              </a:rPr>
              <a:t>G/Pr in space</a:t>
            </a:r>
            <a:endParaRPr lang="de-DE" sz="4000">
              <a:latin typeface="Comic Sans MS" pitchFamily="66" charset="0"/>
            </a:endParaRPr>
          </a:p>
        </p:txBody>
      </p:sp>
      <p:grpSp>
        <p:nvGrpSpPr>
          <p:cNvPr id="3" name="Group 9"/>
          <p:cNvGrpSpPr>
            <a:grpSpLocks/>
          </p:cNvGrpSpPr>
          <p:nvPr/>
        </p:nvGrpSpPr>
        <p:grpSpPr bwMode="auto">
          <a:xfrm>
            <a:off x="1554163" y="3514725"/>
            <a:ext cx="1628775" cy="1365250"/>
            <a:chOff x="966" y="3207"/>
            <a:chExt cx="1026" cy="860"/>
          </a:xfrm>
        </p:grpSpPr>
        <p:grpSp>
          <p:nvGrpSpPr>
            <p:cNvPr id="2064" name="Group 10"/>
            <p:cNvGrpSpPr>
              <a:grpSpLocks/>
            </p:cNvGrpSpPr>
            <p:nvPr/>
          </p:nvGrpSpPr>
          <p:grpSpPr bwMode="auto">
            <a:xfrm>
              <a:off x="966" y="3207"/>
              <a:ext cx="1026" cy="860"/>
              <a:chOff x="2616" y="3204"/>
              <a:chExt cx="1068" cy="860"/>
            </a:xfrm>
          </p:grpSpPr>
          <p:sp>
            <p:nvSpPr>
              <p:cNvPr id="2071" name="Oval 11"/>
              <p:cNvSpPr>
                <a:spLocks noChangeArrowheads="1"/>
              </p:cNvSpPr>
              <p:nvPr/>
            </p:nvSpPr>
            <p:spPr bwMode="auto">
              <a:xfrm>
                <a:off x="2618" y="3207"/>
                <a:ext cx="500" cy="423"/>
              </a:xfrm>
              <a:prstGeom prst="ellipse">
                <a:avLst/>
              </a:prstGeom>
              <a:solidFill>
                <a:srgbClr val="B2B2B2"/>
              </a:solidFill>
              <a:ln w="9525">
                <a:noFill/>
                <a:round/>
                <a:headEnd/>
                <a:tailEnd/>
              </a:ln>
            </p:spPr>
            <p:txBody>
              <a:bodyPr wrap="none" anchor="ctr"/>
              <a:lstStyle/>
              <a:p>
                <a:endParaRPr lang="en-US"/>
              </a:p>
            </p:txBody>
          </p:sp>
          <p:sp>
            <p:nvSpPr>
              <p:cNvPr id="2072" name="Oval 12"/>
              <p:cNvSpPr>
                <a:spLocks noChangeArrowheads="1"/>
              </p:cNvSpPr>
              <p:nvPr/>
            </p:nvSpPr>
            <p:spPr bwMode="auto">
              <a:xfrm>
                <a:off x="2879" y="3225"/>
                <a:ext cx="500" cy="423"/>
              </a:xfrm>
              <a:prstGeom prst="ellipse">
                <a:avLst/>
              </a:prstGeom>
              <a:solidFill>
                <a:srgbClr val="B2B2B2"/>
              </a:solidFill>
              <a:ln w="9525">
                <a:noFill/>
                <a:round/>
                <a:headEnd/>
                <a:tailEnd/>
              </a:ln>
            </p:spPr>
            <p:txBody>
              <a:bodyPr wrap="none" anchor="ctr"/>
              <a:lstStyle/>
              <a:p>
                <a:endParaRPr lang="en-US"/>
              </a:p>
            </p:txBody>
          </p:sp>
          <p:sp>
            <p:nvSpPr>
              <p:cNvPr id="2073" name="Oval 13"/>
              <p:cNvSpPr>
                <a:spLocks noChangeArrowheads="1"/>
              </p:cNvSpPr>
              <p:nvPr/>
            </p:nvSpPr>
            <p:spPr bwMode="auto">
              <a:xfrm>
                <a:off x="3184" y="3204"/>
                <a:ext cx="500" cy="423"/>
              </a:xfrm>
              <a:prstGeom prst="ellipse">
                <a:avLst/>
              </a:prstGeom>
              <a:solidFill>
                <a:srgbClr val="B2B2B2"/>
              </a:solidFill>
              <a:ln w="9525">
                <a:noFill/>
                <a:round/>
                <a:headEnd/>
                <a:tailEnd/>
              </a:ln>
            </p:spPr>
            <p:txBody>
              <a:bodyPr wrap="none" anchor="ctr"/>
              <a:lstStyle/>
              <a:p>
                <a:endParaRPr lang="en-US"/>
              </a:p>
            </p:txBody>
          </p:sp>
          <p:sp>
            <p:nvSpPr>
              <p:cNvPr id="2074" name="Oval 14"/>
              <p:cNvSpPr>
                <a:spLocks noChangeArrowheads="1"/>
              </p:cNvSpPr>
              <p:nvPr/>
            </p:nvSpPr>
            <p:spPr bwMode="auto">
              <a:xfrm>
                <a:off x="2616" y="3593"/>
                <a:ext cx="500" cy="423"/>
              </a:xfrm>
              <a:prstGeom prst="ellipse">
                <a:avLst/>
              </a:prstGeom>
              <a:solidFill>
                <a:srgbClr val="B2B2B2"/>
              </a:solidFill>
              <a:ln w="9525">
                <a:noFill/>
                <a:round/>
                <a:headEnd/>
                <a:tailEnd/>
              </a:ln>
            </p:spPr>
            <p:txBody>
              <a:bodyPr wrap="none" anchor="ctr"/>
              <a:lstStyle/>
              <a:p>
                <a:endParaRPr lang="en-US"/>
              </a:p>
            </p:txBody>
          </p:sp>
          <p:sp>
            <p:nvSpPr>
              <p:cNvPr id="2075" name="Oval 15"/>
              <p:cNvSpPr>
                <a:spLocks noChangeArrowheads="1"/>
              </p:cNvSpPr>
              <p:nvPr/>
            </p:nvSpPr>
            <p:spPr bwMode="auto">
              <a:xfrm>
                <a:off x="2885" y="3641"/>
                <a:ext cx="500" cy="423"/>
              </a:xfrm>
              <a:prstGeom prst="ellipse">
                <a:avLst/>
              </a:prstGeom>
              <a:solidFill>
                <a:srgbClr val="B2B2B2"/>
              </a:solidFill>
              <a:ln w="9525">
                <a:noFill/>
                <a:round/>
                <a:headEnd/>
                <a:tailEnd/>
              </a:ln>
            </p:spPr>
            <p:txBody>
              <a:bodyPr wrap="none" anchor="ctr"/>
              <a:lstStyle/>
              <a:p>
                <a:endParaRPr lang="en-US"/>
              </a:p>
            </p:txBody>
          </p:sp>
          <p:sp>
            <p:nvSpPr>
              <p:cNvPr id="2076" name="Oval 16"/>
              <p:cNvSpPr>
                <a:spLocks noChangeArrowheads="1"/>
              </p:cNvSpPr>
              <p:nvPr/>
            </p:nvSpPr>
            <p:spPr bwMode="auto">
              <a:xfrm>
                <a:off x="3157" y="3607"/>
                <a:ext cx="500" cy="423"/>
              </a:xfrm>
              <a:prstGeom prst="ellipse">
                <a:avLst/>
              </a:prstGeom>
              <a:solidFill>
                <a:srgbClr val="B2B2B2"/>
              </a:solidFill>
              <a:ln w="9525">
                <a:noFill/>
                <a:round/>
                <a:headEnd/>
                <a:tailEnd/>
              </a:ln>
            </p:spPr>
            <p:txBody>
              <a:bodyPr wrap="none" anchor="ctr"/>
              <a:lstStyle/>
              <a:p>
                <a:endParaRPr lang="en-US"/>
              </a:p>
            </p:txBody>
          </p:sp>
        </p:grpSp>
        <p:sp>
          <p:nvSpPr>
            <p:cNvPr id="2065" name="Text Box 17"/>
            <p:cNvSpPr txBox="1">
              <a:spLocks noChangeArrowheads="1"/>
            </p:cNvSpPr>
            <p:nvPr/>
          </p:nvSpPr>
          <p:spPr bwMode="auto">
            <a:xfrm>
              <a:off x="1675" y="3719"/>
              <a:ext cx="196" cy="231"/>
            </a:xfrm>
            <a:prstGeom prst="rect">
              <a:avLst/>
            </a:prstGeom>
            <a:noFill/>
            <a:ln w="9525">
              <a:noFill/>
              <a:miter lim="800000"/>
              <a:headEnd/>
              <a:tailEnd/>
            </a:ln>
          </p:spPr>
          <p:txBody>
            <a:bodyPr wrap="none">
              <a:spAutoFit/>
            </a:bodyPr>
            <a:lstStyle/>
            <a:p>
              <a:r>
                <a:rPr lang="fr-CH"/>
                <a:t>1</a:t>
              </a:r>
              <a:endParaRPr lang="de-DE"/>
            </a:p>
          </p:txBody>
        </p:sp>
        <p:sp>
          <p:nvSpPr>
            <p:cNvPr id="2066" name="Text Box 18"/>
            <p:cNvSpPr txBox="1">
              <a:spLocks noChangeArrowheads="1"/>
            </p:cNvSpPr>
            <p:nvPr/>
          </p:nvSpPr>
          <p:spPr bwMode="auto">
            <a:xfrm>
              <a:off x="1368" y="3740"/>
              <a:ext cx="196" cy="231"/>
            </a:xfrm>
            <a:prstGeom prst="rect">
              <a:avLst/>
            </a:prstGeom>
            <a:noFill/>
            <a:ln w="9525">
              <a:noFill/>
              <a:miter lim="800000"/>
              <a:headEnd/>
              <a:tailEnd/>
            </a:ln>
          </p:spPr>
          <p:txBody>
            <a:bodyPr wrap="none">
              <a:spAutoFit/>
            </a:bodyPr>
            <a:lstStyle/>
            <a:p>
              <a:r>
                <a:rPr lang="fr-CH"/>
                <a:t>2</a:t>
              </a:r>
              <a:endParaRPr lang="de-DE"/>
            </a:p>
          </p:txBody>
        </p:sp>
        <p:sp>
          <p:nvSpPr>
            <p:cNvPr id="2067" name="Text Box 19"/>
            <p:cNvSpPr txBox="1">
              <a:spLocks noChangeArrowheads="1"/>
            </p:cNvSpPr>
            <p:nvPr/>
          </p:nvSpPr>
          <p:spPr bwMode="auto">
            <a:xfrm>
              <a:off x="1083" y="3685"/>
              <a:ext cx="196" cy="231"/>
            </a:xfrm>
            <a:prstGeom prst="rect">
              <a:avLst/>
            </a:prstGeom>
            <a:noFill/>
            <a:ln w="9525">
              <a:noFill/>
              <a:miter lim="800000"/>
              <a:headEnd/>
              <a:tailEnd/>
            </a:ln>
          </p:spPr>
          <p:txBody>
            <a:bodyPr wrap="none">
              <a:spAutoFit/>
            </a:bodyPr>
            <a:lstStyle/>
            <a:p>
              <a:r>
                <a:rPr lang="fr-CH"/>
                <a:t>3</a:t>
              </a:r>
              <a:endParaRPr lang="de-DE"/>
            </a:p>
          </p:txBody>
        </p:sp>
        <p:sp>
          <p:nvSpPr>
            <p:cNvPr id="2068" name="Text Box 20"/>
            <p:cNvSpPr txBox="1">
              <a:spLocks noChangeArrowheads="1"/>
            </p:cNvSpPr>
            <p:nvPr/>
          </p:nvSpPr>
          <p:spPr bwMode="auto">
            <a:xfrm>
              <a:off x="1648" y="3299"/>
              <a:ext cx="276" cy="231"/>
            </a:xfrm>
            <a:prstGeom prst="rect">
              <a:avLst/>
            </a:prstGeom>
            <a:noFill/>
            <a:ln w="9525">
              <a:noFill/>
              <a:miter lim="800000"/>
              <a:headEnd/>
              <a:tailEnd/>
            </a:ln>
          </p:spPr>
          <p:txBody>
            <a:bodyPr wrap="none">
              <a:spAutoFit/>
            </a:bodyPr>
            <a:lstStyle/>
            <a:p>
              <a:r>
                <a:rPr lang="fr-CH"/>
                <a:t>14</a:t>
              </a:r>
              <a:endParaRPr lang="de-DE"/>
            </a:p>
          </p:txBody>
        </p:sp>
        <p:sp>
          <p:nvSpPr>
            <p:cNvPr id="2069" name="Text Box 21"/>
            <p:cNvSpPr txBox="1">
              <a:spLocks noChangeArrowheads="1"/>
            </p:cNvSpPr>
            <p:nvPr/>
          </p:nvSpPr>
          <p:spPr bwMode="auto">
            <a:xfrm>
              <a:off x="1318" y="3337"/>
              <a:ext cx="276" cy="231"/>
            </a:xfrm>
            <a:prstGeom prst="rect">
              <a:avLst/>
            </a:prstGeom>
            <a:noFill/>
            <a:ln w="9525">
              <a:noFill/>
              <a:miter lim="800000"/>
              <a:headEnd/>
              <a:tailEnd/>
            </a:ln>
          </p:spPr>
          <p:txBody>
            <a:bodyPr wrap="none">
              <a:spAutoFit/>
            </a:bodyPr>
            <a:lstStyle/>
            <a:p>
              <a:r>
                <a:rPr lang="fr-CH"/>
                <a:t>15</a:t>
              </a:r>
              <a:endParaRPr lang="de-DE"/>
            </a:p>
          </p:txBody>
        </p:sp>
        <p:sp>
          <p:nvSpPr>
            <p:cNvPr id="2070" name="Text Box 22"/>
            <p:cNvSpPr txBox="1">
              <a:spLocks noChangeArrowheads="1"/>
            </p:cNvSpPr>
            <p:nvPr/>
          </p:nvSpPr>
          <p:spPr bwMode="auto">
            <a:xfrm>
              <a:off x="1044" y="3303"/>
              <a:ext cx="276" cy="231"/>
            </a:xfrm>
            <a:prstGeom prst="rect">
              <a:avLst/>
            </a:prstGeom>
            <a:noFill/>
            <a:ln w="9525">
              <a:noFill/>
              <a:miter lim="800000"/>
              <a:headEnd/>
              <a:tailEnd/>
            </a:ln>
          </p:spPr>
          <p:txBody>
            <a:bodyPr wrap="none">
              <a:spAutoFit/>
            </a:bodyPr>
            <a:lstStyle/>
            <a:p>
              <a:r>
                <a:rPr lang="fr-CH"/>
                <a:t>16</a:t>
              </a:r>
              <a:endParaRPr lang="de-DE"/>
            </a:p>
          </p:txBody>
        </p:sp>
      </p:grpSp>
      <p:sp>
        <p:nvSpPr>
          <p:cNvPr id="33815" name="AutoShape 23"/>
          <p:cNvSpPr>
            <a:spLocks noChangeArrowheads="1"/>
          </p:cNvSpPr>
          <p:nvPr/>
        </p:nvSpPr>
        <p:spPr bwMode="auto">
          <a:xfrm rot="-5768522">
            <a:off x="6209507" y="1402556"/>
            <a:ext cx="484188" cy="3324225"/>
          </a:xfrm>
          <a:prstGeom prst="curvedLeftArrow">
            <a:avLst>
              <a:gd name="adj1" fmla="val 60423"/>
              <a:gd name="adj2" fmla="val 194810"/>
              <a:gd name="adj3" fmla="val 64611"/>
            </a:avLst>
          </a:prstGeom>
          <a:solidFill>
            <a:srgbClr val="5F5F5F"/>
          </a:solidFill>
          <a:ln w="9525">
            <a:noFill/>
            <a:miter lim="800000"/>
            <a:headEnd/>
            <a:tailEnd/>
          </a:ln>
        </p:spPr>
        <p:txBody>
          <a:bodyPr wrap="none" anchor="ctr"/>
          <a:lstStyle/>
          <a:p>
            <a:endParaRPr lang="en-US"/>
          </a:p>
        </p:txBody>
      </p:sp>
      <p:sp>
        <p:nvSpPr>
          <p:cNvPr id="33816" name="AutoShape 24"/>
          <p:cNvSpPr>
            <a:spLocks noChangeArrowheads="1"/>
          </p:cNvSpPr>
          <p:nvPr/>
        </p:nvSpPr>
        <p:spPr bwMode="auto">
          <a:xfrm rot="4749452" flipV="1">
            <a:off x="6330950" y="3354388"/>
            <a:ext cx="708025" cy="3324225"/>
          </a:xfrm>
          <a:prstGeom prst="curvedLeftArrow">
            <a:avLst>
              <a:gd name="adj1" fmla="val 41321"/>
              <a:gd name="adj2" fmla="val 133223"/>
              <a:gd name="adj3" fmla="val 64611"/>
            </a:avLst>
          </a:prstGeom>
          <a:solidFill>
            <a:srgbClr val="5F5F5F"/>
          </a:solidFill>
          <a:ln w="9525">
            <a:noFill/>
            <a:miter lim="800000"/>
            <a:headEnd/>
            <a:tailEnd/>
          </a:ln>
        </p:spPr>
        <p:txBody>
          <a:bodyPr wrap="none" anchor="ctr"/>
          <a:lstStyle/>
          <a:p>
            <a:endParaRPr lang="en-US"/>
          </a:p>
        </p:txBody>
      </p:sp>
      <p:grpSp>
        <p:nvGrpSpPr>
          <p:cNvPr id="5" name="Group 25"/>
          <p:cNvGrpSpPr>
            <a:grpSpLocks/>
          </p:cNvGrpSpPr>
          <p:nvPr/>
        </p:nvGrpSpPr>
        <p:grpSpPr bwMode="auto">
          <a:xfrm>
            <a:off x="2640013" y="4622800"/>
            <a:ext cx="2286000" cy="773113"/>
            <a:chOff x="1684" y="2669"/>
            <a:chExt cx="1440" cy="487"/>
          </a:xfrm>
        </p:grpSpPr>
        <p:sp>
          <p:nvSpPr>
            <p:cNvPr id="2062" name="Text Box 26"/>
            <p:cNvSpPr txBox="1">
              <a:spLocks noChangeArrowheads="1"/>
            </p:cNvSpPr>
            <p:nvPr/>
          </p:nvSpPr>
          <p:spPr bwMode="auto">
            <a:xfrm>
              <a:off x="2389" y="2868"/>
              <a:ext cx="735" cy="288"/>
            </a:xfrm>
            <a:prstGeom prst="rect">
              <a:avLst/>
            </a:prstGeom>
            <a:noFill/>
            <a:ln w="9525">
              <a:noFill/>
              <a:miter lim="800000"/>
              <a:headEnd/>
              <a:tailEnd/>
            </a:ln>
          </p:spPr>
          <p:txBody>
            <a:bodyPr wrap="none">
              <a:spAutoFit/>
            </a:bodyPr>
            <a:lstStyle/>
            <a:p>
              <a:r>
                <a:rPr lang="fr-CH" sz="2400" b="1">
                  <a:latin typeface="Comic Sans MS" pitchFamily="66" charset="0"/>
                </a:rPr>
                <a:t> PrE-I</a:t>
              </a:r>
              <a:endParaRPr lang="de-DE" sz="2400" b="1">
                <a:latin typeface="Comic Sans MS" pitchFamily="66" charset="0"/>
              </a:endParaRPr>
            </a:p>
          </p:txBody>
        </p:sp>
        <p:sp>
          <p:nvSpPr>
            <p:cNvPr id="2063" name="Line 27"/>
            <p:cNvSpPr>
              <a:spLocks noChangeShapeType="1"/>
            </p:cNvSpPr>
            <p:nvPr/>
          </p:nvSpPr>
          <p:spPr bwMode="auto">
            <a:xfrm flipH="1" flipV="1">
              <a:off x="1684" y="2669"/>
              <a:ext cx="771" cy="312"/>
            </a:xfrm>
            <a:prstGeom prst="line">
              <a:avLst/>
            </a:prstGeom>
            <a:noFill/>
            <a:ln w="31750">
              <a:solidFill>
                <a:schemeClr val="tx1"/>
              </a:solidFill>
              <a:round/>
              <a:headEnd/>
              <a:tailEnd type="triangle" w="med" len="med"/>
            </a:ln>
          </p:spPr>
          <p:txBody>
            <a:bodyPr/>
            <a:lstStyle/>
            <a:p>
              <a:endParaRPr lang="fr-FR"/>
            </a:p>
          </p:txBody>
        </p:sp>
      </p:grpSp>
      <p:grpSp>
        <p:nvGrpSpPr>
          <p:cNvPr id="6" name="Group 28"/>
          <p:cNvGrpSpPr>
            <a:grpSpLocks/>
          </p:cNvGrpSpPr>
          <p:nvPr/>
        </p:nvGrpSpPr>
        <p:grpSpPr bwMode="auto">
          <a:xfrm>
            <a:off x="2566988" y="3575050"/>
            <a:ext cx="2343150" cy="457200"/>
            <a:chOff x="1638" y="2009"/>
            <a:chExt cx="1476" cy="288"/>
          </a:xfrm>
        </p:grpSpPr>
        <p:sp>
          <p:nvSpPr>
            <p:cNvPr id="2060" name="Text Box 29"/>
            <p:cNvSpPr txBox="1">
              <a:spLocks noChangeArrowheads="1"/>
            </p:cNvSpPr>
            <p:nvPr/>
          </p:nvSpPr>
          <p:spPr bwMode="auto">
            <a:xfrm>
              <a:off x="2357" y="2009"/>
              <a:ext cx="757" cy="288"/>
            </a:xfrm>
            <a:prstGeom prst="rect">
              <a:avLst/>
            </a:prstGeom>
            <a:noFill/>
            <a:ln w="9525">
              <a:noFill/>
              <a:miter lim="800000"/>
              <a:headEnd/>
              <a:tailEnd/>
            </a:ln>
          </p:spPr>
          <p:txBody>
            <a:bodyPr wrap="none">
              <a:spAutoFit/>
            </a:bodyPr>
            <a:lstStyle/>
            <a:p>
              <a:r>
                <a:rPr lang="fr-CH" sz="2400" b="1">
                  <a:latin typeface="Comic Sans MS" pitchFamily="66" charset="0"/>
                </a:rPr>
                <a:t>PrE-II</a:t>
              </a:r>
              <a:endParaRPr lang="de-DE" sz="2400" b="1">
                <a:latin typeface="Comic Sans MS" pitchFamily="66" charset="0"/>
              </a:endParaRPr>
            </a:p>
          </p:txBody>
        </p:sp>
        <p:sp>
          <p:nvSpPr>
            <p:cNvPr id="2061" name="Line 30"/>
            <p:cNvSpPr>
              <a:spLocks noChangeShapeType="1"/>
            </p:cNvSpPr>
            <p:nvPr/>
          </p:nvSpPr>
          <p:spPr bwMode="auto">
            <a:xfrm flipH="1">
              <a:off x="1638" y="2179"/>
              <a:ext cx="708" cy="28"/>
            </a:xfrm>
            <a:prstGeom prst="line">
              <a:avLst/>
            </a:prstGeom>
            <a:noFill/>
            <a:ln w="31750">
              <a:solidFill>
                <a:schemeClr val="tx1"/>
              </a:solidFill>
              <a:round/>
              <a:headEnd/>
              <a:tailEnd type="triangle" w="med" len="med"/>
            </a:ln>
          </p:spPr>
          <p:txBody>
            <a:bodyPr/>
            <a:lstStyle/>
            <a:p>
              <a:endParaRPr lang="fr-F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7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2" presetClass="entr" presetSubtype="4"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20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3" presetClass="entr" presetSubtype="16" fill="hold" nodeType="clickEffect">
                                  <p:stCondLst>
                                    <p:cond delay="0"/>
                                  </p:stCondLst>
                                  <p:childTnLst>
                                    <p:set>
                                      <p:cBhvr>
                                        <p:cTn id="26" dur="1" fill="hold">
                                          <p:stCondLst>
                                            <p:cond delay="0"/>
                                          </p:stCondLst>
                                        </p:cTn>
                                        <p:tgtEl>
                                          <p:spTgt spid="33799"/>
                                        </p:tgtEl>
                                        <p:attrNameLst>
                                          <p:attrName>style.visibility</p:attrName>
                                        </p:attrNameLst>
                                      </p:cBhvr>
                                      <p:to>
                                        <p:strVal val="visible"/>
                                      </p:to>
                                    </p:set>
                                    <p:anim calcmode="lin" valueType="num">
                                      <p:cBhvr>
                                        <p:cTn id="27" dur="500" fill="hold"/>
                                        <p:tgtEl>
                                          <p:spTgt spid="33799"/>
                                        </p:tgtEl>
                                        <p:attrNameLst>
                                          <p:attrName>ppt_w</p:attrName>
                                        </p:attrNameLst>
                                      </p:cBhvr>
                                      <p:tavLst>
                                        <p:tav tm="0">
                                          <p:val>
                                            <p:fltVal val="0"/>
                                          </p:val>
                                        </p:tav>
                                        <p:tav tm="100000">
                                          <p:val>
                                            <p:strVal val="#ppt_w"/>
                                          </p:val>
                                        </p:tav>
                                      </p:tavLst>
                                    </p:anim>
                                    <p:anim calcmode="lin" valueType="num">
                                      <p:cBhvr>
                                        <p:cTn id="28" dur="500" fill="hold"/>
                                        <p:tgtEl>
                                          <p:spTgt spid="33799"/>
                                        </p:tgtEl>
                                        <p:attrNameLst>
                                          <p:attrName>ppt_h</p:attrName>
                                        </p:attrNameLst>
                                      </p:cBhvr>
                                      <p:tavLst>
                                        <p:tav tm="0">
                                          <p:val>
                                            <p:fltVal val="0"/>
                                          </p:val>
                                        </p:tav>
                                        <p:tav tm="100000">
                                          <p:val>
                                            <p:strVal val="#ppt_h"/>
                                          </p:val>
                                        </p:tav>
                                      </p:tavLst>
                                    </p:anim>
                                  </p:childTnLst>
                                </p:cTn>
                              </p:par>
                            </p:childTnLst>
                          </p:cTn>
                        </p:par>
                      </p:childTnLst>
                    </p:cTn>
                  </p:par>
                  <p:par>
                    <p:cTn id="29" fill="hold">
                      <p:stCondLst>
                        <p:cond delay="indefinite"/>
                      </p:stCondLst>
                      <p:childTnLst>
                        <p:par>
                          <p:cTn id="30" fill="hold">
                            <p:stCondLst>
                              <p:cond delay="0"/>
                            </p:stCondLst>
                            <p:childTnLst>
                              <p:par>
                                <p:cTn id="31" presetID="18" presetClass="entr" presetSubtype="6" fill="hold" grpId="0" nodeType="clickEffect">
                                  <p:stCondLst>
                                    <p:cond delay="0"/>
                                  </p:stCondLst>
                                  <p:childTnLst>
                                    <p:set>
                                      <p:cBhvr>
                                        <p:cTn id="32" dur="1" fill="hold">
                                          <p:stCondLst>
                                            <p:cond delay="0"/>
                                          </p:stCondLst>
                                        </p:cTn>
                                        <p:tgtEl>
                                          <p:spTgt spid="33815"/>
                                        </p:tgtEl>
                                        <p:attrNameLst>
                                          <p:attrName>style.visibility</p:attrName>
                                        </p:attrNameLst>
                                      </p:cBhvr>
                                      <p:to>
                                        <p:strVal val="visible"/>
                                      </p:to>
                                    </p:set>
                                    <p:animEffect transition="in" filter="strips(downRight)">
                                      <p:cBhvr>
                                        <p:cTn id="33" dur="500"/>
                                        <p:tgtEl>
                                          <p:spTgt spid="33815"/>
                                        </p:tgtEl>
                                      </p:cBhvr>
                                    </p:animEffect>
                                  </p:childTnLst>
                                </p:cTn>
                              </p:par>
                              <p:par>
                                <p:cTn id="34" presetID="18" presetClass="entr" presetSubtype="6" fill="hold" grpId="0" nodeType="withEffect">
                                  <p:stCondLst>
                                    <p:cond delay="0"/>
                                  </p:stCondLst>
                                  <p:childTnLst>
                                    <p:set>
                                      <p:cBhvr>
                                        <p:cTn id="35" dur="1" fill="hold">
                                          <p:stCondLst>
                                            <p:cond delay="0"/>
                                          </p:stCondLst>
                                        </p:cTn>
                                        <p:tgtEl>
                                          <p:spTgt spid="33816"/>
                                        </p:tgtEl>
                                        <p:attrNameLst>
                                          <p:attrName>style.visibility</p:attrName>
                                        </p:attrNameLst>
                                      </p:cBhvr>
                                      <p:to>
                                        <p:strVal val="visible"/>
                                      </p:to>
                                    </p:set>
                                    <p:animEffect transition="in" filter="strips(downRight)">
                                      <p:cBhvr>
                                        <p:cTn id="36" dur="500"/>
                                        <p:tgtEl>
                                          <p:spTgt spid="338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15" grpId="0" animBg="1"/>
      <p:bldP spid="33816"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4" descr="Figure-5"/>
          <p:cNvPicPr>
            <a:picLocks noChangeAspect="1" noChangeArrowheads="1"/>
          </p:cNvPicPr>
          <p:nvPr/>
        </p:nvPicPr>
        <p:blipFill>
          <a:blip r:embed="rId2"/>
          <a:srcRect/>
          <a:stretch>
            <a:fillRect/>
          </a:stretch>
        </p:blipFill>
        <p:spPr bwMode="auto">
          <a:xfrm>
            <a:off x="546100" y="495300"/>
            <a:ext cx="7929563" cy="56292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457200" y="609600"/>
            <a:ext cx="8305800" cy="762000"/>
          </a:xfrm>
          <a:prstGeom prst="rect">
            <a:avLst/>
          </a:prstGeom>
          <a:noFill/>
          <a:ln w="9525">
            <a:noFill/>
            <a:miter lim="800000"/>
            <a:headEnd/>
            <a:tailEnd/>
          </a:ln>
        </p:spPr>
        <p:txBody>
          <a:bodyPr anchor="ctr"/>
          <a:lstStyle/>
          <a:p>
            <a:pPr algn="ctr"/>
            <a:r>
              <a:rPr lang="en-GB" sz="3000" b="1">
                <a:solidFill>
                  <a:schemeClr val="tx2"/>
                </a:solidFill>
              </a:rPr>
              <a:t>Replication and transcription, two similar processes : same template, same polymerase</a:t>
            </a:r>
            <a:endParaRPr lang="fr-FR" sz="3000" b="1">
              <a:solidFill>
                <a:schemeClr val="tx2"/>
              </a:solidFill>
            </a:endParaRPr>
          </a:p>
        </p:txBody>
      </p:sp>
      <p:pic>
        <p:nvPicPr>
          <p:cNvPr id="58371" name="Picture 3" descr="ReplEtTransc"/>
          <p:cNvPicPr>
            <a:picLocks noChangeAspect="1" noChangeArrowheads="1"/>
          </p:cNvPicPr>
          <p:nvPr/>
        </p:nvPicPr>
        <p:blipFill>
          <a:blip r:embed="rId2"/>
          <a:srcRect l="11794" t="24760" r="7126"/>
          <a:stretch>
            <a:fillRect/>
          </a:stretch>
        </p:blipFill>
        <p:spPr bwMode="auto">
          <a:xfrm>
            <a:off x="2209800" y="2362200"/>
            <a:ext cx="4191000" cy="2498725"/>
          </a:xfrm>
          <a:prstGeom prst="rect">
            <a:avLst/>
          </a:prstGeom>
          <a:noFill/>
          <a:ln w="9525">
            <a:noFill/>
            <a:miter lim="800000"/>
            <a:headEnd/>
            <a:tailEnd/>
          </a:ln>
        </p:spPr>
      </p:pic>
      <p:sp>
        <p:nvSpPr>
          <p:cNvPr id="58372" name="Text Box 4"/>
          <p:cNvSpPr txBox="1">
            <a:spLocks noChangeArrowheads="1"/>
          </p:cNvSpPr>
          <p:nvPr/>
        </p:nvSpPr>
        <p:spPr bwMode="auto">
          <a:xfrm>
            <a:off x="228600" y="1828800"/>
            <a:ext cx="2209800" cy="3940175"/>
          </a:xfrm>
          <a:prstGeom prst="rect">
            <a:avLst/>
          </a:prstGeom>
          <a:noFill/>
          <a:ln w="9525">
            <a:noFill/>
            <a:miter lim="800000"/>
            <a:headEnd/>
            <a:tailEnd/>
          </a:ln>
        </p:spPr>
        <p:txBody>
          <a:bodyPr>
            <a:spAutoFit/>
          </a:bodyPr>
          <a:lstStyle/>
          <a:p>
            <a:pPr>
              <a:spcBef>
                <a:spcPct val="50000"/>
              </a:spcBef>
            </a:pPr>
            <a:r>
              <a:rPr lang="fr-FR" b="1" u="sng">
                <a:latin typeface="Times New Roman" pitchFamily="18" charset="0"/>
                <a:cs typeface="Times New Roman" pitchFamily="18" charset="0"/>
              </a:rPr>
              <a:t>Replication</a:t>
            </a:r>
          </a:p>
          <a:p>
            <a:pPr>
              <a:spcBef>
                <a:spcPct val="50000"/>
              </a:spcBef>
              <a:buFontTx/>
              <a:buChar char="•"/>
            </a:pPr>
            <a:r>
              <a:rPr lang="fr-FR">
                <a:latin typeface="Times New Roman" pitchFamily="18" charset="0"/>
                <a:cs typeface="Times New Roman" pitchFamily="18" charset="0"/>
              </a:rPr>
              <a:t> Indirect (need of antigenome synthesis)</a:t>
            </a:r>
          </a:p>
          <a:p>
            <a:pPr>
              <a:spcBef>
                <a:spcPct val="50000"/>
              </a:spcBef>
              <a:buFontTx/>
              <a:buChar char="•"/>
            </a:pPr>
            <a:r>
              <a:rPr lang="fr-FR">
                <a:latin typeface="Times New Roman" pitchFamily="18" charset="0"/>
                <a:cs typeface="Times New Roman" pitchFamily="18" charset="0"/>
              </a:rPr>
              <a:t> No recognition of </a:t>
            </a:r>
            <a:r>
              <a:rPr lang="fr-FR" b="1">
                <a:solidFill>
                  <a:srgbClr val="FF6600"/>
                </a:solidFill>
                <a:latin typeface="Times New Roman" pitchFamily="18" charset="0"/>
                <a:cs typeface="Times New Roman" pitchFamily="18" charset="0"/>
              </a:rPr>
              <a:t>start and stop signals</a:t>
            </a:r>
            <a:r>
              <a:rPr lang="fr-FR">
                <a:latin typeface="Times New Roman" pitchFamily="18" charset="0"/>
                <a:cs typeface="Times New Roman" pitchFamily="18" charset="0"/>
              </a:rPr>
              <a:t> (full length genome synthesis)</a:t>
            </a:r>
          </a:p>
          <a:p>
            <a:pPr>
              <a:spcBef>
                <a:spcPct val="50000"/>
              </a:spcBef>
              <a:buFontTx/>
              <a:buChar char="•"/>
            </a:pPr>
            <a:r>
              <a:rPr lang="fr-FR">
                <a:latin typeface="Times New Roman" pitchFamily="18" charset="0"/>
                <a:cs typeface="Times New Roman" pitchFamily="18" charset="0"/>
              </a:rPr>
              <a:t> No editing</a:t>
            </a:r>
          </a:p>
          <a:p>
            <a:pPr>
              <a:spcBef>
                <a:spcPct val="50000"/>
              </a:spcBef>
              <a:buFontTx/>
              <a:buChar char="•"/>
            </a:pPr>
            <a:r>
              <a:rPr lang="fr-FR">
                <a:latin typeface="Times New Roman" pitchFamily="18" charset="0"/>
                <a:cs typeface="Times New Roman" pitchFamily="18" charset="0"/>
              </a:rPr>
              <a:t>  N encapsidation of genome and antigenome</a:t>
            </a:r>
          </a:p>
        </p:txBody>
      </p:sp>
      <p:sp>
        <p:nvSpPr>
          <p:cNvPr id="58373" name="Text Box 5"/>
          <p:cNvSpPr txBox="1">
            <a:spLocks noChangeArrowheads="1"/>
          </p:cNvSpPr>
          <p:nvPr/>
        </p:nvSpPr>
        <p:spPr bwMode="auto">
          <a:xfrm>
            <a:off x="6553200" y="1905000"/>
            <a:ext cx="2362200" cy="3116263"/>
          </a:xfrm>
          <a:prstGeom prst="rect">
            <a:avLst/>
          </a:prstGeom>
          <a:noFill/>
          <a:ln w="9525">
            <a:noFill/>
            <a:miter lim="800000"/>
            <a:headEnd/>
            <a:tailEnd/>
          </a:ln>
        </p:spPr>
        <p:txBody>
          <a:bodyPr>
            <a:spAutoFit/>
          </a:bodyPr>
          <a:lstStyle/>
          <a:p>
            <a:pPr>
              <a:spcBef>
                <a:spcPct val="50000"/>
              </a:spcBef>
            </a:pPr>
            <a:r>
              <a:rPr lang="fr-FR" b="1" u="sng">
                <a:latin typeface="Times New Roman" pitchFamily="18" charset="0"/>
                <a:cs typeface="Times New Roman" pitchFamily="18" charset="0"/>
              </a:rPr>
              <a:t>Transcription</a:t>
            </a:r>
          </a:p>
          <a:p>
            <a:pPr>
              <a:spcBef>
                <a:spcPct val="50000"/>
              </a:spcBef>
              <a:buFontTx/>
              <a:buChar char="•"/>
            </a:pPr>
            <a:r>
              <a:rPr lang="fr-FR">
                <a:latin typeface="Times New Roman" pitchFamily="18" charset="0"/>
                <a:cs typeface="Times New Roman" pitchFamily="18" charset="0"/>
              </a:rPr>
              <a:t> Direct </a:t>
            </a:r>
          </a:p>
          <a:p>
            <a:pPr>
              <a:spcBef>
                <a:spcPct val="50000"/>
              </a:spcBef>
              <a:buFontTx/>
              <a:buChar char="•"/>
            </a:pPr>
            <a:r>
              <a:rPr lang="fr-FR">
                <a:latin typeface="Times New Roman" pitchFamily="18" charset="0"/>
                <a:cs typeface="Times New Roman" pitchFamily="18" charset="0"/>
              </a:rPr>
              <a:t> Recognition of </a:t>
            </a:r>
            <a:r>
              <a:rPr lang="fr-FR" b="1">
                <a:solidFill>
                  <a:srgbClr val="FF6600"/>
                </a:solidFill>
                <a:latin typeface="Times New Roman" pitchFamily="18" charset="0"/>
                <a:cs typeface="Times New Roman" pitchFamily="18" charset="0"/>
              </a:rPr>
              <a:t>start and stop signals</a:t>
            </a:r>
            <a:r>
              <a:rPr lang="fr-FR">
                <a:latin typeface="Times New Roman" pitchFamily="18" charset="0"/>
                <a:cs typeface="Times New Roman" pitchFamily="18" charset="0"/>
              </a:rPr>
              <a:t> (monocistronic mRNA synthesis, with cap and polyA tail)</a:t>
            </a:r>
          </a:p>
          <a:p>
            <a:pPr>
              <a:spcBef>
                <a:spcPct val="50000"/>
              </a:spcBef>
              <a:buFontTx/>
              <a:buChar char="•"/>
            </a:pPr>
            <a:r>
              <a:rPr lang="fr-FR">
                <a:latin typeface="Times New Roman" pitchFamily="18" charset="0"/>
                <a:cs typeface="Times New Roman" pitchFamily="18" charset="0"/>
              </a:rPr>
              <a:t> mRNA editing</a:t>
            </a:r>
          </a:p>
          <a:p>
            <a:pPr>
              <a:spcBef>
                <a:spcPct val="50000"/>
              </a:spcBef>
              <a:buFontTx/>
              <a:buChar char="•"/>
            </a:pPr>
            <a:r>
              <a:rPr lang="fr-FR">
                <a:latin typeface="Times New Roman" pitchFamily="18" charset="0"/>
                <a:cs typeface="Times New Roman" pitchFamily="18" charset="0"/>
              </a:rPr>
              <a:t>  No encapsidation</a:t>
            </a:r>
          </a:p>
        </p:txBody>
      </p:sp>
      <p:sp>
        <p:nvSpPr>
          <p:cNvPr id="58374" name="Line 6"/>
          <p:cNvSpPr>
            <a:spLocks noChangeShapeType="1"/>
          </p:cNvSpPr>
          <p:nvPr/>
        </p:nvSpPr>
        <p:spPr bwMode="auto">
          <a:xfrm>
            <a:off x="3276600" y="4191000"/>
            <a:ext cx="1752600" cy="0"/>
          </a:xfrm>
          <a:prstGeom prst="line">
            <a:avLst/>
          </a:prstGeom>
          <a:noFill/>
          <a:ln w="19050">
            <a:solidFill>
              <a:srgbClr val="FF6600"/>
            </a:solidFill>
            <a:round/>
            <a:headEnd/>
            <a:tailEnd/>
          </a:ln>
        </p:spPr>
        <p:txBody>
          <a:bodyPr/>
          <a:lstStyle/>
          <a:p>
            <a:endParaRPr lang="fr-FR"/>
          </a:p>
        </p:txBody>
      </p:sp>
      <p:sp>
        <p:nvSpPr>
          <p:cNvPr id="58375" name="Rectangle 7"/>
          <p:cNvSpPr>
            <a:spLocks noChangeArrowheads="1"/>
          </p:cNvSpPr>
          <p:nvPr/>
        </p:nvSpPr>
        <p:spPr bwMode="auto">
          <a:xfrm>
            <a:off x="2590800" y="5562600"/>
            <a:ext cx="4191000" cy="762000"/>
          </a:xfrm>
          <a:prstGeom prst="rect">
            <a:avLst/>
          </a:prstGeom>
          <a:noFill/>
          <a:ln w="9525">
            <a:noFill/>
            <a:miter lim="800000"/>
            <a:headEnd/>
            <a:tailEnd/>
          </a:ln>
        </p:spPr>
        <p:txBody>
          <a:bodyPr anchor="ctr"/>
          <a:lstStyle/>
          <a:p>
            <a:pPr algn="ctr"/>
            <a:r>
              <a:rPr lang="en-GB" sz="3000" b="1">
                <a:solidFill>
                  <a:schemeClr val="tx2"/>
                </a:solidFill>
              </a:rPr>
              <a:t>How to distinguish ? How to switch ?</a:t>
            </a:r>
            <a:endParaRPr lang="fr-FR" sz="3000" b="1">
              <a:solidFill>
                <a:schemeClr val="tx2"/>
              </a:solidFill>
            </a:endParaRP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LienEncapsProcessivite"/>
          <p:cNvPicPr>
            <a:picLocks noChangeAspect="1" noChangeArrowheads="1"/>
          </p:cNvPicPr>
          <p:nvPr/>
        </p:nvPicPr>
        <p:blipFill>
          <a:blip r:embed="rId2"/>
          <a:srcRect r="45000" b="30826"/>
          <a:stretch>
            <a:fillRect/>
          </a:stretch>
        </p:blipFill>
        <p:spPr bwMode="auto">
          <a:xfrm>
            <a:off x="2771775" y="2286000"/>
            <a:ext cx="3254375" cy="4267200"/>
          </a:xfrm>
          <a:prstGeom prst="rect">
            <a:avLst/>
          </a:prstGeom>
          <a:noFill/>
          <a:ln w="9525">
            <a:noFill/>
            <a:miter lim="800000"/>
            <a:headEnd/>
            <a:tailEnd/>
          </a:ln>
        </p:spPr>
      </p:pic>
      <p:sp>
        <p:nvSpPr>
          <p:cNvPr id="59395" name="Rectangle 3"/>
          <p:cNvSpPr>
            <a:spLocks noChangeArrowheads="1"/>
          </p:cNvSpPr>
          <p:nvPr/>
        </p:nvSpPr>
        <p:spPr bwMode="auto">
          <a:xfrm>
            <a:off x="1454150" y="512763"/>
            <a:ext cx="4572000" cy="1773237"/>
          </a:xfrm>
          <a:prstGeom prst="rect">
            <a:avLst/>
          </a:prstGeom>
          <a:noFill/>
          <a:ln w="9525">
            <a:noFill/>
            <a:miter lim="800000"/>
            <a:headEnd/>
            <a:tailEnd/>
          </a:ln>
        </p:spPr>
        <p:txBody>
          <a:bodyPr anchor="ctr"/>
          <a:lstStyle/>
          <a:p>
            <a:pPr algn="ctr"/>
            <a:r>
              <a:rPr lang="en-GB" sz="3000" b="1">
                <a:solidFill>
                  <a:schemeClr val="tx2"/>
                </a:solidFill>
              </a:rPr>
              <a:t>Genome N encapsidation and vRdRP processivity</a:t>
            </a:r>
            <a:endParaRPr lang="fr-FR" sz="3000" b="1">
              <a:solidFill>
                <a:schemeClr val="tx2"/>
              </a:solidFill>
            </a:endParaRPr>
          </a:p>
        </p:txBody>
      </p:sp>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60418" name="Rectangle 2"/>
          <p:cNvSpPr>
            <a:spLocks noChangeArrowheads="1"/>
          </p:cNvSpPr>
          <p:nvPr/>
        </p:nvSpPr>
        <p:spPr bwMode="auto">
          <a:xfrm>
            <a:off x="747713" y="173038"/>
            <a:ext cx="7818437" cy="515937"/>
          </a:xfrm>
          <a:prstGeom prst="rect">
            <a:avLst/>
          </a:prstGeom>
          <a:noFill/>
          <a:ln w="12700">
            <a:noFill/>
            <a:miter lim="800000"/>
            <a:headEnd/>
            <a:tailEnd/>
          </a:ln>
        </p:spPr>
        <p:txBody>
          <a:bodyPr lIns="90488" tIns="44450" rIns="90488" bIns="44450">
            <a:spAutoFit/>
          </a:bodyPr>
          <a:lstStyle/>
          <a:p>
            <a:pPr algn="ctr" defTabSz="762000" eaLnBrk="0" hangingPunct="0"/>
            <a:r>
              <a:rPr lang="en-US" sz="2800" b="1">
                <a:solidFill>
                  <a:srgbClr val="FFFF00"/>
                </a:solidFill>
                <a:latin typeface="Times New Roman" pitchFamily="18" charset="0"/>
                <a:cs typeface="Times New Roman" pitchFamily="18" charset="0"/>
              </a:rPr>
              <a:t>VP30 is a phosphoprotein.</a:t>
            </a:r>
            <a:r>
              <a:rPr lang="en-US" sz="2800">
                <a:solidFill>
                  <a:srgbClr val="FFFF00"/>
                </a:solidFill>
                <a:latin typeface="Times New Roman" pitchFamily="18" charset="0"/>
                <a:cs typeface="Times New Roman" pitchFamily="18" charset="0"/>
              </a:rPr>
              <a:t> </a:t>
            </a:r>
            <a:endParaRPr lang="en-US" sz="2800" b="1">
              <a:solidFill>
                <a:srgbClr val="FFFF00"/>
              </a:solidFill>
              <a:latin typeface="Times New Roman" pitchFamily="18" charset="0"/>
            </a:endParaRPr>
          </a:p>
        </p:txBody>
      </p:sp>
      <p:sp>
        <p:nvSpPr>
          <p:cNvPr id="60419" name="Text Box 5"/>
          <p:cNvSpPr txBox="1">
            <a:spLocks noChangeArrowheads="1"/>
          </p:cNvSpPr>
          <p:nvPr/>
        </p:nvSpPr>
        <p:spPr bwMode="auto">
          <a:xfrm>
            <a:off x="215900" y="5192713"/>
            <a:ext cx="8813800" cy="1616075"/>
          </a:xfrm>
          <a:prstGeom prst="rect">
            <a:avLst/>
          </a:prstGeom>
          <a:noFill/>
          <a:ln w="9525">
            <a:noFill/>
            <a:miter lim="800000"/>
            <a:headEnd/>
            <a:tailEnd/>
          </a:ln>
        </p:spPr>
        <p:txBody>
          <a:bodyPr>
            <a:spAutoFit/>
          </a:bodyPr>
          <a:lstStyle/>
          <a:p>
            <a:pPr eaLnBrk="0" hangingPunct="0"/>
            <a:r>
              <a:rPr lang="en-US" sz="2000" b="1">
                <a:solidFill>
                  <a:schemeClr val="bg1"/>
                </a:solidFill>
                <a:latin typeface="Times New Roman" pitchFamily="18" charset="0"/>
              </a:rPr>
              <a:t>Swinging between two states of protein phosphorylation VP30 may play a role of a molecular switch between transcription and replication.</a:t>
            </a:r>
          </a:p>
          <a:p>
            <a:pPr eaLnBrk="0" hangingPunct="0"/>
            <a:endParaRPr lang="en-US" sz="2000" b="1">
              <a:solidFill>
                <a:schemeClr val="bg1"/>
              </a:solidFill>
              <a:latin typeface="Times New Roman" pitchFamily="18" charset="0"/>
            </a:endParaRPr>
          </a:p>
          <a:p>
            <a:pPr eaLnBrk="0" hangingPunct="0"/>
            <a:r>
              <a:rPr lang="en-US" sz="2000" b="1">
                <a:solidFill>
                  <a:schemeClr val="bg1"/>
                </a:solidFill>
                <a:latin typeface="Times New Roman" pitchFamily="18" charset="0"/>
              </a:rPr>
              <a:t>Cellular kinases and phosphotases are invloved in phosphorylation / dephosphorylation.</a:t>
            </a:r>
          </a:p>
        </p:txBody>
      </p:sp>
      <p:sp>
        <p:nvSpPr>
          <p:cNvPr id="60420" name="Text Box 6"/>
          <p:cNvSpPr txBox="1">
            <a:spLocks noChangeArrowheads="1"/>
          </p:cNvSpPr>
          <p:nvPr/>
        </p:nvSpPr>
        <p:spPr bwMode="auto">
          <a:xfrm>
            <a:off x="3816350" y="1851025"/>
            <a:ext cx="869950" cy="366713"/>
          </a:xfrm>
          <a:prstGeom prst="rect">
            <a:avLst/>
          </a:prstGeom>
          <a:noFill/>
          <a:ln w="9525">
            <a:noFill/>
            <a:miter lim="800000"/>
            <a:headEnd/>
            <a:tailEnd/>
          </a:ln>
        </p:spPr>
        <p:txBody>
          <a:bodyPr wrap="none">
            <a:spAutoFit/>
          </a:bodyPr>
          <a:lstStyle/>
          <a:p>
            <a:r>
              <a:rPr lang="fr-FR" u="sng">
                <a:solidFill>
                  <a:schemeClr val="bg1"/>
                </a:solidFill>
              </a:rPr>
              <a:t>SxSxS</a:t>
            </a:r>
          </a:p>
        </p:txBody>
      </p:sp>
      <p:sp>
        <p:nvSpPr>
          <p:cNvPr id="60421" name="Text Box 7"/>
          <p:cNvSpPr txBox="1">
            <a:spLocks noChangeArrowheads="1"/>
          </p:cNvSpPr>
          <p:nvPr/>
        </p:nvSpPr>
        <p:spPr bwMode="auto">
          <a:xfrm>
            <a:off x="4637088" y="1851025"/>
            <a:ext cx="641350" cy="366713"/>
          </a:xfrm>
          <a:prstGeom prst="rect">
            <a:avLst/>
          </a:prstGeom>
          <a:noFill/>
          <a:ln w="9525">
            <a:noFill/>
            <a:miter lim="800000"/>
            <a:headEnd/>
            <a:tailEnd/>
          </a:ln>
        </p:spPr>
        <p:txBody>
          <a:bodyPr wrap="none">
            <a:spAutoFit/>
          </a:bodyPr>
          <a:lstStyle/>
          <a:p>
            <a:r>
              <a:rPr lang="fr-FR" u="sng">
                <a:solidFill>
                  <a:schemeClr val="bg1"/>
                </a:solidFill>
              </a:rPr>
              <a:t>SSS</a:t>
            </a:r>
          </a:p>
        </p:txBody>
      </p:sp>
      <p:sp>
        <p:nvSpPr>
          <p:cNvPr id="60422" name="Text Box 15"/>
          <p:cNvSpPr txBox="1">
            <a:spLocks noChangeArrowheads="1"/>
          </p:cNvSpPr>
          <p:nvPr/>
        </p:nvSpPr>
        <p:spPr bwMode="auto">
          <a:xfrm>
            <a:off x="3883025" y="1412875"/>
            <a:ext cx="1479550" cy="457200"/>
          </a:xfrm>
          <a:prstGeom prst="rect">
            <a:avLst/>
          </a:prstGeom>
          <a:noFill/>
          <a:ln w="9525">
            <a:noFill/>
            <a:miter lim="800000"/>
            <a:headEnd/>
            <a:tailEnd/>
          </a:ln>
        </p:spPr>
        <p:txBody>
          <a:bodyPr wrap="none">
            <a:spAutoFit/>
          </a:bodyPr>
          <a:lstStyle/>
          <a:p>
            <a:r>
              <a:rPr lang="fr-FR" sz="2400" b="1">
                <a:solidFill>
                  <a:schemeClr val="bg1"/>
                </a:solidFill>
                <a:latin typeface="Times New Roman" pitchFamily="18" charset="0"/>
                <a:cs typeface="Times New Roman" pitchFamily="18" charset="0"/>
              </a:rPr>
              <a:t>VP30 WT</a:t>
            </a:r>
          </a:p>
        </p:txBody>
      </p:sp>
      <p:sp>
        <p:nvSpPr>
          <p:cNvPr id="60423" name="Text Box 17"/>
          <p:cNvSpPr txBox="1">
            <a:spLocks noChangeArrowheads="1"/>
          </p:cNvSpPr>
          <p:nvPr/>
        </p:nvSpPr>
        <p:spPr bwMode="auto">
          <a:xfrm>
            <a:off x="863600" y="4156075"/>
            <a:ext cx="1060450" cy="366713"/>
          </a:xfrm>
          <a:prstGeom prst="rect">
            <a:avLst/>
          </a:prstGeom>
          <a:noFill/>
          <a:ln w="9525">
            <a:noFill/>
            <a:miter lim="800000"/>
            <a:headEnd/>
            <a:tailEnd/>
          </a:ln>
        </p:spPr>
        <p:txBody>
          <a:bodyPr wrap="none">
            <a:spAutoFit/>
          </a:bodyPr>
          <a:lstStyle/>
          <a:p>
            <a:r>
              <a:rPr lang="fr-FR" u="sng">
                <a:solidFill>
                  <a:schemeClr val="bg1"/>
                </a:solidFill>
              </a:rPr>
              <a:t>« AxAxA</a:t>
            </a:r>
          </a:p>
        </p:txBody>
      </p:sp>
      <p:sp>
        <p:nvSpPr>
          <p:cNvPr id="60424" name="Text Box 18"/>
          <p:cNvSpPr txBox="1">
            <a:spLocks noChangeArrowheads="1"/>
          </p:cNvSpPr>
          <p:nvPr/>
        </p:nvSpPr>
        <p:spPr bwMode="auto">
          <a:xfrm>
            <a:off x="1828800" y="4156075"/>
            <a:ext cx="831850" cy="366713"/>
          </a:xfrm>
          <a:prstGeom prst="rect">
            <a:avLst/>
          </a:prstGeom>
          <a:noFill/>
          <a:ln w="9525">
            <a:noFill/>
            <a:miter lim="800000"/>
            <a:headEnd/>
            <a:tailEnd/>
          </a:ln>
        </p:spPr>
        <p:txBody>
          <a:bodyPr wrap="none">
            <a:spAutoFit/>
          </a:bodyPr>
          <a:lstStyle/>
          <a:p>
            <a:r>
              <a:rPr lang="fr-FR" u="sng">
                <a:solidFill>
                  <a:schemeClr val="bg1"/>
                </a:solidFill>
              </a:rPr>
              <a:t>AAA »</a:t>
            </a:r>
          </a:p>
        </p:txBody>
      </p:sp>
      <p:sp>
        <p:nvSpPr>
          <p:cNvPr id="60425" name="Text Box 20"/>
          <p:cNvSpPr txBox="1">
            <a:spLocks noChangeArrowheads="1"/>
          </p:cNvSpPr>
          <p:nvPr/>
        </p:nvSpPr>
        <p:spPr bwMode="auto">
          <a:xfrm>
            <a:off x="6659563" y="4149725"/>
            <a:ext cx="1098550" cy="366713"/>
          </a:xfrm>
          <a:prstGeom prst="rect">
            <a:avLst/>
          </a:prstGeom>
          <a:noFill/>
          <a:ln w="9525">
            <a:noFill/>
            <a:miter lim="800000"/>
            <a:headEnd/>
            <a:tailEnd/>
          </a:ln>
        </p:spPr>
        <p:txBody>
          <a:bodyPr wrap="none">
            <a:spAutoFit/>
          </a:bodyPr>
          <a:lstStyle/>
          <a:p>
            <a:r>
              <a:rPr lang="fr-FR" u="sng">
                <a:solidFill>
                  <a:schemeClr val="bg1"/>
                </a:solidFill>
              </a:rPr>
              <a:t>« DxDxD</a:t>
            </a:r>
          </a:p>
        </p:txBody>
      </p:sp>
      <p:sp>
        <p:nvSpPr>
          <p:cNvPr id="60426" name="Text Box 21"/>
          <p:cNvSpPr txBox="1">
            <a:spLocks noChangeArrowheads="1"/>
          </p:cNvSpPr>
          <p:nvPr/>
        </p:nvSpPr>
        <p:spPr bwMode="auto">
          <a:xfrm>
            <a:off x="7632700" y="4149725"/>
            <a:ext cx="869950" cy="366713"/>
          </a:xfrm>
          <a:prstGeom prst="rect">
            <a:avLst/>
          </a:prstGeom>
          <a:noFill/>
          <a:ln w="9525">
            <a:noFill/>
            <a:miter lim="800000"/>
            <a:headEnd/>
            <a:tailEnd/>
          </a:ln>
        </p:spPr>
        <p:txBody>
          <a:bodyPr wrap="none">
            <a:spAutoFit/>
          </a:bodyPr>
          <a:lstStyle/>
          <a:p>
            <a:r>
              <a:rPr lang="fr-FR" u="sng">
                <a:solidFill>
                  <a:schemeClr val="bg1"/>
                </a:solidFill>
              </a:rPr>
              <a:t>DDD »</a:t>
            </a:r>
          </a:p>
        </p:txBody>
      </p:sp>
      <p:sp>
        <p:nvSpPr>
          <p:cNvPr id="60427" name="Line 23"/>
          <p:cNvSpPr>
            <a:spLocks noChangeShapeType="1"/>
          </p:cNvSpPr>
          <p:nvPr/>
        </p:nvSpPr>
        <p:spPr bwMode="auto">
          <a:xfrm>
            <a:off x="3240088" y="4329113"/>
            <a:ext cx="2663825" cy="0"/>
          </a:xfrm>
          <a:prstGeom prst="line">
            <a:avLst/>
          </a:prstGeom>
          <a:noFill/>
          <a:ln w="76200" cap="rnd">
            <a:solidFill>
              <a:schemeClr val="bg1"/>
            </a:solidFill>
            <a:prstDash val="sysDot"/>
            <a:round/>
            <a:headEnd type="triangle" w="med" len="med"/>
            <a:tailEnd type="triangle" w="med" len="med"/>
          </a:ln>
        </p:spPr>
        <p:txBody>
          <a:bodyPr/>
          <a:lstStyle/>
          <a:p>
            <a:endParaRPr lang="fr-FR"/>
          </a:p>
        </p:txBody>
      </p:sp>
      <p:sp>
        <p:nvSpPr>
          <p:cNvPr id="60428" name="Oval 25"/>
          <p:cNvSpPr>
            <a:spLocks noChangeArrowheads="1"/>
          </p:cNvSpPr>
          <p:nvPr/>
        </p:nvSpPr>
        <p:spPr bwMode="auto">
          <a:xfrm>
            <a:off x="3671888" y="1125538"/>
            <a:ext cx="1800225" cy="1476375"/>
          </a:xfrm>
          <a:prstGeom prst="ellipse">
            <a:avLst/>
          </a:prstGeom>
          <a:noFill/>
          <a:ln w="9525">
            <a:solidFill>
              <a:srgbClr val="FF3300"/>
            </a:solidFill>
            <a:round/>
            <a:headEnd/>
            <a:tailEnd/>
          </a:ln>
        </p:spPr>
        <p:txBody>
          <a:bodyPr wrap="none" anchor="ctr"/>
          <a:lstStyle/>
          <a:p>
            <a:endParaRPr lang="en-US"/>
          </a:p>
        </p:txBody>
      </p:sp>
      <p:sp>
        <p:nvSpPr>
          <p:cNvPr id="60429" name="Line 26"/>
          <p:cNvSpPr>
            <a:spLocks noChangeShapeType="1"/>
          </p:cNvSpPr>
          <p:nvPr/>
        </p:nvSpPr>
        <p:spPr bwMode="auto">
          <a:xfrm flipH="1">
            <a:off x="1878013" y="2601913"/>
            <a:ext cx="2759075" cy="1547812"/>
          </a:xfrm>
          <a:prstGeom prst="line">
            <a:avLst/>
          </a:prstGeom>
          <a:noFill/>
          <a:ln w="9525" cap="rnd">
            <a:solidFill>
              <a:schemeClr val="bg1"/>
            </a:solidFill>
            <a:prstDash val="sysDot"/>
            <a:round/>
            <a:headEnd/>
            <a:tailEnd type="triangle" w="med" len="med"/>
          </a:ln>
        </p:spPr>
        <p:txBody>
          <a:bodyPr/>
          <a:lstStyle/>
          <a:p>
            <a:endParaRPr lang="fr-FR"/>
          </a:p>
        </p:txBody>
      </p:sp>
      <p:sp>
        <p:nvSpPr>
          <p:cNvPr id="60430" name="Line 27"/>
          <p:cNvSpPr>
            <a:spLocks noChangeShapeType="1"/>
          </p:cNvSpPr>
          <p:nvPr/>
        </p:nvSpPr>
        <p:spPr bwMode="auto">
          <a:xfrm>
            <a:off x="4643438" y="2601913"/>
            <a:ext cx="2759075" cy="1547812"/>
          </a:xfrm>
          <a:prstGeom prst="line">
            <a:avLst/>
          </a:prstGeom>
          <a:noFill/>
          <a:ln w="9525" cap="rnd">
            <a:solidFill>
              <a:schemeClr val="bg1"/>
            </a:solidFill>
            <a:prstDash val="sysDot"/>
            <a:round/>
            <a:headEnd/>
            <a:tailEnd type="triangle" w="med" len="med"/>
          </a:ln>
        </p:spPr>
        <p:txBody>
          <a:bodyPr/>
          <a:lstStyle/>
          <a:p>
            <a:endParaRPr lang="fr-FR"/>
          </a:p>
        </p:txBody>
      </p:sp>
      <p:sp>
        <p:nvSpPr>
          <p:cNvPr id="60431" name="Text Box 28"/>
          <p:cNvSpPr txBox="1">
            <a:spLocks noChangeArrowheads="1"/>
          </p:cNvSpPr>
          <p:nvPr/>
        </p:nvSpPr>
        <p:spPr bwMode="auto">
          <a:xfrm>
            <a:off x="863600" y="4689475"/>
            <a:ext cx="1700213" cy="396875"/>
          </a:xfrm>
          <a:prstGeom prst="rect">
            <a:avLst/>
          </a:prstGeom>
          <a:noFill/>
          <a:ln w="9525">
            <a:noFill/>
            <a:miter lim="800000"/>
            <a:headEnd/>
            <a:tailEnd/>
          </a:ln>
        </p:spPr>
        <p:txBody>
          <a:bodyPr>
            <a:spAutoFit/>
          </a:bodyPr>
          <a:lstStyle/>
          <a:p>
            <a:pPr algn="ctr" eaLnBrk="0" hangingPunct="0"/>
            <a:r>
              <a:rPr lang="en-US" sz="2000" b="1">
                <a:solidFill>
                  <a:schemeClr val="bg1"/>
                </a:solidFill>
                <a:latin typeface="Times New Roman" pitchFamily="18" charset="0"/>
              </a:rPr>
              <a:t>Transcription</a:t>
            </a:r>
          </a:p>
        </p:txBody>
      </p:sp>
      <p:sp>
        <p:nvSpPr>
          <p:cNvPr id="60432" name="Text Box 29"/>
          <p:cNvSpPr txBox="1">
            <a:spLocks noChangeArrowheads="1"/>
          </p:cNvSpPr>
          <p:nvPr/>
        </p:nvSpPr>
        <p:spPr bwMode="auto">
          <a:xfrm>
            <a:off x="6832600" y="4689475"/>
            <a:ext cx="1700213" cy="396875"/>
          </a:xfrm>
          <a:prstGeom prst="rect">
            <a:avLst/>
          </a:prstGeom>
          <a:noFill/>
          <a:ln w="9525">
            <a:noFill/>
            <a:miter lim="800000"/>
            <a:headEnd/>
            <a:tailEnd/>
          </a:ln>
        </p:spPr>
        <p:txBody>
          <a:bodyPr>
            <a:spAutoFit/>
          </a:bodyPr>
          <a:lstStyle/>
          <a:p>
            <a:pPr algn="ctr" eaLnBrk="0" hangingPunct="0"/>
            <a:r>
              <a:rPr lang="en-US" sz="2000" b="1">
                <a:solidFill>
                  <a:schemeClr val="bg1"/>
                </a:solidFill>
                <a:latin typeface="Times New Roman" pitchFamily="18" charset="0"/>
              </a:rPr>
              <a:t>Replication</a:t>
            </a:r>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ZoneTexte 2"/>
          <p:cNvSpPr txBox="1">
            <a:spLocks noChangeArrowheads="1"/>
          </p:cNvSpPr>
          <p:nvPr/>
        </p:nvSpPr>
        <p:spPr bwMode="auto">
          <a:xfrm>
            <a:off x="1724025" y="2573338"/>
            <a:ext cx="5999163" cy="708025"/>
          </a:xfrm>
          <a:prstGeom prst="rect">
            <a:avLst/>
          </a:prstGeom>
          <a:noFill/>
          <a:ln w="9525">
            <a:noFill/>
            <a:miter lim="800000"/>
            <a:headEnd/>
            <a:tailEnd/>
          </a:ln>
        </p:spPr>
        <p:txBody>
          <a:bodyPr wrap="none">
            <a:spAutoFit/>
          </a:bodyPr>
          <a:lstStyle/>
          <a:p>
            <a:r>
              <a:rPr lang="fr-FR" sz="4000">
                <a:latin typeface="Times New Roman" pitchFamily="18" charset="0"/>
                <a:cs typeface="Times New Roman" pitchFamily="18" charset="0"/>
              </a:rPr>
              <a:t>One gene – several products</a:t>
            </a:r>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4538663" y="4306888"/>
            <a:ext cx="2222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a:t>
            </a:r>
          </a:p>
        </p:txBody>
      </p:sp>
      <p:sp>
        <p:nvSpPr>
          <p:cNvPr id="62467" name="Text Box 3"/>
          <p:cNvSpPr txBox="1">
            <a:spLocks noChangeArrowheads="1"/>
          </p:cNvSpPr>
          <p:nvPr/>
        </p:nvSpPr>
        <p:spPr bwMode="auto">
          <a:xfrm>
            <a:off x="4637088" y="4306888"/>
            <a:ext cx="222250" cy="274637"/>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a:t>
            </a:r>
          </a:p>
        </p:txBody>
      </p:sp>
      <p:sp>
        <p:nvSpPr>
          <p:cNvPr id="62468" name="Rectangle 4"/>
          <p:cNvSpPr>
            <a:spLocks noChangeArrowheads="1"/>
          </p:cNvSpPr>
          <p:nvPr/>
        </p:nvSpPr>
        <p:spPr bwMode="auto">
          <a:xfrm>
            <a:off x="2916238" y="4310063"/>
            <a:ext cx="290512"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N</a:t>
            </a:r>
          </a:p>
        </p:txBody>
      </p:sp>
      <p:sp>
        <p:nvSpPr>
          <p:cNvPr id="62469" name="Rectangle 5"/>
          <p:cNvSpPr>
            <a:spLocks noChangeArrowheads="1"/>
          </p:cNvSpPr>
          <p:nvPr/>
        </p:nvSpPr>
        <p:spPr bwMode="auto">
          <a:xfrm>
            <a:off x="3165475" y="4310063"/>
            <a:ext cx="282575"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L</a:t>
            </a:r>
          </a:p>
        </p:txBody>
      </p:sp>
      <p:sp>
        <p:nvSpPr>
          <p:cNvPr id="62470" name="Rectangle 6"/>
          <p:cNvSpPr>
            <a:spLocks noChangeArrowheads="1"/>
          </p:cNvSpPr>
          <p:nvPr/>
        </p:nvSpPr>
        <p:spPr bwMode="auto">
          <a:xfrm>
            <a:off x="3414713" y="4310063"/>
            <a:ext cx="282575"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T</a:t>
            </a:r>
          </a:p>
        </p:txBody>
      </p:sp>
      <p:sp>
        <p:nvSpPr>
          <p:cNvPr id="62471" name="Rectangle 7"/>
          <p:cNvSpPr>
            <a:spLocks noChangeArrowheads="1"/>
          </p:cNvSpPr>
          <p:nvPr/>
        </p:nvSpPr>
        <p:spPr bwMode="auto">
          <a:xfrm>
            <a:off x="3654425" y="4310063"/>
            <a:ext cx="290513"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R</a:t>
            </a:r>
          </a:p>
        </p:txBody>
      </p:sp>
      <p:sp>
        <p:nvSpPr>
          <p:cNvPr id="62472" name="Rectangle 8"/>
          <p:cNvSpPr>
            <a:spLocks noChangeArrowheads="1"/>
          </p:cNvSpPr>
          <p:nvPr/>
        </p:nvSpPr>
        <p:spPr bwMode="auto">
          <a:xfrm>
            <a:off x="3895725" y="4310063"/>
            <a:ext cx="300038"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473" name="Rectangle 9"/>
          <p:cNvSpPr>
            <a:spLocks noChangeArrowheads="1"/>
          </p:cNvSpPr>
          <p:nvPr/>
        </p:nvSpPr>
        <p:spPr bwMode="auto">
          <a:xfrm>
            <a:off x="4173538" y="4310063"/>
            <a:ext cx="239712" cy="271462"/>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I</a:t>
            </a:r>
          </a:p>
        </p:txBody>
      </p:sp>
      <p:sp>
        <p:nvSpPr>
          <p:cNvPr id="62474" name="Rectangle 10"/>
          <p:cNvSpPr>
            <a:spLocks noChangeArrowheads="1"/>
          </p:cNvSpPr>
          <p:nvPr/>
        </p:nvSpPr>
        <p:spPr bwMode="auto">
          <a:xfrm>
            <a:off x="1922463" y="4310063"/>
            <a:ext cx="230187"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E</a:t>
            </a:r>
          </a:p>
        </p:txBody>
      </p:sp>
      <p:sp>
        <p:nvSpPr>
          <p:cNvPr id="62475" name="Rectangle 11"/>
          <p:cNvSpPr>
            <a:spLocks noChangeArrowheads="1"/>
          </p:cNvSpPr>
          <p:nvPr/>
        </p:nvSpPr>
        <p:spPr bwMode="auto">
          <a:xfrm>
            <a:off x="2166938" y="4310063"/>
            <a:ext cx="227012"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T</a:t>
            </a:r>
          </a:p>
        </p:txBody>
      </p:sp>
      <p:sp>
        <p:nvSpPr>
          <p:cNvPr id="62476" name="Rectangle 12"/>
          <p:cNvSpPr>
            <a:spLocks noChangeArrowheads="1"/>
          </p:cNvSpPr>
          <p:nvPr/>
        </p:nvSpPr>
        <p:spPr bwMode="auto">
          <a:xfrm>
            <a:off x="2433638" y="4310063"/>
            <a:ext cx="250825"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477" name="Rectangle 13"/>
          <p:cNvSpPr>
            <a:spLocks noChangeArrowheads="1"/>
          </p:cNvSpPr>
          <p:nvPr/>
        </p:nvSpPr>
        <p:spPr bwMode="auto">
          <a:xfrm>
            <a:off x="2673350" y="4310063"/>
            <a:ext cx="244475"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478" name="Text Box 14"/>
          <p:cNvSpPr txBox="1">
            <a:spLocks noChangeArrowheads="1"/>
          </p:cNvSpPr>
          <p:nvPr/>
        </p:nvSpPr>
        <p:spPr bwMode="auto">
          <a:xfrm>
            <a:off x="849313" y="334963"/>
            <a:ext cx="7440612" cy="579437"/>
          </a:xfrm>
          <a:prstGeom prst="rect">
            <a:avLst/>
          </a:prstGeom>
          <a:noFill/>
          <a:ln w="9525">
            <a:noFill/>
            <a:miter lim="800000"/>
            <a:headEnd/>
            <a:tailEnd/>
          </a:ln>
        </p:spPr>
        <p:txBody>
          <a:bodyPr wrap="none">
            <a:spAutoFit/>
          </a:bodyPr>
          <a:lstStyle/>
          <a:p>
            <a:pPr algn="ctr" eaLnBrk="0" hangingPunct="0"/>
            <a:r>
              <a:rPr lang="en-US" sz="3200" b="1">
                <a:solidFill>
                  <a:srgbClr val="FFFF00"/>
                </a:solidFill>
                <a:latin typeface="Times New Roman" pitchFamily="18" charset="0"/>
              </a:rPr>
              <a:t>Expression strategy of the EBOV glycoproteins</a:t>
            </a:r>
          </a:p>
        </p:txBody>
      </p:sp>
      <p:sp>
        <p:nvSpPr>
          <p:cNvPr id="62479" name="Rectangle 15"/>
          <p:cNvSpPr>
            <a:spLocks noChangeArrowheads="1"/>
          </p:cNvSpPr>
          <p:nvPr/>
        </p:nvSpPr>
        <p:spPr bwMode="auto">
          <a:xfrm>
            <a:off x="1663700" y="4310063"/>
            <a:ext cx="284163"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W</a:t>
            </a:r>
          </a:p>
        </p:txBody>
      </p:sp>
      <p:sp>
        <p:nvSpPr>
          <p:cNvPr id="62480" name="Rectangle 16"/>
          <p:cNvSpPr>
            <a:spLocks noChangeArrowheads="1"/>
          </p:cNvSpPr>
          <p:nvPr/>
        </p:nvSpPr>
        <p:spPr bwMode="auto">
          <a:xfrm>
            <a:off x="901700" y="4308475"/>
            <a:ext cx="768350" cy="271463"/>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chemeClr val="bg1"/>
                </a:solidFill>
                <a:latin typeface="Times New Roman" pitchFamily="18" charset="0"/>
              </a:rPr>
              <a:t>ORF I-II</a:t>
            </a:r>
          </a:p>
        </p:txBody>
      </p:sp>
      <p:sp>
        <p:nvSpPr>
          <p:cNvPr id="62481" name="Line 17"/>
          <p:cNvSpPr>
            <a:spLocks noChangeShapeType="1"/>
          </p:cNvSpPr>
          <p:nvPr/>
        </p:nvSpPr>
        <p:spPr bwMode="auto">
          <a:xfrm>
            <a:off x="3511550" y="2590800"/>
            <a:ext cx="2403475" cy="0"/>
          </a:xfrm>
          <a:prstGeom prst="line">
            <a:avLst/>
          </a:prstGeom>
          <a:noFill/>
          <a:ln w="12700">
            <a:solidFill>
              <a:schemeClr val="bg1"/>
            </a:solidFill>
            <a:round/>
            <a:headEnd/>
            <a:tailEnd/>
          </a:ln>
        </p:spPr>
        <p:txBody>
          <a:bodyPr wrap="none" anchor="ctr"/>
          <a:lstStyle/>
          <a:p>
            <a:endParaRPr lang="fr-FR"/>
          </a:p>
        </p:txBody>
      </p:sp>
      <p:sp>
        <p:nvSpPr>
          <p:cNvPr id="62482" name="AutoShape 18"/>
          <p:cNvSpPr>
            <a:spLocks noChangeArrowheads="1"/>
          </p:cNvSpPr>
          <p:nvPr/>
        </p:nvSpPr>
        <p:spPr bwMode="auto">
          <a:xfrm rot="16200000" flipH="1">
            <a:off x="3275807" y="2029618"/>
            <a:ext cx="438150" cy="80963"/>
          </a:xfrm>
          <a:prstGeom prst="rightArrow">
            <a:avLst>
              <a:gd name="adj1" fmla="val 50000"/>
              <a:gd name="adj2" fmla="val 270612"/>
            </a:avLst>
          </a:prstGeom>
          <a:solidFill>
            <a:schemeClr val="hlink"/>
          </a:solidFill>
          <a:ln w="12700">
            <a:solidFill>
              <a:schemeClr val="tx1"/>
            </a:solidFill>
            <a:miter lim="800000"/>
            <a:headEnd/>
            <a:tailEnd/>
          </a:ln>
        </p:spPr>
        <p:txBody>
          <a:bodyPr wrap="none" anchor="ctr"/>
          <a:lstStyle/>
          <a:p>
            <a:endParaRPr lang="en-US"/>
          </a:p>
        </p:txBody>
      </p:sp>
      <p:sp>
        <p:nvSpPr>
          <p:cNvPr id="62483" name="Rectangle 19"/>
          <p:cNvSpPr>
            <a:spLocks noChangeArrowheads="1"/>
          </p:cNvSpPr>
          <p:nvPr/>
        </p:nvSpPr>
        <p:spPr bwMode="auto">
          <a:xfrm>
            <a:off x="3506788" y="1878013"/>
            <a:ext cx="2116137"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Transcription + RNA editing</a:t>
            </a:r>
          </a:p>
        </p:txBody>
      </p:sp>
      <p:sp>
        <p:nvSpPr>
          <p:cNvPr id="62484" name="Rectangle 20"/>
          <p:cNvSpPr>
            <a:spLocks noChangeArrowheads="1"/>
          </p:cNvSpPr>
          <p:nvPr/>
        </p:nvSpPr>
        <p:spPr bwMode="auto">
          <a:xfrm>
            <a:off x="701675" y="1963738"/>
            <a:ext cx="1189038" cy="333375"/>
          </a:xfrm>
          <a:prstGeom prst="rect">
            <a:avLst/>
          </a:prstGeom>
          <a:noFill/>
          <a:ln w="12700">
            <a:noFill/>
            <a:miter lim="800000"/>
            <a:headEnd/>
            <a:tailEnd/>
          </a:ln>
        </p:spPr>
        <p:txBody>
          <a:bodyPr wrap="none" lIns="90488" tIns="44450" rIns="90488" bIns="44450">
            <a:spAutoFit/>
          </a:bodyPr>
          <a:lstStyle/>
          <a:p>
            <a:pPr defTabSz="762000" eaLnBrk="0" hangingPunct="0"/>
            <a:r>
              <a:rPr lang="en-US" sz="1600" b="1">
                <a:solidFill>
                  <a:schemeClr val="bg1"/>
                </a:solidFill>
                <a:latin typeface="Times New Roman" pitchFamily="18" charset="0"/>
              </a:rPr>
              <a:t>GP mRNA’s</a:t>
            </a:r>
            <a:r>
              <a:rPr lang="en-US" sz="1600" b="1">
                <a:solidFill>
                  <a:schemeClr val="bg1"/>
                </a:solidFill>
              </a:rPr>
              <a:t>:</a:t>
            </a:r>
          </a:p>
        </p:txBody>
      </p:sp>
      <p:sp>
        <p:nvSpPr>
          <p:cNvPr id="62485" name="Line 21"/>
          <p:cNvSpPr>
            <a:spLocks noChangeShapeType="1"/>
          </p:cNvSpPr>
          <p:nvPr/>
        </p:nvSpPr>
        <p:spPr bwMode="auto">
          <a:xfrm flipH="1">
            <a:off x="1528763" y="2584450"/>
            <a:ext cx="133350" cy="0"/>
          </a:xfrm>
          <a:prstGeom prst="line">
            <a:avLst/>
          </a:prstGeom>
          <a:noFill/>
          <a:ln w="12700">
            <a:solidFill>
              <a:schemeClr val="bg1"/>
            </a:solidFill>
            <a:round/>
            <a:headEnd/>
            <a:tailEnd/>
          </a:ln>
        </p:spPr>
        <p:txBody>
          <a:bodyPr wrap="none" anchor="ctr"/>
          <a:lstStyle/>
          <a:p>
            <a:endParaRPr lang="fr-FR"/>
          </a:p>
        </p:txBody>
      </p:sp>
      <p:sp>
        <p:nvSpPr>
          <p:cNvPr id="62486" name="Rectangle 22"/>
          <p:cNvSpPr>
            <a:spLocks noChangeArrowheads="1"/>
          </p:cNvSpPr>
          <p:nvPr/>
        </p:nvSpPr>
        <p:spPr bwMode="auto">
          <a:xfrm>
            <a:off x="1662113" y="2490788"/>
            <a:ext cx="2051050" cy="187325"/>
          </a:xfrm>
          <a:prstGeom prst="rect">
            <a:avLst/>
          </a:prstGeom>
          <a:gradFill rotWithShape="0">
            <a:gsLst>
              <a:gs pos="0">
                <a:srgbClr val="537653"/>
              </a:gs>
              <a:gs pos="50000">
                <a:srgbClr val="B3FFB3"/>
              </a:gs>
              <a:gs pos="100000">
                <a:srgbClr val="537653"/>
              </a:gs>
            </a:gsLst>
            <a:lin ang="5400000" scaled="1"/>
          </a:gradFill>
          <a:ln w="12700">
            <a:solidFill>
              <a:schemeClr val="tx1"/>
            </a:solidFill>
            <a:miter lim="800000"/>
            <a:headEnd/>
            <a:tailEnd/>
          </a:ln>
        </p:spPr>
        <p:txBody>
          <a:bodyPr wrap="none" anchor="ctr"/>
          <a:lstStyle/>
          <a:p>
            <a:endParaRPr lang="en-US"/>
          </a:p>
        </p:txBody>
      </p:sp>
      <p:sp>
        <p:nvSpPr>
          <p:cNvPr id="62487" name="Line 23"/>
          <p:cNvSpPr>
            <a:spLocks noChangeShapeType="1"/>
          </p:cNvSpPr>
          <p:nvPr/>
        </p:nvSpPr>
        <p:spPr bwMode="auto">
          <a:xfrm>
            <a:off x="3721100" y="2857500"/>
            <a:ext cx="2201863" cy="7938"/>
          </a:xfrm>
          <a:prstGeom prst="line">
            <a:avLst/>
          </a:prstGeom>
          <a:noFill/>
          <a:ln w="12700">
            <a:solidFill>
              <a:schemeClr val="bg1"/>
            </a:solidFill>
            <a:round/>
            <a:headEnd/>
            <a:tailEnd/>
          </a:ln>
        </p:spPr>
        <p:txBody>
          <a:bodyPr wrap="none" anchor="ctr"/>
          <a:lstStyle/>
          <a:p>
            <a:endParaRPr lang="fr-FR"/>
          </a:p>
        </p:txBody>
      </p:sp>
      <p:sp>
        <p:nvSpPr>
          <p:cNvPr id="62488" name="Rectangle 24"/>
          <p:cNvSpPr>
            <a:spLocks noChangeArrowheads="1"/>
          </p:cNvSpPr>
          <p:nvPr/>
        </p:nvSpPr>
        <p:spPr bwMode="auto">
          <a:xfrm>
            <a:off x="1647825" y="2773363"/>
            <a:ext cx="4078288" cy="188912"/>
          </a:xfrm>
          <a:prstGeom prst="rect">
            <a:avLst/>
          </a:prstGeom>
          <a:gradFill rotWithShape="0">
            <a:gsLst>
              <a:gs pos="0">
                <a:srgbClr val="537653"/>
              </a:gs>
              <a:gs pos="50000">
                <a:srgbClr val="B3FFB3"/>
              </a:gs>
              <a:gs pos="100000">
                <a:srgbClr val="537653"/>
              </a:gs>
            </a:gsLst>
            <a:lin ang="5400000" scaled="1"/>
          </a:gradFill>
          <a:ln w="12700">
            <a:solidFill>
              <a:schemeClr val="tx1"/>
            </a:solidFill>
            <a:miter lim="800000"/>
            <a:headEnd/>
            <a:tailEnd/>
          </a:ln>
        </p:spPr>
        <p:txBody>
          <a:bodyPr wrap="none" anchor="ctr"/>
          <a:lstStyle/>
          <a:p>
            <a:endParaRPr lang="en-US"/>
          </a:p>
        </p:txBody>
      </p:sp>
      <p:sp>
        <p:nvSpPr>
          <p:cNvPr id="62489" name="Rectangle 25"/>
          <p:cNvSpPr>
            <a:spLocks noChangeArrowheads="1"/>
          </p:cNvSpPr>
          <p:nvPr/>
        </p:nvSpPr>
        <p:spPr bwMode="auto">
          <a:xfrm>
            <a:off x="2390775" y="2435225"/>
            <a:ext cx="733425" cy="301625"/>
          </a:xfrm>
          <a:prstGeom prst="rect">
            <a:avLst/>
          </a:prstGeom>
          <a:noFill/>
          <a:ln w="12700">
            <a:noFill/>
            <a:miter lim="800000"/>
            <a:headEnd/>
            <a:tailEnd/>
          </a:ln>
        </p:spPr>
        <p:txBody>
          <a:bodyPr lIns="90488" tIns="44450" rIns="90488" bIns="44450">
            <a:spAutoFit/>
          </a:bodyPr>
          <a:lstStyle/>
          <a:p>
            <a:pPr defTabSz="762000" eaLnBrk="0" hangingPunct="0"/>
            <a:r>
              <a:rPr lang="en-US" sz="1400" b="1">
                <a:latin typeface="Times New Roman" pitchFamily="18" charset="0"/>
              </a:rPr>
              <a:t>ORF I </a:t>
            </a:r>
          </a:p>
        </p:txBody>
      </p:sp>
      <p:sp>
        <p:nvSpPr>
          <p:cNvPr id="62490" name="Rectangle 26"/>
          <p:cNvSpPr>
            <a:spLocks noChangeArrowheads="1"/>
          </p:cNvSpPr>
          <p:nvPr/>
        </p:nvSpPr>
        <p:spPr bwMode="auto">
          <a:xfrm>
            <a:off x="3259138" y="2706688"/>
            <a:ext cx="773112"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latin typeface="Times New Roman" pitchFamily="18" charset="0"/>
              </a:rPr>
              <a:t>ORF I-II</a:t>
            </a:r>
          </a:p>
        </p:txBody>
      </p:sp>
      <p:sp>
        <p:nvSpPr>
          <p:cNvPr id="62491" name="Line 27"/>
          <p:cNvSpPr>
            <a:spLocks noChangeShapeType="1"/>
          </p:cNvSpPr>
          <p:nvPr/>
        </p:nvSpPr>
        <p:spPr bwMode="auto">
          <a:xfrm flipH="1">
            <a:off x="1517650" y="2862263"/>
            <a:ext cx="133350" cy="0"/>
          </a:xfrm>
          <a:prstGeom prst="line">
            <a:avLst/>
          </a:prstGeom>
          <a:noFill/>
          <a:ln w="12700">
            <a:solidFill>
              <a:schemeClr val="bg1"/>
            </a:solidFill>
            <a:round/>
            <a:headEnd/>
            <a:tailEnd/>
          </a:ln>
        </p:spPr>
        <p:txBody>
          <a:bodyPr wrap="none" anchor="ctr"/>
          <a:lstStyle/>
          <a:p>
            <a:endParaRPr lang="fr-FR"/>
          </a:p>
        </p:txBody>
      </p:sp>
      <p:sp>
        <p:nvSpPr>
          <p:cNvPr id="62492" name="Rectangle 28"/>
          <p:cNvSpPr>
            <a:spLocks noChangeArrowheads="1"/>
          </p:cNvSpPr>
          <p:nvPr/>
        </p:nvSpPr>
        <p:spPr bwMode="auto">
          <a:xfrm>
            <a:off x="1038225" y="2439988"/>
            <a:ext cx="441325"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sGP</a:t>
            </a:r>
          </a:p>
        </p:txBody>
      </p:sp>
      <p:sp>
        <p:nvSpPr>
          <p:cNvPr id="62493" name="Rectangle 29"/>
          <p:cNvSpPr>
            <a:spLocks noChangeArrowheads="1"/>
          </p:cNvSpPr>
          <p:nvPr/>
        </p:nvSpPr>
        <p:spPr bwMode="auto">
          <a:xfrm>
            <a:off x="1098550" y="2701925"/>
            <a:ext cx="381000"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GP</a:t>
            </a:r>
          </a:p>
        </p:txBody>
      </p:sp>
      <p:sp>
        <p:nvSpPr>
          <p:cNvPr id="62494" name="Line 30"/>
          <p:cNvSpPr>
            <a:spLocks noChangeShapeType="1"/>
          </p:cNvSpPr>
          <p:nvPr/>
        </p:nvSpPr>
        <p:spPr bwMode="auto">
          <a:xfrm flipH="1">
            <a:off x="1536700" y="1460500"/>
            <a:ext cx="130175" cy="0"/>
          </a:xfrm>
          <a:prstGeom prst="line">
            <a:avLst/>
          </a:prstGeom>
          <a:noFill/>
          <a:ln w="12700">
            <a:solidFill>
              <a:schemeClr val="bg1"/>
            </a:solidFill>
            <a:round/>
            <a:headEnd/>
            <a:tailEnd/>
          </a:ln>
        </p:spPr>
        <p:txBody>
          <a:bodyPr wrap="none" anchor="ctr"/>
          <a:lstStyle/>
          <a:p>
            <a:endParaRPr lang="fr-FR"/>
          </a:p>
        </p:txBody>
      </p:sp>
      <p:sp>
        <p:nvSpPr>
          <p:cNvPr id="62495" name="Line 31"/>
          <p:cNvSpPr>
            <a:spLocks noChangeShapeType="1"/>
          </p:cNvSpPr>
          <p:nvPr/>
        </p:nvSpPr>
        <p:spPr bwMode="auto">
          <a:xfrm>
            <a:off x="1539875" y="1339850"/>
            <a:ext cx="0" cy="269875"/>
          </a:xfrm>
          <a:prstGeom prst="line">
            <a:avLst/>
          </a:prstGeom>
          <a:noFill/>
          <a:ln w="12700">
            <a:solidFill>
              <a:schemeClr val="bg1"/>
            </a:solidFill>
            <a:round/>
            <a:headEnd/>
            <a:tailEnd/>
          </a:ln>
        </p:spPr>
        <p:txBody>
          <a:bodyPr wrap="none" anchor="ctr"/>
          <a:lstStyle/>
          <a:p>
            <a:endParaRPr lang="fr-FR"/>
          </a:p>
        </p:txBody>
      </p:sp>
      <p:sp>
        <p:nvSpPr>
          <p:cNvPr id="62496" name="Line 32"/>
          <p:cNvSpPr>
            <a:spLocks noChangeShapeType="1"/>
          </p:cNvSpPr>
          <p:nvPr/>
        </p:nvSpPr>
        <p:spPr bwMode="auto">
          <a:xfrm>
            <a:off x="5953125" y="1316038"/>
            <a:ext cx="0" cy="439737"/>
          </a:xfrm>
          <a:prstGeom prst="line">
            <a:avLst/>
          </a:prstGeom>
          <a:noFill/>
          <a:ln w="12700">
            <a:solidFill>
              <a:schemeClr val="bg1"/>
            </a:solidFill>
            <a:round/>
            <a:headEnd/>
            <a:tailEnd/>
          </a:ln>
        </p:spPr>
        <p:txBody>
          <a:bodyPr wrap="none" anchor="ctr"/>
          <a:lstStyle/>
          <a:p>
            <a:endParaRPr lang="fr-FR"/>
          </a:p>
        </p:txBody>
      </p:sp>
      <p:sp>
        <p:nvSpPr>
          <p:cNvPr id="62497" name="Rectangle 33"/>
          <p:cNvSpPr>
            <a:spLocks noChangeArrowheads="1"/>
          </p:cNvSpPr>
          <p:nvPr/>
        </p:nvSpPr>
        <p:spPr bwMode="auto">
          <a:xfrm>
            <a:off x="700088" y="1081088"/>
            <a:ext cx="914400" cy="333375"/>
          </a:xfrm>
          <a:prstGeom prst="rect">
            <a:avLst/>
          </a:prstGeom>
          <a:noFill/>
          <a:ln w="12700">
            <a:noFill/>
            <a:miter lim="800000"/>
            <a:headEnd/>
            <a:tailEnd/>
          </a:ln>
        </p:spPr>
        <p:txBody>
          <a:bodyPr wrap="none" lIns="90488" tIns="44450" rIns="90488" bIns="44450">
            <a:spAutoFit/>
          </a:bodyPr>
          <a:lstStyle/>
          <a:p>
            <a:pPr defTabSz="762000" eaLnBrk="0" hangingPunct="0"/>
            <a:r>
              <a:rPr lang="en-US" sz="1600" b="1">
                <a:solidFill>
                  <a:schemeClr val="bg1"/>
                </a:solidFill>
                <a:latin typeface="Times New Roman" pitchFamily="18" charset="0"/>
              </a:rPr>
              <a:t>GP gene: </a:t>
            </a:r>
          </a:p>
        </p:txBody>
      </p:sp>
      <p:sp>
        <p:nvSpPr>
          <p:cNvPr id="62498" name="Line 34"/>
          <p:cNvSpPr>
            <a:spLocks noChangeShapeType="1"/>
          </p:cNvSpPr>
          <p:nvPr/>
        </p:nvSpPr>
        <p:spPr bwMode="auto">
          <a:xfrm>
            <a:off x="5756275" y="1624013"/>
            <a:ext cx="192088" cy="0"/>
          </a:xfrm>
          <a:prstGeom prst="line">
            <a:avLst/>
          </a:prstGeom>
          <a:noFill/>
          <a:ln w="12700">
            <a:solidFill>
              <a:schemeClr val="bg1"/>
            </a:solidFill>
            <a:round/>
            <a:headEnd/>
            <a:tailEnd/>
          </a:ln>
        </p:spPr>
        <p:txBody>
          <a:bodyPr wrap="none" anchor="ctr"/>
          <a:lstStyle/>
          <a:p>
            <a:endParaRPr lang="fr-FR"/>
          </a:p>
        </p:txBody>
      </p:sp>
      <p:sp>
        <p:nvSpPr>
          <p:cNvPr id="62499" name="Rectangle 35"/>
          <p:cNvSpPr>
            <a:spLocks noChangeArrowheads="1"/>
          </p:cNvSpPr>
          <p:nvPr/>
        </p:nvSpPr>
        <p:spPr bwMode="auto">
          <a:xfrm>
            <a:off x="1670050" y="1374775"/>
            <a:ext cx="2054225" cy="171450"/>
          </a:xfrm>
          <a:prstGeom prst="rect">
            <a:avLst/>
          </a:prstGeom>
          <a:gradFill rotWithShape="0">
            <a:gsLst>
              <a:gs pos="0">
                <a:srgbClr val="2F5E76"/>
              </a:gs>
              <a:gs pos="50000">
                <a:srgbClr val="66CCFF"/>
              </a:gs>
              <a:gs pos="100000">
                <a:srgbClr val="2F5E76"/>
              </a:gs>
            </a:gsLst>
            <a:lin ang="5400000" scaled="1"/>
          </a:gradFill>
          <a:ln w="12700">
            <a:solidFill>
              <a:schemeClr val="tx1"/>
            </a:solidFill>
            <a:miter lim="800000"/>
            <a:headEnd/>
            <a:tailEnd/>
          </a:ln>
        </p:spPr>
        <p:txBody>
          <a:bodyPr wrap="none" anchor="ctr"/>
          <a:lstStyle/>
          <a:p>
            <a:endParaRPr lang="en-US"/>
          </a:p>
        </p:txBody>
      </p:sp>
      <p:sp>
        <p:nvSpPr>
          <p:cNvPr id="62500" name="Rectangle 36"/>
          <p:cNvSpPr>
            <a:spLocks noChangeArrowheads="1"/>
          </p:cNvSpPr>
          <p:nvPr/>
        </p:nvSpPr>
        <p:spPr bwMode="auto">
          <a:xfrm>
            <a:off x="2368550" y="1309688"/>
            <a:ext cx="908050" cy="301625"/>
          </a:xfrm>
          <a:prstGeom prst="rect">
            <a:avLst/>
          </a:prstGeom>
          <a:noFill/>
          <a:ln w="12700">
            <a:noFill/>
            <a:miter lim="800000"/>
            <a:headEnd/>
            <a:tailEnd/>
          </a:ln>
        </p:spPr>
        <p:txBody>
          <a:bodyPr lIns="90488" tIns="44450" rIns="90488" bIns="44450">
            <a:spAutoFit/>
          </a:bodyPr>
          <a:lstStyle/>
          <a:p>
            <a:pPr defTabSz="762000" eaLnBrk="0" hangingPunct="0"/>
            <a:r>
              <a:rPr lang="en-US" sz="1400" b="1">
                <a:latin typeface="Times New Roman" pitchFamily="18" charset="0"/>
              </a:rPr>
              <a:t>ORF I </a:t>
            </a:r>
          </a:p>
        </p:txBody>
      </p:sp>
      <p:sp>
        <p:nvSpPr>
          <p:cNvPr id="62501" name="Line 37"/>
          <p:cNvSpPr>
            <a:spLocks noChangeShapeType="1"/>
          </p:cNvSpPr>
          <p:nvPr/>
        </p:nvSpPr>
        <p:spPr bwMode="auto">
          <a:xfrm>
            <a:off x="3732213" y="1460500"/>
            <a:ext cx="2216150" cy="0"/>
          </a:xfrm>
          <a:prstGeom prst="line">
            <a:avLst/>
          </a:prstGeom>
          <a:noFill/>
          <a:ln w="12700">
            <a:solidFill>
              <a:schemeClr val="bg1"/>
            </a:solidFill>
            <a:round/>
            <a:headEnd/>
            <a:tailEnd/>
          </a:ln>
        </p:spPr>
        <p:txBody>
          <a:bodyPr wrap="none" anchor="ctr"/>
          <a:lstStyle/>
          <a:p>
            <a:endParaRPr lang="fr-FR"/>
          </a:p>
        </p:txBody>
      </p:sp>
      <p:sp>
        <p:nvSpPr>
          <p:cNvPr id="290854" name="AutoShape 38"/>
          <p:cNvSpPr>
            <a:spLocks noChangeAspect="1" noChangeArrowheads="1"/>
          </p:cNvSpPr>
          <p:nvPr/>
        </p:nvSpPr>
        <p:spPr bwMode="auto">
          <a:xfrm>
            <a:off x="3441700" y="1431925"/>
            <a:ext cx="79375" cy="88900"/>
          </a:xfrm>
          <a:prstGeom prst="star5">
            <a:avLst/>
          </a:prstGeom>
          <a:solidFill>
            <a:schemeClr val="bg1"/>
          </a:solidFill>
          <a:ln w="12700">
            <a:solidFill>
              <a:schemeClr val="tx1"/>
            </a:solidFill>
            <a:miter lim="800000"/>
            <a:headEnd/>
            <a:tailEnd/>
          </a:ln>
          <a:effectLst/>
        </p:spPr>
        <p:txBody>
          <a:bodyPr wrap="none" anchor="ctr"/>
          <a:lstStyle/>
          <a:p>
            <a:pPr>
              <a:defRPr/>
            </a:pPr>
            <a:endParaRPr lang="en-US">
              <a:latin typeface="Arial" charset="0"/>
            </a:endParaRPr>
          </a:p>
        </p:txBody>
      </p:sp>
      <p:grpSp>
        <p:nvGrpSpPr>
          <p:cNvPr id="62503" name="Group 39"/>
          <p:cNvGrpSpPr>
            <a:grpSpLocks/>
          </p:cNvGrpSpPr>
          <p:nvPr/>
        </p:nvGrpSpPr>
        <p:grpSpPr bwMode="auto">
          <a:xfrm>
            <a:off x="3467100" y="1471613"/>
            <a:ext cx="2278063" cy="304800"/>
            <a:chOff x="2777" y="774"/>
            <a:chExt cx="1614" cy="192"/>
          </a:xfrm>
        </p:grpSpPr>
        <p:sp>
          <p:nvSpPr>
            <p:cNvPr id="62584" name="Rectangle 40"/>
            <p:cNvSpPr>
              <a:spLocks noChangeArrowheads="1"/>
            </p:cNvSpPr>
            <p:nvPr/>
          </p:nvSpPr>
          <p:spPr bwMode="auto">
            <a:xfrm>
              <a:off x="2777" y="817"/>
              <a:ext cx="1614" cy="106"/>
            </a:xfrm>
            <a:prstGeom prst="rect">
              <a:avLst/>
            </a:prstGeom>
            <a:gradFill rotWithShape="0">
              <a:gsLst>
                <a:gs pos="0">
                  <a:srgbClr val="2F5E76"/>
                </a:gs>
                <a:gs pos="50000">
                  <a:srgbClr val="66CCFF"/>
                </a:gs>
                <a:gs pos="100000">
                  <a:srgbClr val="2F5E76"/>
                </a:gs>
              </a:gsLst>
              <a:lin ang="5400000" scaled="1"/>
            </a:gradFill>
            <a:ln w="12700">
              <a:solidFill>
                <a:schemeClr val="tx1"/>
              </a:solidFill>
              <a:miter lim="800000"/>
              <a:headEnd/>
              <a:tailEnd/>
            </a:ln>
          </p:spPr>
          <p:txBody>
            <a:bodyPr wrap="none" anchor="ctr"/>
            <a:lstStyle/>
            <a:p>
              <a:endParaRPr lang="en-US"/>
            </a:p>
          </p:txBody>
        </p:sp>
        <p:sp>
          <p:nvSpPr>
            <p:cNvPr id="62585" name="Text Box 41"/>
            <p:cNvSpPr txBox="1">
              <a:spLocks noChangeArrowheads="1"/>
            </p:cNvSpPr>
            <p:nvPr/>
          </p:nvSpPr>
          <p:spPr bwMode="auto">
            <a:xfrm>
              <a:off x="3350" y="774"/>
              <a:ext cx="468" cy="192"/>
            </a:xfrm>
            <a:prstGeom prst="rect">
              <a:avLst/>
            </a:prstGeom>
            <a:noFill/>
            <a:ln w="9525">
              <a:noFill/>
              <a:miter lim="800000"/>
              <a:headEnd/>
              <a:tailEnd/>
            </a:ln>
          </p:spPr>
          <p:txBody>
            <a:bodyPr wrap="none">
              <a:spAutoFit/>
            </a:bodyPr>
            <a:lstStyle/>
            <a:p>
              <a:pPr eaLnBrk="0" hangingPunct="0"/>
              <a:r>
                <a:rPr lang="en-US" sz="1400" b="1">
                  <a:latin typeface="Times New Roman" pitchFamily="18" charset="0"/>
                </a:rPr>
                <a:t>ORF II</a:t>
              </a:r>
            </a:p>
          </p:txBody>
        </p:sp>
      </p:grpSp>
      <p:grpSp>
        <p:nvGrpSpPr>
          <p:cNvPr id="62504" name="Group 42"/>
          <p:cNvGrpSpPr>
            <a:grpSpLocks/>
          </p:cNvGrpSpPr>
          <p:nvPr/>
        </p:nvGrpSpPr>
        <p:grpSpPr bwMode="auto">
          <a:xfrm>
            <a:off x="1695450" y="3725863"/>
            <a:ext cx="4402138" cy="301625"/>
            <a:chOff x="1552" y="2328"/>
            <a:chExt cx="4422" cy="271"/>
          </a:xfrm>
        </p:grpSpPr>
        <p:sp>
          <p:nvSpPr>
            <p:cNvPr id="62582" name="Rectangle 43"/>
            <p:cNvSpPr>
              <a:spLocks noChangeArrowheads="1"/>
            </p:cNvSpPr>
            <p:nvPr/>
          </p:nvSpPr>
          <p:spPr bwMode="auto">
            <a:xfrm>
              <a:off x="2212" y="2376"/>
              <a:ext cx="480" cy="89"/>
            </a:xfrm>
            <a:prstGeom prst="rect">
              <a:avLst/>
            </a:prstGeom>
            <a:noFill/>
            <a:ln w="12700">
              <a:noFill/>
              <a:miter lim="800000"/>
              <a:headEnd/>
              <a:tailEnd/>
            </a:ln>
          </p:spPr>
          <p:txBody>
            <a:bodyPr wrap="none" anchor="ctr"/>
            <a:lstStyle/>
            <a:p>
              <a:endParaRPr lang="en-US"/>
            </a:p>
          </p:txBody>
        </p:sp>
        <p:sp>
          <p:nvSpPr>
            <p:cNvPr id="62583" name="Rectangle 44"/>
            <p:cNvSpPr>
              <a:spLocks noChangeArrowheads="1"/>
            </p:cNvSpPr>
            <p:nvPr/>
          </p:nvSpPr>
          <p:spPr bwMode="auto">
            <a:xfrm>
              <a:off x="1552" y="2328"/>
              <a:ext cx="4422" cy="271"/>
            </a:xfrm>
            <a:prstGeom prst="rect">
              <a:avLst/>
            </a:prstGeom>
            <a:noFill/>
            <a:ln w="12700">
              <a:noFill/>
              <a:miter lim="800000"/>
              <a:headEnd/>
              <a:tailEnd/>
            </a:ln>
          </p:spPr>
          <p:txBody>
            <a:bodyPr lIns="90488" tIns="44450" rIns="90488" bIns="44450">
              <a:spAutoFit/>
            </a:bodyPr>
            <a:lstStyle/>
            <a:p>
              <a:pPr defTabSz="762000" eaLnBrk="0" hangingPunct="0"/>
              <a:r>
                <a:rPr lang="en-US" sz="1200">
                  <a:solidFill>
                    <a:schemeClr val="bg1"/>
                  </a:solidFill>
                  <a:latin typeface="Courier New" pitchFamily="49" charset="0"/>
                </a:rPr>
                <a:t>TGGGAAACT</a:t>
              </a:r>
              <a:r>
                <a:rPr lang="en-US" sz="1200" i="1">
                  <a:solidFill>
                    <a:srgbClr val="FF0000"/>
                  </a:solidFill>
                  <a:latin typeface="Courier New" pitchFamily="49" charset="0"/>
                </a:rPr>
                <a:t>AAAAAAA</a:t>
              </a:r>
              <a:r>
                <a:rPr lang="en-US" sz="1400">
                  <a:solidFill>
                    <a:schemeClr val="bg1"/>
                  </a:solidFill>
                  <a:latin typeface="Courier New" pitchFamily="49" charset="0"/>
                </a:rPr>
                <a:t>-</a:t>
              </a:r>
              <a:r>
                <a:rPr lang="en-US" sz="1200">
                  <a:solidFill>
                    <a:schemeClr val="bg1"/>
                  </a:solidFill>
                  <a:latin typeface="Courier New" pitchFamily="49" charset="0"/>
                </a:rPr>
                <a:t>CCTCACTAGAAAAATTC</a:t>
              </a:r>
              <a:r>
                <a:rPr lang="en-US" sz="1400">
                  <a:solidFill>
                    <a:schemeClr val="bg1"/>
                  </a:solidFill>
                  <a:latin typeface="Courier New" pitchFamily="49" charset="0"/>
                </a:rPr>
                <a:t>... </a:t>
              </a:r>
              <a:r>
                <a:rPr lang="en-US" sz="1200">
                  <a:solidFill>
                    <a:schemeClr val="bg1"/>
                  </a:solidFill>
                  <a:latin typeface="Times New Roman" pitchFamily="18" charset="0"/>
                </a:rPr>
                <a:t>(</a:t>
              </a:r>
              <a:r>
                <a:rPr lang="en-US" sz="1200" b="1">
                  <a:solidFill>
                    <a:schemeClr val="bg1"/>
                  </a:solidFill>
                  <a:latin typeface="Times New Roman" pitchFamily="18" charset="0"/>
                </a:rPr>
                <a:t>7A, sGP</a:t>
              </a:r>
              <a:r>
                <a:rPr lang="en-US" sz="1200">
                  <a:solidFill>
                    <a:schemeClr val="bg1"/>
                  </a:solidFill>
                  <a:latin typeface="Times New Roman" pitchFamily="18" charset="0"/>
                </a:rPr>
                <a:t>)</a:t>
              </a:r>
              <a:r>
                <a:rPr lang="en-US" sz="1200">
                  <a:latin typeface="Times New Roman" pitchFamily="18" charset="0"/>
                </a:rPr>
                <a:t>                         </a:t>
              </a:r>
              <a:endParaRPr lang="en-US" sz="1400">
                <a:latin typeface="Times New Roman" pitchFamily="18" charset="0"/>
              </a:endParaRPr>
            </a:p>
          </p:txBody>
        </p:sp>
      </p:grpSp>
      <p:grpSp>
        <p:nvGrpSpPr>
          <p:cNvPr id="62505" name="Group 45"/>
          <p:cNvGrpSpPr>
            <a:grpSpLocks/>
          </p:cNvGrpSpPr>
          <p:nvPr/>
        </p:nvGrpSpPr>
        <p:grpSpPr bwMode="auto">
          <a:xfrm>
            <a:off x="1695450" y="4181475"/>
            <a:ext cx="4957763" cy="271463"/>
            <a:chOff x="1580" y="2489"/>
            <a:chExt cx="8666" cy="243"/>
          </a:xfrm>
        </p:grpSpPr>
        <p:sp>
          <p:nvSpPr>
            <p:cNvPr id="62580" name="Rectangle 46"/>
            <p:cNvSpPr>
              <a:spLocks noChangeArrowheads="1"/>
            </p:cNvSpPr>
            <p:nvPr/>
          </p:nvSpPr>
          <p:spPr bwMode="auto">
            <a:xfrm>
              <a:off x="2212" y="2540"/>
              <a:ext cx="536" cy="85"/>
            </a:xfrm>
            <a:prstGeom prst="rect">
              <a:avLst/>
            </a:prstGeom>
            <a:noFill/>
            <a:ln w="12700">
              <a:noFill/>
              <a:miter lim="800000"/>
              <a:headEnd/>
              <a:tailEnd/>
            </a:ln>
          </p:spPr>
          <p:txBody>
            <a:bodyPr wrap="none" anchor="ctr"/>
            <a:lstStyle/>
            <a:p>
              <a:endParaRPr lang="en-US"/>
            </a:p>
          </p:txBody>
        </p:sp>
        <p:sp>
          <p:nvSpPr>
            <p:cNvPr id="62581" name="Rectangle 47"/>
            <p:cNvSpPr>
              <a:spLocks noChangeArrowheads="1"/>
            </p:cNvSpPr>
            <p:nvPr/>
          </p:nvSpPr>
          <p:spPr bwMode="auto">
            <a:xfrm>
              <a:off x="1580" y="2489"/>
              <a:ext cx="8666" cy="243"/>
            </a:xfrm>
            <a:prstGeom prst="rect">
              <a:avLst/>
            </a:prstGeom>
            <a:noFill/>
            <a:ln w="12700">
              <a:noFill/>
              <a:miter lim="800000"/>
              <a:headEnd/>
              <a:tailEnd/>
            </a:ln>
          </p:spPr>
          <p:txBody>
            <a:bodyPr wrap="none" lIns="90488" tIns="44450" rIns="90488" bIns="44450">
              <a:spAutoFit/>
            </a:bodyPr>
            <a:lstStyle/>
            <a:p>
              <a:pPr defTabSz="762000" eaLnBrk="0" hangingPunct="0"/>
              <a:r>
                <a:rPr lang="en-US" sz="1200">
                  <a:solidFill>
                    <a:schemeClr val="bg1"/>
                  </a:solidFill>
                  <a:latin typeface="Courier New" pitchFamily="49" charset="0"/>
                </a:rPr>
                <a:t>TGGGAAACT</a:t>
              </a:r>
              <a:r>
                <a:rPr lang="en-US" sz="1200" i="1">
                  <a:solidFill>
                    <a:srgbClr val="FF0000"/>
                  </a:solidFill>
                  <a:latin typeface="Courier New" pitchFamily="49" charset="0"/>
                </a:rPr>
                <a:t>AAAAAAAA</a:t>
              </a:r>
              <a:r>
                <a:rPr lang="en-US" sz="1200">
                  <a:solidFill>
                    <a:schemeClr val="bg1"/>
                  </a:solidFill>
                  <a:latin typeface="Courier New" pitchFamily="49" charset="0"/>
                </a:rPr>
                <a:t>CCTCACTAGAAAAATTC...  </a:t>
              </a:r>
              <a:r>
                <a:rPr lang="en-US" sz="1200">
                  <a:solidFill>
                    <a:schemeClr val="bg1"/>
                  </a:solidFill>
                  <a:latin typeface="Times New Roman" pitchFamily="18" charset="0"/>
                </a:rPr>
                <a:t>(</a:t>
              </a:r>
              <a:r>
                <a:rPr lang="en-US" sz="1200" b="1">
                  <a:solidFill>
                    <a:schemeClr val="bg1"/>
                  </a:solidFill>
                  <a:latin typeface="Times New Roman" pitchFamily="18" charset="0"/>
                </a:rPr>
                <a:t>8A, GP</a:t>
              </a:r>
              <a:r>
                <a:rPr lang="en-US" sz="1200">
                  <a:solidFill>
                    <a:schemeClr val="bg1"/>
                  </a:solidFill>
                  <a:latin typeface="Times New Roman" pitchFamily="18" charset="0"/>
                </a:rPr>
                <a:t>)                </a:t>
              </a:r>
            </a:p>
          </p:txBody>
        </p:sp>
      </p:grpSp>
      <p:sp>
        <p:nvSpPr>
          <p:cNvPr id="62506" name="Rectangle 48"/>
          <p:cNvSpPr>
            <a:spLocks noChangeArrowheads="1"/>
          </p:cNvSpPr>
          <p:nvPr/>
        </p:nvSpPr>
        <p:spPr bwMode="auto">
          <a:xfrm>
            <a:off x="2359025" y="3460750"/>
            <a:ext cx="928688"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Editing site</a:t>
            </a:r>
          </a:p>
        </p:txBody>
      </p:sp>
      <p:grpSp>
        <p:nvGrpSpPr>
          <p:cNvPr id="62507" name="Group 49"/>
          <p:cNvGrpSpPr>
            <a:grpSpLocks/>
          </p:cNvGrpSpPr>
          <p:nvPr/>
        </p:nvGrpSpPr>
        <p:grpSpPr bwMode="auto">
          <a:xfrm>
            <a:off x="2663825" y="3741738"/>
            <a:ext cx="563563" cy="69850"/>
            <a:chOff x="1817" y="3073"/>
            <a:chExt cx="536" cy="78"/>
          </a:xfrm>
        </p:grpSpPr>
        <p:sp>
          <p:nvSpPr>
            <p:cNvPr id="62576" name="Line 50"/>
            <p:cNvSpPr>
              <a:spLocks noChangeShapeType="1"/>
            </p:cNvSpPr>
            <p:nvPr/>
          </p:nvSpPr>
          <p:spPr bwMode="auto">
            <a:xfrm>
              <a:off x="1817" y="3077"/>
              <a:ext cx="0" cy="74"/>
            </a:xfrm>
            <a:prstGeom prst="line">
              <a:avLst/>
            </a:prstGeom>
            <a:noFill/>
            <a:ln w="12700">
              <a:solidFill>
                <a:schemeClr val="bg1"/>
              </a:solidFill>
              <a:round/>
              <a:headEnd/>
              <a:tailEnd/>
            </a:ln>
          </p:spPr>
          <p:txBody>
            <a:bodyPr wrap="none" anchor="ctr"/>
            <a:lstStyle/>
            <a:p>
              <a:endParaRPr lang="fr-FR"/>
            </a:p>
          </p:txBody>
        </p:sp>
        <p:grpSp>
          <p:nvGrpSpPr>
            <p:cNvPr id="62577" name="Group 51"/>
            <p:cNvGrpSpPr>
              <a:grpSpLocks/>
            </p:cNvGrpSpPr>
            <p:nvPr/>
          </p:nvGrpSpPr>
          <p:grpSpPr bwMode="auto">
            <a:xfrm>
              <a:off x="1821" y="3073"/>
              <a:ext cx="532" cy="78"/>
              <a:chOff x="1821" y="3073"/>
              <a:chExt cx="532" cy="78"/>
            </a:xfrm>
          </p:grpSpPr>
          <p:sp>
            <p:nvSpPr>
              <p:cNvPr id="62578" name="Line 52"/>
              <p:cNvSpPr>
                <a:spLocks noChangeShapeType="1"/>
              </p:cNvSpPr>
              <p:nvPr/>
            </p:nvSpPr>
            <p:spPr bwMode="auto">
              <a:xfrm>
                <a:off x="1821" y="3073"/>
                <a:ext cx="528" cy="0"/>
              </a:xfrm>
              <a:prstGeom prst="line">
                <a:avLst/>
              </a:prstGeom>
              <a:noFill/>
              <a:ln w="12700">
                <a:solidFill>
                  <a:schemeClr val="bg1"/>
                </a:solidFill>
                <a:round/>
                <a:headEnd/>
                <a:tailEnd/>
              </a:ln>
            </p:spPr>
            <p:txBody>
              <a:bodyPr wrap="none" anchor="ctr"/>
              <a:lstStyle/>
              <a:p>
                <a:endParaRPr lang="fr-FR"/>
              </a:p>
            </p:txBody>
          </p:sp>
          <p:sp>
            <p:nvSpPr>
              <p:cNvPr id="62579" name="Line 53"/>
              <p:cNvSpPr>
                <a:spLocks noChangeShapeType="1"/>
              </p:cNvSpPr>
              <p:nvPr/>
            </p:nvSpPr>
            <p:spPr bwMode="auto">
              <a:xfrm>
                <a:off x="2353" y="3077"/>
                <a:ext cx="0" cy="74"/>
              </a:xfrm>
              <a:prstGeom prst="line">
                <a:avLst/>
              </a:prstGeom>
              <a:noFill/>
              <a:ln w="12700">
                <a:solidFill>
                  <a:schemeClr val="bg1"/>
                </a:solidFill>
                <a:round/>
                <a:headEnd/>
                <a:tailEnd/>
              </a:ln>
            </p:spPr>
            <p:txBody>
              <a:bodyPr wrap="none" anchor="ctr"/>
              <a:lstStyle/>
              <a:p>
                <a:endParaRPr lang="fr-FR"/>
              </a:p>
            </p:txBody>
          </p:sp>
        </p:grpSp>
      </p:grpSp>
      <p:sp>
        <p:nvSpPr>
          <p:cNvPr id="62508" name="Rectangle 54"/>
          <p:cNvSpPr>
            <a:spLocks noChangeArrowheads="1"/>
          </p:cNvSpPr>
          <p:nvPr/>
        </p:nvSpPr>
        <p:spPr bwMode="auto">
          <a:xfrm>
            <a:off x="1663700" y="3884613"/>
            <a:ext cx="284163"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W</a:t>
            </a:r>
          </a:p>
        </p:txBody>
      </p:sp>
      <p:sp>
        <p:nvSpPr>
          <p:cNvPr id="62509" name="Rectangle 55"/>
          <p:cNvSpPr>
            <a:spLocks noChangeArrowheads="1"/>
          </p:cNvSpPr>
          <p:nvPr/>
        </p:nvSpPr>
        <p:spPr bwMode="auto">
          <a:xfrm>
            <a:off x="1920875" y="3884613"/>
            <a:ext cx="228600"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E</a:t>
            </a:r>
          </a:p>
        </p:txBody>
      </p:sp>
      <p:sp>
        <p:nvSpPr>
          <p:cNvPr id="62510" name="Rectangle 56"/>
          <p:cNvSpPr>
            <a:spLocks noChangeArrowheads="1"/>
          </p:cNvSpPr>
          <p:nvPr/>
        </p:nvSpPr>
        <p:spPr bwMode="auto">
          <a:xfrm>
            <a:off x="2166938" y="3884613"/>
            <a:ext cx="228600"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T</a:t>
            </a:r>
          </a:p>
        </p:txBody>
      </p:sp>
      <p:sp>
        <p:nvSpPr>
          <p:cNvPr id="62511" name="Rectangle 57"/>
          <p:cNvSpPr>
            <a:spLocks noChangeArrowheads="1"/>
          </p:cNvSpPr>
          <p:nvPr/>
        </p:nvSpPr>
        <p:spPr bwMode="auto">
          <a:xfrm>
            <a:off x="2433638" y="3884613"/>
            <a:ext cx="249237"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512" name="Rectangle 58"/>
          <p:cNvSpPr>
            <a:spLocks noChangeArrowheads="1"/>
          </p:cNvSpPr>
          <p:nvPr/>
        </p:nvSpPr>
        <p:spPr bwMode="auto">
          <a:xfrm>
            <a:off x="2673350" y="3884613"/>
            <a:ext cx="254000"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513" name="Rectangle 59"/>
          <p:cNvSpPr>
            <a:spLocks noChangeArrowheads="1"/>
          </p:cNvSpPr>
          <p:nvPr/>
        </p:nvSpPr>
        <p:spPr bwMode="auto">
          <a:xfrm>
            <a:off x="2919413" y="3884613"/>
            <a:ext cx="231775"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T</a:t>
            </a:r>
          </a:p>
        </p:txBody>
      </p:sp>
      <p:sp>
        <p:nvSpPr>
          <p:cNvPr id="62514" name="Rectangle 60"/>
          <p:cNvSpPr>
            <a:spLocks noChangeArrowheads="1"/>
          </p:cNvSpPr>
          <p:nvPr/>
        </p:nvSpPr>
        <p:spPr bwMode="auto">
          <a:xfrm>
            <a:off x="3268663" y="3884613"/>
            <a:ext cx="211137"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S</a:t>
            </a:r>
          </a:p>
        </p:txBody>
      </p:sp>
      <p:sp>
        <p:nvSpPr>
          <p:cNvPr id="62515" name="Rectangle 61"/>
          <p:cNvSpPr>
            <a:spLocks noChangeArrowheads="1"/>
          </p:cNvSpPr>
          <p:nvPr/>
        </p:nvSpPr>
        <p:spPr bwMode="auto">
          <a:xfrm>
            <a:off x="3530600" y="3884613"/>
            <a:ext cx="231775"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L</a:t>
            </a:r>
          </a:p>
        </p:txBody>
      </p:sp>
      <p:sp>
        <p:nvSpPr>
          <p:cNvPr id="62516" name="Rectangle 62"/>
          <p:cNvSpPr>
            <a:spLocks noChangeArrowheads="1"/>
          </p:cNvSpPr>
          <p:nvPr/>
        </p:nvSpPr>
        <p:spPr bwMode="auto">
          <a:xfrm>
            <a:off x="3748088" y="3884613"/>
            <a:ext cx="233362"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E</a:t>
            </a:r>
          </a:p>
        </p:txBody>
      </p:sp>
      <p:sp>
        <p:nvSpPr>
          <p:cNvPr id="62517" name="Rectangle 63"/>
          <p:cNvSpPr>
            <a:spLocks noChangeArrowheads="1"/>
          </p:cNvSpPr>
          <p:nvPr/>
        </p:nvSpPr>
        <p:spPr bwMode="auto">
          <a:xfrm>
            <a:off x="3994150" y="3884613"/>
            <a:ext cx="247650"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K</a:t>
            </a:r>
          </a:p>
        </p:txBody>
      </p:sp>
      <p:sp>
        <p:nvSpPr>
          <p:cNvPr id="62518" name="Rectangle 64"/>
          <p:cNvSpPr>
            <a:spLocks noChangeArrowheads="1"/>
          </p:cNvSpPr>
          <p:nvPr/>
        </p:nvSpPr>
        <p:spPr bwMode="auto">
          <a:xfrm>
            <a:off x="4240213" y="3884613"/>
            <a:ext cx="222250"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F</a:t>
            </a:r>
          </a:p>
        </p:txBody>
      </p:sp>
      <p:sp>
        <p:nvSpPr>
          <p:cNvPr id="62519" name="Rectangle 65"/>
          <p:cNvSpPr>
            <a:spLocks noChangeArrowheads="1"/>
          </p:cNvSpPr>
          <p:nvPr/>
        </p:nvSpPr>
        <p:spPr bwMode="auto">
          <a:xfrm>
            <a:off x="4578350" y="3895725"/>
            <a:ext cx="163513" cy="271463"/>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a:t>
            </a:r>
          </a:p>
        </p:txBody>
      </p:sp>
      <p:sp>
        <p:nvSpPr>
          <p:cNvPr id="62520" name="Rectangle 66"/>
          <p:cNvSpPr>
            <a:spLocks noChangeArrowheads="1"/>
          </p:cNvSpPr>
          <p:nvPr/>
        </p:nvSpPr>
        <p:spPr bwMode="auto">
          <a:xfrm>
            <a:off x="4675188" y="3895725"/>
            <a:ext cx="166687" cy="271463"/>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a:t>
            </a:r>
          </a:p>
        </p:txBody>
      </p:sp>
      <p:sp>
        <p:nvSpPr>
          <p:cNvPr id="62521" name="Rectangle 67"/>
          <p:cNvSpPr>
            <a:spLocks noChangeArrowheads="1"/>
          </p:cNvSpPr>
          <p:nvPr/>
        </p:nvSpPr>
        <p:spPr bwMode="auto">
          <a:xfrm>
            <a:off x="901700" y="3868738"/>
            <a:ext cx="690563" cy="271462"/>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chemeClr val="bg1"/>
                </a:solidFill>
                <a:latin typeface="Times New Roman" pitchFamily="18" charset="0"/>
              </a:rPr>
              <a:t>ORF I </a:t>
            </a:r>
          </a:p>
        </p:txBody>
      </p:sp>
      <p:sp>
        <p:nvSpPr>
          <p:cNvPr id="290884" name="AutoShape 68"/>
          <p:cNvSpPr>
            <a:spLocks noChangeArrowheads="1"/>
          </p:cNvSpPr>
          <p:nvPr/>
        </p:nvSpPr>
        <p:spPr bwMode="auto">
          <a:xfrm>
            <a:off x="2930525" y="3446463"/>
            <a:ext cx="60325" cy="57150"/>
          </a:xfrm>
          <a:prstGeom prst="star5">
            <a:avLst/>
          </a:prstGeom>
          <a:solidFill>
            <a:schemeClr val="bg1"/>
          </a:solidFill>
          <a:ln w="12700">
            <a:solidFill>
              <a:schemeClr val="bg1"/>
            </a:solidFill>
            <a:miter lim="800000"/>
            <a:headEnd/>
            <a:tailEnd/>
          </a:ln>
          <a:effectLst/>
        </p:spPr>
        <p:txBody>
          <a:bodyPr wrap="none" anchor="ctr"/>
          <a:lstStyle/>
          <a:p>
            <a:pPr>
              <a:defRPr/>
            </a:pPr>
            <a:endParaRPr lang="en-US">
              <a:latin typeface="Arial" charset="0"/>
            </a:endParaRPr>
          </a:p>
        </p:txBody>
      </p:sp>
      <p:sp>
        <p:nvSpPr>
          <p:cNvPr id="62523" name="Rectangle 69"/>
          <p:cNvSpPr>
            <a:spLocks noChangeArrowheads="1"/>
          </p:cNvSpPr>
          <p:nvPr/>
        </p:nvSpPr>
        <p:spPr bwMode="auto">
          <a:xfrm>
            <a:off x="5030788" y="5657850"/>
            <a:ext cx="1887537" cy="514350"/>
          </a:xfrm>
          <a:prstGeom prst="rect">
            <a:avLst/>
          </a:prstGeom>
          <a:noFill/>
          <a:ln w="12700">
            <a:noFill/>
            <a:miter lim="800000"/>
            <a:headEnd/>
            <a:tailEnd/>
          </a:ln>
        </p:spPr>
        <p:txBody>
          <a:bodyPr lIns="90488" tIns="44450" rIns="90488" bIns="44450">
            <a:spAutoFit/>
          </a:bodyPr>
          <a:lstStyle/>
          <a:p>
            <a:pPr defTabSz="762000" eaLnBrk="0" hangingPunct="0"/>
            <a:r>
              <a:rPr lang="en-US" sz="1400" b="1">
                <a:solidFill>
                  <a:schemeClr val="bg1"/>
                </a:solidFill>
                <a:latin typeface="Times New Roman" pitchFamily="18" charset="0"/>
              </a:rPr>
              <a:t>Transmembrane  </a:t>
            </a:r>
          </a:p>
          <a:p>
            <a:pPr defTabSz="762000" eaLnBrk="0" hangingPunct="0"/>
            <a:r>
              <a:rPr lang="en-US" sz="1400" b="1">
                <a:solidFill>
                  <a:schemeClr val="bg1"/>
                </a:solidFill>
                <a:latin typeface="Times New Roman" pitchFamily="18" charset="0"/>
              </a:rPr>
              <a:t>        region</a:t>
            </a:r>
          </a:p>
        </p:txBody>
      </p:sp>
      <p:sp>
        <p:nvSpPr>
          <p:cNvPr id="62524" name="Rectangle 70"/>
          <p:cNvSpPr>
            <a:spLocks noChangeArrowheads="1"/>
          </p:cNvSpPr>
          <p:nvPr/>
        </p:nvSpPr>
        <p:spPr bwMode="auto">
          <a:xfrm>
            <a:off x="1530350" y="5657850"/>
            <a:ext cx="838200" cy="514350"/>
          </a:xfrm>
          <a:prstGeom prst="rect">
            <a:avLst/>
          </a:prstGeom>
          <a:noFill/>
          <a:ln w="12700">
            <a:noFill/>
            <a:miter lim="800000"/>
            <a:headEnd/>
            <a:tailEnd/>
          </a:ln>
        </p:spPr>
        <p:txBody>
          <a:bodyPr lIns="90488" tIns="44450" rIns="90488" bIns="44450">
            <a:spAutoFit/>
          </a:bodyPr>
          <a:lstStyle/>
          <a:p>
            <a:pPr defTabSz="762000" eaLnBrk="0" hangingPunct="0"/>
            <a:r>
              <a:rPr lang="en-US" sz="1400" b="1">
                <a:solidFill>
                  <a:schemeClr val="bg1"/>
                </a:solidFill>
                <a:latin typeface="Times New Roman" pitchFamily="18" charset="0"/>
              </a:rPr>
              <a:t>Signal peptide</a:t>
            </a:r>
          </a:p>
        </p:txBody>
      </p:sp>
      <p:sp>
        <p:nvSpPr>
          <p:cNvPr id="62525" name="Rectangle 71"/>
          <p:cNvSpPr>
            <a:spLocks noChangeArrowheads="1"/>
          </p:cNvSpPr>
          <p:nvPr/>
        </p:nvSpPr>
        <p:spPr bwMode="auto">
          <a:xfrm>
            <a:off x="1700213" y="5553075"/>
            <a:ext cx="3711575" cy="139700"/>
          </a:xfrm>
          <a:prstGeom prst="rect">
            <a:avLst/>
          </a:prstGeom>
          <a:gradFill rotWithShape="0">
            <a:gsLst>
              <a:gs pos="0">
                <a:srgbClr val="460000"/>
              </a:gs>
              <a:gs pos="50000">
                <a:srgbClr val="FF0000"/>
              </a:gs>
              <a:gs pos="100000">
                <a:srgbClr val="460000"/>
              </a:gs>
            </a:gsLst>
            <a:lin ang="5400000" scaled="1"/>
          </a:gradFill>
          <a:ln w="12700">
            <a:solidFill>
              <a:schemeClr val="tx1"/>
            </a:solidFill>
            <a:miter lim="800000"/>
            <a:headEnd/>
            <a:tailEnd/>
          </a:ln>
        </p:spPr>
        <p:txBody>
          <a:bodyPr wrap="none" anchor="ctr"/>
          <a:lstStyle/>
          <a:p>
            <a:endParaRPr lang="en-US"/>
          </a:p>
        </p:txBody>
      </p:sp>
      <p:sp>
        <p:nvSpPr>
          <p:cNvPr id="290888" name="Rectangle 72"/>
          <p:cNvSpPr>
            <a:spLocks noChangeArrowheads="1"/>
          </p:cNvSpPr>
          <p:nvPr/>
        </p:nvSpPr>
        <p:spPr bwMode="auto">
          <a:xfrm>
            <a:off x="5407025" y="5553075"/>
            <a:ext cx="212725" cy="139700"/>
          </a:xfrm>
          <a:prstGeom prst="rect">
            <a:avLst/>
          </a:prstGeom>
          <a:gradFill rotWithShape="0">
            <a:gsLst>
              <a:gs pos="0">
                <a:schemeClr val="accent2">
                  <a:gamma/>
                  <a:shade val="33333"/>
                  <a:invGamma/>
                </a:schemeClr>
              </a:gs>
              <a:gs pos="50000">
                <a:schemeClr val="accent2"/>
              </a:gs>
              <a:gs pos="100000">
                <a:schemeClr val="accent2">
                  <a:gamma/>
                  <a:shade val="33333"/>
                  <a:invGamma/>
                </a:schemeClr>
              </a:gs>
            </a:gsLst>
            <a:lin ang="5400000" scaled="1"/>
          </a:gradFill>
          <a:ln w="12700">
            <a:solidFill>
              <a:schemeClr val="tx1"/>
            </a:solidFill>
            <a:miter lim="800000"/>
            <a:headEnd/>
            <a:tailEnd/>
          </a:ln>
          <a:effectLst/>
        </p:spPr>
        <p:txBody>
          <a:bodyPr wrap="none" anchor="ctr"/>
          <a:lstStyle/>
          <a:p>
            <a:pPr algn="ctr" defTabSz="762000" eaLnBrk="0" hangingPunct="0">
              <a:defRPr/>
            </a:pPr>
            <a:endParaRPr lang="en-US" sz="2400">
              <a:latin typeface="Times New Roman" pitchFamily="18" charset="0"/>
            </a:endParaRPr>
          </a:p>
        </p:txBody>
      </p:sp>
      <p:sp>
        <p:nvSpPr>
          <p:cNvPr id="62527" name="Rectangle 73"/>
          <p:cNvSpPr>
            <a:spLocks noChangeArrowheads="1"/>
          </p:cNvSpPr>
          <p:nvPr/>
        </p:nvSpPr>
        <p:spPr bwMode="auto">
          <a:xfrm>
            <a:off x="1685925" y="5551488"/>
            <a:ext cx="180975" cy="139700"/>
          </a:xfrm>
          <a:prstGeom prst="rect">
            <a:avLst/>
          </a:prstGeom>
          <a:gradFill rotWithShape="0">
            <a:gsLst>
              <a:gs pos="0">
                <a:srgbClr val="54373C"/>
              </a:gs>
              <a:gs pos="50000">
                <a:srgbClr val="FDA4B5"/>
              </a:gs>
              <a:gs pos="100000">
                <a:srgbClr val="54373C"/>
              </a:gs>
            </a:gsLst>
            <a:lin ang="5400000" scaled="1"/>
          </a:gradFill>
          <a:ln w="12700">
            <a:solidFill>
              <a:schemeClr val="tx1"/>
            </a:solidFill>
            <a:miter lim="800000"/>
            <a:headEnd/>
            <a:tailEnd/>
          </a:ln>
        </p:spPr>
        <p:txBody>
          <a:bodyPr wrap="none" anchor="ctr"/>
          <a:lstStyle/>
          <a:p>
            <a:endParaRPr lang="en-US"/>
          </a:p>
        </p:txBody>
      </p:sp>
      <p:sp>
        <p:nvSpPr>
          <p:cNvPr id="62528" name="Rectangle 74"/>
          <p:cNvSpPr>
            <a:spLocks noChangeArrowheads="1"/>
          </p:cNvSpPr>
          <p:nvPr/>
        </p:nvSpPr>
        <p:spPr bwMode="auto">
          <a:xfrm>
            <a:off x="5629275" y="5553075"/>
            <a:ext cx="66675" cy="139700"/>
          </a:xfrm>
          <a:prstGeom prst="rect">
            <a:avLst/>
          </a:prstGeom>
          <a:gradFill rotWithShape="0">
            <a:gsLst>
              <a:gs pos="0">
                <a:srgbClr val="0F0F00"/>
              </a:gs>
              <a:gs pos="50000">
                <a:srgbClr val="FAFD00"/>
              </a:gs>
              <a:gs pos="100000">
                <a:srgbClr val="0F0F00"/>
              </a:gs>
            </a:gsLst>
            <a:lin ang="5400000" scaled="1"/>
          </a:gradFill>
          <a:ln w="12700">
            <a:solidFill>
              <a:schemeClr val="tx1"/>
            </a:solidFill>
            <a:miter lim="800000"/>
            <a:headEnd/>
            <a:tailEnd/>
          </a:ln>
        </p:spPr>
        <p:txBody>
          <a:bodyPr wrap="none" anchor="ctr"/>
          <a:lstStyle/>
          <a:p>
            <a:endParaRPr lang="en-US"/>
          </a:p>
        </p:txBody>
      </p:sp>
      <p:sp>
        <p:nvSpPr>
          <p:cNvPr id="62529" name="Rectangle 75"/>
          <p:cNvSpPr>
            <a:spLocks noChangeArrowheads="1"/>
          </p:cNvSpPr>
          <p:nvPr/>
        </p:nvSpPr>
        <p:spPr bwMode="auto">
          <a:xfrm>
            <a:off x="1074738" y="5472113"/>
            <a:ext cx="379412"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GP</a:t>
            </a:r>
          </a:p>
        </p:txBody>
      </p:sp>
      <p:sp>
        <p:nvSpPr>
          <p:cNvPr id="62530" name="Rectangle 76"/>
          <p:cNvSpPr>
            <a:spLocks noChangeArrowheads="1"/>
          </p:cNvSpPr>
          <p:nvPr/>
        </p:nvSpPr>
        <p:spPr bwMode="auto">
          <a:xfrm>
            <a:off x="1692275" y="5254625"/>
            <a:ext cx="2127250" cy="139700"/>
          </a:xfrm>
          <a:prstGeom prst="rect">
            <a:avLst/>
          </a:prstGeom>
          <a:gradFill rotWithShape="0">
            <a:gsLst>
              <a:gs pos="0">
                <a:srgbClr val="460000"/>
              </a:gs>
              <a:gs pos="50000">
                <a:srgbClr val="FF0000"/>
              </a:gs>
              <a:gs pos="100000">
                <a:srgbClr val="460000"/>
              </a:gs>
            </a:gsLst>
            <a:lin ang="5400000" scaled="1"/>
          </a:gradFill>
          <a:ln w="12700">
            <a:solidFill>
              <a:schemeClr val="tx1"/>
            </a:solidFill>
            <a:miter lim="800000"/>
            <a:headEnd/>
            <a:tailEnd/>
          </a:ln>
        </p:spPr>
        <p:txBody>
          <a:bodyPr wrap="none" anchor="ctr"/>
          <a:lstStyle/>
          <a:p>
            <a:endParaRPr lang="en-US"/>
          </a:p>
        </p:txBody>
      </p:sp>
      <p:sp>
        <p:nvSpPr>
          <p:cNvPr id="62531" name="Rectangle 77"/>
          <p:cNvSpPr>
            <a:spLocks noChangeArrowheads="1"/>
          </p:cNvSpPr>
          <p:nvPr/>
        </p:nvSpPr>
        <p:spPr bwMode="auto">
          <a:xfrm>
            <a:off x="3549650" y="5254625"/>
            <a:ext cx="346075" cy="139700"/>
          </a:xfrm>
          <a:prstGeom prst="rect">
            <a:avLst/>
          </a:prstGeom>
          <a:gradFill rotWithShape="0">
            <a:gsLst>
              <a:gs pos="0">
                <a:srgbClr val="4C293F"/>
              </a:gs>
              <a:gs pos="50000">
                <a:srgbClr val="E37BBE"/>
              </a:gs>
              <a:gs pos="100000">
                <a:srgbClr val="4C293F"/>
              </a:gs>
            </a:gsLst>
            <a:lin ang="5400000" scaled="1"/>
          </a:gradFill>
          <a:ln w="12700">
            <a:solidFill>
              <a:schemeClr val="tx1"/>
            </a:solidFill>
            <a:miter lim="800000"/>
            <a:headEnd/>
            <a:tailEnd/>
          </a:ln>
        </p:spPr>
        <p:txBody>
          <a:bodyPr wrap="none" anchor="ctr"/>
          <a:lstStyle/>
          <a:p>
            <a:pPr algn="ctr" defTabSz="762000" eaLnBrk="0" hangingPunct="0"/>
            <a:endParaRPr lang="en-US" sz="2400">
              <a:latin typeface="Times New Roman" pitchFamily="18" charset="0"/>
            </a:endParaRPr>
          </a:p>
        </p:txBody>
      </p:sp>
      <p:sp>
        <p:nvSpPr>
          <p:cNvPr id="62532" name="Rectangle 78"/>
          <p:cNvSpPr>
            <a:spLocks noChangeArrowheads="1"/>
          </p:cNvSpPr>
          <p:nvPr/>
        </p:nvSpPr>
        <p:spPr bwMode="auto">
          <a:xfrm>
            <a:off x="1022350" y="5167313"/>
            <a:ext cx="441325"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sGP</a:t>
            </a:r>
          </a:p>
        </p:txBody>
      </p:sp>
      <p:sp>
        <p:nvSpPr>
          <p:cNvPr id="62533" name="Text Box 79"/>
          <p:cNvSpPr txBox="1">
            <a:spLocks noChangeArrowheads="1"/>
          </p:cNvSpPr>
          <p:nvPr/>
        </p:nvSpPr>
        <p:spPr bwMode="auto">
          <a:xfrm>
            <a:off x="5573713" y="5149850"/>
            <a:ext cx="1006475" cy="517525"/>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Cytoplasmic</a:t>
            </a:r>
          </a:p>
          <a:p>
            <a:pPr algn="ctr" eaLnBrk="0" hangingPunct="0"/>
            <a:r>
              <a:rPr lang="en-US" sz="1400" b="1">
                <a:solidFill>
                  <a:schemeClr val="bg1"/>
                </a:solidFill>
                <a:latin typeface="Times New Roman" pitchFamily="18" charset="0"/>
              </a:rPr>
              <a:t>tail</a:t>
            </a:r>
          </a:p>
        </p:txBody>
      </p:sp>
      <p:sp>
        <p:nvSpPr>
          <p:cNvPr id="62534" name="Line 80"/>
          <p:cNvSpPr>
            <a:spLocks noChangeShapeType="1"/>
          </p:cNvSpPr>
          <p:nvPr/>
        </p:nvSpPr>
        <p:spPr bwMode="auto">
          <a:xfrm flipV="1">
            <a:off x="5748338" y="5472113"/>
            <a:ext cx="184150" cy="85725"/>
          </a:xfrm>
          <a:prstGeom prst="line">
            <a:avLst/>
          </a:prstGeom>
          <a:noFill/>
          <a:ln w="9525">
            <a:solidFill>
              <a:schemeClr val="bg1"/>
            </a:solidFill>
            <a:round/>
            <a:headEnd/>
            <a:tailEnd/>
          </a:ln>
        </p:spPr>
        <p:txBody>
          <a:bodyPr wrap="none" anchor="ctr"/>
          <a:lstStyle/>
          <a:p>
            <a:endParaRPr lang="fr-FR"/>
          </a:p>
        </p:txBody>
      </p:sp>
      <p:sp>
        <p:nvSpPr>
          <p:cNvPr id="62535" name="Rectangle 81"/>
          <p:cNvSpPr>
            <a:spLocks noChangeArrowheads="1"/>
          </p:cNvSpPr>
          <p:nvPr/>
        </p:nvSpPr>
        <p:spPr bwMode="auto">
          <a:xfrm flipH="1">
            <a:off x="1685925" y="5253038"/>
            <a:ext cx="179388" cy="139700"/>
          </a:xfrm>
          <a:prstGeom prst="rect">
            <a:avLst/>
          </a:prstGeom>
          <a:gradFill rotWithShape="0">
            <a:gsLst>
              <a:gs pos="0">
                <a:srgbClr val="54373C"/>
              </a:gs>
              <a:gs pos="50000">
                <a:srgbClr val="FDA4B5"/>
              </a:gs>
              <a:gs pos="100000">
                <a:srgbClr val="54373C"/>
              </a:gs>
            </a:gsLst>
            <a:lin ang="5400000" scaled="1"/>
          </a:gradFill>
          <a:ln w="12700">
            <a:solidFill>
              <a:schemeClr val="tx1"/>
            </a:solidFill>
            <a:miter lim="800000"/>
            <a:headEnd/>
            <a:tailEnd/>
          </a:ln>
        </p:spPr>
        <p:txBody>
          <a:bodyPr wrap="none" anchor="ctr"/>
          <a:lstStyle/>
          <a:p>
            <a:endParaRPr lang="en-US"/>
          </a:p>
        </p:txBody>
      </p:sp>
      <p:sp>
        <p:nvSpPr>
          <p:cNvPr id="62536" name="Line 82"/>
          <p:cNvSpPr>
            <a:spLocks noChangeShapeType="1"/>
          </p:cNvSpPr>
          <p:nvPr/>
        </p:nvSpPr>
        <p:spPr bwMode="auto">
          <a:xfrm>
            <a:off x="3548063" y="4821238"/>
            <a:ext cx="0" cy="1270000"/>
          </a:xfrm>
          <a:prstGeom prst="line">
            <a:avLst/>
          </a:prstGeom>
          <a:noFill/>
          <a:ln w="9525" cap="rnd">
            <a:solidFill>
              <a:schemeClr val="bg1"/>
            </a:solidFill>
            <a:prstDash val="sysDot"/>
            <a:round/>
            <a:headEnd/>
            <a:tailEnd/>
          </a:ln>
        </p:spPr>
        <p:txBody>
          <a:bodyPr wrap="none" anchor="ctr"/>
          <a:lstStyle/>
          <a:p>
            <a:endParaRPr lang="fr-FR"/>
          </a:p>
        </p:txBody>
      </p:sp>
      <p:sp>
        <p:nvSpPr>
          <p:cNvPr id="62537" name="Rectangle 83"/>
          <p:cNvSpPr>
            <a:spLocks noChangeArrowheads="1"/>
          </p:cNvSpPr>
          <p:nvPr/>
        </p:nvSpPr>
        <p:spPr bwMode="auto">
          <a:xfrm>
            <a:off x="5946775" y="2433638"/>
            <a:ext cx="558800"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~80%</a:t>
            </a:r>
          </a:p>
        </p:txBody>
      </p:sp>
      <p:sp>
        <p:nvSpPr>
          <p:cNvPr id="62538" name="Rectangle 84"/>
          <p:cNvSpPr>
            <a:spLocks noChangeArrowheads="1"/>
          </p:cNvSpPr>
          <p:nvPr/>
        </p:nvSpPr>
        <p:spPr bwMode="auto">
          <a:xfrm>
            <a:off x="5946775" y="2714625"/>
            <a:ext cx="558800" cy="301625"/>
          </a:xfrm>
          <a:prstGeom prst="rect">
            <a:avLst/>
          </a:prstGeom>
          <a:noFill/>
          <a:ln w="12700">
            <a:noFill/>
            <a:miter lim="800000"/>
            <a:headEnd/>
            <a:tailEnd/>
          </a:ln>
        </p:spPr>
        <p:txBody>
          <a:bodyPr wrap="none" lIns="90488" tIns="44450" rIns="90488" bIns="44450">
            <a:spAutoFit/>
          </a:bodyPr>
          <a:lstStyle/>
          <a:p>
            <a:pPr defTabSz="762000" eaLnBrk="0" hangingPunct="0"/>
            <a:r>
              <a:rPr lang="en-US" sz="1400" b="1">
                <a:solidFill>
                  <a:schemeClr val="bg1"/>
                </a:solidFill>
                <a:latin typeface="Times New Roman" pitchFamily="18" charset="0"/>
              </a:rPr>
              <a:t>~20%</a:t>
            </a:r>
          </a:p>
        </p:txBody>
      </p:sp>
      <p:grpSp>
        <p:nvGrpSpPr>
          <p:cNvPr id="62539" name="Group 85"/>
          <p:cNvGrpSpPr>
            <a:grpSpLocks/>
          </p:cNvGrpSpPr>
          <p:nvPr/>
        </p:nvGrpSpPr>
        <p:grpSpPr bwMode="auto">
          <a:xfrm>
            <a:off x="6661150" y="2447925"/>
            <a:ext cx="2354263" cy="1550988"/>
            <a:chOff x="4512" y="2031"/>
            <a:chExt cx="1668" cy="977"/>
          </a:xfrm>
        </p:grpSpPr>
        <p:sp>
          <p:nvSpPr>
            <p:cNvPr id="62542" name="Rectangle 86"/>
            <p:cNvSpPr>
              <a:spLocks noChangeArrowheads="1"/>
            </p:cNvSpPr>
            <p:nvPr/>
          </p:nvSpPr>
          <p:spPr bwMode="auto">
            <a:xfrm>
              <a:off x="4805" y="2031"/>
              <a:ext cx="183"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C</a:t>
              </a:r>
            </a:p>
          </p:txBody>
        </p:sp>
        <p:sp>
          <p:nvSpPr>
            <p:cNvPr id="62543" name="Rectangle 87"/>
            <p:cNvSpPr>
              <a:spLocks noChangeArrowheads="1"/>
            </p:cNvSpPr>
            <p:nvPr/>
          </p:nvSpPr>
          <p:spPr bwMode="auto">
            <a:xfrm>
              <a:off x="5308" y="2031"/>
              <a:ext cx="189"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G</a:t>
              </a:r>
            </a:p>
          </p:txBody>
        </p:sp>
        <p:sp>
          <p:nvSpPr>
            <p:cNvPr id="62544" name="Rectangle 88"/>
            <p:cNvSpPr>
              <a:spLocks noChangeArrowheads="1"/>
            </p:cNvSpPr>
            <p:nvPr/>
          </p:nvSpPr>
          <p:spPr bwMode="auto">
            <a:xfrm>
              <a:off x="4512" y="2031"/>
              <a:ext cx="182" cy="171"/>
            </a:xfrm>
            <a:prstGeom prst="rect">
              <a:avLst/>
            </a:prstGeom>
            <a:noFill/>
            <a:ln w="12700">
              <a:noFill/>
              <a:miter lim="800000"/>
              <a:headEnd/>
              <a:tailEnd/>
            </a:ln>
          </p:spPr>
          <p:txBody>
            <a:bodyPr lIns="90488" tIns="44450" rIns="90488" bIns="44450">
              <a:spAutoFit/>
            </a:bodyPr>
            <a:lstStyle/>
            <a:p>
              <a:pPr defTabSz="762000" eaLnBrk="0" hangingPunct="0"/>
              <a:r>
                <a:rPr lang="en-US" sz="1200" b="1">
                  <a:solidFill>
                    <a:srgbClr val="FFFFFF"/>
                  </a:solidFill>
                  <a:latin typeface="Times New Roman" pitchFamily="18" charset="0"/>
                </a:rPr>
                <a:t>G</a:t>
              </a:r>
            </a:p>
          </p:txBody>
        </p:sp>
        <p:sp>
          <p:nvSpPr>
            <p:cNvPr id="62545" name="Rectangle 89"/>
            <p:cNvSpPr>
              <a:spLocks noChangeArrowheads="1"/>
            </p:cNvSpPr>
            <p:nvPr/>
          </p:nvSpPr>
          <p:spPr bwMode="auto">
            <a:xfrm>
              <a:off x="5395" y="2031"/>
              <a:ext cx="183"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A</a:t>
              </a:r>
            </a:p>
          </p:txBody>
        </p:sp>
        <p:sp>
          <p:nvSpPr>
            <p:cNvPr id="62546" name="Rectangle 90"/>
            <p:cNvSpPr>
              <a:spLocks noChangeArrowheads="1"/>
            </p:cNvSpPr>
            <p:nvPr/>
          </p:nvSpPr>
          <p:spPr bwMode="auto">
            <a:xfrm>
              <a:off x="4613" y="2031"/>
              <a:ext cx="183"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A</a:t>
              </a:r>
            </a:p>
          </p:txBody>
        </p:sp>
        <p:sp>
          <p:nvSpPr>
            <p:cNvPr id="62547" name="Rectangle 91"/>
            <p:cNvSpPr>
              <a:spLocks noChangeArrowheads="1"/>
            </p:cNvSpPr>
            <p:nvPr/>
          </p:nvSpPr>
          <p:spPr bwMode="auto">
            <a:xfrm>
              <a:off x="4707" y="2031"/>
              <a:ext cx="178"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T</a:t>
              </a:r>
            </a:p>
          </p:txBody>
        </p:sp>
        <p:sp>
          <p:nvSpPr>
            <p:cNvPr id="62548" name="Rectangle 92"/>
            <p:cNvSpPr>
              <a:spLocks noChangeArrowheads="1"/>
            </p:cNvSpPr>
            <p:nvPr/>
          </p:nvSpPr>
          <p:spPr bwMode="auto">
            <a:xfrm>
              <a:off x="5493" y="2031"/>
              <a:ext cx="178"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T</a:t>
              </a:r>
            </a:p>
          </p:txBody>
        </p:sp>
        <p:sp>
          <p:nvSpPr>
            <p:cNvPr id="62549" name="Rectangle 93"/>
            <p:cNvSpPr>
              <a:spLocks noChangeArrowheads="1"/>
            </p:cNvSpPr>
            <p:nvPr/>
          </p:nvSpPr>
          <p:spPr bwMode="auto">
            <a:xfrm>
              <a:off x="5584" y="2031"/>
              <a:ext cx="183" cy="171"/>
            </a:xfrm>
            <a:prstGeom prst="rect">
              <a:avLst/>
            </a:prstGeom>
            <a:noFill/>
            <a:ln w="12700">
              <a:noFill/>
              <a:miter lim="800000"/>
              <a:headEnd/>
              <a:tailEnd/>
            </a:ln>
          </p:spPr>
          <p:txBody>
            <a:bodyPr wrap="none" lIns="90488" tIns="44450" rIns="90488" bIns="44450">
              <a:spAutoFit/>
            </a:bodyPr>
            <a:lstStyle/>
            <a:p>
              <a:pPr defTabSz="762000" eaLnBrk="0" hangingPunct="0"/>
              <a:r>
                <a:rPr lang="en-US" sz="1200" b="1">
                  <a:solidFill>
                    <a:srgbClr val="FFFFFF"/>
                  </a:solidFill>
                  <a:latin typeface="Times New Roman" pitchFamily="18" charset="0"/>
                </a:rPr>
                <a:t>C</a:t>
              </a:r>
            </a:p>
          </p:txBody>
        </p:sp>
        <p:sp>
          <p:nvSpPr>
            <p:cNvPr id="62550" name="Line 94"/>
            <p:cNvSpPr>
              <a:spLocks noChangeShapeType="1"/>
            </p:cNvSpPr>
            <p:nvPr/>
          </p:nvSpPr>
          <p:spPr bwMode="auto">
            <a:xfrm>
              <a:off x="5343" y="2035"/>
              <a:ext cx="0" cy="37"/>
            </a:xfrm>
            <a:prstGeom prst="line">
              <a:avLst/>
            </a:prstGeom>
            <a:noFill/>
            <a:ln w="12700">
              <a:solidFill>
                <a:srgbClr val="FFFFFF"/>
              </a:solidFill>
              <a:round/>
              <a:headEnd/>
              <a:tailEnd/>
            </a:ln>
          </p:spPr>
          <p:txBody>
            <a:bodyPr wrap="none" anchor="ctr"/>
            <a:lstStyle/>
            <a:p>
              <a:endParaRPr lang="fr-FR"/>
            </a:p>
          </p:txBody>
        </p:sp>
        <p:pic>
          <p:nvPicPr>
            <p:cNvPr id="62551" name="Picture 95"/>
            <p:cNvPicPr>
              <a:picLocks noChangeArrowheads="1"/>
            </p:cNvPicPr>
            <p:nvPr/>
          </p:nvPicPr>
          <p:blipFill>
            <a:blip r:embed="rId3"/>
            <a:srcRect/>
            <a:stretch>
              <a:fillRect/>
            </a:stretch>
          </p:blipFill>
          <p:spPr bwMode="auto">
            <a:xfrm>
              <a:off x="4532" y="2171"/>
              <a:ext cx="1637" cy="837"/>
            </a:xfrm>
            <a:prstGeom prst="rect">
              <a:avLst/>
            </a:prstGeom>
            <a:noFill/>
            <a:ln w="25400">
              <a:solidFill>
                <a:schemeClr val="tx1"/>
              </a:solidFill>
              <a:miter lim="800000"/>
              <a:headEnd/>
              <a:tailEnd/>
            </a:ln>
          </p:spPr>
        </p:pic>
        <p:sp>
          <p:nvSpPr>
            <p:cNvPr id="62552" name="Line 96"/>
            <p:cNvSpPr>
              <a:spLocks noChangeShapeType="1"/>
            </p:cNvSpPr>
            <p:nvPr/>
          </p:nvSpPr>
          <p:spPr bwMode="auto">
            <a:xfrm>
              <a:off x="4545" y="2035"/>
              <a:ext cx="377" cy="0"/>
            </a:xfrm>
            <a:prstGeom prst="line">
              <a:avLst/>
            </a:prstGeom>
            <a:noFill/>
            <a:ln w="12700">
              <a:solidFill>
                <a:srgbClr val="FFFFFF"/>
              </a:solidFill>
              <a:round/>
              <a:headEnd/>
              <a:tailEnd/>
            </a:ln>
          </p:spPr>
          <p:txBody>
            <a:bodyPr wrap="none" anchor="ctr"/>
            <a:lstStyle/>
            <a:p>
              <a:endParaRPr lang="fr-FR"/>
            </a:p>
          </p:txBody>
        </p:sp>
        <p:sp>
          <p:nvSpPr>
            <p:cNvPr id="62553" name="Line 97"/>
            <p:cNvSpPr>
              <a:spLocks noChangeShapeType="1"/>
            </p:cNvSpPr>
            <p:nvPr/>
          </p:nvSpPr>
          <p:spPr bwMode="auto">
            <a:xfrm>
              <a:off x="5347" y="2035"/>
              <a:ext cx="376" cy="0"/>
            </a:xfrm>
            <a:prstGeom prst="line">
              <a:avLst/>
            </a:prstGeom>
            <a:noFill/>
            <a:ln w="12700">
              <a:solidFill>
                <a:srgbClr val="FFFFFF"/>
              </a:solidFill>
              <a:round/>
              <a:headEnd/>
              <a:tailEnd/>
            </a:ln>
          </p:spPr>
          <p:txBody>
            <a:bodyPr wrap="none" anchor="ctr"/>
            <a:lstStyle/>
            <a:p>
              <a:endParaRPr lang="fr-FR"/>
            </a:p>
          </p:txBody>
        </p:sp>
        <p:sp>
          <p:nvSpPr>
            <p:cNvPr id="62554" name="Line 98"/>
            <p:cNvSpPr>
              <a:spLocks noChangeShapeType="1"/>
            </p:cNvSpPr>
            <p:nvPr/>
          </p:nvSpPr>
          <p:spPr bwMode="auto">
            <a:xfrm>
              <a:off x="4541" y="2037"/>
              <a:ext cx="0" cy="37"/>
            </a:xfrm>
            <a:prstGeom prst="line">
              <a:avLst/>
            </a:prstGeom>
            <a:noFill/>
            <a:ln w="12700">
              <a:solidFill>
                <a:srgbClr val="FFFFFF"/>
              </a:solidFill>
              <a:round/>
              <a:headEnd/>
              <a:tailEnd/>
            </a:ln>
          </p:spPr>
          <p:txBody>
            <a:bodyPr wrap="none" anchor="ctr"/>
            <a:lstStyle/>
            <a:p>
              <a:endParaRPr lang="fr-FR"/>
            </a:p>
          </p:txBody>
        </p:sp>
        <p:sp>
          <p:nvSpPr>
            <p:cNvPr id="62555" name="Line 99"/>
            <p:cNvSpPr>
              <a:spLocks noChangeShapeType="1"/>
            </p:cNvSpPr>
            <p:nvPr/>
          </p:nvSpPr>
          <p:spPr bwMode="auto">
            <a:xfrm>
              <a:off x="4922" y="2037"/>
              <a:ext cx="0" cy="37"/>
            </a:xfrm>
            <a:prstGeom prst="line">
              <a:avLst/>
            </a:prstGeom>
            <a:noFill/>
            <a:ln w="12700">
              <a:solidFill>
                <a:srgbClr val="FFFFFF"/>
              </a:solidFill>
              <a:round/>
              <a:headEnd/>
              <a:tailEnd/>
            </a:ln>
          </p:spPr>
          <p:txBody>
            <a:bodyPr wrap="none" anchor="ctr"/>
            <a:lstStyle/>
            <a:p>
              <a:endParaRPr lang="fr-FR"/>
            </a:p>
          </p:txBody>
        </p:sp>
        <p:sp>
          <p:nvSpPr>
            <p:cNvPr id="62556" name="Line 100"/>
            <p:cNvSpPr>
              <a:spLocks noChangeShapeType="1"/>
            </p:cNvSpPr>
            <p:nvPr/>
          </p:nvSpPr>
          <p:spPr bwMode="auto">
            <a:xfrm>
              <a:off x="5722" y="2037"/>
              <a:ext cx="0" cy="37"/>
            </a:xfrm>
            <a:prstGeom prst="line">
              <a:avLst/>
            </a:prstGeom>
            <a:noFill/>
            <a:ln w="12700">
              <a:solidFill>
                <a:srgbClr val="FFFFFF"/>
              </a:solidFill>
              <a:round/>
              <a:headEnd/>
              <a:tailEnd/>
            </a:ln>
          </p:spPr>
          <p:txBody>
            <a:bodyPr wrap="none" anchor="ctr"/>
            <a:lstStyle/>
            <a:p>
              <a:endParaRPr lang="fr-FR"/>
            </a:p>
          </p:txBody>
        </p:sp>
        <p:sp>
          <p:nvSpPr>
            <p:cNvPr id="62557" name="Rectangle 101"/>
            <p:cNvSpPr>
              <a:spLocks noChangeArrowheads="1"/>
            </p:cNvSpPr>
            <p:nvPr/>
          </p:nvSpPr>
          <p:spPr bwMode="auto">
            <a:xfrm>
              <a:off x="4959" y="2160"/>
              <a:ext cx="383" cy="846"/>
            </a:xfrm>
            <a:prstGeom prst="rect">
              <a:avLst/>
            </a:prstGeom>
            <a:solidFill>
              <a:schemeClr val="accent1"/>
            </a:solidFill>
            <a:ln w="12700">
              <a:solidFill>
                <a:schemeClr val="tx1"/>
              </a:solidFill>
              <a:miter lim="800000"/>
              <a:headEnd/>
              <a:tailEnd/>
            </a:ln>
          </p:spPr>
          <p:txBody>
            <a:bodyPr wrap="none" anchor="ctr"/>
            <a:lstStyle/>
            <a:p>
              <a:endParaRPr lang="en-US"/>
            </a:p>
          </p:txBody>
        </p:sp>
        <p:sp>
          <p:nvSpPr>
            <p:cNvPr id="62558" name="Rectangle 102"/>
            <p:cNvSpPr>
              <a:spLocks noChangeArrowheads="1"/>
            </p:cNvSpPr>
            <p:nvPr/>
          </p:nvSpPr>
          <p:spPr bwMode="auto">
            <a:xfrm>
              <a:off x="5758" y="2162"/>
              <a:ext cx="422" cy="845"/>
            </a:xfrm>
            <a:prstGeom prst="rect">
              <a:avLst/>
            </a:prstGeom>
            <a:solidFill>
              <a:schemeClr val="accent1"/>
            </a:solidFill>
            <a:ln w="12700">
              <a:solidFill>
                <a:schemeClr val="tx1"/>
              </a:solidFill>
              <a:miter lim="800000"/>
              <a:headEnd/>
              <a:tailEnd/>
            </a:ln>
          </p:spPr>
          <p:txBody>
            <a:bodyPr wrap="none" anchor="ctr"/>
            <a:lstStyle/>
            <a:p>
              <a:endParaRPr lang="en-US"/>
            </a:p>
          </p:txBody>
        </p:sp>
        <p:sp>
          <p:nvSpPr>
            <p:cNvPr id="62559" name="Oval 103"/>
            <p:cNvSpPr>
              <a:spLocks noChangeArrowheads="1"/>
            </p:cNvSpPr>
            <p:nvPr/>
          </p:nvSpPr>
          <p:spPr bwMode="auto">
            <a:xfrm>
              <a:off x="4769" y="2404"/>
              <a:ext cx="20"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0" name="Oval 104"/>
            <p:cNvSpPr>
              <a:spLocks noChangeArrowheads="1"/>
            </p:cNvSpPr>
            <p:nvPr/>
          </p:nvSpPr>
          <p:spPr bwMode="auto">
            <a:xfrm>
              <a:off x="4769" y="2426"/>
              <a:ext cx="20" cy="17"/>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1" name="Oval 105"/>
            <p:cNvSpPr>
              <a:spLocks noChangeArrowheads="1"/>
            </p:cNvSpPr>
            <p:nvPr/>
          </p:nvSpPr>
          <p:spPr bwMode="auto">
            <a:xfrm>
              <a:off x="4769" y="2452"/>
              <a:ext cx="20"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2" name="Oval 106"/>
            <p:cNvSpPr>
              <a:spLocks noChangeArrowheads="1"/>
            </p:cNvSpPr>
            <p:nvPr/>
          </p:nvSpPr>
          <p:spPr bwMode="auto">
            <a:xfrm>
              <a:off x="4769" y="2477"/>
              <a:ext cx="20"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3" name="Oval 107"/>
            <p:cNvSpPr>
              <a:spLocks noChangeArrowheads="1"/>
            </p:cNvSpPr>
            <p:nvPr/>
          </p:nvSpPr>
          <p:spPr bwMode="auto">
            <a:xfrm>
              <a:off x="4769" y="2500"/>
              <a:ext cx="20"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4" name="Oval 108"/>
            <p:cNvSpPr>
              <a:spLocks noChangeArrowheads="1"/>
            </p:cNvSpPr>
            <p:nvPr/>
          </p:nvSpPr>
          <p:spPr bwMode="auto">
            <a:xfrm>
              <a:off x="4769" y="2525"/>
              <a:ext cx="20"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5" name="Oval 109"/>
            <p:cNvSpPr>
              <a:spLocks noChangeArrowheads="1"/>
            </p:cNvSpPr>
            <p:nvPr/>
          </p:nvSpPr>
          <p:spPr bwMode="auto">
            <a:xfrm>
              <a:off x="4769" y="2550"/>
              <a:ext cx="20"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6" name="Oval 110"/>
            <p:cNvSpPr>
              <a:spLocks noChangeArrowheads="1"/>
            </p:cNvSpPr>
            <p:nvPr/>
          </p:nvSpPr>
          <p:spPr bwMode="auto">
            <a:xfrm>
              <a:off x="5555" y="2387"/>
              <a:ext cx="19"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7" name="Oval 111"/>
            <p:cNvSpPr>
              <a:spLocks noChangeArrowheads="1"/>
            </p:cNvSpPr>
            <p:nvPr/>
          </p:nvSpPr>
          <p:spPr bwMode="auto">
            <a:xfrm>
              <a:off x="5555" y="2410"/>
              <a:ext cx="19"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8" name="Oval 112"/>
            <p:cNvSpPr>
              <a:spLocks noChangeArrowheads="1"/>
            </p:cNvSpPr>
            <p:nvPr/>
          </p:nvSpPr>
          <p:spPr bwMode="auto">
            <a:xfrm>
              <a:off x="5555" y="2434"/>
              <a:ext cx="19"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69" name="Oval 113"/>
            <p:cNvSpPr>
              <a:spLocks noChangeArrowheads="1"/>
            </p:cNvSpPr>
            <p:nvPr/>
          </p:nvSpPr>
          <p:spPr bwMode="auto">
            <a:xfrm>
              <a:off x="5555" y="2461"/>
              <a:ext cx="19"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70" name="Oval 114"/>
            <p:cNvSpPr>
              <a:spLocks noChangeArrowheads="1"/>
            </p:cNvSpPr>
            <p:nvPr/>
          </p:nvSpPr>
          <p:spPr bwMode="auto">
            <a:xfrm>
              <a:off x="5555" y="2483"/>
              <a:ext cx="19"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71" name="Oval 115"/>
            <p:cNvSpPr>
              <a:spLocks noChangeArrowheads="1"/>
            </p:cNvSpPr>
            <p:nvPr/>
          </p:nvSpPr>
          <p:spPr bwMode="auto">
            <a:xfrm>
              <a:off x="5555" y="2508"/>
              <a:ext cx="19" cy="15"/>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72" name="Oval 116"/>
            <p:cNvSpPr>
              <a:spLocks noChangeArrowheads="1"/>
            </p:cNvSpPr>
            <p:nvPr/>
          </p:nvSpPr>
          <p:spPr bwMode="auto">
            <a:xfrm>
              <a:off x="5555" y="2532"/>
              <a:ext cx="19" cy="17"/>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73" name="Oval 117"/>
            <p:cNvSpPr>
              <a:spLocks noChangeArrowheads="1"/>
            </p:cNvSpPr>
            <p:nvPr/>
          </p:nvSpPr>
          <p:spPr bwMode="auto">
            <a:xfrm>
              <a:off x="5555" y="2560"/>
              <a:ext cx="19" cy="16"/>
            </a:xfrm>
            <a:prstGeom prst="ellipse">
              <a:avLst/>
            </a:prstGeom>
            <a:solidFill>
              <a:schemeClr val="tx1"/>
            </a:solidFill>
            <a:ln w="12700">
              <a:solidFill>
                <a:schemeClr val="tx1"/>
              </a:solidFill>
              <a:round/>
              <a:headEnd/>
              <a:tailEnd/>
            </a:ln>
          </p:spPr>
          <p:txBody>
            <a:bodyPr wrap="none" anchor="ctr"/>
            <a:lstStyle/>
            <a:p>
              <a:endParaRPr lang="en-US"/>
            </a:p>
          </p:txBody>
        </p:sp>
        <p:sp>
          <p:nvSpPr>
            <p:cNvPr id="62574" name="Text Box 118"/>
            <p:cNvSpPr txBox="1">
              <a:spLocks noChangeArrowheads="1"/>
            </p:cNvSpPr>
            <p:nvPr/>
          </p:nvSpPr>
          <p:spPr bwMode="auto">
            <a:xfrm>
              <a:off x="4915" y="2374"/>
              <a:ext cx="292" cy="231"/>
            </a:xfrm>
            <a:prstGeom prst="rect">
              <a:avLst/>
            </a:prstGeom>
            <a:noFill/>
            <a:ln w="12700">
              <a:noFill/>
              <a:miter lim="800000"/>
              <a:headEnd/>
              <a:tailEnd/>
            </a:ln>
          </p:spPr>
          <p:txBody>
            <a:bodyPr wrap="none">
              <a:spAutoFit/>
            </a:bodyPr>
            <a:lstStyle/>
            <a:p>
              <a:pPr defTabSz="762000" eaLnBrk="0" hangingPunct="0"/>
              <a:r>
                <a:rPr lang="en-US" b="1">
                  <a:latin typeface="Times New Roman" pitchFamily="18" charset="0"/>
                </a:rPr>
                <a:t>7A</a:t>
              </a:r>
            </a:p>
          </p:txBody>
        </p:sp>
        <p:sp>
          <p:nvSpPr>
            <p:cNvPr id="62575" name="Text Box 119"/>
            <p:cNvSpPr txBox="1">
              <a:spLocks noChangeArrowheads="1"/>
            </p:cNvSpPr>
            <p:nvPr/>
          </p:nvSpPr>
          <p:spPr bwMode="auto">
            <a:xfrm>
              <a:off x="5736" y="2374"/>
              <a:ext cx="292" cy="231"/>
            </a:xfrm>
            <a:prstGeom prst="rect">
              <a:avLst/>
            </a:prstGeom>
            <a:noFill/>
            <a:ln w="12700">
              <a:noFill/>
              <a:miter lim="800000"/>
              <a:headEnd/>
              <a:tailEnd/>
            </a:ln>
          </p:spPr>
          <p:txBody>
            <a:bodyPr wrap="none">
              <a:spAutoFit/>
            </a:bodyPr>
            <a:lstStyle/>
            <a:p>
              <a:pPr defTabSz="762000" eaLnBrk="0" hangingPunct="0"/>
              <a:r>
                <a:rPr lang="en-US" b="1">
                  <a:latin typeface="Times New Roman" pitchFamily="18" charset="0"/>
                </a:rPr>
                <a:t>8A</a:t>
              </a:r>
            </a:p>
          </p:txBody>
        </p:sp>
      </p:grpSp>
      <p:sp>
        <p:nvSpPr>
          <p:cNvPr id="62540" name="Rectangle 120"/>
          <p:cNvSpPr>
            <a:spLocks noChangeArrowheads="1"/>
          </p:cNvSpPr>
          <p:nvPr/>
        </p:nvSpPr>
        <p:spPr bwMode="auto">
          <a:xfrm>
            <a:off x="3656013" y="3284538"/>
            <a:ext cx="411162" cy="301625"/>
          </a:xfrm>
          <a:prstGeom prst="rect">
            <a:avLst/>
          </a:prstGeom>
          <a:noFill/>
          <a:ln w="12700">
            <a:noFill/>
            <a:miter lim="800000"/>
            <a:headEnd/>
            <a:tailEnd/>
          </a:ln>
        </p:spPr>
        <p:txBody>
          <a:bodyPr wrap="none" lIns="90488" tIns="44450" rIns="90488" bIns="44450">
            <a:spAutoFit/>
          </a:bodyPr>
          <a:lstStyle/>
          <a:p>
            <a:pPr defTabSz="762000" eaLnBrk="0" hangingPunct="0"/>
            <a:r>
              <a:rPr lang="fr-FR" sz="1400" b="1">
                <a:solidFill>
                  <a:srgbClr val="FF0000"/>
                </a:solidFill>
                <a:latin typeface="Times New Roman" pitchFamily="18" charset="0"/>
              </a:rPr>
              <a:t>+A</a:t>
            </a:r>
            <a:endParaRPr lang="en-US" sz="1400" b="1">
              <a:solidFill>
                <a:srgbClr val="FF0000"/>
              </a:solidFill>
              <a:latin typeface="Times New Roman" pitchFamily="18" charset="0"/>
            </a:endParaRPr>
          </a:p>
        </p:txBody>
      </p:sp>
      <p:cxnSp>
        <p:nvCxnSpPr>
          <p:cNvPr id="62541" name="AutoShape 121"/>
          <p:cNvCxnSpPr>
            <a:cxnSpLocks noChangeShapeType="1"/>
          </p:cNvCxnSpPr>
          <p:nvPr/>
        </p:nvCxnSpPr>
        <p:spPr bwMode="auto">
          <a:xfrm rot="10800000" flipV="1">
            <a:off x="3354388" y="3554413"/>
            <a:ext cx="427037" cy="304800"/>
          </a:xfrm>
          <a:prstGeom prst="curvedConnector2">
            <a:avLst/>
          </a:prstGeom>
          <a:noFill/>
          <a:ln w="9525">
            <a:solidFill>
              <a:srgbClr val="FF0000"/>
            </a:solidFill>
            <a:round/>
            <a:headEnd/>
            <a:tailEnd type="triangle" w="med" len="med"/>
          </a:ln>
        </p:spPr>
      </p:cxn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4" descr="Figure-12a0"/>
          <p:cNvPicPr>
            <a:picLocks noChangeAspect="1" noChangeArrowheads="1"/>
          </p:cNvPicPr>
          <p:nvPr/>
        </p:nvPicPr>
        <p:blipFill>
          <a:blip r:embed="rId2"/>
          <a:srcRect/>
          <a:stretch>
            <a:fillRect/>
          </a:stretch>
        </p:blipFill>
        <p:spPr bwMode="auto">
          <a:xfrm>
            <a:off x="304800" y="609600"/>
            <a:ext cx="7918450" cy="53879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5"/>
          <p:cNvSpPr>
            <a:spLocks noChangeArrowheads="1"/>
          </p:cNvSpPr>
          <p:nvPr/>
        </p:nvSpPr>
        <p:spPr bwMode="auto">
          <a:xfrm>
            <a:off x="0" y="2844800"/>
            <a:ext cx="9144000" cy="2400300"/>
          </a:xfrm>
          <a:prstGeom prst="rect">
            <a:avLst/>
          </a:prstGeom>
          <a:noFill/>
          <a:ln w="9525">
            <a:noFill/>
            <a:miter lim="800000"/>
            <a:headEnd/>
            <a:tailEnd/>
          </a:ln>
        </p:spPr>
        <p:txBody>
          <a:bodyPr anchor="ctr">
            <a:spAutoFit/>
          </a:bodyPr>
          <a:lstStyle/>
          <a:p>
            <a:pPr>
              <a:lnSpc>
                <a:spcPct val="150000"/>
              </a:lnSpc>
            </a:pPr>
            <a:r>
              <a:rPr lang="en-US" sz="2000">
                <a:latin typeface="Times New Roman" pitchFamily="18" charset="0"/>
                <a:cs typeface="Times New Roman" pitchFamily="18" charset="0"/>
              </a:rPr>
              <a:t>One </a:t>
            </a:r>
            <a:r>
              <a:rPr lang="en-US" sz="2000" i="1">
                <a:latin typeface="Times New Roman" pitchFamily="18" charset="0"/>
                <a:cs typeface="Times New Roman" pitchFamily="18" charset="0"/>
              </a:rPr>
              <a:t>strand</a:t>
            </a:r>
            <a:r>
              <a:rPr lang="en-US" sz="2000">
                <a:latin typeface="Times New Roman" pitchFamily="18" charset="0"/>
                <a:cs typeface="Times New Roman" pitchFamily="18" charset="0"/>
              </a:rPr>
              <a:t> is used as a template for RNA synthesis. </a:t>
            </a:r>
          </a:p>
          <a:p>
            <a:pPr>
              <a:lnSpc>
                <a:spcPct val="150000"/>
              </a:lnSpc>
            </a:pPr>
            <a:r>
              <a:rPr lang="en-US" sz="2000">
                <a:latin typeface="Times New Roman" pitchFamily="18" charset="0"/>
                <a:cs typeface="Times New Roman" pitchFamily="18" charset="0"/>
              </a:rPr>
              <a:t>Transcription proceeds in the 5' → 3' direction, and uses base pairing complementarity.</a:t>
            </a:r>
          </a:p>
          <a:p>
            <a:pPr>
              <a:lnSpc>
                <a:spcPct val="150000"/>
              </a:lnSpc>
            </a:pPr>
            <a:r>
              <a:rPr lang="en-US" sz="2000">
                <a:latin typeface="Times New Roman" pitchFamily="18" charset="0"/>
                <a:cs typeface="Times New Roman" pitchFamily="18" charset="0"/>
              </a:rPr>
              <a:t>Transcription begins with Pol. binding to specific sequence –promoter</a:t>
            </a:r>
          </a:p>
          <a:p>
            <a:pPr>
              <a:lnSpc>
                <a:spcPct val="150000"/>
              </a:lnSpc>
            </a:pPr>
            <a:r>
              <a:rPr lang="en-US" sz="2000">
                <a:latin typeface="Times New Roman" pitchFamily="18" charset="0"/>
                <a:cs typeface="Times New Roman" pitchFamily="18" charset="0"/>
              </a:rPr>
              <a:t>DNA transcription does not need priming (DNA dependent RNA pol, Pol II</a:t>
            </a:r>
          </a:p>
          <a:p>
            <a:pPr>
              <a:lnSpc>
                <a:spcPct val="150000"/>
              </a:lnSpc>
            </a:pPr>
            <a:r>
              <a:rPr lang="fr-FR" sz="2000">
                <a:latin typeface="Times New Roman" pitchFamily="18" charset="0"/>
                <a:cs typeface="Times New Roman" pitchFamily="18" charset="0"/>
              </a:rPr>
              <a:t>RNA pol I, II,III, IV</a:t>
            </a:r>
            <a:endParaRPr lang="en-US" sz="2000">
              <a:latin typeface="Times New Roman" pitchFamily="18" charset="0"/>
              <a:cs typeface="Times New Roman" pitchFamily="18" charset="0"/>
            </a:endParaRPr>
          </a:p>
        </p:txBody>
      </p:sp>
      <p:sp>
        <p:nvSpPr>
          <p:cNvPr id="12291" name="Rectangle 8"/>
          <p:cNvSpPr>
            <a:spLocks noChangeArrowheads="1"/>
          </p:cNvSpPr>
          <p:nvPr/>
        </p:nvSpPr>
        <p:spPr bwMode="auto">
          <a:xfrm>
            <a:off x="1871663" y="882650"/>
            <a:ext cx="5903912" cy="144463"/>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2292" name="Rectangle 9"/>
          <p:cNvSpPr>
            <a:spLocks noChangeArrowheads="1"/>
          </p:cNvSpPr>
          <p:nvPr/>
        </p:nvSpPr>
        <p:spPr bwMode="auto">
          <a:xfrm>
            <a:off x="1871663" y="1249363"/>
            <a:ext cx="5903912" cy="142875"/>
          </a:xfrm>
          <a:prstGeom prst="rect">
            <a:avLst/>
          </a:prstGeom>
          <a:solidFill>
            <a:srgbClr val="FF0000"/>
          </a:solidFill>
          <a:ln w="9525">
            <a:solidFill>
              <a:schemeClr val="tx1"/>
            </a:solidFill>
            <a:miter lim="800000"/>
            <a:headEnd/>
            <a:tailEnd/>
          </a:ln>
        </p:spPr>
        <p:txBody>
          <a:bodyPr wrap="none" anchor="ctr"/>
          <a:lstStyle/>
          <a:p>
            <a:endParaRPr lang="en-US"/>
          </a:p>
        </p:txBody>
      </p:sp>
      <p:sp>
        <p:nvSpPr>
          <p:cNvPr id="12293" name="Text Box 10"/>
          <p:cNvSpPr txBox="1">
            <a:spLocks noChangeArrowheads="1"/>
          </p:cNvSpPr>
          <p:nvPr/>
        </p:nvSpPr>
        <p:spPr bwMode="auto">
          <a:xfrm>
            <a:off x="1509713" y="522288"/>
            <a:ext cx="361950" cy="366712"/>
          </a:xfrm>
          <a:prstGeom prst="rect">
            <a:avLst/>
          </a:prstGeom>
          <a:noFill/>
          <a:ln w="9525">
            <a:noFill/>
            <a:miter lim="800000"/>
            <a:headEnd/>
            <a:tailEnd/>
          </a:ln>
        </p:spPr>
        <p:txBody>
          <a:bodyPr wrap="none">
            <a:spAutoFit/>
          </a:bodyPr>
          <a:lstStyle/>
          <a:p>
            <a:r>
              <a:rPr lang="fr-FR"/>
              <a:t>5’</a:t>
            </a:r>
          </a:p>
        </p:txBody>
      </p:sp>
      <p:sp>
        <p:nvSpPr>
          <p:cNvPr id="12294" name="Text Box 11"/>
          <p:cNvSpPr txBox="1">
            <a:spLocks noChangeArrowheads="1"/>
          </p:cNvSpPr>
          <p:nvPr/>
        </p:nvSpPr>
        <p:spPr bwMode="auto">
          <a:xfrm>
            <a:off x="7702550" y="1392238"/>
            <a:ext cx="361950" cy="366712"/>
          </a:xfrm>
          <a:prstGeom prst="rect">
            <a:avLst/>
          </a:prstGeom>
          <a:noFill/>
          <a:ln w="9525">
            <a:noFill/>
            <a:miter lim="800000"/>
            <a:headEnd/>
            <a:tailEnd/>
          </a:ln>
        </p:spPr>
        <p:txBody>
          <a:bodyPr wrap="none">
            <a:spAutoFit/>
          </a:bodyPr>
          <a:lstStyle/>
          <a:p>
            <a:r>
              <a:rPr lang="fr-FR"/>
              <a:t>5’</a:t>
            </a:r>
          </a:p>
        </p:txBody>
      </p:sp>
      <p:sp>
        <p:nvSpPr>
          <p:cNvPr id="12295" name="Text Box 12"/>
          <p:cNvSpPr txBox="1">
            <a:spLocks noChangeArrowheads="1"/>
          </p:cNvSpPr>
          <p:nvPr/>
        </p:nvSpPr>
        <p:spPr bwMode="auto">
          <a:xfrm>
            <a:off x="1509713" y="1392238"/>
            <a:ext cx="361950" cy="366712"/>
          </a:xfrm>
          <a:prstGeom prst="rect">
            <a:avLst/>
          </a:prstGeom>
          <a:noFill/>
          <a:ln w="9525">
            <a:noFill/>
            <a:miter lim="800000"/>
            <a:headEnd/>
            <a:tailEnd/>
          </a:ln>
        </p:spPr>
        <p:txBody>
          <a:bodyPr wrap="none">
            <a:spAutoFit/>
          </a:bodyPr>
          <a:lstStyle/>
          <a:p>
            <a:r>
              <a:rPr lang="fr-FR"/>
              <a:t>3’</a:t>
            </a:r>
          </a:p>
        </p:txBody>
      </p:sp>
      <p:sp>
        <p:nvSpPr>
          <p:cNvPr id="12296" name="Text Box 13"/>
          <p:cNvSpPr txBox="1">
            <a:spLocks noChangeArrowheads="1"/>
          </p:cNvSpPr>
          <p:nvPr/>
        </p:nvSpPr>
        <p:spPr bwMode="auto">
          <a:xfrm>
            <a:off x="7702550" y="522288"/>
            <a:ext cx="361950" cy="366712"/>
          </a:xfrm>
          <a:prstGeom prst="rect">
            <a:avLst/>
          </a:prstGeom>
          <a:noFill/>
          <a:ln w="9525">
            <a:noFill/>
            <a:miter lim="800000"/>
            <a:headEnd/>
            <a:tailEnd/>
          </a:ln>
        </p:spPr>
        <p:txBody>
          <a:bodyPr wrap="none">
            <a:spAutoFit/>
          </a:bodyPr>
          <a:lstStyle/>
          <a:p>
            <a:r>
              <a:rPr lang="fr-FR"/>
              <a:t>3’</a:t>
            </a:r>
          </a:p>
        </p:txBody>
      </p:sp>
      <p:sp>
        <p:nvSpPr>
          <p:cNvPr id="12297" name="Line 14"/>
          <p:cNvSpPr>
            <a:spLocks noChangeShapeType="1"/>
          </p:cNvSpPr>
          <p:nvPr/>
        </p:nvSpPr>
        <p:spPr bwMode="auto">
          <a:xfrm>
            <a:off x="2124075" y="1027113"/>
            <a:ext cx="0" cy="215900"/>
          </a:xfrm>
          <a:prstGeom prst="line">
            <a:avLst/>
          </a:prstGeom>
          <a:noFill/>
          <a:ln w="9525">
            <a:solidFill>
              <a:schemeClr val="tx1"/>
            </a:solidFill>
            <a:round/>
            <a:headEnd/>
            <a:tailEnd/>
          </a:ln>
        </p:spPr>
        <p:txBody>
          <a:bodyPr/>
          <a:lstStyle/>
          <a:p>
            <a:endParaRPr lang="fr-FR"/>
          </a:p>
        </p:txBody>
      </p:sp>
      <p:sp>
        <p:nvSpPr>
          <p:cNvPr id="12298" name="Line 15"/>
          <p:cNvSpPr>
            <a:spLocks noChangeShapeType="1"/>
          </p:cNvSpPr>
          <p:nvPr/>
        </p:nvSpPr>
        <p:spPr bwMode="auto">
          <a:xfrm>
            <a:off x="2303463" y="1027113"/>
            <a:ext cx="0" cy="215900"/>
          </a:xfrm>
          <a:prstGeom prst="line">
            <a:avLst/>
          </a:prstGeom>
          <a:noFill/>
          <a:ln w="9525">
            <a:solidFill>
              <a:schemeClr val="tx1"/>
            </a:solidFill>
            <a:round/>
            <a:headEnd/>
            <a:tailEnd/>
          </a:ln>
        </p:spPr>
        <p:txBody>
          <a:bodyPr/>
          <a:lstStyle/>
          <a:p>
            <a:endParaRPr lang="fr-FR"/>
          </a:p>
        </p:txBody>
      </p:sp>
      <p:sp>
        <p:nvSpPr>
          <p:cNvPr id="12299" name="Line 16"/>
          <p:cNvSpPr>
            <a:spLocks noChangeShapeType="1"/>
          </p:cNvSpPr>
          <p:nvPr/>
        </p:nvSpPr>
        <p:spPr bwMode="auto">
          <a:xfrm>
            <a:off x="2482850" y="1027113"/>
            <a:ext cx="0" cy="215900"/>
          </a:xfrm>
          <a:prstGeom prst="line">
            <a:avLst/>
          </a:prstGeom>
          <a:noFill/>
          <a:ln w="9525">
            <a:solidFill>
              <a:schemeClr val="tx1"/>
            </a:solidFill>
            <a:round/>
            <a:headEnd/>
            <a:tailEnd/>
          </a:ln>
        </p:spPr>
        <p:txBody>
          <a:bodyPr/>
          <a:lstStyle/>
          <a:p>
            <a:endParaRPr lang="fr-FR"/>
          </a:p>
        </p:txBody>
      </p:sp>
      <p:sp>
        <p:nvSpPr>
          <p:cNvPr id="12300" name="Line 17"/>
          <p:cNvSpPr>
            <a:spLocks noChangeShapeType="1"/>
          </p:cNvSpPr>
          <p:nvPr/>
        </p:nvSpPr>
        <p:spPr bwMode="auto">
          <a:xfrm>
            <a:off x="2662238" y="1027113"/>
            <a:ext cx="0" cy="215900"/>
          </a:xfrm>
          <a:prstGeom prst="line">
            <a:avLst/>
          </a:prstGeom>
          <a:noFill/>
          <a:ln w="9525">
            <a:solidFill>
              <a:schemeClr val="tx1"/>
            </a:solidFill>
            <a:round/>
            <a:headEnd/>
            <a:tailEnd/>
          </a:ln>
        </p:spPr>
        <p:txBody>
          <a:bodyPr/>
          <a:lstStyle/>
          <a:p>
            <a:endParaRPr lang="fr-FR"/>
          </a:p>
        </p:txBody>
      </p:sp>
      <p:sp>
        <p:nvSpPr>
          <p:cNvPr id="12301" name="Line 18"/>
          <p:cNvSpPr>
            <a:spLocks noChangeShapeType="1"/>
          </p:cNvSpPr>
          <p:nvPr/>
        </p:nvSpPr>
        <p:spPr bwMode="auto">
          <a:xfrm>
            <a:off x="2841625" y="1027113"/>
            <a:ext cx="0" cy="215900"/>
          </a:xfrm>
          <a:prstGeom prst="line">
            <a:avLst/>
          </a:prstGeom>
          <a:noFill/>
          <a:ln w="9525">
            <a:solidFill>
              <a:schemeClr val="tx1"/>
            </a:solidFill>
            <a:round/>
            <a:headEnd/>
            <a:tailEnd/>
          </a:ln>
        </p:spPr>
        <p:txBody>
          <a:bodyPr/>
          <a:lstStyle/>
          <a:p>
            <a:endParaRPr lang="fr-FR"/>
          </a:p>
        </p:txBody>
      </p:sp>
      <p:sp>
        <p:nvSpPr>
          <p:cNvPr id="12302" name="Line 19"/>
          <p:cNvSpPr>
            <a:spLocks noChangeShapeType="1"/>
          </p:cNvSpPr>
          <p:nvPr/>
        </p:nvSpPr>
        <p:spPr bwMode="auto">
          <a:xfrm>
            <a:off x="3021013" y="1027113"/>
            <a:ext cx="0" cy="215900"/>
          </a:xfrm>
          <a:prstGeom prst="line">
            <a:avLst/>
          </a:prstGeom>
          <a:noFill/>
          <a:ln w="9525">
            <a:solidFill>
              <a:schemeClr val="tx1"/>
            </a:solidFill>
            <a:round/>
            <a:headEnd/>
            <a:tailEnd/>
          </a:ln>
        </p:spPr>
        <p:txBody>
          <a:bodyPr/>
          <a:lstStyle/>
          <a:p>
            <a:endParaRPr lang="fr-FR"/>
          </a:p>
        </p:txBody>
      </p:sp>
      <p:sp>
        <p:nvSpPr>
          <p:cNvPr id="12303" name="Line 20"/>
          <p:cNvSpPr>
            <a:spLocks noChangeShapeType="1"/>
          </p:cNvSpPr>
          <p:nvPr/>
        </p:nvSpPr>
        <p:spPr bwMode="auto">
          <a:xfrm>
            <a:off x="3200400" y="1027113"/>
            <a:ext cx="0" cy="215900"/>
          </a:xfrm>
          <a:prstGeom prst="line">
            <a:avLst/>
          </a:prstGeom>
          <a:noFill/>
          <a:ln w="9525">
            <a:solidFill>
              <a:schemeClr val="tx1"/>
            </a:solidFill>
            <a:round/>
            <a:headEnd/>
            <a:tailEnd/>
          </a:ln>
        </p:spPr>
        <p:txBody>
          <a:bodyPr/>
          <a:lstStyle/>
          <a:p>
            <a:endParaRPr lang="fr-FR"/>
          </a:p>
        </p:txBody>
      </p:sp>
      <p:sp>
        <p:nvSpPr>
          <p:cNvPr id="12304" name="Line 21"/>
          <p:cNvSpPr>
            <a:spLocks noChangeShapeType="1"/>
          </p:cNvSpPr>
          <p:nvPr/>
        </p:nvSpPr>
        <p:spPr bwMode="auto">
          <a:xfrm>
            <a:off x="3379788" y="1027113"/>
            <a:ext cx="0" cy="215900"/>
          </a:xfrm>
          <a:prstGeom prst="line">
            <a:avLst/>
          </a:prstGeom>
          <a:noFill/>
          <a:ln w="9525">
            <a:solidFill>
              <a:schemeClr val="tx1"/>
            </a:solidFill>
            <a:round/>
            <a:headEnd/>
            <a:tailEnd/>
          </a:ln>
        </p:spPr>
        <p:txBody>
          <a:bodyPr/>
          <a:lstStyle/>
          <a:p>
            <a:endParaRPr lang="fr-FR"/>
          </a:p>
        </p:txBody>
      </p:sp>
      <p:sp>
        <p:nvSpPr>
          <p:cNvPr id="12305" name="Line 22"/>
          <p:cNvSpPr>
            <a:spLocks noChangeShapeType="1"/>
          </p:cNvSpPr>
          <p:nvPr/>
        </p:nvSpPr>
        <p:spPr bwMode="auto">
          <a:xfrm>
            <a:off x="3559175" y="1027113"/>
            <a:ext cx="0" cy="215900"/>
          </a:xfrm>
          <a:prstGeom prst="line">
            <a:avLst/>
          </a:prstGeom>
          <a:noFill/>
          <a:ln w="9525">
            <a:solidFill>
              <a:schemeClr val="tx1"/>
            </a:solidFill>
            <a:round/>
            <a:headEnd/>
            <a:tailEnd/>
          </a:ln>
        </p:spPr>
        <p:txBody>
          <a:bodyPr/>
          <a:lstStyle/>
          <a:p>
            <a:endParaRPr lang="fr-FR"/>
          </a:p>
        </p:txBody>
      </p:sp>
      <p:sp>
        <p:nvSpPr>
          <p:cNvPr id="12306" name="Line 23"/>
          <p:cNvSpPr>
            <a:spLocks noChangeShapeType="1"/>
          </p:cNvSpPr>
          <p:nvPr/>
        </p:nvSpPr>
        <p:spPr bwMode="auto">
          <a:xfrm>
            <a:off x="3738563" y="1027113"/>
            <a:ext cx="0" cy="215900"/>
          </a:xfrm>
          <a:prstGeom prst="line">
            <a:avLst/>
          </a:prstGeom>
          <a:noFill/>
          <a:ln w="9525">
            <a:solidFill>
              <a:schemeClr val="tx1"/>
            </a:solidFill>
            <a:round/>
            <a:headEnd/>
            <a:tailEnd/>
          </a:ln>
        </p:spPr>
        <p:txBody>
          <a:bodyPr/>
          <a:lstStyle/>
          <a:p>
            <a:endParaRPr lang="fr-FR"/>
          </a:p>
        </p:txBody>
      </p:sp>
      <p:sp>
        <p:nvSpPr>
          <p:cNvPr id="12307" name="Line 24"/>
          <p:cNvSpPr>
            <a:spLocks noChangeShapeType="1"/>
          </p:cNvSpPr>
          <p:nvPr/>
        </p:nvSpPr>
        <p:spPr bwMode="auto">
          <a:xfrm>
            <a:off x="3917950" y="1027113"/>
            <a:ext cx="0" cy="215900"/>
          </a:xfrm>
          <a:prstGeom prst="line">
            <a:avLst/>
          </a:prstGeom>
          <a:noFill/>
          <a:ln w="9525">
            <a:solidFill>
              <a:schemeClr val="tx1"/>
            </a:solidFill>
            <a:round/>
            <a:headEnd/>
            <a:tailEnd/>
          </a:ln>
        </p:spPr>
        <p:txBody>
          <a:bodyPr/>
          <a:lstStyle/>
          <a:p>
            <a:endParaRPr lang="fr-FR"/>
          </a:p>
        </p:txBody>
      </p:sp>
      <p:sp>
        <p:nvSpPr>
          <p:cNvPr id="12308" name="Line 25"/>
          <p:cNvSpPr>
            <a:spLocks noChangeShapeType="1"/>
          </p:cNvSpPr>
          <p:nvPr/>
        </p:nvSpPr>
        <p:spPr bwMode="auto">
          <a:xfrm>
            <a:off x="4097338" y="1027113"/>
            <a:ext cx="0" cy="215900"/>
          </a:xfrm>
          <a:prstGeom prst="line">
            <a:avLst/>
          </a:prstGeom>
          <a:noFill/>
          <a:ln w="9525">
            <a:solidFill>
              <a:schemeClr val="tx1"/>
            </a:solidFill>
            <a:round/>
            <a:headEnd/>
            <a:tailEnd/>
          </a:ln>
        </p:spPr>
        <p:txBody>
          <a:bodyPr/>
          <a:lstStyle/>
          <a:p>
            <a:endParaRPr lang="fr-FR"/>
          </a:p>
        </p:txBody>
      </p:sp>
      <p:sp>
        <p:nvSpPr>
          <p:cNvPr id="12309" name="Line 26"/>
          <p:cNvSpPr>
            <a:spLocks noChangeShapeType="1"/>
          </p:cNvSpPr>
          <p:nvPr/>
        </p:nvSpPr>
        <p:spPr bwMode="auto">
          <a:xfrm>
            <a:off x="4276725" y="1027113"/>
            <a:ext cx="0" cy="215900"/>
          </a:xfrm>
          <a:prstGeom prst="line">
            <a:avLst/>
          </a:prstGeom>
          <a:noFill/>
          <a:ln w="9525">
            <a:solidFill>
              <a:schemeClr val="tx1"/>
            </a:solidFill>
            <a:round/>
            <a:headEnd/>
            <a:tailEnd/>
          </a:ln>
        </p:spPr>
        <p:txBody>
          <a:bodyPr/>
          <a:lstStyle/>
          <a:p>
            <a:endParaRPr lang="fr-FR"/>
          </a:p>
        </p:txBody>
      </p:sp>
      <p:sp>
        <p:nvSpPr>
          <p:cNvPr id="12310" name="Line 27"/>
          <p:cNvSpPr>
            <a:spLocks noChangeShapeType="1"/>
          </p:cNvSpPr>
          <p:nvPr/>
        </p:nvSpPr>
        <p:spPr bwMode="auto">
          <a:xfrm>
            <a:off x="4456113" y="1027113"/>
            <a:ext cx="0" cy="215900"/>
          </a:xfrm>
          <a:prstGeom prst="line">
            <a:avLst/>
          </a:prstGeom>
          <a:noFill/>
          <a:ln w="9525">
            <a:solidFill>
              <a:schemeClr val="tx1"/>
            </a:solidFill>
            <a:round/>
            <a:headEnd/>
            <a:tailEnd/>
          </a:ln>
        </p:spPr>
        <p:txBody>
          <a:bodyPr/>
          <a:lstStyle/>
          <a:p>
            <a:endParaRPr lang="fr-FR"/>
          </a:p>
        </p:txBody>
      </p:sp>
      <p:sp>
        <p:nvSpPr>
          <p:cNvPr id="12311" name="Line 28"/>
          <p:cNvSpPr>
            <a:spLocks noChangeShapeType="1"/>
          </p:cNvSpPr>
          <p:nvPr/>
        </p:nvSpPr>
        <p:spPr bwMode="auto">
          <a:xfrm>
            <a:off x="4635500" y="1027113"/>
            <a:ext cx="0" cy="215900"/>
          </a:xfrm>
          <a:prstGeom prst="line">
            <a:avLst/>
          </a:prstGeom>
          <a:noFill/>
          <a:ln w="9525">
            <a:solidFill>
              <a:schemeClr val="tx1"/>
            </a:solidFill>
            <a:round/>
            <a:headEnd/>
            <a:tailEnd/>
          </a:ln>
        </p:spPr>
        <p:txBody>
          <a:bodyPr/>
          <a:lstStyle/>
          <a:p>
            <a:endParaRPr lang="fr-FR"/>
          </a:p>
        </p:txBody>
      </p:sp>
      <p:sp>
        <p:nvSpPr>
          <p:cNvPr id="12312" name="Line 29"/>
          <p:cNvSpPr>
            <a:spLocks noChangeShapeType="1"/>
          </p:cNvSpPr>
          <p:nvPr/>
        </p:nvSpPr>
        <p:spPr bwMode="auto">
          <a:xfrm>
            <a:off x="4814888" y="1027113"/>
            <a:ext cx="0" cy="215900"/>
          </a:xfrm>
          <a:prstGeom prst="line">
            <a:avLst/>
          </a:prstGeom>
          <a:noFill/>
          <a:ln w="9525">
            <a:solidFill>
              <a:schemeClr val="tx1"/>
            </a:solidFill>
            <a:round/>
            <a:headEnd/>
            <a:tailEnd/>
          </a:ln>
        </p:spPr>
        <p:txBody>
          <a:bodyPr/>
          <a:lstStyle/>
          <a:p>
            <a:endParaRPr lang="fr-FR"/>
          </a:p>
        </p:txBody>
      </p:sp>
      <p:sp>
        <p:nvSpPr>
          <p:cNvPr id="12313" name="Line 30"/>
          <p:cNvSpPr>
            <a:spLocks noChangeShapeType="1"/>
          </p:cNvSpPr>
          <p:nvPr/>
        </p:nvSpPr>
        <p:spPr bwMode="auto">
          <a:xfrm>
            <a:off x="4994275" y="1027113"/>
            <a:ext cx="0" cy="215900"/>
          </a:xfrm>
          <a:prstGeom prst="line">
            <a:avLst/>
          </a:prstGeom>
          <a:noFill/>
          <a:ln w="9525">
            <a:solidFill>
              <a:schemeClr val="tx1"/>
            </a:solidFill>
            <a:round/>
            <a:headEnd/>
            <a:tailEnd/>
          </a:ln>
        </p:spPr>
        <p:txBody>
          <a:bodyPr/>
          <a:lstStyle/>
          <a:p>
            <a:endParaRPr lang="fr-FR"/>
          </a:p>
        </p:txBody>
      </p:sp>
      <p:sp>
        <p:nvSpPr>
          <p:cNvPr id="12314" name="Line 31"/>
          <p:cNvSpPr>
            <a:spLocks noChangeShapeType="1"/>
          </p:cNvSpPr>
          <p:nvPr/>
        </p:nvSpPr>
        <p:spPr bwMode="auto">
          <a:xfrm>
            <a:off x="5173663" y="1027113"/>
            <a:ext cx="0" cy="215900"/>
          </a:xfrm>
          <a:prstGeom prst="line">
            <a:avLst/>
          </a:prstGeom>
          <a:noFill/>
          <a:ln w="9525">
            <a:solidFill>
              <a:schemeClr val="tx1"/>
            </a:solidFill>
            <a:round/>
            <a:headEnd/>
            <a:tailEnd/>
          </a:ln>
        </p:spPr>
        <p:txBody>
          <a:bodyPr/>
          <a:lstStyle/>
          <a:p>
            <a:endParaRPr lang="fr-FR"/>
          </a:p>
        </p:txBody>
      </p:sp>
      <p:sp>
        <p:nvSpPr>
          <p:cNvPr id="12315" name="Line 32"/>
          <p:cNvSpPr>
            <a:spLocks noChangeShapeType="1"/>
          </p:cNvSpPr>
          <p:nvPr/>
        </p:nvSpPr>
        <p:spPr bwMode="auto">
          <a:xfrm>
            <a:off x="5353050" y="1027113"/>
            <a:ext cx="0" cy="215900"/>
          </a:xfrm>
          <a:prstGeom prst="line">
            <a:avLst/>
          </a:prstGeom>
          <a:noFill/>
          <a:ln w="9525">
            <a:solidFill>
              <a:schemeClr val="tx1"/>
            </a:solidFill>
            <a:round/>
            <a:headEnd/>
            <a:tailEnd/>
          </a:ln>
        </p:spPr>
        <p:txBody>
          <a:bodyPr/>
          <a:lstStyle/>
          <a:p>
            <a:endParaRPr lang="fr-FR"/>
          </a:p>
        </p:txBody>
      </p:sp>
      <p:sp>
        <p:nvSpPr>
          <p:cNvPr id="12316" name="Line 33"/>
          <p:cNvSpPr>
            <a:spLocks noChangeShapeType="1"/>
          </p:cNvSpPr>
          <p:nvPr/>
        </p:nvSpPr>
        <p:spPr bwMode="auto">
          <a:xfrm>
            <a:off x="5532438" y="1027113"/>
            <a:ext cx="0" cy="215900"/>
          </a:xfrm>
          <a:prstGeom prst="line">
            <a:avLst/>
          </a:prstGeom>
          <a:noFill/>
          <a:ln w="9525">
            <a:solidFill>
              <a:schemeClr val="tx1"/>
            </a:solidFill>
            <a:round/>
            <a:headEnd/>
            <a:tailEnd/>
          </a:ln>
        </p:spPr>
        <p:txBody>
          <a:bodyPr/>
          <a:lstStyle/>
          <a:p>
            <a:endParaRPr lang="fr-FR"/>
          </a:p>
        </p:txBody>
      </p:sp>
      <p:sp>
        <p:nvSpPr>
          <p:cNvPr id="12317" name="Line 34"/>
          <p:cNvSpPr>
            <a:spLocks noChangeShapeType="1"/>
          </p:cNvSpPr>
          <p:nvPr/>
        </p:nvSpPr>
        <p:spPr bwMode="auto">
          <a:xfrm>
            <a:off x="5711825" y="1027113"/>
            <a:ext cx="0" cy="215900"/>
          </a:xfrm>
          <a:prstGeom prst="line">
            <a:avLst/>
          </a:prstGeom>
          <a:noFill/>
          <a:ln w="9525">
            <a:solidFill>
              <a:schemeClr val="tx1"/>
            </a:solidFill>
            <a:round/>
            <a:headEnd/>
            <a:tailEnd/>
          </a:ln>
        </p:spPr>
        <p:txBody>
          <a:bodyPr/>
          <a:lstStyle/>
          <a:p>
            <a:endParaRPr lang="fr-FR"/>
          </a:p>
        </p:txBody>
      </p:sp>
      <p:sp>
        <p:nvSpPr>
          <p:cNvPr id="12318" name="Line 35"/>
          <p:cNvSpPr>
            <a:spLocks noChangeShapeType="1"/>
          </p:cNvSpPr>
          <p:nvPr/>
        </p:nvSpPr>
        <p:spPr bwMode="auto">
          <a:xfrm>
            <a:off x="5891213" y="1027113"/>
            <a:ext cx="0" cy="215900"/>
          </a:xfrm>
          <a:prstGeom prst="line">
            <a:avLst/>
          </a:prstGeom>
          <a:noFill/>
          <a:ln w="9525">
            <a:solidFill>
              <a:schemeClr val="tx1"/>
            </a:solidFill>
            <a:round/>
            <a:headEnd/>
            <a:tailEnd/>
          </a:ln>
        </p:spPr>
        <p:txBody>
          <a:bodyPr/>
          <a:lstStyle/>
          <a:p>
            <a:endParaRPr lang="fr-FR"/>
          </a:p>
        </p:txBody>
      </p:sp>
      <p:sp>
        <p:nvSpPr>
          <p:cNvPr id="12319" name="Line 36"/>
          <p:cNvSpPr>
            <a:spLocks noChangeShapeType="1"/>
          </p:cNvSpPr>
          <p:nvPr/>
        </p:nvSpPr>
        <p:spPr bwMode="auto">
          <a:xfrm>
            <a:off x="6070600" y="1027113"/>
            <a:ext cx="0" cy="215900"/>
          </a:xfrm>
          <a:prstGeom prst="line">
            <a:avLst/>
          </a:prstGeom>
          <a:noFill/>
          <a:ln w="9525">
            <a:solidFill>
              <a:schemeClr val="tx1"/>
            </a:solidFill>
            <a:round/>
            <a:headEnd/>
            <a:tailEnd/>
          </a:ln>
        </p:spPr>
        <p:txBody>
          <a:bodyPr/>
          <a:lstStyle/>
          <a:p>
            <a:endParaRPr lang="fr-FR"/>
          </a:p>
        </p:txBody>
      </p:sp>
      <p:sp>
        <p:nvSpPr>
          <p:cNvPr id="12320" name="Line 37"/>
          <p:cNvSpPr>
            <a:spLocks noChangeShapeType="1"/>
          </p:cNvSpPr>
          <p:nvPr/>
        </p:nvSpPr>
        <p:spPr bwMode="auto">
          <a:xfrm>
            <a:off x="6249988" y="1027113"/>
            <a:ext cx="0" cy="215900"/>
          </a:xfrm>
          <a:prstGeom prst="line">
            <a:avLst/>
          </a:prstGeom>
          <a:noFill/>
          <a:ln w="9525">
            <a:solidFill>
              <a:schemeClr val="tx1"/>
            </a:solidFill>
            <a:round/>
            <a:headEnd/>
            <a:tailEnd/>
          </a:ln>
        </p:spPr>
        <p:txBody>
          <a:bodyPr/>
          <a:lstStyle/>
          <a:p>
            <a:endParaRPr lang="fr-FR"/>
          </a:p>
        </p:txBody>
      </p:sp>
      <p:sp>
        <p:nvSpPr>
          <p:cNvPr id="12321" name="Line 38"/>
          <p:cNvSpPr>
            <a:spLocks noChangeShapeType="1"/>
          </p:cNvSpPr>
          <p:nvPr/>
        </p:nvSpPr>
        <p:spPr bwMode="auto">
          <a:xfrm>
            <a:off x="6429375" y="1027113"/>
            <a:ext cx="0" cy="215900"/>
          </a:xfrm>
          <a:prstGeom prst="line">
            <a:avLst/>
          </a:prstGeom>
          <a:noFill/>
          <a:ln w="9525">
            <a:solidFill>
              <a:schemeClr val="tx1"/>
            </a:solidFill>
            <a:round/>
            <a:headEnd/>
            <a:tailEnd/>
          </a:ln>
        </p:spPr>
        <p:txBody>
          <a:bodyPr/>
          <a:lstStyle/>
          <a:p>
            <a:endParaRPr lang="fr-FR"/>
          </a:p>
        </p:txBody>
      </p:sp>
      <p:sp>
        <p:nvSpPr>
          <p:cNvPr id="12322" name="Line 39"/>
          <p:cNvSpPr>
            <a:spLocks noChangeShapeType="1"/>
          </p:cNvSpPr>
          <p:nvPr/>
        </p:nvSpPr>
        <p:spPr bwMode="auto">
          <a:xfrm>
            <a:off x="6608763" y="1027113"/>
            <a:ext cx="0" cy="215900"/>
          </a:xfrm>
          <a:prstGeom prst="line">
            <a:avLst/>
          </a:prstGeom>
          <a:noFill/>
          <a:ln w="9525">
            <a:solidFill>
              <a:schemeClr val="tx1"/>
            </a:solidFill>
            <a:round/>
            <a:headEnd/>
            <a:tailEnd/>
          </a:ln>
        </p:spPr>
        <p:txBody>
          <a:bodyPr/>
          <a:lstStyle/>
          <a:p>
            <a:endParaRPr lang="fr-FR"/>
          </a:p>
        </p:txBody>
      </p:sp>
      <p:sp>
        <p:nvSpPr>
          <p:cNvPr id="12323" name="Line 40"/>
          <p:cNvSpPr>
            <a:spLocks noChangeShapeType="1"/>
          </p:cNvSpPr>
          <p:nvPr/>
        </p:nvSpPr>
        <p:spPr bwMode="auto">
          <a:xfrm>
            <a:off x="6788150" y="1027113"/>
            <a:ext cx="0" cy="215900"/>
          </a:xfrm>
          <a:prstGeom prst="line">
            <a:avLst/>
          </a:prstGeom>
          <a:noFill/>
          <a:ln w="9525">
            <a:solidFill>
              <a:schemeClr val="tx1"/>
            </a:solidFill>
            <a:round/>
            <a:headEnd/>
            <a:tailEnd/>
          </a:ln>
        </p:spPr>
        <p:txBody>
          <a:bodyPr/>
          <a:lstStyle/>
          <a:p>
            <a:endParaRPr lang="fr-FR"/>
          </a:p>
        </p:txBody>
      </p:sp>
      <p:sp>
        <p:nvSpPr>
          <p:cNvPr id="12324" name="Line 41"/>
          <p:cNvSpPr>
            <a:spLocks noChangeShapeType="1"/>
          </p:cNvSpPr>
          <p:nvPr/>
        </p:nvSpPr>
        <p:spPr bwMode="auto">
          <a:xfrm>
            <a:off x="6967538" y="1027113"/>
            <a:ext cx="0" cy="215900"/>
          </a:xfrm>
          <a:prstGeom prst="line">
            <a:avLst/>
          </a:prstGeom>
          <a:noFill/>
          <a:ln w="9525">
            <a:solidFill>
              <a:schemeClr val="tx1"/>
            </a:solidFill>
            <a:round/>
            <a:headEnd/>
            <a:tailEnd/>
          </a:ln>
        </p:spPr>
        <p:txBody>
          <a:bodyPr/>
          <a:lstStyle/>
          <a:p>
            <a:endParaRPr lang="fr-FR"/>
          </a:p>
        </p:txBody>
      </p:sp>
      <p:sp>
        <p:nvSpPr>
          <p:cNvPr id="12325" name="Line 42"/>
          <p:cNvSpPr>
            <a:spLocks noChangeShapeType="1"/>
          </p:cNvSpPr>
          <p:nvPr/>
        </p:nvSpPr>
        <p:spPr bwMode="auto">
          <a:xfrm>
            <a:off x="7146925" y="1027113"/>
            <a:ext cx="0" cy="215900"/>
          </a:xfrm>
          <a:prstGeom prst="line">
            <a:avLst/>
          </a:prstGeom>
          <a:noFill/>
          <a:ln w="9525">
            <a:solidFill>
              <a:schemeClr val="tx1"/>
            </a:solidFill>
            <a:round/>
            <a:headEnd/>
            <a:tailEnd/>
          </a:ln>
        </p:spPr>
        <p:txBody>
          <a:bodyPr/>
          <a:lstStyle/>
          <a:p>
            <a:endParaRPr lang="fr-FR"/>
          </a:p>
        </p:txBody>
      </p:sp>
      <p:sp>
        <p:nvSpPr>
          <p:cNvPr id="12326" name="Line 43"/>
          <p:cNvSpPr>
            <a:spLocks noChangeShapeType="1"/>
          </p:cNvSpPr>
          <p:nvPr/>
        </p:nvSpPr>
        <p:spPr bwMode="auto">
          <a:xfrm>
            <a:off x="7326313" y="1027113"/>
            <a:ext cx="0" cy="215900"/>
          </a:xfrm>
          <a:prstGeom prst="line">
            <a:avLst/>
          </a:prstGeom>
          <a:noFill/>
          <a:ln w="9525">
            <a:solidFill>
              <a:schemeClr val="tx1"/>
            </a:solidFill>
            <a:round/>
            <a:headEnd/>
            <a:tailEnd/>
          </a:ln>
        </p:spPr>
        <p:txBody>
          <a:bodyPr/>
          <a:lstStyle/>
          <a:p>
            <a:endParaRPr lang="fr-FR"/>
          </a:p>
        </p:txBody>
      </p:sp>
      <p:sp>
        <p:nvSpPr>
          <p:cNvPr id="12327" name="Line 44"/>
          <p:cNvSpPr>
            <a:spLocks noChangeShapeType="1"/>
          </p:cNvSpPr>
          <p:nvPr/>
        </p:nvSpPr>
        <p:spPr bwMode="auto">
          <a:xfrm>
            <a:off x="7505700" y="1027113"/>
            <a:ext cx="0" cy="215900"/>
          </a:xfrm>
          <a:prstGeom prst="line">
            <a:avLst/>
          </a:prstGeom>
          <a:noFill/>
          <a:ln w="9525">
            <a:solidFill>
              <a:schemeClr val="tx1"/>
            </a:solidFill>
            <a:round/>
            <a:headEnd/>
            <a:tailEnd/>
          </a:ln>
        </p:spPr>
        <p:txBody>
          <a:bodyPr/>
          <a:lstStyle/>
          <a:p>
            <a:endParaRPr lang="fr-FR"/>
          </a:p>
        </p:txBody>
      </p:sp>
      <p:sp>
        <p:nvSpPr>
          <p:cNvPr id="12328" name="Line 45"/>
          <p:cNvSpPr>
            <a:spLocks noChangeShapeType="1"/>
          </p:cNvSpPr>
          <p:nvPr/>
        </p:nvSpPr>
        <p:spPr bwMode="auto">
          <a:xfrm>
            <a:off x="7685088" y="1027113"/>
            <a:ext cx="0" cy="215900"/>
          </a:xfrm>
          <a:prstGeom prst="line">
            <a:avLst/>
          </a:prstGeom>
          <a:noFill/>
          <a:ln w="9525">
            <a:solidFill>
              <a:schemeClr val="tx1"/>
            </a:solidFill>
            <a:round/>
            <a:headEnd/>
            <a:tailEnd/>
          </a:ln>
        </p:spPr>
        <p:txBody>
          <a:bodyPr/>
          <a:lstStyle/>
          <a:p>
            <a:endParaRPr lang="fr-FR"/>
          </a:p>
        </p:txBody>
      </p:sp>
      <p:sp>
        <p:nvSpPr>
          <p:cNvPr id="12329" name="Rectangle 46"/>
          <p:cNvSpPr>
            <a:spLocks noChangeArrowheads="1"/>
          </p:cNvSpPr>
          <p:nvPr/>
        </p:nvSpPr>
        <p:spPr bwMode="auto">
          <a:xfrm>
            <a:off x="1871663" y="1925638"/>
            <a:ext cx="5903912" cy="144462"/>
          </a:xfrm>
          <a:prstGeom prst="rect">
            <a:avLst/>
          </a:prstGeom>
          <a:solidFill>
            <a:schemeClr val="accent1"/>
          </a:solidFill>
          <a:ln w="9525">
            <a:solidFill>
              <a:schemeClr val="tx1"/>
            </a:solidFill>
            <a:miter lim="800000"/>
            <a:headEnd/>
            <a:tailEnd/>
          </a:ln>
        </p:spPr>
        <p:txBody>
          <a:bodyPr wrap="none" anchor="ctr"/>
          <a:lstStyle/>
          <a:p>
            <a:endParaRPr lang="en-US"/>
          </a:p>
        </p:txBody>
      </p:sp>
      <p:sp>
        <p:nvSpPr>
          <p:cNvPr id="12330" name="Text Box 47"/>
          <p:cNvSpPr txBox="1">
            <a:spLocks noChangeArrowheads="1"/>
          </p:cNvSpPr>
          <p:nvPr/>
        </p:nvSpPr>
        <p:spPr bwMode="auto">
          <a:xfrm>
            <a:off x="1474788" y="2028825"/>
            <a:ext cx="361950" cy="366713"/>
          </a:xfrm>
          <a:prstGeom prst="rect">
            <a:avLst/>
          </a:prstGeom>
          <a:noFill/>
          <a:ln w="9525">
            <a:noFill/>
            <a:miter lim="800000"/>
            <a:headEnd/>
            <a:tailEnd/>
          </a:ln>
        </p:spPr>
        <p:txBody>
          <a:bodyPr wrap="none">
            <a:spAutoFit/>
          </a:bodyPr>
          <a:lstStyle/>
          <a:p>
            <a:r>
              <a:rPr lang="fr-FR"/>
              <a:t>5’</a:t>
            </a:r>
          </a:p>
        </p:txBody>
      </p:sp>
      <p:sp>
        <p:nvSpPr>
          <p:cNvPr id="12331" name="Text Box 48"/>
          <p:cNvSpPr txBox="1">
            <a:spLocks noChangeArrowheads="1"/>
          </p:cNvSpPr>
          <p:nvPr/>
        </p:nvSpPr>
        <p:spPr bwMode="auto">
          <a:xfrm>
            <a:off x="7667625" y="2028825"/>
            <a:ext cx="361950" cy="366713"/>
          </a:xfrm>
          <a:prstGeom prst="rect">
            <a:avLst/>
          </a:prstGeom>
          <a:noFill/>
          <a:ln w="9525">
            <a:noFill/>
            <a:miter lim="800000"/>
            <a:headEnd/>
            <a:tailEnd/>
          </a:ln>
        </p:spPr>
        <p:txBody>
          <a:bodyPr wrap="none">
            <a:spAutoFit/>
          </a:bodyPr>
          <a:lstStyle/>
          <a:p>
            <a:r>
              <a:rPr lang="fr-FR"/>
              <a:t>3’</a:t>
            </a:r>
          </a:p>
        </p:txBody>
      </p:sp>
      <p:sp>
        <p:nvSpPr>
          <p:cNvPr id="12332" name="Text Box 50"/>
          <p:cNvSpPr txBox="1">
            <a:spLocks noChangeArrowheads="1"/>
          </p:cNvSpPr>
          <p:nvPr/>
        </p:nvSpPr>
        <p:spPr bwMode="auto">
          <a:xfrm>
            <a:off x="358775" y="914400"/>
            <a:ext cx="684213" cy="369888"/>
          </a:xfrm>
          <a:prstGeom prst="rect">
            <a:avLst/>
          </a:prstGeom>
          <a:noFill/>
          <a:ln w="9525">
            <a:noFill/>
            <a:miter lim="800000"/>
            <a:headEnd/>
            <a:tailEnd/>
          </a:ln>
        </p:spPr>
        <p:txBody>
          <a:bodyPr wrap="none">
            <a:spAutoFit/>
          </a:bodyPr>
          <a:lstStyle/>
          <a:p>
            <a:r>
              <a:rPr lang="fr-FR" b="1"/>
              <a:t>DNA</a:t>
            </a:r>
          </a:p>
        </p:txBody>
      </p:sp>
      <p:sp>
        <p:nvSpPr>
          <p:cNvPr id="12333" name="Text Box 51"/>
          <p:cNvSpPr txBox="1">
            <a:spLocks noChangeArrowheads="1"/>
          </p:cNvSpPr>
          <p:nvPr/>
        </p:nvSpPr>
        <p:spPr bwMode="auto">
          <a:xfrm>
            <a:off x="358775" y="1858963"/>
            <a:ext cx="1228725" cy="369887"/>
          </a:xfrm>
          <a:prstGeom prst="rect">
            <a:avLst/>
          </a:prstGeom>
          <a:noFill/>
          <a:ln w="9525">
            <a:noFill/>
            <a:miter lim="800000"/>
            <a:headEnd/>
            <a:tailEnd/>
          </a:ln>
        </p:spPr>
        <p:txBody>
          <a:bodyPr wrap="none">
            <a:spAutoFit/>
          </a:bodyPr>
          <a:lstStyle/>
          <a:p>
            <a:r>
              <a:rPr lang="fr-FR" b="1"/>
              <a:t>RNA Pol I</a:t>
            </a:r>
          </a:p>
        </p:txBody>
      </p:sp>
      <p:sp>
        <p:nvSpPr>
          <p:cNvPr id="12334" name="Line 52"/>
          <p:cNvSpPr>
            <a:spLocks noChangeShapeType="1"/>
          </p:cNvSpPr>
          <p:nvPr/>
        </p:nvSpPr>
        <p:spPr bwMode="auto">
          <a:xfrm>
            <a:off x="2662238" y="2395538"/>
            <a:ext cx="2511425" cy="0"/>
          </a:xfrm>
          <a:prstGeom prst="line">
            <a:avLst/>
          </a:prstGeom>
          <a:noFill/>
          <a:ln w="9525">
            <a:solidFill>
              <a:schemeClr val="tx1"/>
            </a:solidFill>
            <a:round/>
            <a:headEnd/>
            <a:tailEnd type="triangle" w="med" len="med"/>
          </a:ln>
        </p:spPr>
        <p:txBody>
          <a:bodyPr/>
          <a:lstStyle/>
          <a:p>
            <a:endParaRPr lang="fr-FR"/>
          </a:p>
        </p:txBody>
      </p:sp>
      <p:sp>
        <p:nvSpPr>
          <p:cNvPr id="50" name="Rectangle 49"/>
          <p:cNvSpPr/>
          <p:nvPr/>
        </p:nvSpPr>
        <p:spPr>
          <a:xfrm>
            <a:off x="2303463" y="1758950"/>
            <a:ext cx="5022850" cy="469900"/>
          </a:xfrm>
          <a:prstGeom prst="rect">
            <a:avLst/>
          </a:prstGeom>
          <a:solidFill>
            <a:schemeClr val="accent1">
              <a:lumMod val="50000"/>
            </a:schemeClr>
          </a:solidFill>
          <a:ln>
            <a:solidFill>
              <a:srgbClr val="CCFF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FR"/>
          </a:p>
        </p:txBody>
      </p:sp>
      <p:cxnSp>
        <p:nvCxnSpPr>
          <p:cNvPr id="52" name="Connecteur droit avec flèche 51"/>
          <p:cNvCxnSpPr/>
          <p:nvPr/>
        </p:nvCxnSpPr>
        <p:spPr>
          <a:xfrm rot="5400000">
            <a:off x="4583112" y="1560513"/>
            <a:ext cx="271463" cy="158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12337" name="Text Box 51"/>
          <p:cNvSpPr txBox="1">
            <a:spLocks noChangeArrowheads="1"/>
          </p:cNvSpPr>
          <p:nvPr/>
        </p:nvSpPr>
        <p:spPr bwMode="auto">
          <a:xfrm>
            <a:off x="4456113" y="1827213"/>
            <a:ext cx="671512" cy="369887"/>
          </a:xfrm>
          <a:prstGeom prst="rect">
            <a:avLst/>
          </a:prstGeom>
          <a:noFill/>
          <a:ln w="9525">
            <a:noFill/>
            <a:miter lim="800000"/>
            <a:headEnd/>
            <a:tailEnd/>
          </a:ln>
        </p:spPr>
        <p:txBody>
          <a:bodyPr wrap="none">
            <a:spAutoFit/>
          </a:bodyPr>
          <a:lstStyle/>
          <a:p>
            <a:r>
              <a:rPr lang="fr-FR" b="1"/>
              <a:t>ORF</a:t>
            </a:r>
          </a:p>
        </p:txBody>
      </p:sp>
      <p:sp>
        <p:nvSpPr>
          <p:cNvPr id="12338" name="Rectangle 53"/>
          <p:cNvSpPr>
            <a:spLocks noChangeArrowheads="1"/>
          </p:cNvSpPr>
          <p:nvPr/>
        </p:nvSpPr>
        <p:spPr bwMode="auto">
          <a:xfrm>
            <a:off x="0" y="7938"/>
            <a:ext cx="9144000" cy="585787"/>
          </a:xfrm>
          <a:prstGeom prst="rect">
            <a:avLst/>
          </a:prstGeom>
          <a:noFill/>
          <a:ln w="9525">
            <a:noFill/>
            <a:miter lim="800000"/>
            <a:headEnd/>
            <a:tailEnd/>
          </a:ln>
        </p:spPr>
        <p:txBody>
          <a:bodyPr>
            <a:spAutoFit/>
          </a:bodyPr>
          <a:lstStyle/>
          <a:p>
            <a:pPr algn="ctr"/>
            <a:r>
              <a:rPr lang="en-US" sz="3200" b="1">
                <a:solidFill>
                  <a:srgbClr val="000000"/>
                </a:solidFill>
                <a:latin typeface="Times New Roman" pitchFamily="18" charset="0"/>
                <a:cs typeface="Times New Roman" pitchFamily="18" charset="0"/>
              </a:rPr>
              <a:t>DNA-dependent RNA transcription </a:t>
            </a:r>
            <a:endParaRPr lang="fr-FR" sz="3200" b="1"/>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hexamer embl"/>
          <p:cNvPicPr>
            <a:picLocks noChangeAspect="1" noChangeArrowheads="1"/>
          </p:cNvPicPr>
          <p:nvPr/>
        </p:nvPicPr>
        <p:blipFill>
          <a:blip r:embed="rId3"/>
          <a:srcRect/>
          <a:stretch>
            <a:fillRect/>
          </a:stretch>
        </p:blipFill>
        <p:spPr bwMode="auto">
          <a:xfrm>
            <a:off x="838200" y="781050"/>
            <a:ext cx="7534275" cy="6076950"/>
          </a:xfrm>
          <a:prstGeom prst="rect">
            <a:avLst/>
          </a:prstGeom>
          <a:noFill/>
          <a:ln w="9525">
            <a:noFill/>
            <a:miter lim="800000"/>
            <a:headEnd/>
            <a:tailEnd/>
          </a:ln>
        </p:spPr>
      </p:pic>
      <p:pic>
        <p:nvPicPr>
          <p:cNvPr id="58371" name="stutter.wm">
            <a:hlinkClick r:id="" action="ppaction://media"/>
          </p:cNvPr>
          <p:cNvPicPr>
            <a:picLocks noRot="1" noChangeAspect="1" noChangeArrowheads="1"/>
          </p:cNvPicPr>
          <p:nvPr>
            <a:videoFile r:link="rId1"/>
          </p:nvPr>
        </p:nvPicPr>
        <p:blipFill>
          <a:blip r:embed="rId4"/>
          <a:srcRect/>
          <a:stretch>
            <a:fillRect/>
          </a:stretch>
        </p:blipFill>
        <p:spPr bwMode="auto">
          <a:xfrm>
            <a:off x="2171700" y="1962150"/>
            <a:ext cx="4800600" cy="27432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Effect transition="in" filter="fade">
                                      <p:cBhvr>
                                        <p:cTn id="7" dur="2000"/>
                                        <p:tgtEl>
                                          <p:spTgt spid="58371"/>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5837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8371"/>
                                        </p:tgtEl>
                                      </p:cBhvr>
                                    </p:cmd>
                                  </p:childTnLst>
                                </p:cTn>
                              </p:par>
                            </p:childTnLst>
                          </p:cTn>
                        </p:par>
                      </p:childTnLst>
                    </p:cTn>
                  </p:par>
                </p:childTnLst>
              </p:cTn>
              <p:nextCondLst>
                <p:cond evt="onClick" delay="0">
                  <p:tgtEl>
                    <p:spTgt spid="58371"/>
                  </p:tgtEl>
                </p:cond>
              </p:nextCondLst>
            </p:seq>
            <p:video>
              <p:cMediaNode>
                <p:cTn id="13" fill="hold" display="0">
                  <p:stCondLst>
                    <p:cond delay="indefinite"/>
                  </p:stCondLst>
                  <p:endCondLst>
                    <p:cond evt="onNext" delay="0">
                      <p:tgtEl>
                        <p:sldTgt/>
                      </p:tgtEl>
                    </p:cond>
                    <p:cond evt="onPrev" delay="0">
                      <p:tgtEl>
                        <p:sldTgt/>
                      </p:tgtEl>
                    </p:cond>
                  </p:endCondLst>
                </p:cTn>
                <p:tgtEl>
                  <p:spTgt spid="58371"/>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5" descr="Figure-12b"/>
          <p:cNvPicPr>
            <a:picLocks noChangeAspect="1" noChangeArrowheads="1"/>
          </p:cNvPicPr>
          <p:nvPr/>
        </p:nvPicPr>
        <p:blipFill>
          <a:blip r:embed="rId2"/>
          <a:srcRect/>
          <a:stretch>
            <a:fillRect/>
          </a:stretch>
        </p:blipFill>
        <p:spPr bwMode="auto">
          <a:xfrm>
            <a:off x="355600" y="1485900"/>
            <a:ext cx="8253413" cy="41148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66562" name="Line 2"/>
          <p:cNvSpPr>
            <a:spLocks noChangeShapeType="1"/>
          </p:cNvSpPr>
          <p:nvPr/>
        </p:nvSpPr>
        <p:spPr bwMode="auto">
          <a:xfrm>
            <a:off x="1700213" y="3752850"/>
            <a:ext cx="3340100" cy="0"/>
          </a:xfrm>
          <a:prstGeom prst="line">
            <a:avLst/>
          </a:prstGeom>
          <a:noFill/>
          <a:ln w="38100">
            <a:solidFill>
              <a:schemeClr val="bg1"/>
            </a:solidFill>
            <a:round/>
            <a:headEnd/>
            <a:tailEnd/>
          </a:ln>
        </p:spPr>
        <p:txBody>
          <a:bodyPr/>
          <a:lstStyle/>
          <a:p>
            <a:endParaRPr lang="fr-FR"/>
          </a:p>
        </p:txBody>
      </p:sp>
      <p:sp>
        <p:nvSpPr>
          <p:cNvPr id="553987" name="Rectangle 3"/>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defTabSz="762000">
              <a:defRPr/>
            </a:pPr>
            <a:r>
              <a:rPr lang="en-US" sz="3600" b="1">
                <a:solidFill>
                  <a:srgbClr val="FFFF00"/>
                </a:solidFill>
                <a:effectLst>
                  <a:outerShdw blurRad="38100" dist="38100" dir="2700000" algn="tl">
                    <a:srgbClr val="000000"/>
                  </a:outerShdw>
                </a:effectLst>
                <a:latin typeface="Arial" charset="0"/>
              </a:rPr>
              <a:t>Transcriptional signals</a:t>
            </a:r>
            <a:r>
              <a:rPr lang="fr-FR" sz="3600" b="1">
                <a:solidFill>
                  <a:schemeClr val="bg1"/>
                </a:solidFill>
                <a:effectLst>
                  <a:outerShdw blurRad="38100" dist="38100" dir="2700000" algn="tl">
                    <a:srgbClr val="000000"/>
                  </a:outerShdw>
                </a:effectLst>
                <a:latin typeface="Arial" charset="0"/>
              </a:rPr>
              <a:t> </a:t>
            </a:r>
            <a:endParaRPr lang="en-US" sz="3600" b="1">
              <a:solidFill>
                <a:schemeClr val="bg1"/>
              </a:solidFill>
              <a:effectLst>
                <a:outerShdw blurRad="38100" dist="38100" dir="2700000" algn="tl">
                  <a:srgbClr val="000000"/>
                </a:outerShdw>
              </a:effectLst>
              <a:latin typeface="Arial" charset="0"/>
            </a:endParaRPr>
          </a:p>
        </p:txBody>
      </p:sp>
      <p:sp>
        <p:nvSpPr>
          <p:cNvPr id="66564" name="Line 4"/>
          <p:cNvSpPr>
            <a:spLocks noChangeAspect="1" noChangeShapeType="1"/>
          </p:cNvSpPr>
          <p:nvPr/>
        </p:nvSpPr>
        <p:spPr bwMode="auto">
          <a:xfrm>
            <a:off x="747713" y="1930400"/>
            <a:ext cx="7496175" cy="7938"/>
          </a:xfrm>
          <a:prstGeom prst="line">
            <a:avLst/>
          </a:prstGeom>
          <a:noFill/>
          <a:ln w="28575">
            <a:solidFill>
              <a:schemeClr val="bg1"/>
            </a:solidFill>
            <a:round/>
            <a:headEnd/>
            <a:tailEnd/>
          </a:ln>
        </p:spPr>
        <p:txBody>
          <a:bodyPr wrap="none" anchor="ctr"/>
          <a:lstStyle/>
          <a:p>
            <a:endParaRPr lang="fr-FR"/>
          </a:p>
        </p:txBody>
      </p:sp>
      <p:sp>
        <p:nvSpPr>
          <p:cNvPr id="66565" name="Text Box 5"/>
          <p:cNvSpPr txBox="1">
            <a:spLocks noChangeAspect="1" noChangeArrowheads="1"/>
          </p:cNvSpPr>
          <p:nvPr/>
        </p:nvSpPr>
        <p:spPr bwMode="auto">
          <a:xfrm>
            <a:off x="8135938" y="1592263"/>
            <a:ext cx="354012" cy="336550"/>
          </a:xfrm>
          <a:prstGeom prst="rect">
            <a:avLst/>
          </a:prstGeom>
          <a:noFill/>
          <a:ln w="12700">
            <a:noFill/>
            <a:miter lim="800000"/>
            <a:headEnd/>
            <a:tailEnd/>
          </a:ln>
        </p:spPr>
        <p:txBody>
          <a:bodyPr wrap="none">
            <a:spAutoFit/>
          </a:bodyPr>
          <a:lstStyle/>
          <a:p>
            <a:r>
              <a:rPr lang="en-US" sz="1600" b="1">
                <a:solidFill>
                  <a:schemeClr val="bg1"/>
                </a:solidFill>
              </a:rPr>
              <a:t>5’</a:t>
            </a:r>
          </a:p>
        </p:txBody>
      </p:sp>
      <p:sp>
        <p:nvSpPr>
          <p:cNvPr id="66566" name="Rectangle 6"/>
          <p:cNvSpPr>
            <a:spLocks noChangeAspect="1" noChangeArrowheads="1"/>
          </p:cNvSpPr>
          <p:nvPr/>
        </p:nvSpPr>
        <p:spPr bwMode="auto">
          <a:xfrm>
            <a:off x="1778000" y="1808163"/>
            <a:ext cx="885825"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a:p>
        </p:txBody>
      </p:sp>
      <p:sp>
        <p:nvSpPr>
          <p:cNvPr id="66567" name="Rectangle 7"/>
          <p:cNvSpPr>
            <a:spLocks noChangeAspect="1" noChangeArrowheads="1"/>
          </p:cNvSpPr>
          <p:nvPr/>
        </p:nvSpPr>
        <p:spPr bwMode="auto">
          <a:xfrm>
            <a:off x="3568700" y="1806575"/>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6568" name="Rectangle 8"/>
          <p:cNvSpPr>
            <a:spLocks noChangeAspect="1" noChangeArrowheads="1"/>
          </p:cNvSpPr>
          <p:nvPr/>
        </p:nvSpPr>
        <p:spPr bwMode="auto">
          <a:xfrm>
            <a:off x="3082925" y="1806575"/>
            <a:ext cx="46196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6569" name="Text Box 9"/>
          <p:cNvSpPr txBox="1">
            <a:spLocks noChangeArrowheads="1"/>
          </p:cNvSpPr>
          <p:nvPr/>
        </p:nvSpPr>
        <p:spPr bwMode="auto">
          <a:xfrm>
            <a:off x="2012950" y="1798638"/>
            <a:ext cx="398463" cy="276225"/>
          </a:xfrm>
          <a:prstGeom prst="rect">
            <a:avLst/>
          </a:prstGeom>
          <a:noFill/>
          <a:ln w="9525">
            <a:noFill/>
            <a:miter lim="800000"/>
            <a:headEnd/>
            <a:tailEnd/>
          </a:ln>
        </p:spPr>
        <p:txBody>
          <a:bodyPr wrap="none">
            <a:spAutoFit/>
          </a:bodyPr>
          <a:lstStyle/>
          <a:p>
            <a:r>
              <a:rPr lang="en-US" sz="1200" b="1">
                <a:solidFill>
                  <a:schemeClr val="bg1"/>
                </a:solidFill>
              </a:rPr>
              <a:t>NP</a:t>
            </a:r>
          </a:p>
        </p:txBody>
      </p:sp>
      <p:sp>
        <p:nvSpPr>
          <p:cNvPr id="66570" name="Rectangle 10"/>
          <p:cNvSpPr>
            <a:spLocks noChangeAspect="1" noChangeArrowheads="1"/>
          </p:cNvSpPr>
          <p:nvPr/>
        </p:nvSpPr>
        <p:spPr bwMode="auto">
          <a:xfrm>
            <a:off x="2692400" y="1808163"/>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grpSp>
        <p:nvGrpSpPr>
          <p:cNvPr id="66571" name="Group 11"/>
          <p:cNvGrpSpPr>
            <a:grpSpLocks/>
          </p:cNvGrpSpPr>
          <p:nvPr/>
        </p:nvGrpSpPr>
        <p:grpSpPr bwMode="auto">
          <a:xfrm>
            <a:off x="5418138" y="1808163"/>
            <a:ext cx="2424112" cy="274637"/>
            <a:chOff x="3413" y="1133"/>
            <a:chExt cx="1527" cy="173"/>
          </a:xfrm>
        </p:grpSpPr>
        <p:sp>
          <p:nvSpPr>
            <p:cNvPr id="66630" name="Rectangle 12"/>
            <p:cNvSpPr>
              <a:spLocks noChangeAspect="1" noChangeArrowheads="1"/>
            </p:cNvSpPr>
            <p:nvPr/>
          </p:nvSpPr>
          <p:spPr bwMode="auto">
            <a:xfrm>
              <a:off x="3413" y="1138"/>
              <a:ext cx="1527" cy="1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a:solidFill>
                  <a:schemeClr val="bg1"/>
                </a:solidFill>
              </a:endParaRPr>
            </a:p>
          </p:txBody>
        </p:sp>
        <p:sp>
          <p:nvSpPr>
            <p:cNvPr id="66631" name="Text Box 13"/>
            <p:cNvSpPr txBox="1">
              <a:spLocks noChangeArrowheads="1"/>
            </p:cNvSpPr>
            <p:nvPr/>
          </p:nvSpPr>
          <p:spPr bwMode="auto">
            <a:xfrm>
              <a:off x="4087" y="1133"/>
              <a:ext cx="180" cy="173"/>
            </a:xfrm>
            <a:prstGeom prst="rect">
              <a:avLst/>
            </a:prstGeom>
            <a:noFill/>
            <a:ln w="9525">
              <a:noFill/>
              <a:miter lim="800000"/>
              <a:headEnd/>
              <a:tailEnd/>
            </a:ln>
          </p:spPr>
          <p:txBody>
            <a:bodyPr wrap="none">
              <a:spAutoFit/>
            </a:bodyPr>
            <a:lstStyle/>
            <a:p>
              <a:r>
                <a:rPr lang="en-US" sz="1200" b="1">
                  <a:solidFill>
                    <a:schemeClr val="bg1"/>
                  </a:solidFill>
                </a:rPr>
                <a:t>L</a:t>
              </a:r>
            </a:p>
          </p:txBody>
        </p:sp>
      </p:grpSp>
      <p:grpSp>
        <p:nvGrpSpPr>
          <p:cNvPr id="66572" name="Group 14"/>
          <p:cNvGrpSpPr>
            <a:grpSpLocks/>
          </p:cNvGrpSpPr>
          <p:nvPr/>
        </p:nvGrpSpPr>
        <p:grpSpPr bwMode="auto">
          <a:xfrm>
            <a:off x="4359275" y="1798638"/>
            <a:ext cx="536575" cy="274637"/>
            <a:chOff x="2746" y="1133"/>
            <a:chExt cx="338" cy="173"/>
          </a:xfrm>
        </p:grpSpPr>
        <p:sp>
          <p:nvSpPr>
            <p:cNvPr id="66628" name="Rectangle 15"/>
            <p:cNvSpPr>
              <a:spLocks noChangeAspect="1" noChangeArrowheads="1"/>
            </p:cNvSpPr>
            <p:nvPr/>
          </p:nvSpPr>
          <p:spPr bwMode="auto">
            <a:xfrm>
              <a:off x="2746" y="1138"/>
              <a:ext cx="338" cy="163"/>
            </a:xfrm>
            <a:prstGeom prst="rect">
              <a:avLst/>
            </a:prstGeom>
            <a:gradFill rotWithShape="1">
              <a:gsLst>
                <a:gs pos="0">
                  <a:srgbClr val="000000"/>
                </a:gs>
                <a:gs pos="50000">
                  <a:srgbClr val="CC3300"/>
                </a:gs>
                <a:gs pos="100000">
                  <a:srgbClr val="00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6629" name="Text Box 16"/>
            <p:cNvSpPr txBox="1">
              <a:spLocks noChangeArrowheads="1"/>
            </p:cNvSpPr>
            <p:nvPr/>
          </p:nvSpPr>
          <p:spPr bwMode="auto">
            <a:xfrm>
              <a:off x="2828" y="1133"/>
              <a:ext cx="175" cy="173"/>
            </a:xfrm>
            <a:prstGeom prst="rect">
              <a:avLst/>
            </a:prstGeom>
            <a:noFill/>
            <a:ln w="9525">
              <a:noFill/>
              <a:miter lim="800000"/>
              <a:headEnd/>
              <a:tailEnd/>
            </a:ln>
          </p:spPr>
          <p:txBody>
            <a:bodyPr wrap="none">
              <a:spAutoFit/>
            </a:bodyPr>
            <a:lstStyle/>
            <a:p>
              <a:r>
                <a:rPr lang="en-US" sz="1200" b="1">
                  <a:solidFill>
                    <a:schemeClr val="bg1"/>
                  </a:solidFill>
                </a:rPr>
                <a:t>F</a:t>
              </a:r>
            </a:p>
          </p:txBody>
        </p:sp>
      </p:grpSp>
      <p:sp>
        <p:nvSpPr>
          <p:cNvPr id="66573" name="Text Box 17"/>
          <p:cNvSpPr txBox="1">
            <a:spLocks noChangeArrowheads="1"/>
          </p:cNvSpPr>
          <p:nvPr/>
        </p:nvSpPr>
        <p:spPr bwMode="auto">
          <a:xfrm>
            <a:off x="3765550" y="1798638"/>
            <a:ext cx="303213" cy="274637"/>
          </a:xfrm>
          <a:prstGeom prst="rect">
            <a:avLst/>
          </a:prstGeom>
          <a:noFill/>
          <a:ln w="9525">
            <a:noFill/>
            <a:miter lim="800000"/>
            <a:headEnd/>
            <a:tailEnd/>
          </a:ln>
        </p:spPr>
        <p:txBody>
          <a:bodyPr wrap="none">
            <a:spAutoFit/>
          </a:bodyPr>
          <a:lstStyle/>
          <a:p>
            <a:r>
              <a:rPr lang="en-US" sz="1200" b="1">
                <a:solidFill>
                  <a:schemeClr val="bg1"/>
                </a:solidFill>
              </a:rPr>
              <a:t>G</a:t>
            </a:r>
          </a:p>
        </p:txBody>
      </p:sp>
      <p:sp>
        <p:nvSpPr>
          <p:cNvPr id="66574" name="Text Box 18"/>
          <p:cNvSpPr txBox="1">
            <a:spLocks noChangeArrowheads="1"/>
          </p:cNvSpPr>
          <p:nvPr/>
        </p:nvSpPr>
        <p:spPr bwMode="auto">
          <a:xfrm>
            <a:off x="3114675" y="1798638"/>
            <a:ext cx="312738" cy="276225"/>
          </a:xfrm>
          <a:prstGeom prst="rect">
            <a:avLst/>
          </a:prstGeom>
          <a:noFill/>
          <a:ln w="9525">
            <a:noFill/>
            <a:miter lim="800000"/>
            <a:headEnd/>
            <a:tailEnd/>
          </a:ln>
        </p:spPr>
        <p:txBody>
          <a:bodyPr wrap="none">
            <a:spAutoFit/>
          </a:bodyPr>
          <a:lstStyle/>
          <a:p>
            <a:r>
              <a:rPr lang="en-US" sz="1200" b="1">
                <a:solidFill>
                  <a:schemeClr val="bg1"/>
                </a:solidFill>
              </a:rPr>
              <a:t>M</a:t>
            </a:r>
          </a:p>
        </p:txBody>
      </p:sp>
      <p:sp>
        <p:nvSpPr>
          <p:cNvPr id="66575" name="Text Box 19"/>
          <p:cNvSpPr txBox="1">
            <a:spLocks noChangeArrowheads="1"/>
          </p:cNvSpPr>
          <p:nvPr/>
        </p:nvSpPr>
        <p:spPr bwMode="auto">
          <a:xfrm>
            <a:off x="2733675" y="1798638"/>
            <a:ext cx="287338" cy="276225"/>
          </a:xfrm>
          <a:prstGeom prst="rect">
            <a:avLst/>
          </a:prstGeom>
          <a:noFill/>
          <a:ln w="9525">
            <a:noFill/>
            <a:miter lim="800000"/>
            <a:headEnd/>
            <a:tailEnd/>
          </a:ln>
        </p:spPr>
        <p:txBody>
          <a:bodyPr wrap="none">
            <a:spAutoFit/>
          </a:bodyPr>
          <a:lstStyle/>
          <a:p>
            <a:r>
              <a:rPr lang="en-US" sz="1200" b="1">
                <a:solidFill>
                  <a:schemeClr val="bg1"/>
                </a:solidFill>
              </a:rPr>
              <a:t>P</a:t>
            </a:r>
          </a:p>
        </p:txBody>
      </p:sp>
      <p:sp>
        <p:nvSpPr>
          <p:cNvPr id="66576" name="Text Box 20"/>
          <p:cNvSpPr txBox="1">
            <a:spLocks noChangeAspect="1" noChangeArrowheads="1"/>
          </p:cNvSpPr>
          <p:nvPr/>
        </p:nvSpPr>
        <p:spPr bwMode="auto">
          <a:xfrm>
            <a:off x="250825" y="1592263"/>
            <a:ext cx="354013" cy="336550"/>
          </a:xfrm>
          <a:prstGeom prst="rect">
            <a:avLst/>
          </a:prstGeom>
          <a:noFill/>
          <a:ln w="12700">
            <a:noFill/>
            <a:miter lim="800000"/>
            <a:headEnd/>
            <a:tailEnd/>
          </a:ln>
        </p:spPr>
        <p:txBody>
          <a:bodyPr wrap="none">
            <a:spAutoFit/>
          </a:bodyPr>
          <a:lstStyle/>
          <a:p>
            <a:r>
              <a:rPr lang="fr-FR" sz="1600" b="1">
                <a:solidFill>
                  <a:schemeClr val="bg1"/>
                </a:solidFill>
              </a:rPr>
              <a:t>3</a:t>
            </a:r>
            <a:r>
              <a:rPr lang="en-US" sz="1600" b="1">
                <a:solidFill>
                  <a:schemeClr val="bg1"/>
                </a:solidFill>
              </a:rPr>
              <a:t>’</a:t>
            </a:r>
          </a:p>
        </p:txBody>
      </p:sp>
      <p:sp>
        <p:nvSpPr>
          <p:cNvPr id="66577" name="Text Box 21"/>
          <p:cNvSpPr txBox="1">
            <a:spLocks noChangeArrowheads="1"/>
          </p:cNvSpPr>
          <p:nvPr/>
        </p:nvSpPr>
        <p:spPr bwMode="auto">
          <a:xfrm>
            <a:off x="258763" y="4976813"/>
            <a:ext cx="6958012" cy="338137"/>
          </a:xfrm>
          <a:prstGeom prst="rect">
            <a:avLst/>
          </a:prstGeom>
          <a:noFill/>
          <a:ln w="9525">
            <a:noFill/>
            <a:miter lim="800000"/>
            <a:headEnd/>
            <a:tailEnd/>
          </a:ln>
        </p:spPr>
        <p:txBody>
          <a:bodyPr wrap="none">
            <a:spAutoFit/>
          </a:bodyPr>
          <a:lstStyle/>
          <a:p>
            <a:r>
              <a:rPr lang="en-US" sz="1600" b="1">
                <a:solidFill>
                  <a:schemeClr val="bg1"/>
                </a:solidFill>
              </a:rPr>
              <a:t>Transcr.stop signal does not work well always  –  Bi-cistronic mRNA :</a:t>
            </a:r>
          </a:p>
        </p:txBody>
      </p:sp>
      <p:sp>
        <p:nvSpPr>
          <p:cNvPr id="66578" name="Line 22"/>
          <p:cNvSpPr>
            <a:spLocks noChangeShapeType="1"/>
          </p:cNvSpPr>
          <p:nvPr/>
        </p:nvSpPr>
        <p:spPr bwMode="auto">
          <a:xfrm>
            <a:off x="6715125" y="5148263"/>
            <a:ext cx="1908175" cy="0"/>
          </a:xfrm>
          <a:prstGeom prst="line">
            <a:avLst/>
          </a:prstGeom>
          <a:noFill/>
          <a:ln w="9525">
            <a:solidFill>
              <a:schemeClr val="bg1"/>
            </a:solidFill>
            <a:round/>
            <a:headEnd/>
            <a:tailEnd/>
          </a:ln>
        </p:spPr>
        <p:txBody>
          <a:bodyPr/>
          <a:lstStyle/>
          <a:p>
            <a:endParaRPr lang="fr-FR"/>
          </a:p>
        </p:txBody>
      </p:sp>
      <p:sp>
        <p:nvSpPr>
          <p:cNvPr id="66579" name="Rectangle 23"/>
          <p:cNvSpPr>
            <a:spLocks noChangeArrowheads="1"/>
          </p:cNvSpPr>
          <p:nvPr/>
        </p:nvSpPr>
        <p:spPr bwMode="auto">
          <a:xfrm>
            <a:off x="7075488" y="5103813"/>
            <a:ext cx="757237" cy="88900"/>
          </a:xfrm>
          <a:prstGeom prst="rect">
            <a:avLst/>
          </a:prstGeom>
          <a:solidFill>
            <a:srgbClr val="000066"/>
          </a:solidFill>
          <a:ln w="38100">
            <a:solidFill>
              <a:schemeClr val="bg1"/>
            </a:solidFill>
            <a:miter lim="800000"/>
            <a:headEnd/>
            <a:tailEnd/>
          </a:ln>
        </p:spPr>
        <p:txBody>
          <a:bodyPr wrap="none" anchor="ctr"/>
          <a:lstStyle/>
          <a:p>
            <a:endParaRPr lang="fr-FR"/>
          </a:p>
        </p:txBody>
      </p:sp>
      <p:sp>
        <p:nvSpPr>
          <p:cNvPr id="66580" name="Rectangle 24"/>
          <p:cNvSpPr>
            <a:spLocks noChangeArrowheads="1"/>
          </p:cNvSpPr>
          <p:nvPr/>
        </p:nvSpPr>
        <p:spPr bwMode="auto">
          <a:xfrm>
            <a:off x="7848600" y="5103813"/>
            <a:ext cx="395288" cy="88900"/>
          </a:xfrm>
          <a:prstGeom prst="rect">
            <a:avLst/>
          </a:prstGeom>
          <a:solidFill>
            <a:srgbClr val="000066"/>
          </a:solidFill>
          <a:ln w="38100">
            <a:solidFill>
              <a:schemeClr val="bg1"/>
            </a:solidFill>
            <a:miter lim="800000"/>
            <a:headEnd/>
            <a:tailEnd/>
          </a:ln>
        </p:spPr>
        <p:txBody>
          <a:bodyPr wrap="none" anchor="ctr"/>
          <a:lstStyle/>
          <a:p>
            <a:endParaRPr lang="fr-FR"/>
          </a:p>
        </p:txBody>
      </p:sp>
      <p:sp>
        <p:nvSpPr>
          <p:cNvPr id="66581" name="Text Box 25"/>
          <p:cNvSpPr txBox="1">
            <a:spLocks noChangeArrowheads="1"/>
          </p:cNvSpPr>
          <p:nvPr/>
        </p:nvSpPr>
        <p:spPr bwMode="auto">
          <a:xfrm>
            <a:off x="7267575" y="4770438"/>
            <a:ext cx="468313" cy="338137"/>
          </a:xfrm>
          <a:prstGeom prst="rect">
            <a:avLst/>
          </a:prstGeom>
          <a:noFill/>
          <a:ln w="9525">
            <a:noFill/>
            <a:miter lim="800000"/>
            <a:headEnd/>
            <a:tailEnd/>
          </a:ln>
        </p:spPr>
        <p:txBody>
          <a:bodyPr wrap="none">
            <a:spAutoFit/>
          </a:bodyPr>
          <a:lstStyle/>
          <a:p>
            <a:r>
              <a:rPr lang="en-US" sz="1600" b="1">
                <a:solidFill>
                  <a:schemeClr val="bg1"/>
                </a:solidFill>
              </a:rPr>
              <a:t>NP</a:t>
            </a:r>
          </a:p>
        </p:txBody>
      </p:sp>
      <p:sp>
        <p:nvSpPr>
          <p:cNvPr id="66582" name="Text Box 26"/>
          <p:cNvSpPr txBox="1">
            <a:spLocks noChangeArrowheads="1"/>
          </p:cNvSpPr>
          <p:nvPr/>
        </p:nvSpPr>
        <p:spPr bwMode="auto">
          <a:xfrm>
            <a:off x="7878763" y="4784725"/>
            <a:ext cx="320675" cy="338138"/>
          </a:xfrm>
          <a:prstGeom prst="rect">
            <a:avLst/>
          </a:prstGeom>
          <a:noFill/>
          <a:ln w="9525">
            <a:noFill/>
            <a:miter lim="800000"/>
            <a:headEnd/>
            <a:tailEnd/>
          </a:ln>
        </p:spPr>
        <p:txBody>
          <a:bodyPr wrap="none">
            <a:spAutoFit/>
          </a:bodyPr>
          <a:lstStyle/>
          <a:p>
            <a:r>
              <a:rPr lang="en-US" sz="1600" b="1">
                <a:solidFill>
                  <a:schemeClr val="bg1"/>
                </a:solidFill>
              </a:rPr>
              <a:t>P</a:t>
            </a:r>
          </a:p>
        </p:txBody>
      </p:sp>
      <p:sp>
        <p:nvSpPr>
          <p:cNvPr id="66583" name="AutoShape 27"/>
          <p:cNvSpPr>
            <a:spLocks noChangeArrowheads="1"/>
          </p:cNvSpPr>
          <p:nvPr/>
        </p:nvSpPr>
        <p:spPr bwMode="auto">
          <a:xfrm rot="-1287582">
            <a:off x="1700213" y="1592263"/>
            <a:ext cx="134937"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4" name="AutoShape 28"/>
          <p:cNvSpPr>
            <a:spLocks noChangeArrowheads="1"/>
          </p:cNvSpPr>
          <p:nvPr/>
        </p:nvSpPr>
        <p:spPr bwMode="auto">
          <a:xfrm rot="-1287582">
            <a:off x="2584450" y="1593850"/>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5" name="AutoShape 29"/>
          <p:cNvSpPr>
            <a:spLocks noChangeArrowheads="1"/>
          </p:cNvSpPr>
          <p:nvPr/>
        </p:nvSpPr>
        <p:spPr bwMode="auto">
          <a:xfrm rot="-1287582">
            <a:off x="3005138" y="1593850"/>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6" name="AutoShape 30"/>
          <p:cNvSpPr>
            <a:spLocks noChangeArrowheads="1"/>
          </p:cNvSpPr>
          <p:nvPr/>
        </p:nvSpPr>
        <p:spPr bwMode="auto">
          <a:xfrm rot="-1287582">
            <a:off x="4265613" y="1593850"/>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7" name="AutoShape 31"/>
          <p:cNvSpPr>
            <a:spLocks noChangeArrowheads="1"/>
          </p:cNvSpPr>
          <p:nvPr/>
        </p:nvSpPr>
        <p:spPr bwMode="auto">
          <a:xfrm rot="-1287582">
            <a:off x="3473450" y="1593850"/>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8" name="AutoShape 32"/>
          <p:cNvSpPr>
            <a:spLocks noChangeArrowheads="1"/>
          </p:cNvSpPr>
          <p:nvPr/>
        </p:nvSpPr>
        <p:spPr bwMode="auto">
          <a:xfrm rot="-1287582">
            <a:off x="5292725" y="1592263"/>
            <a:ext cx="127000" cy="211137"/>
          </a:xfrm>
          <a:prstGeom prst="downArrow">
            <a:avLst>
              <a:gd name="adj1" fmla="val 50000"/>
              <a:gd name="adj2" fmla="val 36944"/>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589" name="AutoShape 33"/>
          <p:cNvSpPr>
            <a:spLocks noChangeArrowheads="1"/>
          </p:cNvSpPr>
          <p:nvPr/>
        </p:nvSpPr>
        <p:spPr bwMode="auto">
          <a:xfrm rot="8777241" flipH="1">
            <a:off x="7867650" y="2047875"/>
            <a:ext cx="74613" cy="265113"/>
          </a:xfrm>
          <a:prstGeom prst="downArrow">
            <a:avLst>
              <a:gd name="adj1" fmla="val 50000"/>
              <a:gd name="adj2" fmla="val 78959"/>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0" name="AutoShape 34"/>
          <p:cNvSpPr>
            <a:spLocks noChangeArrowheads="1"/>
          </p:cNvSpPr>
          <p:nvPr/>
        </p:nvSpPr>
        <p:spPr bwMode="auto">
          <a:xfrm rot="8777241" flipH="1">
            <a:off x="4930775" y="2047875"/>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1" name="AutoShape 35"/>
          <p:cNvSpPr>
            <a:spLocks noChangeArrowheads="1"/>
          </p:cNvSpPr>
          <p:nvPr/>
        </p:nvSpPr>
        <p:spPr bwMode="auto">
          <a:xfrm rot="8777241" flipH="1">
            <a:off x="3598863" y="2047875"/>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2" name="AutoShape 36"/>
          <p:cNvSpPr>
            <a:spLocks noChangeArrowheads="1"/>
          </p:cNvSpPr>
          <p:nvPr/>
        </p:nvSpPr>
        <p:spPr bwMode="auto">
          <a:xfrm rot="8777241" flipH="1">
            <a:off x="4375150" y="2047875"/>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3" name="AutoShape 37"/>
          <p:cNvSpPr>
            <a:spLocks noChangeArrowheads="1"/>
          </p:cNvSpPr>
          <p:nvPr/>
        </p:nvSpPr>
        <p:spPr bwMode="auto">
          <a:xfrm rot="8777241" flipH="1">
            <a:off x="3130550" y="2047875"/>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4" name="AutoShape 38"/>
          <p:cNvSpPr>
            <a:spLocks noChangeArrowheads="1"/>
          </p:cNvSpPr>
          <p:nvPr/>
        </p:nvSpPr>
        <p:spPr bwMode="auto">
          <a:xfrm rot="8777241" flipH="1">
            <a:off x="2693988" y="2047875"/>
            <a:ext cx="77787" cy="265113"/>
          </a:xfrm>
          <a:prstGeom prst="downArrow">
            <a:avLst>
              <a:gd name="adj1" fmla="val 50000"/>
              <a:gd name="adj2" fmla="val 75738"/>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595" name="Text Box 39"/>
          <p:cNvSpPr txBox="1">
            <a:spLocks noChangeAspect="1" noChangeArrowheads="1"/>
          </p:cNvSpPr>
          <p:nvPr/>
        </p:nvSpPr>
        <p:spPr bwMode="auto">
          <a:xfrm>
            <a:off x="2012950" y="981075"/>
            <a:ext cx="1577975" cy="338138"/>
          </a:xfrm>
          <a:prstGeom prst="rect">
            <a:avLst/>
          </a:prstGeom>
          <a:noFill/>
          <a:ln w="12700">
            <a:noFill/>
            <a:miter lim="800000"/>
            <a:headEnd/>
            <a:tailEnd/>
          </a:ln>
        </p:spPr>
        <p:txBody>
          <a:bodyPr wrap="none">
            <a:spAutoFit/>
          </a:bodyPr>
          <a:lstStyle/>
          <a:p>
            <a:r>
              <a:rPr lang="fr-FR" sz="1600" b="1">
                <a:solidFill>
                  <a:schemeClr val="bg1"/>
                </a:solidFill>
              </a:rPr>
              <a:t>T.Start signals</a:t>
            </a:r>
            <a:endParaRPr lang="en-US" sz="1600" b="1">
              <a:solidFill>
                <a:schemeClr val="bg1"/>
              </a:solidFill>
            </a:endParaRPr>
          </a:p>
        </p:txBody>
      </p:sp>
      <p:sp>
        <p:nvSpPr>
          <p:cNvPr id="66596" name="Text Box 40"/>
          <p:cNvSpPr txBox="1">
            <a:spLocks noChangeAspect="1" noChangeArrowheads="1"/>
          </p:cNvSpPr>
          <p:nvPr/>
        </p:nvSpPr>
        <p:spPr bwMode="auto">
          <a:xfrm>
            <a:off x="5197475" y="2492375"/>
            <a:ext cx="1563688" cy="338138"/>
          </a:xfrm>
          <a:prstGeom prst="rect">
            <a:avLst/>
          </a:prstGeom>
          <a:noFill/>
          <a:ln w="12700">
            <a:noFill/>
            <a:miter lim="800000"/>
            <a:headEnd/>
            <a:tailEnd/>
          </a:ln>
        </p:spPr>
        <p:txBody>
          <a:bodyPr wrap="none">
            <a:spAutoFit/>
          </a:bodyPr>
          <a:lstStyle/>
          <a:p>
            <a:r>
              <a:rPr lang="fr-FR" sz="1600" b="1">
                <a:solidFill>
                  <a:schemeClr val="bg1"/>
                </a:solidFill>
              </a:rPr>
              <a:t>T.Stop signals</a:t>
            </a:r>
            <a:endParaRPr lang="en-US" sz="1600" b="1">
              <a:solidFill>
                <a:schemeClr val="bg1"/>
              </a:solidFill>
            </a:endParaRPr>
          </a:p>
        </p:txBody>
      </p:sp>
      <p:sp>
        <p:nvSpPr>
          <p:cNvPr id="66597" name="Rectangle 41"/>
          <p:cNvSpPr>
            <a:spLocks noChangeAspect="1" noChangeArrowheads="1"/>
          </p:cNvSpPr>
          <p:nvPr/>
        </p:nvSpPr>
        <p:spPr bwMode="auto">
          <a:xfrm>
            <a:off x="1827213" y="3397250"/>
            <a:ext cx="1831975" cy="749300"/>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a:p>
        </p:txBody>
      </p:sp>
      <p:sp>
        <p:nvSpPr>
          <p:cNvPr id="66598" name="Text Box 42"/>
          <p:cNvSpPr txBox="1">
            <a:spLocks noChangeArrowheads="1"/>
          </p:cNvSpPr>
          <p:nvPr/>
        </p:nvSpPr>
        <p:spPr bwMode="auto">
          <a:xfrm>
            <a:off x="2479675" y="3536950"/>
            <a:ext cx="541338" cy="400050"/>
          </a:xfrm>
          <a:prstGeom prst="rect">
            <a:avLst/>
          </a:prstGeom>
          <a:noFill/>
          <a:ln w="9525">
            <a:noFill/>
            <a:miter lim="800000"/>
            <a:headEnd/>
            <a:tailEnd/>
          </a:ln>
        </p:spPr>
        <p:txBody>
          <a:bodyPr wrap="none">
            <a:spAutoFit/>
          </a:bodyPr>
          <a:lstStyle/>
          <a:p>
            <a:r>
              <a:rPr lang="en-US" sz="2000" b="1">
                <a:solidFill>
                  <a:schemeClr val="bg1"/>
                </a:solidFill>
              </a:rPr>
              <a:t>NP</a:t>
            </a:r>
          </a:p>
        </p:txBody>
      </p:sp>
      <p:sp>
        <p:nvSpPr>
          <p:cNvPr id="66599" name="Rectangle 43"/>
          <p:cNvSpPr>
            <a:spLocks noChangeAspect="1" noChangeArrowheads="1"/>
          </p:cNvSpPr>
          <p:nvPr/>
        </p:nvSpPr>
        <p:spPr bwMode="auto">
          <a:xfrm>
            <a:off x="3970338" y="3402013"/>
            <a:ext cx="781050" cy="744537"/>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6600" name="Text Box 44"/>
          <p:cNvSpPr txBox="1">
            <a:spLocks noChangeArrowheads="1"/>
          </p:cNvSpPr>
          <p:nvPr/>
        </p:nvSpPr>
        <p:spPr bwMode="auto">
          <a:xfrm>
            <a:off x="4221163" y="3536950"/>
            <a:ext cx="355600" cy="400050"/>
          </a:xfrm>
          <a:prstGeom prst="rect">
            <a:avLst/>
          </a:prstGeom>
          <a:noFill/>
          <a:ln w="9525">
            <a:noFill/>
            <a:miter lim="800000"/>
            <a:headEnd/>
            <a:tailEnd/>
          </a:ln>
        </p:spPr>
        <p:txBody>
          <a:bodyPr wrap="none">
            <a:spAutoFit/>
          </a:bodyPr>
          <a:lstStyle/>
          <a:p>
            <a:r>
              <a:rPr lang="en-US" sz="2000" b="1">
                <a:solidFill>
                  <a:schemeClr val="bg1"/>
                </a:solidFill>
              </a:rPr>
              <a:t>P</a:t>
            </a:r>
          </a:p>
        </p:txBody>
      </p:sp>
      <p:sp>
        <p:nvSpPr>
          <p:cNvPr id="66601" name="AutoShape 45"/>
          <p:cNvSpPr>
            <a:spLocks noChangeArrowheads="1"/>
          </p:cNvSpPr>
          <p:nvPr/>
        </p:nvSpPr>
        <p:spPr bwMode="auto">
          <a:xfrm rot="-2241123">
            <a:off x="3662363" y="2816225"/>
            <a:ext cx="261937" cy="611188"/>
          </a:xfrm>
          <a:prstGeom prst="downArrow">
            <a:avLst>
              <a:gd name="adj1" fmla="val 50000"/>
              <a:gd name="adj2" fmla="val 51852"/>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602" name="AutoShape 46"/>
          <p:cNvSpPr>
            <a:spLocks noChangeArrowheads="1"/>
          </p:cNvSpPr>
          <p:nvPr/>
        </p:nvSpPr>
        <p:spPr bwMode="auto">
          <a:xfrm rot="8777241" flipH="1">
            <a:off x="3800475" y="4095750"/>
            <a:ext cx="160338" cy="766763"/>
          </a:xfrm>
          <a:prstGeom prst="downArrow">
            <a:avLst>
              <a:gd name="adj1" fmla="val 50000"/>
              <a:gd name="adj2" fmla="val 106270"/>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603" name="Text Box 47"/>
          <p:cNvSpPr txBox="1">
            <a:spLocks noChangeArrowheads="1"/>
          </p:cNvSpPr>
          <p:nvPr/>
        </p:nvSpPr>
        <p:spPr bwMode="auto">
          <a:xfrm>
            <a:off x="5076825" y="3536950"/>
            <a:ext cx="3694113" cy="400050"/>
          </a:xfrm>
          <a:prstGeom prst="rect">
            <a:avLst/>
          </a:prstGeom>
          <a:noFill/>
          <a:ln w="9525">
            <a:noFill/>
            <a:miter lim="800000"/>
            <a:headEnd/>
            <a:tailEnd/>
          </a:ln>
        </p:spPr>
        <p:txBody>
          <a:bodyPr wrap="none">
            <a:spAutoFit/>
          </a:bodyPr>
          <a:lstStyle/>
          <a:p>
            <a:r>
              <a:rPr lang="en-US" sz="2000" b="1">
                <a:solidFill>
                  <a:schemeClr val="bg1"/>
                </a:solidFill>
              </a:rPr>
              <a:t>- Start – Stop – IG - Start….. -</a:t>
            </a:r>
          </a:p>
        </p:txBody>
      </p:sp>
      <p:sp>
        <p:nvSpPr>
          <p:cNvPr id="66604" name="Text Box 48"/>
          <p:cNvSpPr txBox="1">
            <a:spLocks noChangeArrowheads="1"/>
          </p:cNvSpPr>
          <p:nvPr/>
        </p:nvSpPr>
        <p:spPr bwMode="auto">
          <a:xfrm>
            <a:off x="6080125" y="4146550"/>
            <a:ext cx="3300413" cy="400050"/>
          </a:xfrm>
          <a:prstGeom prst="rect">
            <a:avLst/>
          </a:prstGeom>
          <a:noFill/>
          <a:ln w="9525">
            <a:noFill/>
            <a:miter lim="800000"/>
            <a:headEnd/>
            <a:tailEnd/>
          </a:ln>
        </p:spPr>
        <p:txBody>
          <a:bodyPr wrap="none">
            <a:spAutoFit/>
          </a:bodyPr>
          <a:lstStyle/>
          <a:p>
            <a:r>
              <a:rPr lang="en-US" sz="2000" b="1">
                <a:solidFill>
                  <a:schemeClr val="bg1"/>
                </a:solidFill>
              </a:rPr>
              <a:t>IG - intergenic region (3n)</a:t>
            </a:r>
          </a:p>
        </p:txBody>
      </p:sp>
      <p:sp>
        <p:nvSpPr>
          <p:cNvPr id="66605" name="Oval 49"/>
          <p:cNvSpPr>
            <a:spLocks noChangeArrowheads="1"/>
          </p:cNvSpPr>
          <p:nvPr/>
        </p:nvSpPr>
        <p:spPr bwMode="auto">
          <a:xfrm>
            <a:off x="3095625" y="3068638"/>
            <a:ext cx="1189038" cy="1438275"/>
          </a:xfrm>
          <a:prstGeom prst="ellipse">
            <a:avLst/>
          </a:prstGeom>
          <a:noFill/>
          <a:ln w="38100" cap="rnd">
            <a:solidFill>
              <a:srgbClr val="CC3300"/>
            </a:solidFill>
            <a:prstDash val="sysDot"/>
            <a:round/>
            <a:headEnd/>
            <a:tailEnd/>
          </a:ln>
        </p:spPr>
        <p:txBody>
          <a:bodyPr wrap="none" anchor="ctr"/>
          <a:lstStyle/>
          <a:p>
            <a:endParaRPr lang="fr-FR"/>
          </a:p>
        </p:txBody>
      </p:sp>
      <p:sp>
        <p:nvSpPr>
          <p:cNvPr id="66606" name="AutoShape 50"/>
          <p:cNvSpPr>
            <a:spLocks noChangeArrowheads="1"/>
          </p:cNvSpPr>
          <p:nvPr/>
        </p:nvSpPr>
        <p:spPr bwMode="auto">
          <a:xfrm rot="-2426336">
            <a:off x="1476375" y="2854325"/>
            <a:ext cx="261938" cy="611188"/>
          </a:xfrm>
          <a:prstGeom prst="downArrow">
            <a:avLst>
              <a:gd name="adj1" fmla="val 50000"/>
              <a:gd name="adj2" fmla="val 51852"/>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607" name="AutoShape 51"/>
          <p:cNvSpPr>
            <a:spLocks noChangeArrowheads="1"/>
          </p:cNvSpPr>
          <p:nvPr/>
        </p:nvSpPr>
        <p:spPr bwMode="auto">
          <a:xfrm rot="8777241" flipH="1">
            <a:off x="4879975" y="4095750"/>
            <a:ext cx="160338" cy="766763"/>
          </a:xfrm>
          <a:prstGeom prst="downArrow">
            <a:avLst>
              <a:gd name="adj1" fmla="val 50000"/>
              <a:gd name="adj2" fmla="val 106270"/>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608" name="Text Box 52"/>
          <p:cNvSpPr txBox="1">
            <a:spLocks noChangeArrowheads="1"/>
          </p:cNvSpPr>
          <p:nvPr/>
        </p:nvSpPr>
        <p:spPr bwMode="auto">
          <a:xfrm>
            <a:off x="3930650" y="5481638"/>
            <a:ext cx="5683250" cy="400050"/>
          </a:xfrm>
          <a:prstGeom prst="rect">
            <a:avLst/>
          </a:prstGeom>
          <a:noFill/>
          <a:ln w="9525">
            <a:noFill/>
            <a:miter lim="800000"/>
            <a:headEnd/>
            <a:tailEnd/>
          </a:ln>
        </p:spPr>
        <p:txBody>
          <a:bodyPr wrap="none">
            <a:spAutoFit/>
          </a:bodyPr>
          <a:lstStyle/>
          <a:p>
            <a:r>
              <a:rPr lang="en-US" sz="2000" b="1">
                <a:solidFill>
                  <a:schemeClr val="bg1"/>
                </a:solidFill>
              </a:rPr>
              <a:t>Reduction in downstream protein expression</a:t>
            </a:r>
          </a:p>
        </p:txBody>
      </p:sp>
      <p:sp>
        <p:nvSpPr>
          <p:cNvPr id="66609" name="Text Box 53"/>
          <p:cNvSpPr txBox="1">
            <a:spLocks noChangeArrowheads="1"/>
          </p:cNvSpPr>
          <p:nvPr/>
        </p:nvSpPr>
        <p:spPr bwMode="auto">
          <a:xfrm>
            <a:off x="723900" y="5410200"/>
            <a:ext cx="1887538" cy="307975"/>
          </a:xfrm>
          <a:prstGeom prst="rect">
            <a:avLst/>
          </a:prstGeom>
          <a:noFill/>
          <a:ln w="9525">
            <a:noFill/>
            <a:miter lim="800000"/>
            <a:headEnd/>
            <a:tailEnd/>
          </a:ln>
        </p:spPr>
        <p:txBody>
          <a:bodyPr wrap="none">
            <a:spAutoFit/>
          </a:bodyPr>
          <a:lstStyle/>
          <a:p>
            <a:r>
              <a:rPr lang="en-US" sz="1400" b="1" i="1">
                <a:solidFill>
                  <a:schemeClr val="bg1"/>
                </a:solidFill>
              </a:rPr>
              <a:t>Approximately 10% </a:t>
            </a:r>
          </a:p>
        </p:txBody>
      </p:sp>
      <p:grpSp>
        <p:nvGrpSpPr>
          <p:cNvPr id="66610" name="Group 54"/>
          <p:cNvGrpSpPr>
            <a:grpSpLocks/>
          </p:cNvGrpSpPr>
          <p:nvPr/>
        </p:nvGrpSpPr>
        <p:grpSpPr bwMode="auto">
          <a:xfrm>
            <a:off x="863600" y="1808163"/>
            <a:ext cx="482600" cy="276225"/>
            <a:chOff x="567" y="1139"/>
            <a:chExt cx="304" cy="174"/>
          </a:xfrm>
        </p:grpSpPr>
        <p:sp>
          <p:nvSpPr>
            <p:cNvPr id="66626" name="Rectangle 55"/>
            <p:cNvSpPr>
              <a:spLocks noChangeAspect="1" noChangeArrowheads="1"/>
            </p:cNvSpPr>
            <p:nvPr/>
          </p:nvSpPr>
          <p:spPr bwMode="auto">
            <a:xfrm>
              <a:off x="591" y="1144"/>
              <a:ext cx="238" cy="162"/>
            </a:xfrm>
            <a:prstGeom prst="rect">
              <a:avLst/>
            </a:prstGeom>
            <a:gradFill rotWithShape="1">
              <a:gsLst>
                <a:gs pos="0">
                  <a:srgbClr val="000000"/>
                </a:gs>
                <a:gs pos="50000">
                  <a:srgbClr val="FFFF00"/>
                </a:gs>
                <a:gs pos="100000">
                  <a:srgbClr val="000000"/>
                </a:gs>
              </a:gsLst>
              <a:lin ang="5400000" scaled="1"/>
            </a:gradFill>
            <a:ln w="12700">
              <a:solidFill>
                <a:schemeClr val="tx1"/>
              </a:solidFill>
              <a:miter lim="800000"/>
              <a:headEnd/>
              <a:tailEnd/>
            </a:ln>
          </p:spPr>
          <p:txBody>
            <a:bodyPr wrap="none" anchor="ctr"/>
            <a:lstStyle/>
            <a:p>
              <a:endParaRPr lang="fr-FR" sz="1200" b="1"/>
            </a:p>
          </p:txBody>
        </p:sp>
        <p:sp>
          <p:nvSpPr>
            <p:cNvPr id="66627" name="Text Box 56"/>
            <p:cNvSpPr txBox="1">
              <a:spLocks noChangeArrowheads="1"/>
            </p:cNvSpPr>
            <p:nvPr/>
          </p:nvSpPr>
          <p:spPr bwMode="auto">
            <a:xfrm>
              <a:off x="567" y="1139"/>
              <a:ext cx="304" cy="174"/>
            </a:xfrm>
            <a:prstGeom prst="rect">
              <a:avLst/>
            </a:prstGeom>
            <a:gradFill rotWithShape="1">
              <a:gsLst>
                <a:gs pos="0">
                  <a:srgbClr val="000000"/>
                </a:gs>
                <a:gs pos="50000">
                  <a:srgbClr val="FFFF00"/>
                </a:gs>
                <a:gs pos="100000">
                  <a:srgbClr val="000000"/>
                </a:gs>
              </a:gsLst>
              <a:lin ang="5400000" scaled="1"/>
            </a:gradFill>
            <a:ln w="9525">
              <a:noFill/>
              <a:miter lim="800000"/>
              <a:headEnd/>
              <a:tailEnd/>
            </a:ln>
          </p:spPr>
          <p:txBody>
            <a:bodyPr wrap="none">
              <a:spAutoFit/>
            </a:bodyPr>
            <a:lstStyle/>
            <a:p>
              <a:r>
                <a:rPr lang="en-US" sz="1200" b="1"/>
                <a:t>NS1</a:t>
              </a:r>
            </a:p>
          </p:txBody>
        </p:sp>
      </p:grpSp>
      <p:grpSp>
        <p:nvGrpSpPr>
          <p:cNvPr id="66611" name="Group 57"/>
          <p:cNvGrpSpPr>
            <a:grpSpLocks/>
          </p:cNvGrpSpPr>
          <p:nvPr/>
        </p:nvGrpSpPr>
        <p:grpSpPr bwMode="auto">
          <a:xfrm>
            <a:off x="1331913" y="1808163"/>
            <a:ext cx="482600" cy="276225"/>
            <a:chOff x="567" y="1139"/>
            <a:chExt cx="304" cy="174"/>
          </a:xfrm>
        </p:grpSpPr>
        <p:sp>
          <p:nvSpPr>
            <p:cNvPr id="66624" name="Rectangle 58"/>
            <p:cNvSpPr>
              <a:spLocks noChangeAspect="1" noChangeArrowheads="1"/>
            </p:cNvSpPr>
            <p:nvPr/>
          </p:nvSpPr>
          <p:spPr bwMode="auto">
            <a:xfrm>
              <a:off x="591" y="1144"/>
              <a:ext cx="238" cy="162"/>
            </a:xfrm>
            <a:prstGeom prst="rect">
              <a:avLst/>
            </a:prstGeom>
            <a:gradFill rotWithShape="1">
              <a:gsLst>
                <a:gs pos="0">
                  <a:srgbClr val="000000"/>
                </a:gs>
                <a:gs pos="50000">
                  <a:srgbClr val="FFFF00"/>
                </a:gs>
                <a:gs pos="100000">
                  <a:srgbClr val="000000"/>
                </a:gs>
              </a:gsLst>
              <a:lin ang="5400000" scaled="1"/>
            </a:gradFill>
            <a:ln w="12700">
              <a:solidFill>
                <a:schemeClr val="tx1"/>
              </a:solidFill>
              <a:miter lim="800000"/>
              <a:headEnd/>
              <a:tailEnd/>
            </a:ln>
          </p:spPr>
          <p:txBody>
            <a:bodyPr wrap="none" anchor="ctr"/>
            <a:lstStyle/>
            <a:p>
              <a:endParaRPr lang="fr-FR" sz="1200" b="1"/>
            </a:p>
          </p:txBody>
        </p:sp>
        <p:sp>
          <p:nvSpPr>
            <p:cNvPr id="66625" name="Text Box 59"/>
            <p:cNvSpPr txBox="1">
              <a:spLocks noChangeArrowheads="1"/>
            </p:cNvSpPr>
            <p:nvPr/>
          </p:nvSpPr>
          <p:spPr bwMode="auto">
            <a:xfrm>
              <a:off x="567" y="1139"/>
              <a:ext cx="304" cy="174"/>
            </a:xfrm>
            <a:prstGeom prst="rect">
              <a:avLst/>
            </a:prstGeom>
            <a:gradFill rotWithShape="1">
              <a:gsLst>
                <a:gs pos="0">
                  <a:srgbClr val="000000"/>
                </a:gs>
                <a:gs pos="50000">
                  <a:srgbClr val="FFFF00"/>
                </a:gs>
                <a:gs pos="100000">
                  <a:srgbClr val="000000"/>
                </a:gs>
              </a:gsLst>
              <a:lin ang="5400000" scaled="1"/>
            </a:gradFill>
            <a:ln w="9525">
              <a:noFill/>
              <a:miter lim="800000"/>
              <a:headEnd/>
              <a:tailEnd/>
            </a:ln>
          </p:spPr>
          <p:txBody>
            <a:bodyPr wrap="none">
              <a:spAutoFit/>
            </a:bodyPr>
            <a:lstStyle/>
            <a:p>
              <a:r>
                <a:rPr lang="en-US" sz="1200" b="1"/>
                <a:t>NS2</a:t>
              </a:r>
            </a:p>
          </p:txBody>
        </p:sp>
      </p:grpSp>
      <p:sp>
        <p:nvSpPr>
          <p:cNvPr id="66612" name="AutoShape 60"/>
          <p:cNvSpPr>
            <a:spLocks noChangeArrowheads="1"/>
          </p:cNvSpPr>
          <p:nvPr/>
        </p:nvSpPr>
        <p:spPr bwMode="auto">
          <a:xfrm rot="-1287582">
            <a:off x="1196975" y="1595438"/>
            <a:ext cx="134938"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613" name="AutoShape 61"/>
          <p:cNvSpPr>
            <a:spLocks noChangeArrowheads="1"/>
          </p:cNvSpPr>
          <p:nvPr/>
        </p:nvSpPr>
        <p:spPr bwMode="auto">
          <a:xfrm rot="-1287582">
            <a:off x="755650" y="1598613"/>
            <a:ext cx="134938"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614" name="AutoShape 62"/>
          <p:cNvSpPr>
            <a:spLocks noChangeArrowheads="1"/>
          </p:cNvSpPr>
          <p:nvPr/>
        </p:nvSpPr>
        <p:spPr bwMode="auto">
          <a:xfrm rot="8777241" flipH="1">
            <a:off x="1830388" y="2060575"/>
            <a:ext cx="77787" cy="265113"/>
          </a:xfrm>
          <a:prstGeom prst="downArrow">
            <a:avLst>
              <a:gd name="adj1" fmla="val 50000"/>
              <a:gd name="adj2" fmla="val 75738"/>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615" name="AutoShape 63"/>
          <p:cNvSpPr>
            <a:spLocks noChangeArrowheads="1"/>
          </p:cNvSpPr>
          <p:nvPr/>
        </p:nvSpPr>
        <p:spPr bwMode="auto">
          <a:xfrm rot="8777241" flipH="1">
            <a:off x="1362075" y="2073275"/>
            <a:ext cx="77788" cy="265113"/>
          </a:xfrm>
          <a:prstGeom prst="downArrow">
            <a:avLst>
              <a:gd name="adj1" fmla="val 50000"/>
              <a:gd name="adj2" fmla="val 75737"/>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616" name="Line 64"/>
          <p:cNvSpPr>
            <a:spLocks noChangeShapeType="1"/>
          </p:cNvSpPr>
          <p:nvPr/>
        </p:nvSpPr>
        <p:spPr bwMode="auto">
          <a:xfrm>
            <a:off x="1778000" y="2073275"/>
            <a:ext cx="49213" cy="1319213"/>
          </a:xfrm>
          <a:prstGeom prst="line">
            <a:avLst/>
          </a:prstGeom>
          <a:noFill/>
          <a:ln w="19050" cap="rnd">
            <a:solidFill>
              <a:schemeClr val="bg1"/>
            </a:solidFill>
            <a:prstDash val="sysDot"/>
            <a:round/>
            <a:headEnd/>
            <a:tailEnd/>
          </a:ln>
        </p:spPr>
        <p:txBody>
          <a:bodyPr/>
          <a:lstStyle/>
          <a:p>
            <a:endParaRPr lang="fr-FR"/>
          </a:p>
        </p:txBody>
      </p:sp>
      <p:sp>
        <p:nvSpPr>
          <p:cNvPr id="66617" name="Line 65"/>
          <p:cNvSpPr>
            <a:spLocks noChangeShapeType="1"/>
          </p:cNvSpPr>
          <p:nvPr/>
        </p:nvSpPr>
        <p:spPr bwMode="auto">
          <a:xfrm>
            <a:off x="3082925" y="2073275"/>
            <a:ext cx="1668463" cy="1319213"/>
          </a:xfrm>
          <a:prstGeom prst="line">
            <a:avLst/>
          </a:prstGeom>
          <a:noFill/>
          <a:ln w="19050" cap="rnd">
            <a:solidFill>
              <a:schemeClr val="bg1"/>
            </a:solidFill>
            <a:prstDash val="sysDot"/>
            <a:round/>
            <a:headEnd/>
            <a:tailEnd/>
          </a:ln>
        </p:spPr>
        <p:txBody>
          <a:bodyPr/>
          <a:lstStyle/>
          <a:p>
            <a:endParaRPr lang="fr-FR"/>
          </a:p>
        </p:txBody>
      </p:sp>
      <p:grpSp>
        <p:nvGrpSpPr>
          <p:cNvPr id="66618" name="Group 66"/>
          <p:cNvGrpSpPr>
            <a:grpSpLocks/>
          </p:cNvGrpSpPr>
          <p:nvPr/>
        </p:nvGrpSpPr>
        <p:grpSpPr bwMode="auto">
          <a:xfrm>
            <a:off x="4935538" y="1808163"/>
            <a:ext cx="536575" cy="274637"/>
            <a:chOff x="3122" y="1139"/>
            <a:chExt cx="338" cy="173"/>
          </a:xfrm>
        </p:grpSpPr>
        <p:sp>
          <p:nvSpPr>
            <p:cNvPr id="66622" name="Rectangle 67"/>
            <p:cNvSpPr>
              <a:spLocks noChangeAspect="1" noChangeArrowheads="1"/>
            </p:cNvSpPr>
            <p:nvPr/>
          </p:nvSpPr>
          <p:spPr bwMode="auto">
            <a:xfrm>
              <a:off x="3122" y="1144"/>
              <a:ext cx="338" cy="163"/>
            </a:xfrm>
            <a:prstGeom prst="rect">
              <a:avLst/>
            </a:prstGeom>
            <a:gradFill rotWithShape="1">
              <a:gsLst>
                <a:gs pos="0">
                  <a:srgbClr val="000000"/>
                </a:gs>
                <a:gs pos="50000">
                  <a:srgbClr val="CC3300"/>
                </a:gs>
                <a:gs pos="100000">
                  <a:srgbClr val="00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6623" name="Text Box 68"/>
            <p:cNvSpPr txBox="1">
              <a:spLocks noChangeArrowheads="1"/>
            </p:cNvSpPr>
            <p:nvPr/>
          </p:nvSpPr>
          <p:spPr bwMode="auto">
            <a:xfrm>
              <a:off x="3148" y="1139"/>
              <a:ext cx="255" cy="173"/>
            </a:xfrm>
            <a:prstGeom prst="rect">
              <a:avLst/>
            </a:prstGeom>
            <a:noFill/>
            <a:ln w="9525">
              <a:noFill/>
              <a:miter lim="800000"/>
              <a:headEnd/>
              <a:tailEnd/>
            </a:ln>
          </p:spPr>
          <p:txBody>
            <a:bodyPr wrap="none">
              <a:spAutoFit/>
            </a:bodyPr>
            <a:lstStyle/>
            <a:p>
              <a:r>
                <a:rPr lang="en-US" sz="1200" b="1">
                  <a:solidFill>
                    <a:schemeClr val="bg1"/>
                  </a:solidFill>
                </a:rPr>
                <a:t>M2</a:t>
              </a:r>
            </a:p>
          </p:txBody>
        </p:sp>
      </p:grpSp>
      <p:sp>
        <p:nvSpPr>
          <p:cNvPr id="66619" name="AutoShape 69"/>
          <p:cNvSpPr>
            <a:spLocks noChangeArrowheads="1"/>
          </p:cNvSpPr>
          <p:nvPr/>
        </p:nvSpPr>
        <p:spPr bwMode="auto">
          <a:xfrm rot="-1287582">
            <a:off x="4840288" y="1592263"/>
            <a:ext cx="127000" cy="211137"/>
          </a:xfrm>
          <a:prstGeom prst="downArrow">
            <a:avLst>
              <a:gd name="adj1" fmla="val 50000"/>
              <a:gd name="adj2" fmla="val 36944"/>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6620" name="AutoShape 70"/>
          <p:cNvSpPr>
            <a:spLocks noChangeArrowheads="1"/>
          </p:cNvSpPr>
          <p:nvPr/>
        </p:nvSpPr>
        <p:spPr bwMode="auto">
          <a:xfrm rot="8777241" flipH="1">
            <a:off x="5507038" y="2060575"/>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6621" name="Text Box 71"/>
          <p:cNvSpPr txBox="1">
            <a:spLocks noChangeArrowheads="1"/>
          </p:cNvSpPr>
          <p:nvPr/>
        </p:nvSpPr>
        <p:spPr bwMode="auto">
          <a:xfrm>
            <a:off x="323850" y="6165850"/>
            <a:ext cx="9345613" cy="430213"/>
          </a:xfrm>
          <a:prstGeom prst="rect">
            <a:avLst/>
          </a:prstGeom>
          <a:noFill/>
          <a:ln w="9525">
            <a:noFill/>
            <a:miter lim="800000"/>
            <a:headEnd/>
            <a:tailEnd/>
          </a:ln>
        </p:spPr>
        <p:txBody>
          <a:bodyPr wrap="none">
            <a:spAutoFit/>
          </a:bodyPr>
          <a:lstStyle/>
          <a:p>
            <a:r>
              <a:rPr lang="en-US" sz="2200" b="1">
                <a:solidFill>
                  <a:schemeClr val="bg1"/>
                </a:solidFill>
              </a:rPr>
              <a:t>Usually polymerase scan through IG regions ( without transcription)</a:t>
            </a:r>
          </a:p>
        </p:txBody>
      </p:sp>
    </p:spTree>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67586" name="Line 2"/>
          <p:cNvSpPr>
            <a:spLocks noChangeShapeType="1"/>
          </p:cNvSpPr>
          <p:nvPr/>
        </p:nvSpPr>
        <p:spPr bwMode="auto">
          <a:xfrm>
            <a:off x="1700213" y="3438525"/>
            <a:ext cx="5211762" cy="0"/>
          </a:xfrm>
          <a:prstGeom prst="line">
            <a:avLst/>
          </a:prstGeom>
          <a:noFill/>
          <a:ln w="38100">
            <a:solidFill>
              <a:schemeClr val="bg1"/>
            </a:solidFill>
            <a:round/>
            <a:headEnd/>
            <a:tailEnd/>
          </a:ln>
        </p:spPr>
        <p:txBody>
          <a:bodyPr/>
          <a:lstStyle/>
          <a:p>
            <a:endParaRPr lang="fr-FR"/>
          </a:p>
        </p:txBody>
      </p:sp>
      <p:sp>
        <p:nvSpPr>
          <p:cNvPr id="556035" name="Rectangle 3"/>
          <p:cNvSpPr>
            <a:spLocks noChangeArrowheads="1"/>
          </p:cNvSpPr>
          <p:nvPr/>
        </p:nvSpPr>
        <p:spPr bwMode="auto">
          <a:xfrm>
            <a:off x="747713" y="173038"/>
            <a:ext cx="7818437" cy="638175"/>
          </a:xfrm>
          <a:prstGeom prst="rect">
            <a:avLst/>
          </a:prstGeom>
          <a:noFill/>
          <a:ln w="12700">
            <a:noFill/>
            <a:miter lim="800000"/>
            <a:headEnd/>
            <a:tailEnd/>
          </a:ln>
          <a:effectLst/>
        </p:spPr>
        <p:txBody>
          <a:bodyPr lIns="90488" tIns="44450" rIns="90488" bIns="44450">
            <a:spAutoFit/>
          </a:bodyPr>
          <a:lstStyle/>
          <a:p>
            <a:pPr defTabSz="762000">
              <a:defRPr/>
            </a:pPr>
            <a:r>
              <a:rPr lang="en-US" sz="3600" b="1">
                <a:solidFill>
                  <a:srgbClr val="FFFF00"/>
                </a:solidFill>
                <a:effectLst>
                  <a:outerShdw blurRad="38100" dist="38100" dir="2700000" algn="tl">
                    <a:srgbClr val="000000"/>
                  </a:outerShdw>
                </a:effectLst>
                <a:latin typeface="Arial" charset="0"/>
              </a:rPr>
              <a:t>Transcriptional signals</a:t>
            </a:r>
            <a:r>
              <a:rPr lang="fr-FR" sz="3600" b="1">
                <a:solidFill>
                  <a:schemeClr val="bg1"/>
                </a:solidFill>
                <a:effectLst>
                  <a:outerShdw blurRad="38100" dist="38100" dir="2700000" algn="tl">
                    <a:srgbClr val="000000"/>
                  </a:outerShdw>
                </a:effectLst>
                <a:latin typeface="Arial" charset="0"/>
              </a:rPr>
              <a:t> </a:t>
            </a:r>
            <a:endParaRPr lang="en-US" sz="3600" b="1">
              <a:solidFill>
                <a:schemeClr val="bg1"/>
              </a:solidFill>
              <a:effectLst>
                <a:outerShdw blurRad="38100" dist="38100" dir="2700000" algn="tl">
                  <a:srgbClr val="000000"/>
                </a:outerShdw>
              </a:effectLst>
              <a:latin typeface="Arial" charset="0"/>
            </a:endParaRPr>
          </a:p>
        </p:txBody>
      </p:sp>
      <p:sp>
        <p:nvSpPr>
          <p:cNvPr id="67588" name="Line 4"/>
          <p:cNvSpPr>
            <a:spLocks noChangeAspect="1" noChangeShapeType="1"/>
          </p:cNvSpPr>
          <p:nvPr/>
        </p:nvSpPr>
        <p:spPr bwMode="auto">
          <a:xfrm>
            <a:off x="747713" y="1616075"/>
            <a:ext cx="7496175" cy="7938"/>
          </a:xfrm>
          <a:prstGeom prst="line">
            <a:avLst/>
          </a:prstGeom>
          <a:noFill/>
          <a:ln w="28575">
            <a:solidFill>
              <a:schemeClr val="bg1"/>
            </a:solidFill>
            <a:round/>
            <a:headEnd/>
            <a:tailEnd/>
          </a:ln>
        </p:spPr>
        <p:txBody>
          <a:bodyPr wrap="none" anchor="ctr"/>
          <a:lstStyle/>
          <a:p>
            <a:endParaRPr lang="fr-FR"/>
          </a:p>
        </p:txBody>
      </p:sp>
      <p:sp>
        <p:nvSpPr>
          <p:cNvPr id="67589" name="Text Box 5"/>
          <p:cNvSpPr txBox="1">
            <a:spLocks noChangeAspect="1" noChangeArrowheads="1"/>
          </p:cNvSpPr>
          <p:nvPr/>
        </p:nvSpPr>
        <p:spPr bwMode="auto">
          <a:xfrm>
            <a:off x="8135938" y="1277938"/>
            <a:ext cx="357187" cy="338137"/>
          </a:xfrm>
          <a:prstGeom prst="rect">
            <a:avLst/>
          </a:prstGeom>
          <a:noFill/>
          <a:ln w="12700">
            <a:noFill/>
            <a:miter lim="800000"/>
            <a:headEnd/>
            <a:tailEnd/>
          </a:ln>
        </p:spPr>
        <p:txBody>
          <a:bodyPr wrap="none">
            <a:spAutoFit/>
          </a:bodyPr>
          <a:lstStyle/>
          <a:p>
            <a:r>
              <a:rPr lang="en-US" sz="1600" b="1">
                <a:solidFill>
                  <a:schemeClr val="bg1"/>
                </a:solidFill>
              </a:rPr>
              <a:t>5’</a:t>
            </a:r>
          </a:p>
        </p:txBody>
      </p:sp>
      <p:sp>
        <p:nvSpPr>
          <p:cNvPr id="67590" name="Rectangle 6"/>
          <p:cNvSpPr>
            <a:spLocks noChangeAspect="1" noChangeArrowheads="1"/>
          </p:cNvSpPr>
          <p:nvPr/>
        </p:nvSpPr>
        <p:spPr bwMode="auto">
          <a:xfrm>
            <a:off x="1778000" y="1493838"/>
            <a:ext cx="885825" cy="258762"/>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a:p>
        </p:txBody>
      </p:sp>
      <p:sp>
        <p:nvSpPr>
          <p:cNvPr id="67591" name="Rectangle 7"/>
          <p:cNvSpPr>
            <a:spLocks noChangeAspect="1" noChangeArrowheads="1"/>
          </p:cNvSpPr>
          <p:nvPr/>
        </p:nvSpPr>
        <p:spPr bwMode="auto">
          <a:xfrm>
            <a:off x="3568700" y="1492250"/>
            <a:ext cx="777875" cy="258763"/>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7592" name="Rectangle 8"/>
          <p:cNvSpPr>
            <a:spLocks noChangeAspect="1" noChangeArrowheads="1"/>
          </p:cNvSpPr>
          <p:nvPr/>
        </p:nvSpPr>
        <p:spPr bwMode="auto">
          <a:xfrm>
            <a:off x="3082925" y="1492250"/>
            <a:ext cx="461963" cy="260350"/>
          </a:xfrm>
          <a:prstGeom prst="rect">
            <a:avLst/>
          </a:prstGeom>
          <a:gradFill rotWithShape="0">
            <a:gsLst>
              <a:gs pos="0">
                <a:srgbClr val="070000"/>
              </a:gs>
              <a:gs pos="50000">
                <a:srgbClr val="FF0000"/>
              </a:gs>
              <a:gs pos="100000">
                <a:srgbClr val="07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7593" name="Text Box 9"/>
          <p:cNvSpPr txBox="1">
            <a:spLocks noChangeArrowheads="1"/>
          </p:cNvSpPr>
          <p:nvPr/>
        </p:nvSpPr>
        <p:spPr bwMode="auto">
          <a:xfrm>
            <a:off x="2012950" y="1484313"/>
            <a:ext cx="398463" cy="276225"/>
          </a:xfrm>
          <a:prstGeom prst="rect">
            <a:avLst/>
          </a:prstGeom>
          <a:noFill/>
          <a:ln w="9525">
            <a:noFill/>
            <a:miter lim="800000"/>
            <a:headEnd/>
            <a:tailEnd/>
          </a:ln>
        </p:spPr>
        <p:txBody>
          <a:bodyPr wrap="none">
            <a:spAutoFit/>
          </a:bodyPr>
          <a:lstStyle/>
          <a:p>
            <a:r>
              <a:rPr lang="en-US" sz="1200" b="1">
                <a:solidFill>
                  <a:schemeClr val="bg1"/>
                </a:solidFill>
              </a:rPr>
              <a:t>NP</a:t>
            </a:r>
          </a:p>
        </p:txBody>
      </p:sp>
      <p:sp>
        <p:nvSpPr>
          <p:cNvPr id="67594" name="Rectangle 10"/>
          <p:cNvSpPr>
            <a:spLocks noChangeAspect="1" noChangeArrowheads="1"/>
          </p:cNvSpPr>
          <p:nvPr/>
        </p:nvSpPr>
        <p:spPr bwMode="auto">
          <a:xfrm>
            <a:off x="2692400" y="1493838"/>
            <a:ext cx="377825" cy="257175"/>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grpSp>
        <p:nvGrpSpPr>
          <p:cNvPr id="67595" name="Group 11"/>
          <p:cNvGrpSpPr>
            <a:grpSpLocks/>
          </p:cNvGrpSpPr>
          <p:nvPr/>
        </p:nvGrpSpPr>
        <p:grpSpPr bwMode="auto">
          <a:xfrm>
            <a:off x="5418138" y="1493838"/>
            <a:ext cx="2424112" cy="276225"/>
            <a:chOff x="3413" y="1133"/>
            <a:chExt cx="1527" cy="174"/>
          </a:xfrm>
        </p:grpSpPr>
        <p:sp>
          <p:nvSpPr>
            <p:cNvPr id="67660" name="Rectangle 12"/>
            <p:cNvSpPr>
              <a:spLocks noChangeAspect="1" noChangeArrowheads="1"/>
            </p:cNvSpPr>
            <p:nvPr/>
          </p:nvSpPr>
          <p:spPr bwMode="auto">
            <a:xfrm>
              <a:off x="3413" y="1138"/>
              <a:ext cx="1527" cy="163"/>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a:solidFill>
                  <a:schemeClr val="bg1"/>
                </a:solidFill>
              </a:endParaRPr>
            </a:p>
          </p:txBody>
        </p:sp>
        <p:sp>
          <p:nvSpPr>
            <p:cNvPr id="67661" name="Text Box 13"/>
            <p:cNvSpPr txBox="1">
              <a:spLocks noChangeArrowheads="1"/>
            </p:cNvSpPr>
            <p:nvPr/>
          </p:nvSpPr>
          <p:spPr bwMode="auto">
            <a:xfrm>
              <a:off x="4087" y="1133"/>
              <a:ext cx="176" cy="174"/>
            </a:xfrm>
            <a:prstGeom prst="rect">
              <a:avLst/>
            </a:prstGeom>
            <a:noFill/>
            <a:ln w="9525">
              <a:noFill/>
              <a:miter lim="800000"/>
              <a:headEnd/>
              <a:tailEnd/>
            </a:ln>
          </p:spPr>
          <p:txBody>
            <a:bodyPr wrap="none">
              <a:spAutoFit/>
            </a:bodyPr>
            <a:lstStyle/>
            <a:p>
              <a:r>
                <a:rPr lang="en-US" sz="1200" b="1">
                  <a:solidFill>
                    <a:schemeClr val="bg1"/>
                  </a:solidFill>
                </a:rPr>
                <a:t>L</a:t>
              </a:r>
            </a:p>
          </p:txBody>
        </p:sp>
      </p:grpSp>
      <p:grpSp>
        <p:nvGrpSpPr>
          <p:cNvPr id="67596" name="Group 14"/>
          <p:cNvGrpSpPr>
            <a:grpSpLocks/>
          </p:cNvGrpSpPr>
          <p:nvPr/>
        </p:nvGrpSpPr>
        <p:grpSpPr bwMode="auto">
          <a:xfrm>
            <a:off x="4359275" y="1484313"/>
            <a:ext cx="536575" cy="276225"/>
            <a:chOff x="2746" y="1133"/>
            <a:chExt cx="338" cy="174"/>
          </a:xfrm>
        </p:grpSpPr>
        <p:sp>
          <p:nvSpPr>
            <p:cNvPr id="67658" name="Rectangle 15"/>
            <p:cNvSpPr>
              <a:spLocks noChangeAspect="1" noChangeArrowheads="1"/>
            </p:cNvSpPr>
            <p:nvPr/>
          </p:nvSpPr>
          <p:spPr bwMode="auto">
            <a:xfrm>
              <a:off x="2746" y="1138"/>
              <a:ext cx="338" cy="163"/>
            </a:xfrm>
            <a:prstGeom prst="rect">
              <a:avLst/>
            </a:prstGeom>
            <a:gradFill rotWithShape="1">
              <a:gsLst>
                <a:gs pos="0">
                  <a:srgbClr val="000000"/>
                </a:gs>
                <a:gs pos="50000">
                  <a:srgbClr val="CC3300"/>
                </a:gs>
                <a:gs pos="100000">
                  <a:srgbClr val="00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7659" name="Text Box 16"/>
            <p:cNvSpPr txBox="1">
              <a:spLocks noChangeArrowheads="1"/>
            </p:cNvSpPr>
            <p:nvPr/>
          </p:nvSpPr>
          <p:spPr bwMode="auto">
            <a:xfrm>
              <a:off x="2828" y="1133"/>
              <a:ext cx="176" cy="174"/>
            </a:xfrm>
            <a:prstGeom prst="rect">
              <a:avLst/>
            </a:prstGeom>
            <a:noFill/>
            <a:ln w="9525">
              <a:noFill/>
              <a:miter lim="800000"/>
              <a:headEnd/>
              <a:tailEnd/>
            </a:ln>
          </p:spPr>
          <p:txBody>
            <a:bodyPr wrap="none">
              <a:spAutoFit/>
            </a:bodyPr>
            <a:lstStyle/>
            <a:p>
              <a:r>
                <a:rPr lang="en-US" sz="1200" b="1">
                  <a:solidFill>
                    <a:schemeClr val="bg1"/>
                  </a:solidFill>
                </a:rPr>
                <a:t>F</a:t>
              </a:r>
            </a:p>
          </p:txBody>
        </p:sp>
      </p:grpSp>
      <p:sp>
        <p:nvSpPr>
          <p:cNvPr id="67597" name="Text Box 17"/>
          <p:cNvSpPr txBox="1">
            <a:spLocks noChangeArrowheads="1"/>
          </p:cNvSpPr>
          <p:nvPr/>
        </p:nvSpPr>
        <p:spPr bwMode="auto">
          <a:xfrm>
            <a:off x="3765550" y="1484313"/>
            <a:ext cx="306388" cy="276225"/>
          </a:xfrm>
          <a:prstGeom prst="rect">
            <a:avLst/>
          </a:prstGeom>
          <a:noFill/>
          <a:ln w="9525">
            <a:noFill/>
            <a:miter lim="800000"/>
            <a:headEnd/>
            <a:tailEnd/>
          </a:ln>
        </p:spPr>
        <p:txBody>
          <a:bodyPr wrap="none">
            <a:spAutoFit/>
          </a:bodyPr>
          <a:lstStyle/>
          <a:p>
            <a:r>
              <a:rPr lang="en-US" sz="1200" b="1">
                <a:solidFill>
                  <a:schemeClr val="bg1"/>
                </a:solidFill>
              </a:rPr>
              <a:t>G</a:t>
            </a:r>
          </a:p>
        </p:txBody>
      </p:sp>
      <p:sp>
        <p:nvSpPr>
          <p:cNvPr id="67598" name="Text Box 18"/>
          <p:cNvSpPr txBox="1">
            <a:spLocks noChangeArrowheads="1"/>
          </p:cNvSpPr>
          <p:nvPr/>
        </p:nvSpPr>
        <p:spPr bwMode="auto">
          <a:xfrm>
            <a:off x="3114675" y="1484313"/>
            <a:ext cx="312738" cy="276225"/>
          </a:xfrm>
          <a:prstGeom prst="rect">
            <a:avLst/>
          </a:prstGeom>
          <a:noFill/>
          <a:ln w="9525">
            <a:noFill/>
            <a:miter lim="800000"/>
            <a:headEnd/>
            <a:tailEnd/>
          </a:ln>
        </p:spPr>
        <p:txBody>
          <a:bodyPr wrap="none">
            <a:spAutoFit/>
          </a:bodyPr>
          <a:lstStyle/>
          <a:p>
            <a:r>
              <a:rPr lang="en-US" sz="1200" b="1">
                <a:solidFill>
                  <a:schemeClr val="bg1"/>
                </a:solidFill>
              </a:rPr>
              <a:t>M</a:t>
            </a:r>
          </a:p>
        </p:txBody>
      </p:sp>
      <p:sp>
        <p:nvSpPr>
          <p:cNvPr id="67599" name="Text Box 19"/>
          <p:cNvSpPr txBox="1">
            <a:spLocks noChangeArrowheads="1"/>
          </p:cNvSpPr>
          <p:nvPr/>
        </p:nvSpPr>
        <p:spPr bwMode="auto">
          <a:xfrm>
            <a:off x="2733675" y="1484313"/>
            <a:ext cx="287338" cy="276225"/>
          </a:xfrm>
          <a:prstGeom prst="rect">
            <a:avLst/>
          </a:prstGeom>
          <a:noFill/>
          <a:ln w="9525">
            <a:noFill/>
            <a:miter lim="800000"/>
            <a:headEnd/>
            <a:tailEnd/>
          </a:ln>
        </p:spPr>
        <p:txBody>
          <a:bodyPr wrap="none">
            <a:spAutoFit/>
          </a:bodyPr>
          <a:lstStyle/>
          <a:p>
            <a:r>
              <a:rPr lang="en-US" sz="1200" b="1">
                <a:solidFill>
                  <a:schemeClr val="bg1"/>
                </a:solidFill>
              </a:rPr>
              <a:t>P</a:t>
            </a:r>
          </a:p>
        </p:txBody>
      </p:sp>
      <p:sp>
        <p:nvSpPr>
          <p:cNvPr id="67600" name="Text Box 20"/>
          <p:cNvSpPr txBox="1">
            <a:spLocks noChangeAspect="1" noChangeArrowheads="1"/>
          </p:cNvSpPr>
          <p:nvPr/>
        </p:nvSpPr>
        <p:spPr bwMode="auto">
          <a:xfrm>
            <a:off x="250825" y="1277938"/>
            <a:ext cx="357188" cy="338137"/>
          </a:xfrm>
          <a:prstGeom prst="rect">
            <a:avLst/>
          </a:prstGeom>
          <a:noFill/>
          <a:ln w="12700">
            <a:noFill/>
            <a:miter lim="800000"/>
            <a:headEnd/>
            <a:tailEnd/>
          </a:ln>
        </p:spPr>
        <p:txBody>
          <a:bodyPr wrap="none">
            <a:spAutoFit/>
          </a:bodyPr>
          <a:lstStyle/>
          <a:p>
            <a:r>
              <a:rPr lang="fr-FR" sz="1600" b="1">
                <a:solidFill>
                  <a:schemeClr val="bg1"/>
                </a:solidFill>
              </a:rPr>
              <a:t>3</a:t>
            </a:r>
            <a:r>
              <a:rPr lang="en-US" sz="1600" b="1">
                <a:solidFill>
                  <a:schemeClr val="bg1"/>
                </a:solidFill>
              </a:rPr>
              <a:t>’</a:t>
            </a:r>
          </a:p>
        </p:txBody>
      </p:sp>
      <p:sp>
        <p:nvSpPr>
          <p:cNvPr id="67601" name="Line 21"/>
          <p:cNvSpPr>
            <a:spLocks noChangeShapeType="1"/>
          </p:cNvSpPr>
          <p:nvPr/>
        </p:nvSpPr>
        <p:spPr bwMode="auto">
          <a:xfrm flipV="1">
            <a:off x="7000875" y="5770563"/>
            <a:ext cx="1819275" cy="0"/>
          </a:xfrm>
          <a:prstGeom prst="line">
            <a:avLst/>
          </a:prstGeom>
          <a:noFill/>
          <a:ln w="9525">
            <a:solidFill>
              <a:schemeClr val="bg1"/>
            </a:solidFill>
            <a:round/>
            <a:headEnd/>
            <a:tailEnd/>
          </a:ln>
        </p:spPr>
        <p:txBody>
          <a:bodyPr/>
          <a:lstStyle/>
          <a:p>
            <a:endParaRPr lang="fr-FR"/>
          </a:p>
        </p:txBody>
      </p:sp>
      <p:sp>
        <p:nvSpPr>
          <p:cNvPr id="67602" name="Rectangle 22"/>
          <p:cNvSpPr>
            <a:spLocks noChangeArrowheads="1"/>
          </p:cNvSpPr>
          <p:nvPr/>
        </p:nvSpPr>
        <p:spPr bwMode="auto">
          <a:xfrm>
            <a:off x="7272338" y="5726113"/>
            <a:ext cx="1414462" cy="88900"/>
          </a:xfrm>
          <a:prstGeom prst="rect">
            <a:avLst/>
          </a:prstGeom>
          <a:solidFill>
            <a:srgbClr val="000066"/>
          </a:solidFill>
          <a:ln w="38100">
            <a:solidFill>
              <a:schemeClr val="bg1"/>
            </a:solidFill>
            <a:miter lim="800000"/>
            <a:headEnd/>
            <a:tailEnd/>
          </a:ln>
        </p:spPr>
        <p:txBody>
          <a:bodyPr wrap="none" anchor="ctr"/>
          <a:lstStyle/>
          <a:p>
            <a:endParaRPr lang="fr-FR"/>
          </a:p>
        </p:txBody>
      </p:sp>
      <p:sp>
        <p:nvSpPr>
          <p:cNvPr id="67603" name="Text Box 23"/>
          <p:cNvSpPr txBox="1">
            <a:spLocks noChangeArrowheads="1"/>
          </p:cNvSpPr>
          <p:nvPr/>
        </p:nvSpPr>
        <p:spPr bwMode="auto">
          <a:xfrm>
            <a:off x="7864475" y="5392738"/>
            <a:ext cx="309563" cy="338137"/>
          </a:xfrm>
          <a:prstGeom prst="rect">
            <a:avLst/>
          </a:prstGeom>
          <a:noFill/>
          <a:ln w="9525">
            <a:noFill/>
            <a:miter lim="800000"/>
            <a:headEnd/>
            <a:tailEnd/>
          </a:ln>
        </p:spPr>
        <p:txBody>
          <a:bodyPr wrap="none">
            <a:spAutoFit/>
          </a:bodyPr>
          <a:lstStyle/>
          <a:p>
            <a:r>
              <a:rPr lang="en-US" sz="1600" b="1">
                <a:solidFill>
                  <a:schemeClr val="bg1"/>
                </a:solidFill>
              </a:rPr>
              <a:t>L</a:t>
            </a:r>
          </a:p>
        </p:txBody>
      </p:sp>
      <p:sp>
        <p:nvSpPr>
          <p:cNvPr id="67604" name="AutoShape 24"/>
          <p:cNvSpPr>
            <a:spLocks noChangeArrowheads="1"/>
          </p:cNvSpPr>
          <p:nvPr/>
        </p:nvSpPr>
        <p:spPr bwMode="auto">
          <a:xfrm rot="-1287582">
            <a:off x="1700213" y="1277938"/>
            <a:ext cx="134937"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05" name="AutoShape 25"/>
          <p:cNvSpPr>
            <a:spLocks noChangeArrowheads="1"/>
          </p:cNvSpPr>
          <p:nvPr/>
        </p:nvSpPr>
        <p:spPr bwMode="auto">
          <a:xfrm rot="-1287582">
            <a:off x="2584450" y="1279525"/>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06" name="AutoShape 26"/>
          <p:cNvSpPr>
            <a:spLocks noChangeArrowheads="1"/>
          </p:cNvSpPr>
          <p:nvPr/>
        </p:nvSpPr>
        <p:spPr bwMode="auto">
          <a:xfrm rot="-1287582">
            <a:off x="3005138" y="1279525"/>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07" name="AutoShape 27"/>
          <p:cNvSpPr>
            <a:spLocks noChangeArrowheads="1"/>
          </p:cNvSpPr>
          <p:nvPr/>
        </p:nvSpPr>
        <p:spPr bwMode="auto">
          <a:xfrm rot="-1287582">
            <a:off x="4265613" y="1279525"/>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08" name="AutoShape 28"/>
          <p:cNvSpPr>
            <a:spLocks noChangeArrowheads="1"/>
          </p:cNvSpPr>
          <p:nvPr/>
        </p:nvSpPr>
        <p:spPr bwMode="auto">
          <a:xfrm rot="-1287582">
            <a:off x="3473450" y="1279525"/>
            <a:ext cx="127000" cy="211138"/>
          </a:xfrm>
          <a:prstGeom prst="downArrow">
            <a:avLst>
              <a:gd name="adj1" fmla="val 50000"/>
              <a:gd name="adj2" fmla="val 36945"/>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09" name="AutoShape 29"/>
          <p:cNvSpPr>
            <a:spLocks noChangeArrowheads="1"/>
          </p:cNvSpPr>
          <p:nvPr/>
        </p:nvSpPr>
        <p:spPr bwMode="auto">
          <a:xfrm rot="-1287582">
            <a:off x="5292725" y="1277938"/>
            <a:ext cx="127000" cy="211137"/>
          </a:xfrm>
          <a:prstGeom prst="downArrow">
            <a:avLst>
              <a:gd name="adj1" fmla="val 50000"/>
              <a:gd name="adj2" fmla="val 36944"/>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10" name="AutoShape 30"/>
          <p:cNvSpPr>
            <a:spLocks noChangeArrowheads="1"/>
          </p:cNvSpPr>
          <p:nvPr/>
        </p:nvSpPr>
        <p:spPr bwMode="auto">
          <a:xfrm rot="8777241" flipH="1">
            <a:off x="7867650" y="1733550"/>
            <a:ext cx="74613" cy="265113"/>
          </a:xfrm>
          <a:prstGeom prst="downArrow">
            <a:avLst>
              <a:gd name="adj1" fmla="val 50000"/>
              <a:gd name="adj2" fmla="val 78959"/>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1" name="AutoShape 31"/>
          <p:cNvSpPr>
            <a:spLocks noChangeArrowheads="1"/>
          </p:cNvSpPr>
          <p:nvPr/>
        </p:nvSpPr>
        <p:spPr bwMode="auto">
          <a:xfrm rot="8777241" flipH="1">
            <a:off x="4930775" y="1733550"/>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2" name="AutoShape 32"/>
          <p:cNvSpPr>
            <a:spLocks noChangeArrowheads="1"/>
          </p:cNvSpPr>
          <p:nvPr/>
        </p:nvSpPr>
        <p:spPr bwMode="auto">
          <a:xfrm rot="8777241" flipH="1">
            <a:off x="3598863" y="1733550"/>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3" name="AutoShape 33"/>
          <p:cNvSpPr>
            <a:spLocks noChangeArrowheads="1"/>
          </p:cNvSpPr>
          <p:nvPr/>
        </p:nvSpPr>
        <p:spPr bwMode="auto">
          <a:xfrm rot="8777241" flipH="1">
            <a:off x="4375150" y="1733550"/>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4" name="AutoShape 34"/>
          <p:cNvSpPr>
            <a:spLocks noChangeArrowheads="1"/>
          </p:cNvSpPr>
          <p:nvPr/>
        </p:nvSpPr>
        <p:spPr bwMode="auto">
          <a:xfrm rot="8777241" flipH="1">
            <a:off x="3130550" y="1733550"/>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5" name="AutoShape 35"/>
          <p:cNvSpPr>
            <a:spLocks noChangeArrowheads="1"/>
          </p:cNvSpPr>
          <p:nvPr/>
        </p:nvSpPr>
        <p:spPr bwMode="auto">
          <a:xfrm rot="8777241" flipH="1">
            <a:off x="2693988" y="1733550"/>
            <a:ext cx="77787" cy="265113"/>
          </a:xfrm>
          <a:prstGeom prst="downArrow">
            <a:avLst>
              <a:gd name="adj1" fmla="val 50000"/>
              <a:gd name="adj2" fmla="val 75738"/>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16" name="Text Box 36"/>
          <p:cNvSpPr txBox="1">
            <a:spLocks noChangeAspect="1" noChangeArrowheads="1"/>
          </p:cNvSpPr>
          <p:nvPr/>
        </p:nvSpPr>
        <p:spPr bwMode="auto">
          <a:xfrm>
            <a:off x="327025" y="835025"/>
            <a:ext cx="1417638" cy="338138"/>
          </a:xfrm>
          <a:prstGeom prst="rect">
            <a:avLst/>
          </a:prstGeom>
          <a:noFill/>
          <a:ln w="12700">
            <a:noFill/>
            <a:miter lim="800000"/>
            <a:headEnd/>
            <a:tailEnd/>
          </a:ln>
        </p:spPr>
        <p:txBody>
          <a:bodyPr wrap="none">
            <a:spAutoFit/>
          </a:bodyPr>
          <a:lstStyle/>
          <a:p>
            <a:r>
              <a:rPr lang="fr-FR" sz="1600" b="1">
                <a:solidFill>
                  <a:schemeClr val="bg1"/>
                </a:solidFill>
              </a:rPr>
              <a:t>Start signals</a:t>
            </a:r>
            <a:endParaRPr lang="en-US" sz="1600" b="1">
              <a:solidFill>
                <a:schemeClr val="bg1"/>
              </a:solidFill>
            </a:endParaRPr>
          </a:p>
        </p:txBody>
      </p:sp>
      <p:sp>
        <p:nvSpPr>
          <p:cNvPr id="67617" name="Text Box 37"/>
          <p:cNvSpPr txBox="1">
            <a:spLocks noChangeAspect="1" noChangeArrowheads="1"/>
          </p:cNvSpPr>
          <p:nvPr/>
        </p:nvSpPr>
        <p:spPr bwMode="auto">
          <a:xfrm>
            <a:off x="7559675" y="2106613"/>
            <a:ext cx="1404938" cy="338137"/>
          </a:xfrm>
          <a:prstGeom prst="rect">
            <a:avLst/>
          </a:prstGeom>
          <a:noFill/>
          <a:ln w="12700">
            <a:noFill/>
            <a:miter lim="800000"/>
            <a:headEnd/>
            <a:tailEnd/>
          </a:ln>
        </p:spPr>
        <p:txBody>
          <a:bodyPr wrap="none">
            <a:spAutoFit/>
          </a:bodyPr>
          <a:lstStyle/>
          <a:p>
            <a:r>
              <a:rPr lang="fr-FR" sz="1600" b="1">
                <a:solidFill>
                  <a:schemeClr val="bg1"/>
                </a:solidFill>
              </a:rPr>
              <a:t>Stop signals</a:t>
            </a:r>
            <a:endParaRPr lang="en-US" sz="1600" b="1">
              <a:solidFill>
                <a:schemeClr val="bg1"/>
              </a:solidFill>
            </a:endParaRPr>
          </a:p>
        </p:txBody>
      </p:sp>
      <p:sp>
        <p:nvSpPr>
          <p:cNvPr id="67618" name="Rectangle 38"/>
          <p:cNvSpPr>
            <a:spLocks noChangeAspect="1" noChangeArrowheads="1"/>
          </p:cNvSpPr>
          <p:nvPr/>
        </p:nvSpPr>
        <p:spPr bwMode="auto">
          <a:xfrm>
            <a:off x="1827213" y="3078163"/>
            <a:ext cx="1176337" cy="749300"/>
          </a:xfrm>
          <a:prstGeom prst="rect">
            <a:avLst/>
          </a:prstGeom>
          <a:gradFill rotWithShape="1">
            <a:gsLst>
              <a:gs pos="0">
                <a:srgbClr val="000000"/>
              </a:gs>
              <a:gs pos="50000">
                <a:srgbClr val="FF3300"/>
              </a:gs>
              <a:gs pos="100000">
                <a:srgbClr val="000000"/>
              </a:gs>
            </a:gsLst>
            <a:lin ang="5400000" scaled="1"/>
          </a:gradFill>
          <a:ln w="12700">
            <a:solidFill>
              <a:schemeClr val="tx1"/>
            </a:solidFill>
            <a:miter lim="800000"/>
            <a:headEnd/>
            <a:tailEnd/>
          </a:ln>
        </p:spPr>
        <p:txBody>
          <a:bodyPr wrap="none" anchor="ctr"/>
          <a:lstStyle/>
          <a:p>
            <a:endParaRPr lang="fr-FR"/>
          </a:p>
        </p:txBody>
      </p:sp>
      <p:sp>
        <p:nvSpPr>
          <p:cNvPr id="67619" name="Text Box 39"/>
          <p:cNvSpPr txBox="1">
            <a:spLocks noChangeArrowheads="1"/>
          </p:cNvSpPr>
          <p:nvPr/>
        </p:nvSpPr>
        <p:spPr bwMode="auto">
          <a:xfrm>
            <a:off x="2159000" y="3222625"/>
            <a:ext cx="539750" cy="400050"/>
          </a:xfrm>
          <a:prstGeom prst="rect">
            <a:avLst/>
          </a:prstGeom>
          <a:noFill/>
          <a:ln w="9525">
            <a:noFill/>
            <a:miter lim="800000"/>
            <a:headEnd/>
            <a:tailEnd/>
          </a:ln>
        </p:spPr>
        <p:txBody>
          <a:bodyPr wrap="none">
            <a:spAutoFit/>
          </a:bodyPr>
          <a:lstStyle/>
          <a:p>
            <a:r>
              <a:rPr lang="en-US" sz="2000" b="1">
                <a:solidFill>
                  <a:schemeClr val="bg1"/>
                </a:solidFill>
              </a:rPr>
              <a:t>M2</a:t>
            </a:r>
          </a:p>
        </p:txBody>
      </p:sp>
      <p:sp>
        <p:nvSpPr>
          <p:cNvPr id="67620" name="AutoShape 40"/>
          <p:cNvSpPr>
            <a:spLocks noChangeArrowheads="1"/>
          </p:cNvSpPr>
          <p:nvPr/>
        </p:nvSpPr>
        <p:spPr bwMode="auto">
          <a:xfrm rot="-2241123">
            <a:off x="2546350" y="2251075"/>
            <a:ext cx="261938" cy="611188"/>
          </a:xfrm>
          <a:prstGeom prst="downArrow">
            <a:avLst>
              <a:gd name="adj1" fmla="val 50000"/>
              <a:gd name="adj2" fmla="val 51852"/>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21" name="AutoShape 41"/>
          <p:cNvSpPr>
            <a:spLocks noChangeArrowheads="1"/>
          </p:cNvSpPr>
          <p:nvPr/>
        </p:nvSpPr>
        <p:spPr bwMode="auto">
          <a:xfrm rot="8777241" flipH="1">
            <a:off x="3151188" y="3781425"/>
            <a:ext cx="160337" cy="766763"/>
          </a:xfrm>
          <a:prstGeom prst="downArrow">
            <a:avLst>
              <a:gd name="adj1" fmla="val 50000"/>
              <a:gd name="adj2" fmla="val 106271"/>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22" name="Text Box 42"/>
          <p:cNvSpPr txBox="1">
            <a:spLocks noChangeArrowheads="1"/>
          </p:cNvSpPr>
          <p:nvPr/>
        </p:nvSpPr>
        <p:spPr bwMode="auto">
          <a:xfrm>
            <a:off x="346075" y="4394200"/>
            <a:ext cx="3005138" cy="400050"/>
          </a:xfrm>
          <a:prstGeom prst="rect">
            <a:avLst/>
          </a:prstGeom>
          <a:noFill/>
          <a:ln w="9525">
            <a:noFill/>
            <a:miter lim="800000"/>
            <a:headEnd/>
            <a:tailEnd/>
          </a:ln>
        </p:spPr>
        <p:txBody>
          <a:bodyPr wrap="none">
            <a:spAutoFit/>
          </a:bodyPr>
          <a:lstStyle/>
          <a:p>
            <a:r>
              <a:rPr lang="en-US" sz="2000" b="1">
                <a:solidFill>
                  <a:schemeClr val="bg1"/>
                </a:solidFill>
              </a:rPr>
              <a:t>Genes overlapping 68n</a:t>
            </a:r>
          </a:p>
        </p:txBody>
      </p:sp>
      <p:sp>
        <p:nvSpPr>
          <p:cNvPr id="67623" name="AutoShape 43"/>
          <p:cNvSpPr>
            <a:spLocks noChangeArrowheads="1"/>
          </p:cNvSpPr>
          <p:nvPr/>
        </p:nvSpPr>
        <p:spPr bwMode="auto">
          <a:xfrm rot="-2426336">
            <a:off x="1476375" y="2540000"/>
            <a:ext cx="261938" cy="611188"/>
          </a:xfrm>
          <a:prstGeom prst="downArrow">
            <a:avLst>
              <a:gd name="adj1" fmla="val 50000"/>
              <a:gd name="adj2" fmla="val 51852"/>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24" name="AutoShape 44"/>
          <p:cNvSpPr>
            <a:spLocks noChangeArrowheads="1"/>
          </p:cNvSpPr>
          <p:nvPr/>
        </p:nvSpPr>
        <p:spPr bwMode="auto">
          <a:xfrm rot="8777241" flipH="1">
            <a:off x="6804025" y="3500438"/>
            <a:ext cx="160338" cy="766762"/>
          </a:xfrm>
          <a:prstGeom prst="downArrow">
            <a:avLst>
              <a:gd name="adj1" fmla="val 50000"/>
              <a:gd name="adj2" fmla="val 106270"/>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25" name="Text Box 45"/>
          <p:cNvSpPr txBox="1">
            <a:spLocks noChangeArrowheads="1"/>
          </p:cNvSpPr>
          <p:nvPr/>
        </p:nvSpPr>
        <p:spPr bwMode="auto">
          <a:xfrm>
            <a:off x="138113" y="5794375"/>
            <a:ext cx="4095750" cy="369888"/>
          </a:xfrm>
          <a:prstGeom prst="rect">
            <a:avLst/>
          </a:prstGeom>
          <a:noFill/>
          <a:ln w="9525">
            <a:noFill/>
            <a:miter lim="800000"/>
            <a:headEnd/>
            <a:tailEnd/>
          </a:ln>
        </p:spPr>
        <p:txBody>
          <a:bodyPr wrap="none">
            <a:spAutoFit/>
          </a:bodyPr>
          <a:lstStyle/>
          <a:p>
            <a:pPr>
              <a:buFont typeface="Wingdings" pitchFamily="2" charset="2"/>
              <a:buChar char="v"/>
            </a:pPr>
            <a:r>
              <a:rPr lang="en-US" b="1">
                <a:solidFill>
                  <a:schemeClr val="bg1"/>
                </a:solidFill>
              </a:rPr>
              <a:t>Can viral polymerase scan back? </a:t>
            </a:r>
          </a:p>
        </p:txBody>
      </p:sp>
      <p:sp>
        <p:nvSpPr>
          <p:cNvPr id="67626" name="Text Box 46"/>
          <p:cNvSpPr txBox="1">
            <a:spLocks noChangeArrowheads="1"/>
          </p:cNvSpPr>
          <p:nvPr/>
        </p:nvSpPr>
        <p:spPr bwMode="auto">
          <a:xfrm>
            <a:off x="539750" y="5057775"/>
            <a:ext cx="7756525" cy="400050"/>
          </a:xfrm>
          <a:prstGeom prst="rect">
            <a:avLst/>
          </a:prstGeom>
          <a:noFill/>
          <a:ln w="9525">
            <a:noFill/>
            <a:miter lim="800000"/>
            <a:headEnd/>
            <a:tailEnd/>
          </a:ln>
        </p:spPr>
        <p:txBody>
          <a:bodyPr wrap="none">
            <a:spAutoFit/>
          </a:bodyPr>
          <a:lstStyle/>
          <a:p>
            <a:r>
              <a:rPr lang="en-US" sz="2000" b="1" i="1">
                <a:solidFill>
                  <a:schemeClr val="bg1"/>
                </a:solidFill>
              </a:rPr>
              <a:t>Approximately 90% L mRNAs stop at the M2 gene Stop signal </a:t>
            </a:r>
          </a:p>
        </p:txBody>
      </p:sp>
      <p:grpSp>
        <p:nvGrpSpPr>
          <p:cNvPr id="67627" name="Group 47"/>
          <p:cNvGrpSpPr>
            <a:grpSpLocks/>
          </p:cNvGrpSpPr>
          <p:nvPr/>
        </p:nvGrpSpPr>
        <p:grpSpPr bwMode="auto">
          <a:xfrm>
            <a:off x="863600" y="1493838"/>
            <a:ext cx="482600" cy="276225"/>
            <a:chOff x="567" y="1139"/>
            <a:chExt cx="304" cy="174"/>
          </a:xfrm>
        </p:grpSpPr>
        <p:sp>
          <p:nvSpPr>
            <p:cNvPr id="67656" name="Rectangle 48"/>
            <p:cNvSpPr>
              <a:spLocks noChangeAspect="1" noChangeArrowheads="1"/>
            </p:cNvSpPr>
            <p:nvPr/>
          </p:nvSpPr>
          <p:spPr bwMode="auto">
            <a:xfrm>
              <a:off x="591" y="1144"/>
              <a:ext cx="238" cy="162"/>
            </a:xfrm>
            <a:prstGeom prst="rect">
              <a:avLst/>
            </a:prstGeom>
            <a:gradFill rotWithShape="1">
              <a:gsLst>
                <a:gs pos="0">
                  <a:srgbClr val="000000"/>
                </a:gs>
                <a:gs pos="50000">
                  <a:srgbClr val="FFFF00"/>
                </a:gs>
                <a:gs pos="100000">
                  <a:srgbClr val="000000"/>
                </a:gs>
              </a:gsLst>
              <a:lin ang="5400000" scaled="1"/>
            </a:gradFill>
            <a:ln w="12700">
              <a:solidFill>
                <a:schemeClr val="tx1"/>
              </a:solidFill>
              <a:miter lim="800000"/>
              <a:headEnd/>
              <a:tailEnd/>
            </a:ln>
          </p:spPr>
          <p:txBody>
            <a:bodyPr wrap="none" anchor="ctr"/>
            <a:lstStyle/>
            <a:p>
              <a:endParaRPr lang="fr-FR" sz="1200" b="1"/>
            </a:p>
          </p:txBody>
        </p:sp>
        <p:sp>
          <p:nvSpPr>
            <p:cNvPr id="67657" name="Text Box 49"/>
            <p:cNvSpPr txBox="1">
              <a:spLocks noChangeArrowheads="1"/>
            </p:cNvSpPr>
            <p:nvPr/>
          </p:nvSpPr>
          <p:spPr bwMode="auto">
            <a:xfrm>
              <a:off x="567" y="1139"/>
              <a:ext cx="304" cy="174"/>
            </a:xfrm>
            <a:prstGeom prst="rect">
              <a:avLst/>
            </a:prstGeom>
            <a:gradFill rotWithShape="1">
              <a:gsLst>
                <a:gs pos="0">
                  <a:srgbClr val="000000"/>
                </a:gs>
                <a:gs pos="50000">
                  <a:srgbClr val="FFFF00"/>
                </a:gs>
                <a:gs pos="100000">
                  <a:srgbClr val="000000"/>
                </a:gs>
              </a:gsLst>
              <a:lin ang="5400000" scaled="1"/>
            </a:gradFill>
            <a:ln w="9525">
              <a:noFill/>
              <a:miter lim="800000"/>
              <a:headEnd/>
              <a:tailEnd/>
            </a:ln>
          </p:spPr>
          <p:txBody>
            <a:bodyPr wrap="none">
              <a:spAutoFit/>
            </a:bodyPr>
            <a:lstStyle/>
            <a:p>
              <a:r>
                <a:rPr lang="en-US" sz="1200" b="1"/>
                <a:t>NS1</a:t>
              </a:r>
            </a:p>
          </p:txBody>
        </p:sp>
      </p:grpSp>
      <p:grpSp>
        <p:nvGrpSpPr>
          <p:cNvPr id="67628" name="Group 50"/>
          <p:cNvGrpSpPr>
            <a:grpSpLocks/>
          </p:cNvGrpSpPr>
          <p:nvPr/>
        </p:nvGrpSpPr>
        <p:grpSpPr bwMode="auto">
          <a:xfrm>
            <a:off x="1331913" y="1493838"/>
            <a:ext cx="482600" cy="276225"/>
            <a:chOff x="567" y="1139"/>
            <a:chExt cx="304" cy="174"/>
          </a:xfrm>
        </p:grpSpPr>
        <p:sp>
          <p:nvSpPr>
            <p:cNvPr id="67654" name="Rectangle 51"/>
            <p:cNvSpPr>
              <a:spLocks noChangeAspect="1" noChangeArrowheads="1"/>
            </p:cNvSpPr>
            <p:nvPr/>
          </p:nvSpPr>
          <p:spPr bwMode="auto">
            <a:xfrm>
              <a:off x="591" y="1144"/>
              <a:ext cx="238" cy="162"/>
            </a:xfrm>
            <a:prstGeom prst="rect">
              <a:avLst/>
            </a:prstGeom>
            <a:gradFill rotWithShape="1">
              <a:gsLst>
                <a:gs pos="0">
                  <a:srgbClr val="000000"/>
                </a:gs>
                <a:gs pos="50000">
                  <a:srgbClr val="FFFF00"/>
                </a:gs>
                <a:gs pos="100000">
                  <a:srgbClr val="000000"/>
                </a:gs>
              </a:gsLst>
              <a:lin ang="5400000" scaled="1"/>
            </a:gradFill>
            <a:ln w="12700">
              <a:solidFill>
                <a:schemeClr val="tx1"/>
              </a:solidFill>
              <a:miter lim="800000"/>
              <a:headEnd/>
              <a:tailEnd/>
            </a:ln>
          </p:spPr>
          <p:txBody>
            <a:bodyPr wrap="none" anchor="ctr"/>
            <a:lstStyle/>
            <a:p>
              <a:endParaRPr lang="fr-FR" sz="1200" b="1"/>
            </a:p>
          </p:txBody>
        </p:sp>
        <p:sp>
          <p:nvSpPr>
            <p:cNvPr id="67655" name="Text Box 52"/>
            <p:cNvSpPr txBox="1">
              <a:spLocks noChangeArrowheads="1"/>
            </p:cNvSpPr>
            <p:nvPr/>
          </p:nvSpPr>
          <p:spPr bwMode="auto">
            <a:xfrm>
              <a:off x="567" y="1139"/>
              <a:ext cx="304" cy="174"/>
            </a:xfrm>
            <a:prstGeom prst="rect">
              <a:avLst/>
            </a:prstGeom>
            <a:gradFill rotWithShape="1">
              <a:gsLst>
                <a:gs pos="0">
                  <a:srgbClr val="000000"/>
                </a:gs>
                <a:gs pos="50000">
                  <a:srgbClr val="FFFF00"/>
                </a:gs>
                <a:gs pos="100000">
                  <a:srgbClr val="000000"/>
                </a:gs>
              </a:gsLst>
              <a:lin ang="5400000" scaled="1"/>
            </a:gradFill>
            <a:ln w="9525">
              <a:noFill/>
              <a:miter lim="800000"/>
              <a:headEnd/>
              <a:tailEnd/>
            </a:ln>
          </p:spPr>
          <p:txBody>
            <a:bodyPr wrap="none">
              <a:spAutoFit/>
            </a:bodyPr>
            <a:lstStyle/>
            <a:p>
              <a:r>
                <a:rPr lang="en-US" sz="1200" b="1"/>
                <a:t>NS2</a:t>
              </a:r>
            </a:p>
          </p:txBody>
        </p:sp>
      </p:grpSp>
      <p:sp>
        <p:nvSpPr>
          <p:cNvPr id="67629" name="AutoShape 53"/>
          <p:cNvSpPr>
            <a:spLocks noChangeArrowheads="1"/>
          </p:cNvSpPr>
          <p:nvPr/>
        </p:nvSpPr>
        <p:spPr bwMode="auto">
          <a:xfrm rot="-1287582">
            <a:off x="1196975" y="1281113"/>
            <a:ext cx="134938"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30" name="AutoShape 54"/>
          <p:cNvSpPr>
            <a:spLocks noChangeArrowheads="1"/>
          </p:cNvSpPr>
          <p:nvPr/>
        </p:nvSpPr>
        <p:spPr bwMode="auto">
          <a:xfrm rot="-1287582">
            <a:off x="755650" y="1284288"/>
            <a:ext cx="134938" cy="212725"/>
          </a:xfrm>
          <a:prstGeom prst="downArrow">
            <a:avLst>
              <a:gd name="adj1" fmla="val 50000"/>
              <a:gd name="adj2" fmla="val 35033"/>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31" name="AutoShape 55"/>
          <p:cNvSpPr>
            <a:spLocks noChangeArrowheads="1"/>
          </p:cNvSpPr>
          <p:nvPr/>
        </p:nvSpPr>
        <p:spPr bwMode="auto">
          <a:xfrm rot="8777241" flipH="1">
            <a:off x="1830388" y="1746250"/>
            <a:ext cx="77787" cy="265113"/>
          </a:xfrm>
          <a:prstGeom prst="downArrow">
            <a:avLst>
              <a:gd name="adj1" fmla="val 50000"/>
              <a:gd name="adj2" fmla="val 75738"/>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32" name="AutoShape 56"/>
          <p:cNvSpPr>
            <a:spLocks noChangeArrowheads="1"/>
          </p:cNvSpPr>
          <p:nvPr/>
        </p:nvSpPr>
        <p:spPr bwMode="auto">
          <a:xfrm rot="8777241" flipH="1">
            <a:off x="1362075" y="1758950"/>
            <a:ext cx="77788" cy="265113"/>
          </a:xfrm>
          <a:prstGeom prst="downArrow">
            <a:avLst>
              <a:gd name="adj1" fmla="val 50000"/>
              <a:gd name="adj2" fmla="val 75737"/>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
        <p:nvSpPr>
          <p:cNvPr id="67633" name="Line 57"/>
          <p:cNvSpPr>
            <a:spLocks noChangeShapeType="1"/>
          </p:cNvSpPr>
          <p:nvPr/>
        </p:nvSpPr>
        <p:spPr bwMode="auto">
          <a:xfrm flipH="1">
            <a:off x="1827213" y="1768475"/>
            <a:ext cx="3108325" cy="1309688"/>
          </a:xfrm>
          <a:prstGeom prst="line">
            <a:avLst/>
          </a:prstGeom>
          <a:noFill/>
          <a:ln w="19050" cap="rnd">
            <a:solidFill>
              <a:schemeClr val="bg1"/>
            </a:solidFill>
            <a:prstDash val="sysDot"/>
            <a:round/>
            <a:headEnd/>
            <a:tailEnd/>
          </a:ln>
        </p:spPr>
        <p:txBody>
          <a:bodyPr/>
          <a:lstStyle/>
          <a:p>
            <a:endParaRPr lang="fr-FR"/>
          </a:p>
        </p:txBody>
      </p:sp>
      <p:sp>
        <p:nvSpPr>
          <p:cNvPr id="67634" name="Line 58"/>
          <p:cNvSpPr>
            <a:spLocks noChangeShapeType="1"/>
          </p:cNvSpPr>
          <p:nvPr/>
        </p:nvSpPr>
        <p:spPr bwMode="auto">
          <a:xfrm flipH="1">
            <a:off x="6588125" y="1746250"/>
            <a:ext cx="1279525" cy="1331913"/>
          </a:xfrm>
          <a:prstGeom prst="line">
            <a:avLst/>
          </a:prstGeom>
          <a:noFill/>
          <a:ln w="19050" cap="rnd">
            <a:solidFill>
              <a:schemeClr val="bg1"/>
            </a:solidFill>
            <a:prstDash val="sysDot"/>
            <a:round/>
            <a:headEnd/>
            <a:tailEnd/>
          </a:ln>
        </p:spPr>
        <p:txBody>
          <a:bodyPr/>
          <a:lstStyle/>
          <a:p>
            <a:endParaRPr lang="fr-FR"/>
          </a:p>
        </p:txBody>
      </p:sp>
      <p:grpSp>
        <p:nvGrpSpPr>
          <p:cNvPr id="67635" name="Group 59"/>
          <p:cNvGrpSpPr>
            <a:grpSpLocks/>
          </p:cNvGrpSpPr>
          <p:nvPr/>
        </p:nvGrpSpPr>
        <p:grpSpPr bwMode="auto">
          <a:xfrm>
            <a:off x="4935538" y="1493838"/>
            <a:ext cx="536575" cy="276225"/>
            <a:chOff x="3122" y="1139"/>
            <a:chExt cx="338" cy="174"/>
          </a:xfrm>
        </p:grpSpPr>
        <p:sp>
          <p:nvSpPr>
            <p:cNvPr id="67652" name="Rectangle 60"/>
            <p:cNvSpPr>
              <a:spLocks noChangeAspect="1" noChangeArrowheads="1"/>
            </p:cNvSpPr>
            <p:nvPr/>
          </p:nvSpPr>
          <p:spPr bwMode="auto">
            <a:xfrm>
              <a:off x="3122" y="1144"/>
              <a:ext cx="338" cy="163"/>
            </a:xfrm>
            <a:prstGeom prst="rect">
              <a:avLst/>
            </a:prstGeom>
            <a:gradFill rotWithShape="1">
              <a:gsLst>
                <a:gs pos="0">
                  <a:srgbClr val="000000"/>
                </a:gs>
                <a:gs pos="50000">
                  <a:srgbClr val="CC3300"/>
                </a:gs>
                <a:gs pos="100000">
                  <a:srgbClr val="000000"/>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7653" name="Text Box 61"/>
            <p:cNvSpPr txBox="1">
              <a:spLocks noChangeArrowheads="1"/>
            </p:cNvSpPr>
            <p:nvPr/>
          </p:nvSpPr>
          <p:spPr bwMode="auto">
            <a:xfrm>
              <a:off x="3148" y="1139"/>
              <a:ext cx="251" cy="174"/>
            </a:xfrm>
            <a:prstGeom prst="rect">
              <a:avLst/>
            </a:prstGeom>
            <a:noFill/>
            <a:ln w="9525">
              <a:noFill/>
              <a:miter lim="800000"/>
              <a:headEnd/>
              <a:tailEnd/>
            </a:ln>
          </p:spPr>
          <p:txBody>
            <a:bodyPr wrap="none">
              <a:spAutoFit/>
            </a:bodyPr>
            <a:lstStyle/>
            <a:p>
              <a:r>
                <a:rPr lang="en-US" sz="1200" b="1">
                  <a:solidFill>
                    <a:schemeClr val="bg1"/>
                  </a:solidFill>
                </a:rPr>
                <a:t>M2</a:t>
              </a:r>
            </a:p>
          </p:txBody>
        </p:sp>
      </p:grpSp>
      <p:sp>
        <p:nvSpPr>
          <p:cNvPr id="67636" name="AutoShape 62"/>
          <p:cNvSpPr>
            <a:spLocks noChangeArrowheads="1"/>
          </p:cNvSpPr>
          <p:nvPr/>
        </p:nvSpPr>
        <p:spPr bwMode="auto">
          <a:xfrm rot="-1287582">
            <a:off x="4840288" y="1277938"/>
            <a:ext cx="127000" cy="211137"/>
          </a:xfrm>
          <a:prstGeom prst="downArrow">
            <a:avLst>
              <a:gd name="adj1" fmla="val 50000"/>
              <a:gd name="adj2" fmla="val 36944"/>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7637" name="AutoShape 63"/>
          <p:cNvSpPr>
            <a:spLocks noChangeArrowheads="1"/>
          </p:cNvSpPr>
          <p:nvPr/>
        </p:nvSpPr>
        <p:spPr bwMode="auto">
          <a:xfrm rot="8777241" flipH="1">
            <a:off x="5507038" y="1746250"/>
            <a:ext cx="73025" cy="265113"/>
          </a:xfrm>
          <a:prstGeom prst="downArrow">
            <a:avLst>
              <a:gd name="adj1" fmla="val 50000"/>
              <a:gd name="adj2" fmla="val 80676"/>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grpSp>
        <p:nvGrpSpPr>
          <p:cNvPr id="67638" name="Group 64"/>
          <p:cNvGrpSpPr>
            <a:grpSpLocks/>
          </p:cNvGrpSpPr>
          <p:nvPr/>
        </p:nvGrpSpPr>
        <p:grpSpPr bwMode="auto">
          <a:xfrm>
            <a:off x="2843213" y="2646363"/>
            <a:ext cx="3816350" cy="1152525"/>
            <a:chOff x="1746" y="2024"/>
            <a:chExt cx="2404" cy="726"/>
          </a:xfrm>
        </p:grpSpPr>
        <p:sp>
          <p:nvSpPr>
            <p:cNvPr id="67645" name="Rectangle 65"/>
            <p:cNvSpPr>
              <a:spLocks noChangeArrowheads="1"/>
            </p:cNvSpPr>
            <p:nvPr/>
          </p:nvSpPr>
          <p:spPr bwMode="auto">
            <a:xfrm>
              <a:off x="2802" y="2137"/>
              <a:ext cx="101" cy="475"/>
            </a:xfrm>
            <a:prstGeom prst="rect">
              <a:avLst/>
            </a:prstGeom>
            <a:solidFill>
              <a:srgbClr val="0000FF"/>
            </a:solidFill>
            <a:ln w="9525">
              <a:noFill/>
              <a:miter lim="800000"/>
              <a:headEnd/>
              <a:tailEnd/>
            </a:ln>
          </p:spPr>
          <p:txBody>
            <a:bodyPr wrap="none" anchor="ctr"/>
            <a:lstStyle/>
            <a:p>
              <a:endParaRPr lang="fr-FR"/>
            </a:p>
          </p:txBody>
        </p:sp>
        <p:sp>
          <p:nvSpPr>
            <p:cNvPr id="67646" name="Rectangle 66"/>
            <p:cNvSpPr>
              <a:spLocks noChangeAspect="1" noChangeArrowheads="1"/>
            </p:cNvSpPr>
            <p:nvPr/>
          </p:nvSpPr>
          <p:spPr bwMode="auto">
            <a:xfrm>
              <a:off x="1746" y="2137"/>
              <a:ext cx="1056" cy="469"/>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sp>
          <p:nvSpPr>
            <p:cNvPr id="67647" name="Rectangle 67"/>
            <p:cNvSpPr>
              <a:spLocks noChangeAspect="1" noChangeArrowheads="1"/>
            </p:cNvSpPr>
            <p:nvPr/>
          </p:nvSpPr>
          <p:spPr bwMode="auto">
            <a:xfrm>
              <a:off x="2903" y="2137"/>
              <a:ext cx="1247" cy="469"/>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sz="1200" b="1">
                <a:solidFill>
                  <a:schemeClr val="bg1"/>
                </a:solidFill>
              </a:endParaRPr>
            </a:p>
          </p:txBody>
        </p:sp>
        <p:grpSp>
          <p:nvGrpSpPr>
            <p:cNvPr id="67648" name="Group 68"/>
            <p:cNvGrpSpPr>
              <a:grpSpLocks/>
            </p:cNvGrpSpPr>
            <p:nvPr/>
          </p:nvGrpSpPr>
          <p:grpSpPr bwMode="auto">
            <a:xfrm>
              <a:off x="2789" y="2024"/>
              <a:ext cx="134" cy="726"/>
              <a:chOff x="2802" y="2159"/>
              <a:chExt cx="134" cy="448"/>
            </a:xfrm>
          </p:grpSpPr>
          <p:sp>
            <p:nvSpPr>
              <p:cNvPr id="67650" name="Line 69"/>
              <p:cNvSpPr>
                <a:spLocks noChangeShapeType="1"/>
              </p:cNvSpPr>
              <p:nvPr/>
            </p:nvSpPr>
            <p:spPr bwMode="auto">
              <a:xfrm flipH="1">
                <a:off x="2802" y="2159"/>
                <a:ext cx="101" cy="447"/>
              </a:xfrm>
              <a:prstGeom prst="line">
                <a:avLst/>
              </a:prstGeom>
              <a:noFill/>
              <a:ln w="19050">
                <a:solidFill>
                  <a:schemeClr val="bg1"/>
                </a:solidFill>
                <a:round/>
                <a:headEnd/>
                <a:tailEnd/>
              </a:ln>
            </p:spPr>
            <p:txBody>
              <a:bodyPr/>
              <a:lstStyle/>
              <a:p>
                <a:endParaRPr lang="fr-FR"/>
              </a:p>
            </p:txBody>
          </p:sp>
          <p:sp>
            <p:nvSpPr>
              <p:cNvPr id="67651" name="Line 70"/>
              <p:cNvSpPr>
                <a:spLocks noChangeShapeType="1"/>
              </p:cNvSpPr>
              <p:nvPr/>
            </p:nvSpPr>
            <p:spPr bwMode="auto">
              <a:xfrm flipH="1">
                <a:off x="2835" y="2160"/>
                <a:ext cx="101" cy="447"/>
              </a:xfrm>
              <a:prstGeom prst="line">
                <a:avLst/>
              </a:prstGeom>
              <a:noFill/>
              <a:ln w="19050">
                <a:solidFill>
                  <a:schemeClr val="bg1"/>
                </a:solidFill>
                <a:round/>
                <a:headEnd/>
                <a:tailEnd/>
              </a:ln>
            </p:spPr>
            <p:txBody>
              <a:bodyPr/>
              <a:lstStyle/>
              <a:p>
                <a:endParaRPr lang="fr-FR"/>
              </a:p>
            </p:txBody>
          </p:sp>
        </p:grpSp>
        <p:sp>
          <p:nvSpPr>
            <p:cNvPr id="67649" name="Text Box 71"/>
            <p:cNvSpPr txBox="1">
              <a:spLocks noChangeArrowheads="1"/>
            </p:cNvSpPr>
            <p:nvPr/>
          </p:nvSpPr>
          <p:spPr bwMode="auto">
            <a:xfrm>
              <a:off x="3337" y="2228"/>
              <a:ext cx="215" cy="252"/>
            </a:xfrm>
            <a:prstGeom prst="rect">
              <a:avLst/>
            </a:prstGeom>
            <a:noFill/>
            <a:ln w="9525">
              <a:noFill/>
              <a:miter lim="800000"/>
              <a:headEnd/>
              <a:tailEnd/>
            </a:ln>
          </p:spPr>
          <p:txBody>
            <a:bodyPr wrap="none">
              <a:spAutoFit/>
            </a:bodyPr>
            <a:lstStyle/>
            <a:p>
              <a:r>
                <a:rPr lang="en-US" sz="2000" b="1">
                  <a:solidFill>
                    <a:schemeClr val="bg1"/>
                  </a:solidFill>
                </a:rPr>
                <a:t>L</a:t>
              </a:r>
            </a:p>
          </p:txBody>
        </p:sp>
      </p:grpSp>
      <p:sp>
        <p:nvSpPr>
          <p:cNvPr id="67639" name="Oval 72"/>
          <p:cNvSpPr>
            <a:spLocks noChangeArrowheads="1"/>
          </p:cNvSpPr>
          <p:nvPr/>
        </p:nvSpPr>
        <p:spPr bwMode="auto">
          <a:xfrm>
            <a:off x="2087563" y="2754313"/>
            <a:ext cx="1189037" cy="1438275"/>
          </a:xfrm>
          <a:prstGeom prst="ellipse">
            <a:avLst/>
          </a:prstGeom>
          <a:noFill/>
          <a:ln w="38100" cap="rnd">
            <a:solidFill>
              <a:srgbClr val="CC3300"/>
            </a:solidFill>
            <a:prstDash val="sysDot"/>
            <a:round/>
            <a:headEnd/>
            <a:tailEnd/>
          </a:ln>
        </p:spPr>
        <p:txBody>
          <a:bodyPr wrap="none" anchor="ctr"/>
          <a:lstStyle/>
          <a:p>
            <a:endParaRPr lang="fr-FR"/>
          </a:p>
        </p:txBody>
      </p:sp>
      <p:sp>
        <p:nvSpPr>
          <p:cNvPr id="67640" name="Text Box 73"/>
          <p:cNvSpPr txBox="1">
            <a:spLocks noChangeArrowheads="1"/>
          </p:cNvSpPr>
          <p:nvPr/>
        </p:nvSpPr>
        <p:spPr bwMode="auto">
          <a:xfrm>
            <a:off x="3454400" y="4465638"/>
            <a:ext cx="6629400" cy="400050"/>
          </a:xfrm>
          <a:prstGeom prst="rect">
            <a:avLst/>
          </a:prstGeom>
          <a:noFill/>
          <a:ln w="9525">
            <a:noFill/>
            <a:miter lim="800000"/>
            <a:headEnd/>
            <a:tailEnd/>
          </a:ln>
        </p:spPr>
        <p:txBody>
          <a:bodyPr wrap="none">
            <a:spAutoFit/>
          </a:bodyPr>
          <a:lstStyle/>
          <a:p>
            <a:r>
              <a:rPr lang="en-US" sz="2000" b="1">
                <a:solidFill>
                  <a:schemeClr val="bg1"/>
                </a:solidFill>
              </a:rPr>
              <a:t>- Start-M2…Start-L…Stop-M2-poly A…. Stop L-poly A</a:t>
            </a:r>
          </a:p>
        </p:txBody>
      </p:sp>
      <p:sp>
        <p:nvSpPr>
          <p:cNvPr id="67641" name="Line 74"/>
          <p:cNvSpPr>
            <a:spLocks noChangeShapeType="1"/>
          </p:cNvSpPr>
          <p:nvPr/>
        </p:nvSpPr>
        <p:spPr bwMode="auto">
          <a:xfrm flipV="1">
            <a:off x="7000875" y="5292725"/>
            <a:ext cx="1819275" cy="0"/>
          </a:xfrm>
          <a:prstGeom prst="line">
            <a:avLst/>
          </a:prstGeom>
          <a:noFill/>
          <a:ln w="9525">
            <a:solidFill>
              <a:schemeClr val="bg1"/>
            </a:solidFill>
            <a:round/>
            <a:headEnd/>
            <a:tailEnd/>
          </a:ln>
        </p:spPr>
        <p:txBody>
          <a:bodyPr/>
          <a:lstStyle/>
          <a:p>
            <a:endParaRPr lang="fr-FR"/>
          </a:p>
        </p:txBody>
      </p:sp>
      <p:sp>
        <p:nvSpPr>
          <p:cNvPr id="67642" name="Rectangle 75"/>
          <p:cNvSpPr>
            <a:spLocks noChangeArrowheads="1"/>
          </p:cNvSpPr>
          <p:nvPr/>
        </p:nvSpPr>
        <p:spPr bwMode="auto">
          <a:xfrm>
            <a:off x="7272338" y="5248275"/>
            <a:ext cx="160337" cy="88900"/>
          </a:xfrm>
          <a:prstGeom prst="rect">
            <a:avLst/>
          </a:prstGeom>
          <a:solidFill>
            <a:srgbClr val="000066"/>
          </a:solidFill>
          <a:ln w="38100">
            <a:solidFill>
              <a:schemeClr val="bg1"/>
            </a:solidFill>
            <a:miter lim="800000"/>
            <a:headEnd/>
            <a:tailEnd/>
          </a:ln>
        </p:spPr>
        <p:txBody>
          <a:bodyPr wrap="none" anchor="ctr"/>
          <a:lstStyle/>
          <a:p>
            <a:endParaRPr lang="fr-FR"/>
          </a:p>
        </p:txBody>
      </p:sp>
      <p:sp>
        <p:nvSpPr>
          <p:cNvPr id="67643" name="Text Box 76"/>
          <p:cNvSpPr txBox="1">
            <a:spLocks noChangeArrowheads="1"/>
          </p:cNvSpPr>
          <p:nvPr/>
        </p:nvSpPr>
        <p:spPr bwMode="auto">
          <a:xfrm>
            <a:off x="7235825" y="4914900"/>
            <a:ext cx="309563" cy="338138"/>
          </a:xfrm>
          <a:prstGeom prst="rect">
            <a:avLst/>
          </a:prstGeom>
          <a:noFill/>
          <a:ln w="9525">
            <a:noFill/>
            <a:miter lim="800000"/>
            <a:headEnd/>
            <a:tailEnd/>
          </a:ln>
        </p:spPr>
        <p:txBody>
          <a:bodyPr wrap="none">
            <a:spAutoFit/>
          </a:bodyPr>
          <a:lstStyle/>
          <a:p>
            <a:r>
              <a:rPr lang="en-US" sz="1600" b="1">
                <a:solidFill>
                  <a:schemeClr val="bg1"/>
                </a:solidFill>
              </a:rPr>
              <a:t>?</a:t>
            </a:r>
          </a:p>
        </p:txBody>
      </p:sp>
      <p:sp>
        <p:nvSpPr>
          <p:cNvPr id="67644" name="Text Box 77"/>
          <p:cNvSpPr txBox="1">
            <a:spLocks noChangeArrowheads="1"/>
          </p:cNvSpPr>
          <p:nvPr/>
        </p:nvSpPr>
        <p:spPr bwMode="auto">
          <a:xfrm>
            <a:off x="138113" y="6181725"/>
            <a:ext cx="8328025" cy="369888"/>
          </a:xfrm>
          <a:prstGeom prst="rect">
            <a:avLst/>
          </a:prstGeom>
          <a:noFill/>
          <a:ln w="9525">
            <a:noFill/>
            <a:miter lim="800000"/>
            <a:headEnd/>
            <a:tailEnd/>
          </a:ln>
        </p:spPr>
        <p:txBody>
          <a:bodyPr wrap="none">
            <a:spAutoFit/>
          </a:bodyPr>
          <a:lstStyle/>
          <a:p>
            <a:pPr>
              <a:buFont typeface="Wingdings" pitchFamily="2" charset="2"/>
              <a:buChar char="v"/>
            </a:pPr>
            <a:r>
              <a:rPr lang="en-US" b="1">
                <a:solidFill>
                  <a:schemeClr val="bg1"/>
                </a:solidFill>
              </a:rPr>
              <a:t>None efficient start signal for M2 and polymerase scanning through M2?</a:t>
            </a:r>
          </a:p>
        </p:txBody>
      </p:sp>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558082" name="Rectangle 2"/>
          <p:cNvSpPr>
            <a:spLocks noChangeArrowheads="1"/>
          </p:cNvSpPr>
          <p:nvPr/>
        </p:nvSpPr>
        <p:spPr bwMode="auto">
          <a:xfrm>
            <a:off x="611188" y="173038"/>
            <a:ext cx="7818437" cy="638175"/>
          </a:xfrm>
          <a:prstGeom prst="rect">
            <a:avLst/>
          </a:prstGeom>
          <a:noFill/>
          <a:ln w="12700">
            <a:noFill/>
            <a:miter lim="800000"/>
            <a:headEnd/>
            <a:tailEnd/>
          </a:ln>
          <a:effectLst/>
        </p:spPr>
        <p:txBody>
          <a:bodyPr lIns="90488" tIns="44450" rIns="90488" bIns="44450">
            <a:spAutoFit/>
          </a:bodyPr>
          <a:lstStyle/>
          <a:p>
            <a:pPr defTabSz="762000">
              <a:defRPr/>
            </a:pPr>
            <a:r>
              <a:rPr lang="en-US" sz="3600" b="1">
                <a:solidFill>
                  <a:srgbClr val="FFFF00"/>
                </a:solidFill>
                <a:effectLst>
                  <a:outerShdw blurRad="38100" dist="38100" dir="2700000" algn="tl">
                    <a:srgbClr val="000000"/>
                  </a:outerShdw>
                </a:effectLst>
                <a:latin typeface="Arial" charset="0"/>
                <a:cs typeface="Times New Roman" pitchFamily="18" charset="0"/>
              </a:rPr>
              <a:t>Transcription</a:t>
            </a:r>
          </a:p>
        </p:txBody>
      </p:sp>
      <p:sp>
        <p:nvSpPr>
          <p:cNvPr id="68611" name="Text Box 3"/>
          <p:cNvSpPr txBox="1">
            <a:spLocks noChangeArrowheads="1"/>
          </p:cNvSpPr>
          <p:nvPr/>
        </p:nvSpPr>
        <p:spPr bwMode="auto">
          <a:xfrm>
            <a:off x="130175" y="1160463"/>
            <a:ext cx="7224713" cy="369887"/>
          </a:xfrm>
          <a:prstGeom prst="rect">
            <a:avLst/>
          </a:prstGeom>
          <a:noFill/>
          <a:ln w="9525">
            <a:noFill/>
            <a:miter lim="800000"/>
            <a:headEnd/>
            <a:tailEnd/>
          </a:ln>
        </p:spPr>
        <p:txBody>
          <a:bodyPr wrap="none">
            <a:spAutoFit/>
          </a:bodyPr>
          <a:lstStyle/>
          <a:p>
            <a:r>
              <a:rPr lang="fr-FR" b="1">
                <a:solidFill>
                  <a:schemeClr val="bg1"/>
                </a:solidFill>
              </a:rPr>
              <a:t>M2-1 protein of pneumoviruses is a transcription anti-terminator</a:t>
            </a:r>
            <a:endParaRPr lang="en-US" b="1">
              <a:solidFill>
                <a:schemeClr val="bg1"/>
              </a:solidFill>
            </a:endParaRPr>
          </a:p>
        </p:txBody>
      </p:sp>
      <p:sp>
        <p:nvSpPr>
          <p:cNvPr id="68612" name="Rectangle 4"/>
          <p:cNvSpPr>
            <a:spLocks noChangeAspect="1" noChangeArrowheads="1"/>
          </p:cNvSpPr>
          <p:nvPr/>
        </p:nvSpPr>
        <p:spPr bwMode="auto">
          <a:xfrm>
            <a:off x="2006600" y="2424113"/>
            <a:ext cx="1831975" cy="749300"/>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a:p>
        </p:txBody>
      </p:sp>
      <p:sp>
        <p:nvSpPr>
          <p:cNvPr id="68613" name="Text Box 5"/>
          <p:cNvSpPr txBox="1">
            <a:spLocks noChangeArrowheads="1"/>
          </p:cNvSpPr>
          <p:nvPr/>
        </p:nvSpPr>
        <p:spPr bwMode="auto">
          <a:xfrm>
            <a:off x="2659063" y="2563813"/>
            <a:ext cx="541337" cy="400050"/>
          </a:xfrm>
          <a:prstGeom prst="rect">
            <a:avLst/>
          </a:prstGeom>
          <a:noFill/>
          <a:ln w="9525">
            <a:noFill/>
            <a:miter lim="800000"/>
            <a:headEnd/>
            <a:tailEnd/>
          </a:ln>
        </p:spPr>
        <p:txBody>
          <a:bodyPr wrap="none">
            <a:spAutoFit/>
          </a:bodyPr>
          <a:lstStyle/>
          <a:p>
            <a:r>
              <a:rPr lang="en-US" sz="2000" b="1">
                <a:solidFill>
                  <a:schemeClr val="bg1"/>
                </a:solidFill>
              </a:rPr>
              <a:t>NP</a:t>
            </a:r>
          </a:p>
        </p:txBody>
      </p:sp>
      <p:sp>
        <p:nvSpPr>
          <p:cNvPr id="68614" name="AutoShape 6"/>
          <p:cNvSpPr>
            <a:spLocks noChangeArrowheads="1"/>
          </p:cNvSpPr>
          <p:nvPr/>
        </p:nvSpPr>
        <p:spPr bwMode="auto">
          <a:xfrm rot="8777241" flipH="1">
            <a:off x="6372225" y="3122613"/>
            <a:ext cx="160338" cy="766762"/>
          </a:xfrm>
          <a:prstGeom prst="downArrow">
            <a:avLst>
              <a:gd name="adj1" fmla="val 50000"/>
              <a:gd name="adj2" fmla="val 106270"/>
            </a:avLst>
          </a:prstGeom>
          <a:noFill/>
          <a:ln w="28575" cap="rnd">
            <a:solidFill>
              <a:srgbClr val="FF3300"/>
            </a:solidFill>
            <a:prstDash val="sysDot"/>
            <a:miter lim="800000"/>
            <a:headEnd/>
            <a:tailEnd/>
          </a:ln>
        </p:spPr>
        <p:txBody>
          <a:bodyPr rot="10800000" wrap="none" anchor="ctr"/>
          <a:lstStyle/>
          <a:p>
            <a:endParaRPr lang="fr-FR">
              <a:solidFill>
                <a:schemeClr val="bg1"/>
              </a:solidFill>
            </a:endParaRPr>
          </a:p>
        </p:txBody>
      </p:sp>
      <p:sp>
        <p:nvSpPr>
          <p:cNvPr id="68615" name="AutoShape 7"/>
          <p:cNvSpPr>
            <a:spLocks noChangeArrowheads="1"/>
          </p:cNvSpPr>
          <p:nvPr/>
        </p:nvSpPr>
        <p:spPr bwMode="auto">
          <a:xfrm rot="-2426336">
            <a:off x="1655763" y="1881188"/>
            <a:ext cx="261937" cy="611187"/>
          </a:xfrm>
          <a:prstGeom prst="downArrow">
            <a:avLst>
              <a:gd name="adj1" fmla="val 50000"/>
              <a:gd name="adj2" fmla="val 51852"/>
            </a:avLst>
          </a:prstGeom>
          <a:solidFill>
            <a:schemeClr val="tx1"/>
          </a:solidFill>
          <a:ln w="9525">
            <a:solidFill>
              <a:schemeClr val="bg1"/>
            </a:solidFill>
            <a:miter lim="800000"/>
            <a:headEnd/>
            <a:tailEnd/>
          </a:ln>
        </p:spPr>
        <p:txBody>
          <a:bodyPr wrap="none" anchor="ctr"/>
          <a:lstStyle/>
          <a:p>
            <a:endParaRPr lang="fr-FR">
              <a:solidFill>
                <a:schemeClr val="bg1"/>
              </a:solidFill>
            </a:endParaRPr>
          </a:p>
        </p:txBody>
      </p:sp>
      <p:sp>
        <p:nvSpPr>
          <p:cNvPr id="68616" name="Text Box 8"/>
          <p:cNvSpPr txBox="1">
            <a:spLocks noChangeArrowheads="1"/>
          </p:cNvSpPr>
          <p:nvPr/>
        </p:nvSpPr>
        <p:spPr bwMode="auto">
          <a:xfrm>
            <a:off x="468313" y="4113213"/>
            <a:ext cx="8459787" cy="701675"/>
          </a:xfrm>
          <a:prstGeom prst="rect">
            <a:avLst/>
          </a:prstGeom>
          <a:noFill/>
          <a:ln w="9525">
            <a:noFill/>
            <a:miter lim="800000"/>
            <a:headEnd/>
            <a:tailEnd/>
          </a:ln>
        </p:spPr>
        <p:txBody>
          <a:bodyPr>
            <a:spAutoFit/>
          </a:bodyPr>
          <a:lstStyle/>
          <a:p>
            <a:pPr algn="just"/>
            <a:r>
              <a:rPr lang="en-US" sz="2000" b="1">
                <a:solidFill>
                  <a:schemeClr val="bg1"/>
                </a:solidFill>
                <a:cs typeface="Times New Roman" pitchFamily="18" charset="0"/>
              </a:rPr>
              <a:t>Without M2-1 polymerase spontaneously terminate transcription after about 100 nucleotides after transcription initiation.</a:t>
            </a:r>
          </a:p>
        </p:txBody>
      </p:sp>
      <p:sp>
        <p:nvSpPr>
          <p:cNvPr id="68617" name="Text Box 9"/>
          <p:cNvSpPr txBox="1">
            <a:spLocks noChangeArrowheads="1"/>
          </p:cNvSpPr>
          <p:nvPr/>
        </p:nvSpPr>
        <p:spPr bwMode="auto">
          <a:xfrm>
            <a:off x="468313" y="5076825"/>
            <a:ext cx="8459787" cy="701675"/>
          </a:xfrm>
          <a:prstGeom prst="rect">
            <a:avLst/>
          </a:prstGeom>
          <a:noFill/>
          <a:ln w="9525">
            <a:noFill/>
            <a:miter lim="800000"/>
            <a:headEnd/>
            <a:tailEnd/>
          </a:ln>
        </p:spPr>
        <p:txBody>
          <a:bodyPr>
            <a:spAutoFit/>
          </a:bodyPr>
          <a:lstStyle/>
          <a:p>
            <a:pPr algn="just"/>
            <a:r>
              <a:rPr lang="en-US" sz="2000" b="1">
                <a:solidFill>
                  <a:schemeClr val="bg1"/>
                </a:solidFill>
                <a:cs typeface="Times New Roman" pitchFamily="18" charset="0"/>
              </a:rPr>
              <a:t>M2-1 also decreases termination at the intergenic regions thus increasing  amount of read-through transcripts (bicirtronics).  </a:t>
            </a:r>
          </a:p>
        </p:txBody>
      </p:sp>
      <p:sp>
        <p:nvSpPr>
          <p:cNvPr id="68618" name="Text Box 10"/>
          <p:cNvSpPr txBox="1">
            <a:spLocks noChangeArrowheads="1"/>
          </p:cNvSpPr>
          <p:nvPr/>
        </p:nvSpPr>
        <p:spPr bwMode="auto">
          <a:xfrm>
            <a:off x="468313" y="6040438"/>
            <a:ext cx="8459787" cy="1016000"/>
          </a:xfrm>
          <a:prstGeom prst="rect">
            <a:avLst/>
          </a:prstGeom>
          <a:noFill/>
          <a:ln w="9525">
            <a:noFill/>
            <a:miter lim="800000"/>
            <a:headEnd/>
            <a:tailEnd/>
          </a:ln>
        </p:spPr>
        <p:txBody>
          <a:bodyPr>
            <a:spAutoFit/>
          </a:bodyPr>
          <a:lstStyle/>
          <a:p>
            <a:pPr algn="just"/>
            <a:r>
              <a:rPr lang="en-US" sz="2000" b="1">
                <a:solidFill>
                  <a:schemeClr val="bg1"/>
                </a:solidFill>
                <a:cs typeface="Times New Roman" pitchFamily="18" charset="0"/>
              </a:rPr>
              <a:t>For some viruses it is essential for virus replication (HRSV), for others it is only important in </a:t>
            </a:r>
            <a:r>
              <a:rPr lang="en-US" sz="2000" b="1" i="1">
                <a:solidFill>
                  <a:schemeClr val="bg1"/>
                </a:solidFill>
                <a:cs typeface="Times New Roman" pitchFamily="18" charset="0"/>
              </a:rPr>
              <a:t>in vivo</a:t>
            </a:r>
            <a:r>
              <a:rPr lang="en-US" sz="2000" b="1">
                <a:solidFill>
                  <a:schemeClr val="bg1"/>
                </a:solidFill>
                <a:cs typeface="Times New Roman" pitchFamily="18" charset="0"/>
              </a:rPr>
              <a:t> experiments on animals (HMPV).  </a:t>
            </a:r>
          </a:p>
        </p:txBody>
      </p:sp>
      <p:sp>
        <p:nvSpPr>
          <p:cNvPr id="68619" name="Oval 11"/>
          <p:cNvSpPr>
            <a:spLocks noChangeArrowheads="1"/>
          </p:cNvSpPr>
          <p:nvPr/>
        </p:nvSpPr>
        <p:spPr bwMode="auto">
          <a:xfrm>
            <a:off x="238125" y="4294188"/>
            <a:ext cx="157163" cy="73025"/>
          </a:xfrm>
          <a:prstGeom prst="ellipse">
            <a:avLst/>
          </a:prstGeom>
          <a:solidFill>
            <a:schemeClr val="tx1"/>
          </a:solidFill>
          <a:ln w="9525">
            <a:solidFill>
              <a:schemeClr val="tx1"/>
            </a:solidFill>
            <a:round/>
            <a:headEnd/>
            <a:tailEnd/>
          </a:ln>
        </p:spPr>
        <p:txBody>
          <a:bodyPr wrap="none" anchor="ctr"/>
          <a:lstStyle/>
          <a:p>
            <a:endParaRPr lang="fr-FR"/>
          </a:p>
        </p:txBody>
      </p:sp>
      <p:sp>
        <p:nvSpPr>
          <p:cNvPr id="68620" name="Oval 12"/>
          <p:cNvSpPr>
            <a:spLocks noChangeArrowheads="1"/>
          </p:cNvSpPr>
          <p:nvPr/>
        </p:nvSpPr>
        <p:spPr bwMode="auto">
          <a:xfrm>
            <a:off x="238125" y="5264150"/>
            <a:ext cx="157163" cy="73025"/>
          </a:xfrm>
          <a:prstGeom prst="ellipse">
            <a:avLst/>
          </a:prstGeom>
          <a:solidFill>
            <a:schemeClr val="tx1"/>
          </a:solidFill>
          <a:ln w="9525">
            <a:solidFill>
              <a:schemeClr val="tx1"/>
            </a:solidFill>
            <a:round/>
            <a:headEnd/>
            <a:tailEnd/>
          </a:ln>
        </p:spPr>
        <p:txBody>
          <a:bodyPr wrap="none" anchor="ctr"/>
          <a:lstStyle/>
          <a:p>
            <a:endParaRPr lang="fr-FR"/>
          </a:p>
        </p:txBody>
      </p:sp>
      <p:sp>
        <p:nvSpPr>
          <p:cNvPr id="68621" name="Oval 13"/>
          <p:cNvSpPr>
            <a:spLocks noChangeArrowheads="1"/>
          </p:cNvSpPr>
          <p:nvPr/>
        </p:nvSpPr>
        <p:spPr bwMode="auto">
          <a:xfrm>
            <a:off x="238125" y="6202363"/>
            <a:ext cx="157163" cy="73025"/>
          </a:xfrm>
          <a:prstGeom prst="ellipse">
            <a:avLst/>
          </a:prstGeom>
          <a:solidFill>
            <a:schemeClr val="tx1"/>
          </a:solidFill>
          <a:ln w="9525">
            <a:solidFill>
              <a:schemeClr val="tx1"/>
            </a:solidFill>
            <a:round/>
            <a:headEnd/>
            <a:tailEnd/>
          </a:ln>
        </p:spPr>
        <p:txBody>
          <a:bodyPr wrap="none" anchor="ctr"/>
          <a:lstStyle/>
          <a:p>
            <a:endParaRPr lang="fr-FR"/>
          </a:p>
        </p:txBody>
      </p:sp>
      <p:sp>
        <p:nvSpPr>
          <p:cNvPr id="68622" name="AutoShape 14"/>
          <p:cNvSpPr>
            <a:spLocks noChangeArrowheads="1"/>
          </p:cNvSpPr>
          <p:nvPr/>
        </p:nvSpPr>
        <p:spPr bwMode="auto">
          <a:xfrm>
            <a:off x="4427538" y="2708275"/>
            <a:ext cx="1189037" cy="180975"/>
          </a:xfrm>
          <a:prstGeom prst="notchedRightArrow">
            <a:avLst>
              <a:gd name="adj1" fmla="val 50000"/>
              <a:gd name="adj2" fmla="val 184786"/>
            </a:avLst>
          </a:prstGeom>
          <a:noFill/>
          <a:ln w="12700">
            <a:solidFill>
              <a:srgbClr val="FF3300"/>
            </a:solidFill>
            <a:prstDash val="sysDot"/>
            <a:miter lim="800000"/>
            <a:headEnd/>
            <a:tailEnd/>
          </a:ln>
        </p:spPr>
        <p:txBody>
          <a:bodyPr wrap="none" anchor="ctr"/>
          <a:lstStyle/>
          <a:p>
            <a:endParaRPr lang="fr-FR"/>
          </a:p>
        </p:txBody>
      </p:sp>
      <p:sp>
        <p:nvSpPr>
          <p:cNvPr id="68623" name="Rectangle 15"/>
          <p:cNvSpPr>
            <a:spLocks noChangeAspect="1" noChangeArrowheads="1"/>
          </p:cNvSpPr>
          <p:nvPr/>
        </p:nvSpPr>
        <p:spPr bwMode="auto">
          <a:xfrm>
            <a:off x="5980113" y="2420938"/>
            <a:ext cx="176212" cy="749300"/>
          </a:xfrm>
          <a:prstGeom prst="rect">
            <a:avLst/>
          </a:prstGeom>
          <a:gradFill rotWithShape="0">
            <a:gsLst>
              <a:gs pos="0">
                <a:srgbClr val="000018"/>
              </a:gs>
              <a:gs pos="50000">
                <a:srgbClr val="000066"/>
              </a:gs>
              <a:gs pos="100000">
                <a:srgbClr val="000018"/>
              </a:gs>
            </a:gsLst>
            <a:lin ang="5400000" scaled="1"/>
          </a:gradFill>
          <a:ln w="12700">
            <a:solidFill>
              <a:schemeClr val="tx1"/>
            </a:solidFill>
            <a:miter lim="800000"/>
            <a:headEnd/>
            <a:tailEnd/>
          </a:ln>
        </p:spPr>
        <p:txBody>
          <a:bodyPr wrap="none" anchor="ctr"/>
          <a:lstStyle/>
          <a:p>
            <a:endParaRPr lang="fr-FR"/>
          </a:p>
        </p:txBody>
      </p:sp>
      <p:sp>
        <p:nvSpPr>
          <p:cNvPr id="68624" name="Rectangle 16"/>
          <p:cNvSpPr>
            <a:spLocks noChangeArrowheads="1"/>
          </p:cNvSpPr>
          <p:nvPr/>
        </p:nvSpPr>
        <p:spPr bwMode="auto">
          <a:xfrm>
            <a:off x="2414588" y="3603625"/>
            <a:ext cx="1273175" cy="369888"/>
          </a:xfrm>
          <a:prstGeom prst="rect">
            <a:avLst/>
          </a:prstGeom>
          <a:noFill/>
          <a:ln w="9525">
            <a:noFill/>
            <a:miter lim="800000"/>
            <a:headEnd/>
            <a:tailEnd/>
          </a:ln>
        </p:spPr>
        <p:txBody>
          <a:bodyPr wrap="none">
            <a:spAutoFit/>
          </a:bodyPr>
          <a:lstStyle/>
          <a:p>
            <a:r>
              <a:rPr lang="fr-FR" b="1">
                <a:solidFill>
                  <a:schemeClr val="bg1"/>
                </a:solidFill>
                <a:cs typeface="Times New Roman" pitchFamily="18" charset="0"/>
              </a:rPr>
              <a:t>With M2-1</a:t>
            </a:r>
          </a:p>
        </p:txBody>
      </p:sp>
      <p:sp>
        <p:nvSpPr>
          <p:cNvPr id="68625" name="Rectangle 17"/>
          <p:cNvSpPr>
            <a:spLocks noChangeArrowheads="1"/>
          </p:cNvSpPr>
          <p:nvPr/>
        </p:nvSpPr>
        <p:spPr bwMode="auto">
          <a:xfrm>
            <a:off x="6884988" y="3603625"/>
            <a:ext cx="1631950" cy="369888"/>
          </a:xfrm>
          <a:prstGeom prst="rect">
            <a:avLst/>
          </a:prstGeom>
          <a:noFill/>
          <a:ln w="9525">
            <a:noFill/>
            <a:miter lim="800000"/>
            <a:headEnd/>
            <a:tailEnd/>
          </a:ln>
        </p:spPr>
        <p:txBody>
          <a:bodyPr wrap="none">
            <a:spAutoFit/>
          </a:bodyPr>
          <a:lstStyle/>
          <a:p>
            <a:r>
              <a:rPr lang="en-US" b="1">
                <a:solidFill>
                  <a:schemeClr val="bg1"/>
                </a:solidFill>
                <a:cs typeface="Times New Roman" pitchFamily="18" charset="0"/>
              </a:rPr>
              <a:t>Without M2-1</a:t>
            </a:r>
          </a:p>
        </p:txBody>
      </p:sp>
      <p:sp>
        <p:nvSpPr>
          <p:cNvPr id="68626" name="Rectangle 18"/>
          <p:cNvSpPr>
            <a:spLocks noChangeArrowheads="1"/>
          </p:cNvSpPr>
          <p:nvPr/>
        </p:nvSpPr>
        <p:spPr bwMode="auto">
          <a:xfrm>
            <a:off x="6418263" y="2600325"/>
            <a:ext cx="2625725" cy="369888"/>
          </a:xfrm>
          <a:prstGeom prst="rect">
            <a:avLst/>
          </a:prstGeom>
          <a:noFill/>
          <a:ln w="9525">
            <a:noFill/>
            <a:miter lim="800000"/>
            <a:headEnd/>
            <a:tailEnd/>
          </a:ln>
        </p:spPr>
        <p:txBody>
          <a:bodyPr wrap="none">
            <a:spAutoFit/>
          </a:bodyPr>
          <a:lstStyle/>
          <a:p>
            <a:r>
              <a:rPr lang="en-US" b="1">
                <a:solidFill>
                  <a:schemeClr val="bg1"/>
                </a:solidFill>
                <a:cs typeface="Times New Roman" pitchFamily="18" charset="0"/>
              </a:rPr>
              <a:t>Short RNA about 100n</a:t>
            </a:r>
          </a:p>
        </p:txBody>
      </p:sp>
      <p:sp>
        <p:nvSpPr>
          <p:cNvPr id="68627" name="AutoShape 19"/>
          <p:cNvSpPr>
            <a:spLocks noChangeArrowheads="1"/>
          </p:cNvSpPr>
          <p:nvPr/>
        </p:nvSpPr>
        <p:spPr bwMode="auto">
          <a:xfrm rot="8777241" flipH="1">
            <a:off x="3979863" y="3105150"/>
            <a:ext cx="160337" cy="766763"/>
          </a:xfrm>
          <a:prstGeom prst="downArrow">
            <a:avLst>
              <a:gd name="adj1" fmla="val 50000"/>
              <a:gd name="adj2" fmla="val 106271"/>
            </a:avLst>
          </a:prstGeom>
          <a:solidFill>
            <a:srgbClr val="CC3300"/>
          </a:solidFill>
          <a:ln w="9525">
            <a:solidFill>
              <a:schemeClr val="bg1"/>
            </a:solidFill>
            <a:miter lim="800000"/>
            <a:headEnd/>
            <a:tailEnd/>
          </a:ln>
        </p:spPr>
        <p:txBody>
          <a:bodyPr rot="10800000" wrap="none" anchor="ctr"/>
          <a:lstStyle/>
          <a:p>
            <a:endParaRPr lang="fr-FR">
              <a:solidFill>
                <a:schemeClr val="bg1"/>
              </a:solidFill>
            </a:endParaRPr>
          </a:p>
        </p:txBody>
      </p:sp>
    </p:spTree>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560130" name="Rectangle 2"/>
          <p:cNvSpPr>
            <a:spLocks noChangeArrowheads="1"/>
          </p:cNvSpPr>
          <p:nvPr/>
        </p:nvSpPr>
        <p:spPr bwMode="auto">
          <a:xfrm>
            <a:off x="611188" y="173038"/>
            <a:ext cx="7818437" cy="638175"/>
          </a:xfrm>
          <a:prstGeom prst="rect">
            <a:avLst/>
          </a:prstGeom>
          <a:noFill/>
          <a:ln w="12700">
            <a:noFill/>
            <a:miter lim="800000"/>
            <a:headEnd/>
            <a:tailEnd/>
          </a:ln>
          <a:effectLst/>
        </p:spPr>
        <p:txBody>
          <a:bodyPr lIns="90488" tIns="44450" rIns="90488" bIns="44450">
            <a:spAutoFit/>
          </a:bodyPr>
          <a:lstStyle/>
          <a:p>
            <a:pPr defTabSz="762000">
              <a:defRPr/>
            </a:pPr>
            <a:r>
              <a:rPr lang="en-US" sz="3600" b="1">
                <a:solidFill>
                  <a:srgbClr val="FFFF00"/>
                </a:solidFill>
                <a:effectLst>
                  <a:outerShdw blurRad="38100" dist="38100" dir="2700000" algn="tl">
                    <a:srgbClr val="000000"/>
                  </a:outerShdw>
                </a:effectLst>
                <a:latin typeface="Arial" charset="0"/>
                <a:cs typeface="Times New Roman" pitchFamily="18" charset="0"/>
              </a:rPr>
              <a:t>M2 gene expression strategy</a:t>
            </a:r>
          </a:p>
        </p:txBody>
      </p:sp>
      <p:sp>
        <p:nvSpPr>
          <p:cNvPr id="69635" name="Text Box 3"/>
          <p:cNvSpPr txBox="1">
            <a:spLocks noChangeArrowheads="1"/>
          </p:cNvSpPr>
          <p:nvPr/>
        </p:nvSpPr>
        <p:spPr bwMode="auto">
          <a:xfrm>
            <a:off x="130175" y="1412875"/>
            <a:ext cx="7224713" cy="369888"/>
          </a:xfrm>
          <a:prstGeom prst="rect">
            <a:avLst/>
          </a:prstGeom>
          <a:noFill/>
          <a:ln w="9525">
            <a:noFill/>
            <a:miter lim="800000"/>
            <a:headEnd/>
            <a:tailEnd/>
          </a:ln>
        </p:spPr>
        <p:txBody>
          <a:bodyPr wrap="none">
            <a:spAutoFit/>
          </a:bodyPr>
          <a:lstStyle/>
          <a:p>
            <a:r>
              <a:rPr lang="fr-FR" b="1">
                <a:solidFill>
                  <a:schemeClr val="bg1"/>
                </a:solidFill>
              </a:rPr>
              <a:t>M2-1 protein of pneumoviruses is a transcription anti-terminator</a:t>
            </a:r>
            <a:endParaRPr lang="en-US" b="1">
              <a:solidFill>
                <a:schemeClr val="bg1"/>
              </a:solidFill>
            </a:endParaRPr>
          </a:p>
        </p:txBody>
      </p:sp>
      <p:sp>
        <p:nvSpPr>
          <p:cNvPr id="69636" name="Line 4"/>
          <p:cNvSpPr>
            <a:spLocks noChangeShapeType="1"/>
          </p:cNvSpPr>
          <p:nvPr/>
        </p:nvSpPr>
        <p:spPr bwMode="auto">
          <a:xfrm>
            <a:off x="1997075" y="4548188"/>
            <a:ext cx="5119688" cy="0"/>
          </a:xfrm>
          <a:prstGeom prst="line">
            <a:avLst/>
          </a:prstGeom>
          <a:noFill/>
          <a:ln w="38100">
            <a:solidFill>
              <a:schemeClr val="bg1"/>
            </a:solidFill>
            <a:round/>
            <a:headEnd/>
            <a:tailEnd/>
          </a:ln>
        </p:spPr>
        <p:txBody>
          <a:bodyPr/>
          <a:lstStyle/>
          <a:p>
            <a:endParaRPr lang="fr-FR"/>
          </a:p>
        </p:txBody>
      </p:sp>
      <p:sp>
        <p:nvSpPr>
          <p:cNvPr id="69637" name="Rectangle 5"/>
          <p:cNvSpPr>
            <a:spLocks noChangeAspect="1" noChangeArrowheads="1"/>
          </p:cNvSpPr>
          <p:nvPr/>
        </p:nvSpPr>
        <p:spPr bwMode="auto">
          <a:xfrm>
            <a:off x="2006600" y="2312988"/>
            <a:ext cx="5110163" cy="749300"/>
          </a:xfrm>
          <a:prstGeom prst="rect">
            <a:avLst/>
          </a:prstGeom>
          <a:gradFill rotWithShape="1">
            <a:gsLst>
              <a:gs pos="0">
                <a:srgbClr val="000000"/>
              </a:gs>
              <a:gs pos="50000">
                <a:srgbClr val="FF3300"/>
              </a:gs>
              <a:gs pos="100000">
                <a:srgbClr val="000000"/>
              </a:gs>
            </a:gsLst>
            <a:lin ang="5400000" scaled="1"/>
          </a:gradFill>
          <a:ln w="12700">
            <a:solidFill>
              <a:schemeClr val="tx1"/>
            </a:solidFill>
            <a:miter lim="800000"/>
            <a:headEnd/>
            <a:tailEnd/>
          </a:ln>
        </p:spPr>
        <p:txBody>
          <a:bodyPr wrap="none" anchor="ctr"/>
          <a:lstStyle/>
          <a:p>
            <a:endParaRPr lang="fr-FR"/>
          </a:p>
        </p:txBody>
      </p:sp>
      <p:sp>
        <p:nvSpPr>
          <p:cNvPr id="69638" name="Text Box 6"/>
          <p:cNvSpPr txBox="1">
            <a:spLocks noChangeArrowheads="1"/>
          </p:cNvSpPr>
          <p:nvPr/>
        </p:nvSpPr>
        <p:spPr bwMode="auto">
          <a:xfrm>
            <a:off x="4146550" y="2459038"/>
            <a:ext cx="576263" cy="400050"/>
          </a:xfrm>
          <a:prstGeom prst="rect">
            <a:avLst/>
          </a:prstGeom>
          <a:noFill/>
          <a:ln w="9525">
            <a:noFill/>
            <a:miter lim="800000"/>
            <a:headEnd/>
            <a:tailEnd/>
          </a:ln>
        </p:spPr>
        <p:txBody>
          <a:bodyPr wrap="none">
            <a:spAutoFit/>
          </a:bodyPr>
          <a:lstStyle/>
          <a:p>
            <a:r>
              <a:rPr lang="en-US" b="1"/>
              <a:t>M2</a:t>
            </a:r>
            <a:r>
              <a:rPr lang="en-US" sz="2000" b="1">
                <a:solidFill>
                  <a:schemeClr val="bg1"/>
                </a:solidFill>
              </a:rPr>
              <a:t> </a:t>
            </a:r>
          </a:p>
        </p:txBody>
      </p:sp>
      <p:sp>
        <p:nvSpPr>
          <p:cNvPr id="69639" name="Text Box 7"/>
          <p:cNvSpPr txBox="1">
            <a:spLocks noChangeArrowheads="1"/>
          </p:cNvSpPr>
          <p:nvPr/>
        </p:nvSpPr>
        <p:spPr bwMode="auto">
          <a:xfrm>
            <a:off x="468313" y="5356225"/>
            <a:ext cx="8459787" cy="369332"/>
          </a:xfrm>
          <a:prstGeom prst="rect">
            <a:avLst/>
          </a:prstGeom>
          <a:noFill/>
          <a:ln w="9525">
            <a:noFill/>
            <a:miter lim="800000"/>
            <a:headEnd/>
            <a:tailEnd/>
          </a:ln>
        </p:spPr>
        <p:txBody>
          <a:bodyPr>
            <a:spAutoFit/>
          </a:bodyPr>
          <a:lstStyle/>
          <a:p>
            <a:pPr algn="just"/>
            <a:r>
              <a:rPr lang="en-US" b="1">
                <a:solidFill>
                  <a:schemeClr val="bg1"/>
                </a:solidFill>
                <a:cs typeface="Times New Roman" pitchFamily="18" charset="0"/>
              </a:rPr>
              <a:t>Two overlapping ORF</a:t>
            </a:r>
          </a:p>
        </p:txBody>
      </p:sp>
      <p:sp>
        <p:nvSpPr>
          <p:cNvPr id="69640" name="Oval 8"/>
          <p:cNvSpPr>
            <a:spLocks noChangeArrowheads="1"/>
          </p:cNvSpPr>
          <p:nvPr/>
        </p:nvSpPr>
        <p:spPr bwMode="auto">
          <a:xfrm>
            <a:off x="238125" y="5537200"/>
            <a:ext cx="157163" cy="73025"/>
          </a:xfrm>
          <a:prstGeom prst="ellipse">
            <a:avLst/>
          </a:prstGeom>
          <a:solidFill>
            <a:schemeClr val="tx1"/>
          </a:solidFill>
          <a:ln w="9525">
            <a:solidFill>
              <a:schemeClr val="tx1"/>
            </a:solidFill>
            <a:round/>
            <a:headEnd/>
            <a:tailEnd/>
          </a:ln>
        </p:spPr>
        <p:txBody>
          <a:bodyPr wrap="none" anchor="ctr"/>
          <a:lstStyle/>
          <a:p>
            <a:endParaRPr lang="fr-FR"/>
          </a:p>
        </p:txBody>
      </p:sp>
      <p:sp>
        <p:nvSpPr>
          <p:cNvPr id="69641" name="Rectangle 9"/>
          <p:cNvSpPr>
            <a:spLocks noChangeArrowheads="1"/>
          </p:cNvSpPr>
          <p:nvPr/>
        </p:nvSpPr>
        <p:spPr bwMode="auto">
          <a:xfrm>
            <a:off x="1965325" y="4127500"/>
            <a:ext cx="384175" cy="307975"/>
          </a:xfrm>
          <a:prstGeom prst="rect">
            <a:avLst/>
          </a:prstGeom>
          <a:noFill/>
          <a:ln w="9525">
            <a:noFill/>
            <a:miter lim="800000"/>
            <a:headEnd/>
            <a:tailEnd/>
          </a:ln>
        </p:spPr>
        <p:txBody>
          <a:bodyPr wrap="none">
            <a:spAutoFit/>
          </a:bodyPr>
          <a:lstStyle/>
          <a:p>
            <a:r>
              <a:rPr lang="en-US" sz="1400" b="1">
                <a:solidFill>
                  <a:schemeClr val="bg1"/>
                </a:solidFill>
                <a:cs typeface="Times New Roman" pitchFamily="18" charset="0"/>
              </a:rPr>
              <a:t>10</a:t>
            </a:r>
          </a:p>
        </p:txBody>
      </p:sp>
      <p:sp>
        <p:nvSpPr>
          <p:cNvPr id="69642" name="Rectangle 10"/>
          <p:cNvSpPr>
            <a:spLocks noChangeArrowheads="1"/>
          </p:cNvSpPr>
          <p:nvPr/>
        </p:nvSpPr>
        <p:spPr bwMode="auto">
          <a:xfrm>
            <a:off x="5172075" y="4127500"/>
            <a:ext cx="482600" cy="307975"/>
          </a:xfrm>
          <a:prstGeom prst="rect">
            <a:avLst/>
          </a:prstGeom>
          <a:noFill/>
          <a:ln w="9525">
            <a:noFill/>
            <a:miter lim="800000"/>
            <a:headEnd/>
            <a:tailEnd/>
          </a:ln>
        </p:spPr>
        <p:txBody>
          <a:bodyPr wrap="none">
            <a:spAutoFit/>
          </a:bodyPr>
          <a:lstStyle/>
          <a:p>
            <a:r>
              <a:rPr lang="en-US" sz="1400" b="1">
                <a:solidFill>
                  <a:schemeClr val="bg1"/>
                </a:solidFill>
                <a:cs typeface="Times New Roman" pitchFamily="18" charset="0"/>
              </a:rPr>
              <a:t>594</a:t>
            </a:r>
          </a:p>
        </p:txBody>
      </p:sp>
      <p:sp>
        <p:nvSpPr>
          <p:cNvPr id="69643" name="Rectangle 11"/>
          <p:cNvSpPr>
            <a:spLocks noChangeArrowheads="1"/>
          </p:cNvSpPr>
          <p:nvPr/>
        </p:nvSpPr>
        <p:spPr bwMode="auto">
          <a:xfrm>
            <a:off x="4598988" y="4910138"/>
            <a:ext cx="482600" cy="307975"/>
          </a:xfrm>
          <a:prstGeom prst="rect">
            <a:avLst/>
          </a:prstGeom>
          <a:noFill/>
          <a:ln w="9525">
            <a:noFill/>
            <a:miter lim="800000"/>
            <a:headEnd/>
            <a:tailEnd/>
          </a:ln>
        </p:spPr>
        <p:txBody>
          <a:bodyPr wrap="none">
            <a:spAutoFit/>
          </a:bodyPr>
          <a:lstStyle/>
          <a:p>
            <a:r>
              <a:rPr lang="en-US" sz="1400" b="1">
                <a:solidFill>
                  <a:schemeClr val="bg1"/>
                </a:solidFill>
                <a:cs typeface="Times New Roman" pitchFamily="18" charset="0"/>
              </a:rPr>
              <a:t>564</a:t>
            </a:r>
          </a:p>
        </p:txBody>
      </p:sp>
      <p:sp>
        <p:nvSpPr>
          <p:cNvPr id="69644" name="Rectangle 12"/>
          <p:cNvSpPr>
            <a:spLocks noChangeArrowheads="1"/>
          </p:cNvSpPr>
          <p:nvPr/>
        </p:nvSpPr>
        <p:spPr bwMode="auto">
          <a:xfrm>
            <a:off x="6497638" y="4924425"/>
            <a:ext cx="482600" cy="307975"/>
          </a:xfrm>
          <a:prstGeom prst="rect">
            <a:avLst/>
          </a:prstGeom>
          <a:noFill/>
          <a:ln w="9525">
            <a:noFill/>
            <a:miter lim="800000"/>
            <a:headEnd/>
            <a:tailEnd/>
          </a:ln>
        </p:spPr>
        <p:txBody>
          <a:bodyPr wrap="none">
            <a:spAutoFit/>
          </a:bodyPr>
          <a:lstStyle/>
          <a:p>
            <a:r>
              <a:rPr lang="en-US" sz="1400" b="1">
                <a:solidFill>
                  <a:schemeClr val="bg1"/>
                </a:solidFill>
                <a:cs typeface="Times New Roman" pitchFamily="18" charset="0"/>
              </a:rPr>
              <a:t>835</a:t>
            </a:r>
          </a:p>
        </p:txBody>
      </p:sp>
      <p:sp>
        <p:nvSpPr>
          <p:cNvPr id="69645" name="Rectangle 13"/>
          <p:cNvSpPr>
            <a:spLocks noChangeAspect="1" noChangeArrowheads="1"/>
          </p:cNvSpPr>
          <p:nvPr/>
        </p:nvSpPr>
        <p:spPr bwMode="auto">
          <a:xfrm>
            <a:off x="2124075" y="4368800"/>
            <a:ext cx="3240088" cy="360363"/>
          </a:xfrm>
          <a:prstGeom prst="rect">
            <a:avLst/>
          </a:prstGeom>
          <a:gradFill rotWithShape="1">
            <a:gsLst>
              <a:gs pos="0">
                <a:srgbClr val="000000"/>
              </a:gs>
              <a:gs pos="50000">
                <a:srgbClr val="FF3300"/>
              </a:gs>
              <a:gs pos="100000">
                <a:srgbClr val="000000"/>
              </a:gs>
            </a:gsLst>
            <a:lin ang="5400000" scaled="1"/>
          </a:gradFill>
          <a:ln w="12700">
            <a:solidFill>
              <a:schemeClr val="tx1"/>
            </a:solidFill>
            <a:miter lim="800000"/>
            <a:headEnd/>
            <a:tailEnd/>
          </a:ln>
        </p:spPr>
        <p:txBody>
          <a:bodyPr wrap="none" anchor="ctr"/>
          <a:lstStyle/>
          <a:p>
            <a:endParaRPr lang="fr-FR"/>
          </a:p>
        </p:txBody>
      </p:sp>
      <p:sp>
        <p:nvSpPr>
          <p:cNvPr id="69646" name="Text Box 14"/>
          <p:cNvSpPr txBox="1">
            <a:spLocks noChangeArrowheads="1"/>
          </p:cNvSpPr>
          <p:nvPr/>
        </p:nvSpPr>
        <p:spPr bwMode="auto">
          <a:xfrm>
            <a:off x="3186113" y="4303713"/>
            <a:ext cx="711200" cy="400050"/>
          </a:xfrm>
          <a:prstGeom prst="rect">
            <a:avLst/>
          </a:prstGeom>
          <a:noFill/>
          <a:ln w="9525">
            <a:noFill/>
            <a:miter lim="800000"/>
            <a:headEnd/>
            <a:tailEnd/>
          </a:ln>
        </p:spPr>
        <p:txBody>
          <a:bodyPr wrap="none">
            <a:spAutoFit/>
          </a:bodyPr>
          <a:lstStyle/>
          <a:p>
            <a:r>
              <a:rPr lang="en-US" b="1"/>
              <a:t>M2-1</a:t>
            </a:r>
            <a:endParaRPr lang="en-US" sz="2000" b="1">
              <a:solidFill>
                <a:schemeClr val="bg1"/>
              </a:solidFill>
            </a:endParaRPr>
          </a:p>
        </p:txBody>
      </p:sp>
      <p:sp>
        <p:nvSpPr>
          <p:cNvPr id="69647" name="Line 15"/>
          <p:cNvSpPr>
            <a:spLocks noChangeShapeType="1"/>
          </p:cNvSpPr>
          <p:nvPr/>
        </p:nvSpPr>
        <p:spPr bwMode="auto">
          <a:xfrm>
            <a:off x="4535488" y="3176588"/>
            <a:ext cx="0" cy="719137"/>
          </a:xfrm>
          <a:prstGeom prst="line">
            <a:avLst/>
          </a:prstGeom>
          <a:noFill/>
          <a:ln w="57150">
            <a:solidFill>
              <a:schemeClr val="bg1"/>
            </a:solidFill>
            <a:round/>
            <a:headEnd/>
            <a:tailEnd type="triangle" w="med" len="med"/>
          </a:ln>
        </p:spPr>
        <p:txBody>
          <a:bodyPr/>
          <a:lstStyle/>
          <a:p>
            <a:endParaRPr lang="fr-FR"/>
          </a:p>
        </p:txBody>
      </p:sp>
      <p:sp>
        <p:nvSpPr>
          <p:cNvPr id="69648" name="Text Box 16"/>
          <p:cNvSpPr txBox="1">
            <a:spLocks noChangeArrowheads="1"/>
          </p:cNvSpPr>
          <p:nvPr/>
        </p:nvSpPr>
        <p:spPr bwMode="auto">
          <a:xfrm>
            <a:off x="481013" y="5842000"/>
            <a:ext cx="8459787" cy="369332"/>
          </a:xfrm>
          <a:prstGeom prst="rect">
            <a:avLst/>
          </a:prstGeom>
          <a:noFill/>
          <a:ln w="9525">
            <a:noFill/>
            <a:miter lim="800000"/>
            <a:headEnd/>
            <a:tailEnd/>
          </a:ln>
        </p:spPr>
        <p:txBody>
          <a:bodyPr>
            <a:spAutoFit/>
          </a:bodyPr>
          <a:lstStyle/>
          <a:p>
            <a:pPr algn="just"/>
            <a:r>
              <a:rPr lang="en-US" b="1" dirty="0">
                <a:solidFill>
                  <a:schemeClr val="bg1"/>
                </a:solidFill>
                <a:cs typeface="Times New Roman" pitchFamily="18" charset="0"/>
              </a:rPr>
              <a:t>Can ribosome exit at the end of M2-1 and then reinitiate synthesis of M2-2</a:t>
            </a:r>
          </a:p>
        </p:txBody>
      </p:sp>
      <p:sp>
        <p:nvSpPr>
          <p:cNvPr id="69649" name="Oval 17"/>
          <p:cNvSpPr>
            <a:spLocks noChangeArrowheads="1"/>
          </p:cNvSpPr>
          <p:nvPr/>
        </p:nvSpPr>
        <p:spPr bwMode="auto">
          <a:xfrm>
            <a:off x="250825" y="6022975"/>
            <a:ext cx="157163" cy="73025"/>
          </a:xfrm>
          <a:prstGeom prst="ellipse">
            <a:avLst/>
          </a:prstGeom>
          <a:solidFill>
            <a:schemeClr val="tx1"/>
          </a:solidFill>
          <a:ln w="9525">
            <a:solidFill>
              <a:schemeClr val="tx1"/>
            </a:solidFill>
            <a:round/>
            <a:headEnd/>
            <a:tailEnd/>
          </a:ln>
        </p:spPr>
        <p:txBody>
          <a:bodyPr wrap="none" anchor="ctr"/>
          <a:lstStyle/>
          <a:p>
            <a:endParaRPr lang="fr-FR"/>
          </a:p>
        </p:txBody>
      </p:sp>
      <p:sp>
        <p:nvSpPr>
          <p:cNvPr id="69650" name="Rectangle 19"/>
          <p:cNvSpPr>
            <a:spLocks noChangeAspect="1" noChangeArrowheads="1"/>
          </p:cNvSpPr>
          <p:nvPr/>
        </p:nvSpPr>
        <p:spPr bwMode="auto">
          <a:xfrm>
            <a:off x="4787900" y="4591050"/>
            <a:ext cx="1944688" cy="360363"/>
          </a:xfrm>
          <a:prstGeom prst="rect">
            <a:avLst/>
          </a:prstGeom>
          <a:gradFill rotWithShape="1">
            <a:gsLst>
              <a:gs pos="0">
                <a:srgbClr val="000000"/>
              </a:gs>
              <a:gs pos="50000">
                <a:srgbClr val="FFFF00"/>
              </a:gs>
              <a:gs pos="100000">
                <a:srgbClr val="000000"/>
              </a:gs>
            </a:gsLst>
            <a:lin ang="5400000" scaled="1"/>
          </a:gradFill>
          <a:ln w="12700">
            <a:solidFill>
              <a:schemeClr val="tx1"/>
            </a:solidFill>
            <a:miter lim="800000"/>
            <a:headEnd/>
            <a:tailEnd/>
          </a:ln>
        </p:spPr>
        <p:txBody>
          <a:bodyPr wrap="none" anchor="ctr"/>
          <a:lstStyle/>
          <a:p>
            <a:endParaRPr lang="fr-FR"/>
          </a:p>
        </p:txBody>
      </p:sp>
      <p:sp>
        <p:nvSpPr>
          <p:cNvPr id="69651" name="Text Box 20"/>
          <p:cNvSpPr txBox="1">
            <a:spLocks noChangeArrowheads="1"/>
          </p:cNvSpPr>
          <p:nvPr/>
        </p:nvSpPr>
        <p:spPr bwMode="auto">
          <a:xfrm>
            <a:off x="5708650" y="4529138"/>
            <a:ext cx="711200" cy="400050"/>
          </a:xfrm>
          <a:prstGeom prst="rect">
            <a:avLst/>
          </a:prstGeom>
          <a:noFill/>
          <a:ln w="9525">
            <a:noFill/>
            <a:miter lim="800000"/>
            <a:headEnd/>
            <a:tailEnd/>
          </a:ln>
        </p:spPr>
        <p:txBody>
          <a:bodyPr wrap="none">
            <a:spAutoFit/>
          </a:bodyPr>
          <a:lstStyle/>
          <a:p>
            <a:r>
              <a:rPr lang="en-US" b="1"/>
              <a:t>M2-2</a:t>
            </a:r>
            <a:endParaRPr lang="en-US" sz="2000" b="1">
              <a:solidFill>
                <a:schemeClr val="bg1"/>
              </a:solidFill>
            </a:endParaRPr>
          </a:p>
        </p:txBody>
      </p:sp>
      <p:sp>
        <p:nvSpPr>
          <p:cNvPr id="69652" name="Text Box 21"/>
          <p:cNvSpPr txBox="1">
            <a:spLocks noChangeArrowheads="1"/>
          </p:cNvSpPr>
          <p:nvPr/>
        </p:nvSpPr>
        <p:spPr bwMode="auto">
          <a:xfrm>
            <a:off x="179388" y="4292600"/>
            <a:ext cx="1620837" cy="396875"/>
          </a:xfrm>
          <a:prstGeom prst="rect">
            <a:avLst/>
          </a:prstGeom>
          <a:noFill/>
          <a:ln w="9525">
            <a:noFill/>
            <a:miter lim="800000"/>
            <a:headEnd/>
            <a:tailEnd/>
          </a:ln>
        </p:spPr>
        <p:txBody>
          <a:bodyPr>
            <a:spAutoFit/>
          </a:bodyPr>
          <a:lstStyle/>
          <a:p>
            <a:pPr algn="just"/>
            <a:r>
              <a:rPr lang="en-US" sz="2000" b="1">
                <a:solidFill>
                  <a:schemeClr val="bg1"/>
                </a:solidFill>
                <a:cs typeface="Times New Roman" pitchFamily="18" charset="0"/>
              </a:rPr>
              <a:t>22k mRNA</a:t>
            </a:r>
          </a:p>
        </p:txBody>
      </p:sp>
      <p:sp>
        <p:nvSpPr>
          <p:cNvPr id="69653" name="Text Box 22"/>
          <p:cNvSpPr txBox="1">
            <a:spLocks noChangeArrowheads="1"/>
          </p:cNvSpPr>
          <p:nvPr/>
        </p:nvSpPr>
        <p:spPr bwMode="auto">
          <a:xfrm>
            <a:off x="468313" y="6345238"/>
            <a:ext cx="8459787" cy="369332"/>
          </a:xfrm>
          <a:prstGeom prst="rect">
            <a:avLst/>
          </a:prstGeom>
          <a:noFill/>
          <a:ln w="9525">
            <a:noFill/>
            <a:miter lim="800000"/>
            <a:headEnd/>
            <a:tailEnd/>
          </a:ln>
        </p:spPr>
        <p:txBody>
          <a:bodyPr>
            <a:spAutoFit/>
          </a:bodyPr>
          <a:lstStyle/>
          <a:p>
            <a:pPr algn="just"/>
            <a:r>
              <a:rPr lang="en-US" b="1">
                <a:solidFill>
                  <a:schemeClr val="bg1"/>
                </a:solidFill>
                <a:cs typeface="Times New Roman" pitchFamily="18" charset="0"/>
              </a:rPr>
              <a:t>M2-2 regulate balance between transcription and replication</a:t>
            </a:r>
          </a:p>
        </p:txBody>
      </p:sp>
      <p:sp>
        <p:nvSpPr>
          <p:cNvPr id="69654" name="Oval 23"/>
          <p:cNvSpPr>
            <a:spLocks noChangeArrowheads="1"/>
          </p:cNvSpPr>
          <p:nvPr/>
        </p:nvSpPr>
        <p:spPr bwMode="auto">
          <a:xfrm>
            <a:off x="238125" y="6526213"/>
            <a:ext cx="157163" cy="73025"/>
          </a:xfrm>
          <a:prstGeom prst="ellipse">
            <a:avLst/>
          </a:prstGeom>
          <a:solidFill>
            <a:schemeClr val="tx1"/>
          </a:solidFill>
          <a:ln w="9525">
            <a:solidFill>
              <a:schemeClr val="tx1"/>
            </a:solidFill>
            <a:round/>
            <a:headEnd/>
            <a:tailEnd/>
          </a:ln>
        </p:spPr>
        <p:txBody>
          <a:bodyPr wrap="none" anchor="ctr"/>
          <a:lstStyle/>
          <a:p>
            <a:endParaRPr lang="fr-FR"/>
          </a:p>
        </p:txBody>
      </p:sp>
      <p:cxnSp>
        <p:nvCxnSpPr>
          <p:cNvPr id="69655" name="AutoShape 18"/>
          <p:cNvCxnSpPr>
            <a:cxnSpLocks noChangeShapeType="1"/>
            <a:stCxn id="69645" idx="3"/>
            <a:endCxn id="69650" idx="1"/>
          </p:cNvCxnSpPr>
          <p:nvPr/>
        </p:nvCxnSpPr>
        <p:spPr bwMode="auto">
          <a:xfrm flipH="1">
            <a:off x="4787900" y="4549775"/>
            <a:ext cx="576263" cy="222250"/>
          </a:xfrm>
          <a:prstGeom prst="curvedConnector5">
            <a:avLst>
              <a:gd name="adj1" fmla="val -93384"/>
              <a:gd name="adj2" fmla="val -337861"/>
              <a:gd name="adj3" fmla="val 135296"/>
            </a:avLst>
          </a:prstGeom>
          <a:noFill/>
          <a:ln w="57150" cap="rnd">
            <a:solidFill>
              <a:schemeClr val="bg1"/>
            </a:solidFill>
            <a:prstDash val="sysDot"/>
            <a:round/>
            <a:headEnd/>
            <a:tailEnd type="triangle" w="med" len="med"/>
          </a:ln>
        </p:spPr>
      </p:cxnSp>
      <p:sp>
        <p:nvSpPr>
          <p:cNvPr id="69656" name="Text Box 24"/>
          <p:cNvSpPr txBox="1">
            <a:spLocks noChangeArrowheads="1"/>
          </p:cNvSpPr>
          <p:nvPr/>
        </p:nvSpPr>
        <p:spPr bwMode="auto">
          <a:xfrm>
            <a:off x="5734050" y="3451225"/>
            <a:ext cx="433388" cy="584200"/>
          </a:xfrm>
          <a:prstGeom prst="rect">
            <a:avLst/>
          </a:prstGeom>
          <a:noFill/>
          <a:ln w="9525">
            <a:noFill/>
            <a:miter lim="800000"/>
            <a:headEnd/>
            <a:tailEnd/>
          </a:ln>
        </p:spPr>
        <p:txBody>
          <a:bodyPr wrap="none">
            <a:spAutoFit/>
          </a:bodyPr>
          <a:lstStyle/>
          <a:p>
            <a:r>
              <a:rPr lang="fr-FR" sz="3200" b="1">
                <a:solidFill>
                  <a:schemeClr val="bg1"/>
                </a:solidFill>
              </a:rPr>
              <a:t>?</a:t>
            </a:r>
          </a:p>
        </p:txBody>
      </p:sp>
      <p:sp>
        <p:nvSpPr>
          <p:cNvPr id="69657" name="Rectangle 25"/>
          <p:cNvSpPr>
            <a:spLocks noChangeArrowheads="1"/>
          </p:cNvSpPr>
          <p:nvPr/>
        </p:nvSpPr>
        <p:spPr bwMode="auto">
          <a:xfrm>
            <a:off x="8486835" y="5659438"/>
            <a:ext cx="466725" cy="646112"/>
          </a:xfrm>
          <a:prstGeom prst="rect">
            <a:avLst/>
          </a:prstGeom>
          <a:noFill/>
          <a:ln w="9525">
            <a:noFill/>
            <a:miter lim="800000"/>
            <a:headEnd/>
            <a:tailEnd/>
          </a:ln>
        </p:spPr>
        <p:txBody>
          <a:bodyPr wrap="none">
            <a:spAutoFit/>
          </a:bodyPr>
          <a:lstStyle/>
          <a:p>
            <a:r>
              <a:rPr lang="en-US" sz="3600" b="1" dirty="0">
                <a:solidFill>
                  <a:schemeClr val="bg1"/>
                </a:solidFill>
              </a:rPr>
              <a:t>?</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p:cNvCxnSpPr/>
          <p:nvPr/>
        </p:nvCxnSpPr>
        <p:spPr>
          <a:xfrm>
            <a:off x="467544" y="4509120"/>
            <a:ext cx="5040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9" name="ZoneTexte 8"/>
          <p:cNvSpPr txBox="1"/>
          <p:nvPr/>
        </p:nvSpPr>
        <p:spPr>
          <a:xfrm>
            <a:off x="5457036" y="4005064"/>
            <a:ext cx="1449436" cy="369332"/>
          </a:xfrm>
          <a:prstGeom prst="rect">
            <a:avLst/>
          </a:prstGeom>
          <a:noFill/>
        </p:spPr>
        <p:txBody>
          <a:bodyPr wrap="none" rtlCol="0">
            <a:spAutoFit/>
          </a:bodyPr>
          <a:lstStyle/>
          <a:p>
            <a:r>
              <a:rPr lang="fr-FR" dirty="0" smtClean="0"/>
              <a:t>poly(A) signal</a:t>
            </a:r>
            <a:endParaRPr lang="fr-FR" dirty="0"/>
          </a:p>
        </p:txBody>
      </p:sp>
      <p:sp>
        <p:nvSpPr>
          <p:cNvPr id="15" name="ZoneTexte 14"/>
          <p:cNvSpPr txBox="1"/>
          <p:nvPr/>
        </p:nvSpPr>
        <p:spPr>
          <a:xfrm>
            <a:off x="5494399" y="4293096"/>
            <a:ext cx="1983363" cy="338554"/>
          </a:xfrm>
          <a:prstGeom prst="rect">
            <a:avLst/>
          </a:prstGeom>
          <a:noFill/>
        </p:spPr>
        <p:txBody>
          <a:bodyPr wrap="none" rtlCol="0">
            <a:spAutoFit/>
          </a:bodyPr>
          <a:lstStyle/>
          <a:p>
            <a:r>
              <a:rPr lang="fr-FR" sz="1600" u="sng" dirty="0" smtClean="0"/>
              <a:t> </a:t>
            </a:r>
            <a:r>
              <a:rPr lang="fr-FR" sz="1600" u="sng" dirty="0"/>
              <a:t>T</a:t>
            </a:r>
            <a:r>
              <a:rPr lang="fr-FR" sz="1600" u="sng" dirty="0" smtClean="0"/>
              <a:t>AAGAAAAA-</a:t>
            </a:r>
            <a:r>
              <a:rPr lang="fr-FR" sz="1600" dirty="0" smtClean="0"/>
              <a:t>---AAAA</a:t>
            </a:r>
            <a:endParaRPr lang="fr-FR" sz="1600" dirty="0"/>
          </a:p>
        </p:txBody>
      </p:sp>
      <p:sp>
        <p:nvSpPr>
          <p:cNvPr id="16" name="ZoneTexte 15"/>
          <p:cNvSpPr txBox="1"/>
          <p:nvPr/>
        </p:nvSpPr>
        <p:spPr>
          <a:xfrm>
            <a:off x="2170787" y="-57001"/>
            <a:ext cx="4547976" cy="461665"/>
          </a:xfrm>
          <a:prstGeom prst="rect">
            <a:avLst/>
          </a:prstGeom>
          <a:noFill/>
        </p:spPr>
        <p:txBody>
          <a:bodyPr wrap="none" rtlCol="0">
            <a:spAutoFit/>
          </a:bodyPr>
          <a:lstStyle/>
          <a:p>
            <a:r>
              <a:rPr lang="fr-FR" sz="2400" b="1" u="sng" dirty="0" smtClean="0"/>
              <a:t>EBOV GP </a:t>
            </a:r>
            <a:r>
              <a:rPr lang="fr-FR" sz="2400" b="1" u="sng" dirty="0" err="1" smtClean="0"/>
              <a:t>gene</a:t>
            </a:r>
            <a:r>
              <a:rPr lang="fr-FR" sz="2400" b="1" u="sng" dirty="0" smtClean="0"/>
              <a:t> expression </a:t>
            </a:r>
            <a:r>
              <a:rPr lang="fr-FR" sz="2400" b="1" u="sng" dirty="0" err="1" smtClean="0"/>
              <a:t>strategy</a:t>
            </a:r>
            <a:endParaRPr lang="fr-FR" sz="2400" b="1" u="sng" dirty="0"/>
          </a:p>
        </p:txBody>
      </p:sp>
      <p:sp>
        <p:nvSpPr>
          <p:cNvPr id="30" name="Rectangle 6"/>
          <p:cNvSpPr>
            <a:spLocks noChangeArrowheads="1"/>
          </p:cNvSpPr>
          <p:nvPr/>
        </p:nvSpPr>
        <p:spPr bwMode="auto">
          <a:xfrm>
            <a:off x="686866" y="2924955"/>
            <a:ext cx="3009607"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dirty="0" smtClean="0"/>
              <a:t>(A)Transcription </a:t>
            </a:r>
            <a:r>
              <a:rPr lang="en-US" dirty="0"/>
              <a:t>+ RNA editing</a:t>
            </a:r>
          </a:p>
        </p:txBody>
      </p:sp>
      <p:sp>
        <p:nvSpPr>
          <p:cNvPr id="31" name="Rectangle 7"/>
          <p:cNvSpPr>
            <a:spLocks noChangeArrowheads="1"/>
          </p:cNvSpPr>
          <p:nvPr/>
        </p:nvSpPr>
        <p:spPr bwMode="auto">
          <a:xfrm>
            <a:off x="-9054" y="3885099"/>
            <a:ext cx="1161088"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dirty="0"/>
              <a:t>GP mRNA’s</a:t>
            </a:r>
            <a:r>
              <a:rPr lang="en-US" sz="1600" dirty="0">
                <a:latin typeface="Arial" charset="0"/>
              </a:rPr>
              <a:t>:</a:t>
            </a:r>
          </a:p>
        </p:txBody>
      </p:sp>
      <p:sp>
        <p:nvSpPr>
          <p:cNvPr id="32" name="Rectangle 61"/>
          <p:cNvSpPr>
            <a:spLocks noChangeArrowheads="1"/>
          </p:cNvSpPr>
          <p:nvPr/>
        </p:nvSpPr>
        <p:spPr bwMode="auto">
          <a:xfrm>
            <a:off x="4234607" y="2452885"/>
            <a:ext cx="3513138" cy="214313"/>
          </a:xfrm>
          <a:prstGeom prst="rect">
            <a:avLst/>
          </a:prstGeom>
          <a:gradFill rotWithShape="0">
            <a:gsLst>
              <a:gs pos="0">
                <a:schemeClr val="accent1">
                  <a:gamma/>
                  <a:shade val="38039"/>
                  <a:invGamma/>
                </a:schemeClr>
              </a:gs>
              <a:gs pos="50000">
                <a:schemeClr val="accent1"/>
              </a:gs>
              <a:gs pos="100000">
                <a:schemeClr val="accent1">
                  <a:gamma/>
                  <a:shade val="38039"/>
                  <a:invGamma/>
                </a:schemeClr>
              </a:gs>
            </a:gsLst>
            <a:lin ang="540000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3" name="Rectangle 62"/>
          <p:cNvSpPr>
            <a:spLocks noChangeArrowheads="1"/>
          </p:cNvSpPr>
          <p:nvPr/>
        </p:nvSpPr>
        <p:spPr bwMode="auto">
          <a:xfrm>
            <a:off x="5377607" y="2383035"/>
            <a:ext cx="9969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r>
              <a:rPr lang="en-US"/>
              <a:t>ORF II</a:t>
            </a:r>
          </a:p>
        </p:txBody>
      </p:sp>
      <p:sp>
        <p:nvSpPr>
          <p:cNvPr id="34" name="Rectangle 63"/>
          <p:cNvSpPr>
            <a:spLocks noChangeArrowheads="1"/>
          </p:cNvSpPr>
          <p:nvPr/>
        </p:nvSpPr>
        <p:spPr bwMode="auto">
          <a:xfrm>
            <a:off x="1462832" y="2257623"/>
            <a:ext cx="3167063" cy="217487"/>
          </a:xfrm>
          <a:prstGeom prst="rect">
            <a:avLst/>
          </a:prstGeom>
          <a:gradFill rotWithShape="0">
            <a:gsLst>
              <a:gs pos="0">
                <a:schemeClr val="accent1">
                  <a:gamma/>
                  <a:shade val="38039"/>
                  <a:invGamma/>
                </a:schemeClr>
              </a:gs>
              <a:gs pos="50000">
                <a:schemeClr val="accent1"/>
              </a:gs>
              <a:gs pos="100000">
                <a:schemeClr val="accent1">
                  <a:gamma/>
                  <a:shade val="38039"/>
                  <a:invGamma/>
                </a:schemeClr>
              </a:gs>
            </a:gsLst>
            <a:lin ang="540000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5" name="Line 64"/>
          <p:cNvSpPr>
            <a:spLocks noChangeShapeType="1"/>
          </p:cNvSpPr>
          <p:nvPr/>
        </p:nvSpPr>
        <p:spPr bwMode="auto">
          <a:xfrm flipH="1">
            <a:off x="1259632" y="2367160"/>
            <a:ext cx="1984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600"/>
          </a:p>
        </p:txBody>
      </p:sp>
      <p:sp>
        <p:nvSpPr>
          <p:cNvPr id="36" name="Line 65"/>
          <p:cNvSpPr>
            <a:spLocks noChangeShapeType="1"/>
          </p:cNvSpPr>
          <p:nvPr/>
        </p:nvSpPr>
        <p:spPr bwMode="auto">
          <a:xfrm>
            <a:off x="1262807" y="2192535"/>
            <a:ext cx="0" cy="3476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sz="1600"/>
          </a:p>
        </p:txBody>
      </p:sp>
      <p:sp>
        <p:nvSpPr>
          <p:cNvPr id="37" name="Line 66"/>
          <p:cNvSpPr>
            <a:spLocks noChangeShapeType="1"/>
          </p:cNvSpPr>
          <p:nvPr/>
        </p:nvSpPr>
        <p:spPr bwMode="auto">
          <a:xfrm>
            <a:off x="8070007" y="2162373"/>
            <a:ext cx="0" cy="561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38" name="Rectangle 67"/>
          <p:cNvSpPr>
            <a:spLocks noChangeArrowheads="1"/>
          </p:cNvSpPr>
          <p:nvPr/>
        </p:nvSpPr>
        <p:spPr bwMode="auto">
          <a:xfrm>
            <a:off x="104407" y="1936948"/>
            <a:ext cx="972896"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dirty="0"/>
              <a:t>GP gene: </a:t>
            </a:r>
          </a:p>
        </p:txBody>
      </p:sp>
      <p:sp>
        <p:nvSpPr>
          <p:cNvPr id="39" name="Line 68"/>
          <p:cNvSpPr>
            <a:spLocks noChangeShapeType="1"/>
          </p:cNvSpPr>
          <p:nvPr/>
        </p:nvSpPr>
        <p:spPr bwMode="auto">
          <a:xfrm>
            <a:off x="7763620" y="2538610"/>
            <a:ext cx="29686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0" name="Rectangle 69"/>
          <p:cNvSpPr>
            <a:spLocks noChangeArrowheads="1"/>
          </p:cNvSpPr>
          <p:nvPr/>
        </p:nvSpPr>
        <p:spPr bwMode="auto">
          <a:xfrm>
            <a:off x="2607420" y="2202060"/>
            <a:ext cx="10128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r>
              <a:rPr lang="en-US"/>
              <a:t>ORF I </a:t>
            </a:r>
          </a:p>
        </p:txBody>
      </p:sp>
      <p:sp>
        <p:nvSpPr>
          <p:cNvPr id="41" name="Line 70"/>
          <p:cNvSpPr>
            <a:spLocks noChangeShapeType="1"/>
          </p:cNvSpPr>
          <p:nvPr/>
        </p:nvSpPr>
        <p:spPr bwMode="auto">
          <a:xfrm>
            <a:off x="4645770" y="2348110"/>
            <a:ext cx="34147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2" name="AutoShape 71"/>
          <p:cNvSpPr>
            <a:spLocks noChangeAspect="1" noChangeArrowheads="1"/>
          </p:cNvSpPr>
          <p:nvPr/>
        </p:nvSpPr>
        <p:spPr bwMode="auto">
          <a:xfrm>
            <a:off x="4196506" y="2000280"/>
            <a:ext cx="449263" cy="425618"/>
          </a:xfrm>
          <a:prstGeom prst="star5">
            <a:avLst/>
          </a:prstGeom>
          <a:solidFill>
            <a:srgbClr val="FF0000"/>
          </a:solidFill>
          <a:ln w="12700">
            <a:solidFill>
              <a:schemeClr val="tx1"/>
            </a:solidFill>
            <a:miter lim="800000"/>
            <a:headEnd/>
            <a:tailEnd/>
          </a:ln>
          <a:effectLst/>
          <a:extLst/>
        </p:spPr>
        <p:txBody>
          <a:bodyPr wrap="none" anchor="ctr"/>
          <a:lstStyle/>
          <a:p>
            <a:endParaRPr lang="fr-FR"/>
          </a:p>
        </p:txBody>
      </p:sp>
      <p:sp>
        <p:nvSpPr>
          <p:cNvPr id="43" name="AutoShape 5"/>
          <p:cNvSpPr>
            <a:spLocks noChangeArrowheads="1"/>
          </p:cNvSpPr>
          <p:nvPr/>
        </p:nvSpPr>
        <p:spPr bwMode="auto">
          <a:xfrm rot="17991217" flipH="1">
            <a:off x="3494903" y="2933471"/>
            <a:ext cx="936116" cy="50879"/>
          </a:xfrm>
          <a:prstGeom prst="rightArrow">
            <a:avLst>
              <a:gd name="adj1" fmla="val 50000"/>
              <a:gd name="adj2" fmla="val 321850"/>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4" name="AutoShape 5"/>
          <p:cNvSpPr>
            <a:spLocks noChangeArrowheads="1"/>
          </p:cNvSpPr>
          <p:nvPr/>
        </p:nvSpPr>
        <p:spPr bwMode="auto">
          <a:xfrm rot="5400000" flipH="1" flipV="1">
            <a:off x="3781979" y="1504429"/>
            <a:ext cx="988211" cy="84826"/>
          </a:xfrm>
          <a:prstGeom prst="rightArrow">
            <a:avLst>
              <a:gd name="adj1" fmla="val 50000"/>
              <a:gd name="adj2" fmla="val 321850"/>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45" name="Rectangle 6"/>
          <p:cNvSpPr>
            <a:spLocks noChangeArrowheads="1"/>
          </p:cNvSpPr>
          <p:nvPr/>
        </p:nvSpPr>
        <p:spPr bwMode="auto">
          <a:xfrm>
            <a:off x="4388018" y="1454684"/>
            <a:ext cx="4544322" cy="366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dirty="0" smtClean="0"/>
              <a:t>(B) Translational RNA editing (host dependent)</a:t>
            </a:r>
            <a:endParaRPr lang="en-US" dirty="0"/>
          </a:p>
        </p:txBody>
      </p:sp>
      <p:cxnSp>
        <p:nvCxnSpPr>
          <p:cNvPr id="46" name="Connecteur droit 45"/>
          <p:cNvCxnSpPr/>
          <p:nvPr/>
        </p:nvCxnSpPr>
        <p:spPr>
          <a:xfrm>
            <a:off x="467544" y="5575114"/>
            <a:ext cx="5040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47" name="ZoneTexte 46"/>
          <p:cNvSpPr txBox="1"/>
          <p:nvPr/>
        </p:nvSpPr>
        <p:spPr>
          <a:xfrm>
            <a:off x="55252" y="5367410"/>
            <a:ext cx="412292" cy="369332"/>
          </a:xfrm>
          <a:prstGeom prst="rect">
            <a:avLst/>
          </a:prstGeom>
          <a:noFill/>
        </p:spPr>
        <p:txBody>
          <a:bodyPr wrap="none" rtlCol="0">
            <a:spAutoFit/>
          </a:bodyPr>
          <a:lstStyle/>
          <a:p>
            <a:r>
              <a:rPr lang="fr-FR" dirty="0" smtClean="0"/>
              <a:t>5’ </a:t>
            </a:r>
            <a:endParaRPr lang="fr-FR" dirty="0"/>
          </a:p>
        </p:txBody>
      </p:sp>
      <p:sp>
        <p:nvSpPr>
          <p:cNvPr id="48" name="ZoneTexte 47"/>
          <p:cNvSpPr txBox="1"/>
          <p:nvPr/>
        </p:nvSpPr>
        <p:spPr>
          <a:xfrm>
            <a:off x="1979712" y="5370941"/>
            <a:ext cx="896399" cy="338554"/>
          </a:xfrm>
          <a:prstGeom prst="rect">
            <a:avLst/>
          </a:prstGeom>
          <a:solidFill>
            <a:schemeClr val="bg1"/>
          </a:solidFill>
        </p:spPr>
        <p:txBody>
          <a:bodyPr wrap="none" rtlCol="0">
            <a:spAutoFit/>
          </a:bodyPr>
          <a:lstStyle/>
          <a:p>
            <a:r>
              <a:rPr lang="fr-FR" sz="1600" u="sng" dirty="0" smtClean="0"/>
              <a:t>AAAAAA</a:t>
            </a:r>
            <a:endParaRPr lang="fr-FR" sz="1600" u="sng" dirty="0"/>
          </a:p>
        </p:txBody>
      </p:sp>
      <p:sp>
        <p:nvSpPr>
          <p:cNvPr id="51" name="ZoneTexte 50"/>
          <p:cNvSpPr txBox="1"/>
          <p:nvPr/>
        </p:nvSpPr>
        <p:spPr>
          <a:xfrm>
            <a:off x="5566406" y="5370941"/>
            <a:ext cx="1888787" cy="338554"/>
          </a:xfrm>
          <a:prstGeom prst="rect">
            <a:avLst/>
          </a:prstGeom>
          <a:noFill/>
        </p:spPr>
        <p:txBody>
          <a:bodyPr wrap="none" rtlCol="0">
            <a:spAutoFit/>
          </a:bodyPr>
          <a:lstStyle/>
          <a:p>
            <a:r>
              <a:rPr lang="fr-FR" sz="1600" u="sng" dirty="0" smtClean="0"/>
              <a:t>TAAGAAAAA</a:t>
            </a:r>
            <a:r>
              <a:rPr lang="fr-FR" sz="1600" dirty="0" smtClean="0"/>
              <a:t>---AAAA</a:t>
            </a:r>
            <a:endParaRPr lang="fr-FR" sz="1600" dirty="0"/>
          </a:p>
        </p:txBody>
      </p:sp>
      <p:cxnSp>
        <p:nvCxnSpPr>
          <p:cNvPr id="52" name="Connecteur droit 51"/>
          <p:cNvCxnSpPr/>
          <p:nvPr/>
        </p:nvCxnSpPr>
        <p:spPr>
          <a:xfrm>
            <a:off x="467544" y="5052283"/>
            <a:ext cx="5040560"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3" name="ZoneTexte 52"/>
          <p:cNvSpPr txBox="1"/>
          <p:nvPr/>
        </p:nvSpPr>
        <p:spPr>
          <a:xfrm>
            <a:off x="55252" y="4844579"/>
            <a:ext cx="412292" cy="369332"/>
          </a:xfrm>
          <a:prstGeom prst="rect">
            <a:avLst/>
          </a:prstGeom>
          <a:noFill/>
        </p:spPr>
        <p:txBody>
          <a:bodyPr wrap="none" rtlCol="0">
            <a:spAutoFit/>
          </a:bodyPr>
          <a:lstStyle/>
          <a:p>
            <a:r>
              <a:rPr lang="fr-FR" dirty="0" smtClean="0"/>
              <a:t>5’ </a:t>
            </a:r>
            <a:endParaRPr lang="fr-FR" dirty="0"/>
          </a:p>
        </p:txBody>
      </p:sp>
      <p:sp>
        <p:nvSpPr>
          <p:cNvPr id="54" name="ZoneTexte 53"/>
          <p:cNvSpPr txBox="1"/>
          <p:nvPr/>
        </p:nvSpPr>
        <p:spPr>
          <a:xfrm>
            <a:off x="1979712" y="4848110"/>
            <a:ext cx="1133644" cy="338554"/>
          </a:xfrm>
          <a:prstGeom prst="rect">
            <a:avLst/>
          </a:prstGeom>
          <a:solidFill>
            <a:schemeClr val="bg1"/>
          </a:solidFill>
        </p:spPr>
        <p:txBody>
          <a:bodyPr wrap="none" rtlCol="0">
            <a:spAutoFit/>
          </a:bodyPr>
          <a:lstStyle/>
          <a:p>
            <a:r>
              <a:rPr lang="fr-FR" sz="1600" u="sng" dirty="0" smtClean="0"/>
              <a:t>AAAAAAAA</a:t>
            </a:r>
            <a:endParaRPr lang="fr-FR" sz="1600" u="sng" dirty="0"/>
          </a:p>
        </p:txBody>
      </p:sp>
      <p:sp>
        <p:nvSpPr>
          <p:cNvPr id="57" name="ZoneTexte 56"/>
          <p:cNvSpPr txBox="1"/>
          <p:nvPr/>
        </p:nvSpPr>
        <p:spPr>
          <a:xfrm>
            <a:off x="5532196" y="4848110"/>
            <a:ext cx="1951303" cy="338554"/>
          </a:xfrm>
          <a:prstGeom prst="rect">
            <a:avLst/>
          </a:prstGeom>
          <a:noFill/>
        </p:spPr>
        <p:txBody>
          <a:bodyPr wrap="none" rtlCol="0">
            <a:spAutoFit/>
          </a:bodyPr>
          <a:lstStyle/>
          <a:p>
            <a:r>
              <a:rPr lang="fr-FR" sz="1600" u="sng" dirty="0" smtClean="0"/>
              <a:t>TAAGAAAAA</a:t>
            </a:r>
            <a:r>
              <a:rPr lang="fr-FR" sz="1600" dirty="0" smtClean="0"/>
              <a:t>----AAAA</a:t>
            </a:r>
            <a:endParaRPr lang="fr-FR" sz="1600" dirty="0"/>
          </a:p>
        </p:txBody>
      </p:sp>
      <p:sp>
        <p:nvSpPr>
          <p:cNvPr id="58" name="ZoneTexte 57"/>
          <p:cNvSpPr txBox="1"/>
          <p:nvPr/>
        </p:nvSpPr>
        <p:spPr>
          <a:xfrm>
            <a:off x="7396555" y="4221088"/>
            <a:ext cx="1579278" cy="400110"/>
          </a:xfrm>
          <a:prstGeom prst="rect">
            <a:avLst/>
          </a:prstGeom>
          <a:noFill/>
        </p:spPr>
        <p:txBody>
          <a:bodyPr wrap="none" rtlCol="0">
            <a:spAutoFit/>
          </a:bodyPr>
          <a:lstStyle/>
          <a:p>
            <a:r>
              <a:rPr lang="fr-FR" b="1" dirty="0" err="1" smtClean="0"/>
              <a:t>sGP</a:t>
            </a:r>
            <a:r>
              <a:rPr lang="fr-FR" dirty="0" smtClean="0"/>
              <a:t> (</a:t>
            </a:r>
            <a:r>
              <a:rPr lang="fr-FR" sz="2000" b="1" dirty="0" smtClean="0"/>
              <a:t>7</a:t>
            </a:r>
            <a:r>
              <a:rPr lang="fr-FR" dirty="0" smtClean="0"/>
              <a:t>,10,13A)</a:t>
            </a:r>
            <a:endParaRPr lang="fr-FR" dirty="0"/>
          </a:p>
        </p:txBody>
      </p:sp>
      <p:sp>
        <p:nvSpPr>
          <p:cNvPr id="59" name="ZoneTexte 58"/>
          <p:cNvSpPr txBox="1"/>
          <p:nvPr/>
        </p:nvSpPr>
        <p:spPr>
          <a:xfrm>
            <a:off x="55252" y="4293096"/>
            <a:ext cx="412292" cy="369332"/>
          </a:xfrm>
          <a:prstGeom prst="rect">
            <a:avLst/>
          </a:prstGeom>
          <a:noFill/>
        </p:spPr>
        <p:txBody>
          <a:bodyPr wrap="none" rtlCol="0">
            <a:spAutoFit/>
          </a:bodyPr>
          <a:lstStyle/>
          <a:p>
            <a:r>
              <a:rPr lang="fr-FR" dirty="0" smtClean="0"/>
              <a:t>5’ </a:t>
            </a:r>
            <a:endParaRPr lang="fr-FR" dirty="0"/>
          </a:p>
        </p:txBody>
      </p:sp>
      <p:sp>
        <p:nvSpPr>
          <p:cNvPr id="60" name="ZoneTexte 59"/>
          <p:cNvSpPr txBox="1"/>
          <p:nvPr/>
        </p:nvSpPr>
        <p:spPr>
          <a:xfrm>
            <a:off x="7380312" y="4797152"/>
            <a:ext cx="1664238" cy="400110"/>
          </a:xfrm>
          <a:prstGeom prst="rect">
            <a:avLst/>
          </a:prstGeom>
          <a:noFill/>
        </p:spPr>
        <p:txBody>
          <a:bodyPr wrap="none" rtlCol="0">
            <a:spAutoFit/>
          </a:bodyPr>
          <a:lstStyle/>
          <a:p>
            <a:r>
              <a:rPr lang="fr-FR" b="1" dirty="0" smtClean="0"/>
              <a:t>GP</a:t>
            </a:r>
            <a:r>
              <a:rPr lang="fr-FR" dirty="0" smtClean="0"/>
              <a:t> (5,</a:t>
            </a:r>
            <a:r>
              <a:rPr lang="fr-FR" sz="2000" b="1" dirty="0" smtClean="0"/>
              <a:t>8</a:t>
            </a:r>
            <a:r>
              <a:rPr lang="fr-FR" dirty="0" smtClean="0"/>
              <a:t>,11,14A)</a:t>
            </a:r>
            <a:endParaRPr lang="fr-FR" dirty="0"/>
          </a:p>
        </p:txBody>
      </p:sp>
      <p:sp>
        <p:nvSpPr>
          <p:cNvPr id="61" name="ZoneTexte 60"/>
          <p:cNvSpPr txBox="1"/>
          <p:nvPr/>
        </p:nvSpPr>
        <p:spPr>
          <a:xfrm>
            <a:off x="7380312" y="5340163"/>
            <a:ext cx="1552028" cy="400110"/>
          </a:xfrm>
          <a:prstGeom prst="rect">
            <a:avLst/>
          </a:prstGeom>
          <a:noFill/>
        </p:spPr>
        <p:txBody>
          <a:bodyPr wrap="none" rtlCol="0">
            <a:spAutoFit/>
          </a:bodyPr>
          <a:lstStyle/>
          <a:p>
            <a:r>
              <a:rPr lang="fr-FR" b="1" dirty="0" err="1" smtClean="0"/>
              <a:t>ssGP</a:t>
            </a:r>
            <a:r>
              <a:rPr lang="fr-FR" dirty="0" smtClean="0"/>
              <a:t> (</a:t>
            </a:r>
            <a:r>
              <a:rPr lang="fr-FR" sz="2000" b="1" dirty="0" smtClean="0"/>
              <a:t>6</a:t>
            </a:r>
            <a:r>
              <a:rPr lang="fr-FR" dirty="0" smtClean="0"/>
              <a:t>,9,12A)</a:t>
            </a:r>
            <a:endParaRPr lang="fr-FR" dirty="0"/>
          </a:p>
        </p:txBody>
      </p:sp>
      <p:sp>
        <p:nvSpPr>
          <p:cNvPr id="83" name="ZoneTexte 82"/>
          <p:cNvSpPr txBox="1"/>
          <p:nvPr/>
        </p:nvSpPr>
        <p:spPr>
          <a:xfrm>
            <a:off x="1979712" y="4314582"/>
            <a:ext cx="1015021" cy="338554"/>
          </a:xfrm>
          <a:prstGeom prst="rect">
            <a:avLst/>
          </a:prstGeom>
          <a:solidFill>
            <a:schemeClr val="bg1"/>
          </a:solidFill>
        </p:spPr>
        <p:txBody>
          <a:bodyPr wrap="none" rtlCol="0">
            <a:spAutoFit/>
          </a:bodyPr>
          <a:lstStyle/>
          <a:p>
            <a:r>
              <a:rPr lang="fr-FR" sz="1600" u="sng" dirty="0" smtClean="0"/>
              <a:t>AAAAAAA</a:t>
            </a:r>
            <a:endParaRPr lang="fr-FR" sz="1600" u="sng" dirty="0"/>
          </a:p>
        </p:txBody>
      </p:sp>
      <p:sp>
        <p:nvSpPr>
          <p:cNvPr id="84" name="ZoneTexte 83"/>
          <p:cNvSpPr txBox="1"/>
          <p:nvPr/>
        </p:nvSpPr>
        <p:spPr>
          <a:xfrm>
            <a:off x="1979712" y="4005064"/>
            <a:ext cx="1214307" cy="369332"/>
          </a:xfrm>
          <a:prstGeom prst="rect">
            <a:avLst/>
          </a:prstGeom>
          <a:noFill/>
        </p:spPr>
        <p:txBody>
          <a:bodyPr wrap="none" rtlCol="0">
            <a:spAutoFit/>
          </a:bodyPr>
          <a:lstStyle/>
          <a:p>
            <a:r>
              <a:rPr lang="fr-FR" dirty="0" err="1" smtClean="0"/>
              <a:t>editing</a:t>
            </a:r>
            <a:r>
              <a:rPr lang="fr-FR" dirty="0" smtClean="0"/>
              <a:t> site</a:t>
            </a:r>
            <a:endParaRPr lang="fr-FR" dirty="0"/>
          </a:p>
        </p:txBody>
      </p:sp>
      <p:sp>
        <p:nvSpPr>
          <p:cNvPr id="85" name="Text Box 66"/>
          <p:cNvSpPr txBox="1">
            <a:spLocks noChangeAspect="1" noChangeArrowheads="1"/>
          </p:cNvSpPr>
          <p:nvPr/>
        </p:nvSpPr>
        <p:spPr bwMode="auto">
          <a:xfrm>
            <a:off x="5762752" y="620688"/>
            <a:ext cx="406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1800"/>
              <a:t>L</a:t>
            </a:r>
          </a:p>
        </p:txBody>
      </p:sp>
      <p:sp>
        <p:nvSpPr>
          <p:cNvPr id="86" name="Rectangle 69"/>
          <p:cNvSpPr>
            <a:spLocks noChangeArrowheads="1"/>
          </p:cNvSpPr>
          <p:nvPr/>
        </p:nvSpPr>
        <p:spPr bwMode="auto">
          <a:xfrm>
            <a:off x="1220914" y="708000"/>
            <a:ext cx="830263"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NP</a:t>
            </a:r>
          </a:p>
        </p:txBody>
      </p:sp>
      <p:sp>
        <p:nvSpPr>
          <p:cNvPr id="87" name="Rectangle 70"/>
          <p:cNvSpPr>
            <a:spLocks noChangeArrowheads="1"/>
          </p:cNvSpPr>
          <p:nvPr/>
        </p:nvSpPr>
        <p:spPr bwMode="auto">
          <a:xfrm>
            <a:off x="2335339" y="700063"/>
            <a:ext cx="633413"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VP35</a:t>
            </a:r>
          </a:p>
        </p:txBody>
      </p:sp>
      <p:sp>
        <p:nvSpPr>
          <p:cNvPr id="88" name="Rectangle 71"/>
          <p:cNvSpPr>
            <a:spLocks noChangeArrowheads="1"/>
          </p:cNvSpPr>
          <p:nvPr/>
        </p:nvSpPr>
        <p:spPr bwMode="auto">
          <a:xfrm>
            <a:off x="3829177" y="700063"/>
            <a:ext cx="871537"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GP</a:t>
            </a:r>
          </a:p>
        </p:txBody>
      </p:sp>
      <p:sp>
        <p:nvSpPr>
          <p:cNvPr id="89" name="Rectangle 72"/>
          <p:cNvSpPr>
            <a:spLocks noChangeArrowheads="1"/>
          </p:cNvSpPr>
          <p:nvPr/>
        </p:nvSpPr>
        <p:spPr bwMode="auto">
          <a:xfrm>
            <a:off x="4705477" y="700063"/>
            <a:ext cx="58737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VP30</a:t>
            </a:r>
          </a:p>
        </p:txBody>
      </p:sp>
      <p:sp>
        <p:nvSpPr>
          <p:cNvPr id="90" name="Rectangle 73"/>
          <p:cNvSpPr>
            <a:spLocks noChangeArrowheads="1"/>
          </p:cNvSpPr>
          <p:nvPr/>
        </p:nvSpPr>
        <p:spPr bwMode="auto">
          <a:xfrm>
            <a:off x="6151689" y="701650"/>
            <a:ext cx="152082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L</a:t>
            </a:r>
          </a:p>
        </p:txBody>
      </p:sp>
      <p:sp>
        <p:nvSpPr>
          <p:cNvPr id="91" name="Line 74"/>
          <p:cNvSpPr>
            <a:spLocks noChangeShapeType="1"/>
          </p:cNvSpPr>
          <p:nvPr/>
        </p:nvSpPr>
        <p:spPr bwMode="auto">
          <a:xfrm flipV="1">
            <a:off x="3564064" y="831825"/>
            <a:ext cx="244475" cy="635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92" name="Line 75"/>
          <p:cNvSpPr>
            <a:spLocks noChangeShapeType="1"/>
          </p:cNvSpPr>
          <p:nvPr/>
        </p:nvSpPr>
        <p:spPr bwMode="auto">
          <a:xfrm>
            <a:off x="2043239" y="833413"/>
            <a:ext cx="296863"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93" name="Line 76"/>
          <p:cNvSpPr>
            <a:spLocks noChangeShapeType="1"/>
          </p:cNvSpPr>
          <p:nvPr/>
        </p:nvSpPr>
        <p:spPr bwMode="auto">
          <a:xfrm>
            <a:off x="5308727" y="836588"/>
            <a:ext cx="296862"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94" name="Line 77"/>
          <p:cNvSpPr>
            <a:spLocks noChangeShapeType="1"/>
          </p:cNvSpPr>
          <p:nvPr/>
        </p:nvSpPr>
        <p:spPr bwMode="auto">
          <a:xfrm flipV="1">
            <a:off x="7659814" y="828650"/>
            <a:ext cx="177800"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95" name="Line 78"/>
          <p:cNvSpPr>
            <a:spLocks noChangeShapeType="1"/>
          </p:cNvSpPr>
          <p:nvPr/>
        </p:nvSpPr>
        <p:spPr bwMode="auto">
          <a:xfrm>
            <a:off x="984905" y="838175"/>
            <a:ext cx="206375"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96" name="Rectangle 79"/>
          <p:cNvSpPr>
            <a:spLocks noChangeArrowheads="1"/>
          </p:cNvSpPr>
          <p:nvPr/>
        </p:nvSpPr>
        <p:spPr bwMode="auto">
          <a:xfrm>
            <a:off x="2975102" y="700063"/>
            <a:ext cx="58102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VP40</a:t>
            </a:r>
          </a:p>
        </p:txBody>
      </p:sp>
      <p:sp>
        <p:nvSpPr>
          <p:cNvPr id="97" name="Rectangle 80"/>
          <p:cNvSpPr>
            <a:spLocks noChangeArrowheads="1"/>
          </p:cNvSpPr>
          <p:nvPr/>
        </p:nvSpPr>
        <p:spPr bwMode="auto">
          <a:xfrm>
            <a:off x="5613527" y="700063"/>
            <a:ext cx="541337"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VP24</a:t>
            </a:r>
          </a:p>
        </p:txBody>
      </p:sp>
      <p:sp>
        <p:nvSpPr>
          <p:cNvPr id="3" name="Étoile à 5 branches 2"/>
          <p:cNvSpPr/>
          <p:nvPr/>
        </p:nvSpPr>
        <p:spPr>
          <a:xfrm>
            <a:off x="1880656" y="4082225"/>
            <a:ext cx="198112" cy="213081"/>
          </a:xfrm>
          <a:prstGeom prst="star5">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88624020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Connecteur droit 3"/>
          <p:cNvCxnSpPr/>
          <p:nvPr/>
        </p:nvCxnSpPr>
        <p:spPr>
          <a:xfrm>
            <a:off x="323528" y="4099608"/>
            <a:ext cx="2304256" cy="1204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 name="Rectangle 6"/>
          <p:cNvSpPr>
            <a:spLocks noChangeArrowheads="1"/>
          </p:cNvSpPr>
          <p:nvPr/>
        </p:nvSpPr>
        <p:spPr bwMode="auto">
          <a:xfrm>
            <a:off x="610843" y="2247249"/>
            <a:ext cx="2737738"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dirty="0" smtClean="0"/>
              <a:t>(A) Transcription </a:t>
            </a:r>
            <a:r>
              <a:rPr lang="en-US" sz="1600" dirty="0"/>
              <a:t>+ RNA editing</a:t>
            </a:r>
          </a:p>
        </p:txBody>
      </p:sp>
      <p:sp>
        <p:nvSpPr>
          <p:cNvPr id="9" name="Rectangle 7"/>
          <p:cNvSpPr>
            <a:spLocks noChangeArrowheads="1"/>
          </p:cNvSpPr>
          <p:nvPr/>
        </p:nvSpPr>
        <p:spPr bwMode="auto">
          <a:xfrm>
            <a:off x="-36512" y="3224856"/>
            <a:ext cx="1194110"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b="1" dirty="0"/>
              <a:t>GP mRNA’s</a:t>
            </a:r>
            <a:r>
              <a:rPr lang="en-US" sz="1600" b="1" dirty="0">
                <a:latin typeface="Arial" charset="0"/>
              </a:rPr>
              <a:t>:</a:t>
            </a:r>
          </a:p>
        </p:txBody>
      </p:sp>
      <p:sp>
        <p:nvSpPr>
          <p:cNvPr id="10" name="Rectangle 61"/>
          <p:cNvSpPr>
            <a:spLocks noChangeArrowheads="1"/>
          </p:cNvSpPr>
          <p:nvPr/>
        </p:nvSpPr>
        <p:spPr bwMode="auto">
          <a:xfrm>
            <a:off x="4234607" y="1939561"/>
            <a:ext cx="3513138" cy="214313"/>
          </a:xfrm>
          <a:prstGeom prst="rect">
            <a:avLst/>
          </a:prstGeom>
          <a:gradFill rotWithShape="0">
            <a:gsLst>
              <a:gs pos="0">
                <a:schemeClr val="accent1">
                  <a:gamma/>
                  <a:shade val="38039"/>
                  <a:invGamma/>
                </a:schemeClr>
              </a:gs>
              <a:gs pos="50000">
                <a:schemeClr val="accent1"/>
              </a:gs>
              <a:gs pos="100000">
                <a:schemeClr val="accent1">
                  <a:gamma/>
                  <a:shade val="38039"/>
                  <a:invGamma/>
                </a:schemeClr>
              </a:gs>
            </a:gsLst>
            <a:lin ang="540000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1" name="Rectangle 62"/>
          <p:cNvSpPr>
            <a:spLocks noChangeArrowheads="1"/>
          </p:cNvSpPr>
          <p:nvPr/>
        </p:nvSpPr>
        <p:spPr bwMode="auto">
          <a:xfrm>
            <a:off x="5377607" y="1869711"/>
            <a:ext cx="996950"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r>
              <a:rPr lang="en-US"/>
              <a:t>ORF II</a:t>
            </a:r>
          </a:p>
        </p:txBody>
      </p:sp>
      <p:sp>
        <p:nvSpPr>
          <p:cNvPr id="12" name="Rectangle 63"/>
          <p:cNvSpPr>
            <a:spLocks noChangeArrowheads="1"/>
          </p:cNvSpPr>
          <p:nvPr/>
        </p:nvSpPr>
        <p:spPr bwMode="auto">
          <a:xfrm>
            <a:off x="1462832" y="1744299"/>
            <a:ext cx="3167063" cy="217487"/>
          </a:xfrm>
          <a:prstGeom prst="rect">
            <a:avLst/>
          </a:prstGeom>
          <a:gradFill rotWithShape="0">
            <a:gsLst>
              <a:gs pos="0">
                <a:schemeClr val="accent1">
                  <a:gamma/>
                  <a:shade val="38039"/>
                  <a:invGamma/>
                </a:schemeClr>
              </a:gs>
              <a:gs pos="50000">
                <a:schemeClr val="accent1"/>
              </a:gs>
              <a:gs pos="100000">
                <a:schemeClr val="accent1">
                  <a:gamma/>
                  <a:shade val="38039"/>
                  <a:invGamma/>
                </a:schemeClr>
              </a:gs>
            </a:gsLst>
            <a:lin ang="5400000" scaled="1"/>
          </a:gra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3" name="Line 64"/>
          <p:cNvSpPr>
            <a:spLocks noChangeShapeType="1"/>
          </p:cNvSpPr>
          <p:nvPr/>
        </p:nvSpPr>
        <p:spPr bwMode="auto">
          <a:xfrm flipH="1">
            <a:off x="1259632" y="1853836"/>
            <a:ext cx="198438"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4" name="Line 65"/>
          <p:cNvSpPr>
            <a:spLocks noChangeShapeType="1"/>
          </p:cNvSpPr>
          <p:nvPr/>
        </p:nvSpPr>
        <p:spPr bwMode="auto">
          <a:xfrm>
            <a:off x="1262807" y="1679211"/>
            <a:ext cx="0" cy="347663"/>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5" name="Line 66"/>
          <p:cNvSpPr>
            <a:spLocks noChangeShapeType="1"/>
          </p:cNvSpPr>
          <p:nvPr/>
        </p:nvSpPr>
        <p:spPr bwMode="auto">
          <a:xfrm>
            <a:off x="8070007" y="1649049"/>
            <a:ext cx="0" cy="561975"/>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6" name="Rectangle 67"/>
          <p:cNvSpPr>
            <a:spLocks noChangeArrowheads="1"/>
          </p:cNvSpPr>
          <p:nvPr/>
        </p:nvSpPr>
        <p:spPr bwMode="auto">
          <a:xfrm>
            <a:off x="-36512" y="1423624"/>
            <a:ext cx="983668"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b="1" dirty="0"/>
              <a:t>GP gene: </a:t>
            </a:r>
          </a:p>
        </p:txBody>
      </p:sp>
      <p:sp>
        <p:nvSpPr>
          <p:cNvPr id="17" name="Line 68"/>
          <p:cNvSpPr>
            <a:spLocks noChangeShapeType="1"/>
          </p:cNvSpPr>
          <p:nvPr/>
        </p:nvSpPr>
        <p:spPr bwMode="auto">
          <a:xfrm>
            <a:off x="7763620" y="2025286"/>
            <a:ext cx="29686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18" name="Rectangle 69"/>
          <p:cNvSpPr>
            <a:spLocks noChangeArrowheads="1"/>
          </p:cNvSpPr>
          <p:nvPr/>
        </p:nvSpPr>
        <p:spPr bwMode="auto">
          <a:xfrm>
            <a:off x="2607420" y="1688736"/>
            <a:ext cx="1012825"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spAutoFit/>
          </a:bodyPr>
          <a:lstStyle/>
          <a:p>
            <a:pPr defTabSz="762000" eaLnBrk="0" hangingPunct="0"/>
            <a:r>
              <a:rPr lang="en-US"/>
              <a:t>ORF I </a:t>
            </a:r>
          </a:p>
        </p:txBody>
      </p:sp>
      <p:sp>
        <p:nvSpPr>
          <p:cNvPr id="19" name="Line 70"/>
          <p:cNvSpPr>
            <a:spLocks noChangeShapeType="1"/>
          </p:cNvSpPr>
          <p:nvPr/>
        </p:nvSpPr>
        <p:spPr bwMode="auto">
          <a:xfrm>
            <a:off x="4645770" y="1834786"/>
            <a:ext cx="3414712" cy="0"/>
          </a:xfrm>
          <a:prstGeom prst="line">
            <a:avLst/>
          </a:prstGeom>
          <a:noFill/>
          <a:ln w="1270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1" name="AutoShape 5"/>
          <p:cNvSpPr>
            <a:spLocks noChangeArrowheads="1"/>
          </p:cNvSpPr>
          <p:nvPr/>
        </p:nvSpPr>
        <p:spPr bwMode="auto">
          <a:xfrm rot="18940608" flipH="1" flipV="1">
            <a:off x="3313056" y="2372831"/>
            <a:ext cx="988211" cy="84826"/>
          </a:xfrm>
          <a:prstGeom prst="rightArrow">
            <a:avLst>
              <a:gd name="adj1" fmla="val 50000"/>
              <a:gd name="adj2" fmla="val 321850"/>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2" name="AutoShape 5"/>
          <p:cNvSpPr>
            <a:spLocks noChangeArrowheads="1"/>
          </p:cNvSpPr>
          <p:nvPr/>
        </p:nvSpPr>
        <p:spPr bwMode="auto">
          <a:xfrm rot="5400000" flipH="1" flipV="1">
            <a:off x="3781980" y="1082330"/>
            <a:ext cx="988211" cy="84826"/>
          </a:xfrm>
          <a:prstGeom prst="rightArrow">
            <a:avLst>
              <a:gd name="adj1" fmla="val 50000"/>
              <a:gd name="adj2" fmla="val 321850"/>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23" name="Rectangle 6"/>
          <p:cNvSpPr>
            <a:spLocks noChangeArrowheads="1"/>
          </p:cNvSpPr>
          <p:nvPr/>
        </p:nvSpPr>
        <p:spPr bwMode="auto">
          <a:xfrm>
            <a:off x="4427307" y="1124744"/>
            <a:ext cx="4050149"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dirty="0" smtClean="0"/>
              <a:t>(B) Translational RNA editing (host dependent)</a:t>
            </a:r>
            <a:endParaRPr lang="en-US" sz="1600" dirty="0"/>
          </a:p>
        </p:txBody>
      </p:sp>
      <p:sp>
        <p:nvSpPr>
          <p:cNvPr id="33" name="ZoneTexte 32"/>
          <p:cNvSpPr txBox="1"/>
          <p:nvPr/>
        </p:nvSpPr>
        <p:spPr>
          <a:xfrm>
            <a:off x="6629249" y="3632853"/>
            <a:ext cx="1102610" cy="338554"/>
          </a:xfrm>
          <a:prstGeom prst="rect">
            <a:avLst/>
          </a:prstGeom>
          <a:noFill/>
        </p:spPr>
        <p:txBody>
          <a:bodyPr wrap="none" rtlCol="0">
            <a:spAutoFit/>
          </a:bodyPr>
          <a:lstStyle/>
          <a:p>
            <a:r>
              <a:rPr lang="fr-FR" sz="1600" dirty="0" err="1" smtClean="0"/>
              <a:t>editing</a:t>
            </a:r>
            <a:r>
              <a:rPr lang="fr-FR" sz="1600" dirty="0" smtClean="0"/>
              <a:t> site</a:t>
            </a:r>
            <a:endParaRPr lang="fr-FR" sz="1600" dirty="0"/>
          </a:p>
        </p:txBody>
      </p:sp>
      <p:sp>
        <p:nvSpPr>
          <p:cNvPr id="34" name="ZoneTexte 33"/>
          <p:cNvSpPr txBox="1"/>
          <p:nvPr/>
        </p:nvSpPr>
        <p:spPr>
          <a:xfrm>
            <a:off x="7731859" y="4314582"/>
            <a:ext cx="1087862" cy="338554"/>
          </a:xfrm>
          <a:prstGeom prst="rect">
            <a:avLst/>
          </a:prstGeom>
          <a:noFill/>
        </p:spPr>
        <p:txBody>
          <a:bodyPr wrap="none" rtlCol="0">
            <a:spAutoFit/>
          </a:bodyPr>
          <a:lstStyle/>
          <a:p>
            <a:r>
              <a:rPr lang="fr-FR" sz="1600" dirty="0" smtClean="0"/>
              <a:t>poly(A) </a:t>
            </a:r>
            <a:r>
              <a:rPr lang="fr-FR" sz="1600" dirty="0" err="1" smtClean="0"/>
              <a:t>tail</a:t>
            </a:r>
            <a:endParaRPr lang="fr-FR" sz="1600" dirty="0"/>
          </a:p>
        </p:txBody>
      </p:sp>
      <p:sp>
        <p:nvSpPr>
          <p:cNvPr id="37" name="ZoneTexte 36"/>
          <p:cNvSpPr txBox="1"/>
          <p:nvPr/>
        </p:nvSpPr>
        <p:spPr>
          <a:xfrm>
            <a:off x="35496" y="3914940"/>
            <a:ext cx="386644" cy="338554"/>
          </a:xfrm>
          <a:prstGeom prst="rect">
            <a:avLst/>
          </a:prstGeom>
          <a:noFill/>
        </p:spPr>
        <p:txBody>
          <a:bodyPr wrap="none" rtlCol="0">
            <a:spAutoFit/>
          </a:bodyPr>
          <a:lstStyle/>
          <a:p>
            <a:r>
              <a:rPr lang="fr-FR" sz="1600" dirty="0" smtClean="0"/>
              <a:t>5’ </a:t>
            </a:r>
            <a:endParaRPr lang="fr-FR" sz="1600" dirty="0"/>
          </a:p>
        </p:txBody>
      </p:sp>
      <p:sp>
        <p:nvSpPr>
          <p:cNvPr id="40" name="ZoneTexte 39"/>
          <p:cNvSpPr txBox="1"/>
          <p:nvPr/>
        </p:nvSpPr>
        <p:spPr>
          <a:xfrm>
            <a:off x="899592" y="3942371"/>
            <a:ext cx="1015021" cy="338554"/>
          </a:xfrm>
          <a:prstGeom prst="rect">
            <a:avLst/>
          </a:prstGeom>
          <a:solidFill>
            <a:schemeClr val="bg1"/>
          </a:solidFill>
        </p:spPr>
        <p:txBody>
          <a:bodyPr wrap="none" rtlCol="0">
            <a:spAutoFit/>
          </a:bodyPr>
          <a:lstStyle/>
          <a:p>
            <a:r>
              <a:rPr lang="fr-FR" sz="1600" u="sng" dirty="0" smtClean="0"/>
              <a:t>AAAAAAA</a:t>
            </a:r>
            <a:endParaRPr lang="fr-FR" sz="1600" u="sng" dirty="0"/>
          </a:p>
        </p:txBody>
      </p:sp>
      <p:sp>
        <p:nvSpPr>
          <p:cNvPr id="41" name="ZoneTexte 40"/>
          <p:cNvSpPr txBox="1"/>
          <p:nvPr/>
        </p:nvSpPr>
        <p:spPr>
          <a:xfrm>
            <a:off x="899592" y="3632853"/>
            <a:ext cx="1102610" cy="338554"/>
          </a:xfrm>
          <a:prstGeom prst="rect">
            <a:avLst/>
          </a:prstGeom>
          <a:noFill/>
        </p:spPr>
        <p:txBody>
          <a:bodyPr wrap="none" rtlCol="0">
            <a:spAutoFit/>
          </a:bodyPr>
          <a:lstStyle/>
          <a:p>
            <a:r>
              <a:rPr lang="fr-FR" sz="1600" dirty="0" err="1" smtClean="0"/>
              <a:t>editing</a:t>
            </a:r>
            <a:r>
              <a:rPr lang="fr-FR" sz="1600" dirty="0" smtClean="0"/>
              <a:t> site</a:t>
            </a:r>
            <a:endParaRPr lang="fr-FR" sz="1600" dirty="0"/>
          </a:p>
        </p:txBody>
      </p:sp>
      <p:sp>
        <p:nvSpPr>
          <p:cNvPr id="42" name="Text Box 66"/>
          <p:cNvSpPr txBox="1">
            <a:spLocks noChangeAspect="1" noChangeArrowheads="1"/>
          </p:cNvSpPr>
          <p:nvPr/>
        </p:nvSpPr>
        <p:spPr bwMode="auto">
          <a:xfrm>
            <a:off x="5762752" y="188640"/>
            <a:ext cx="406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sz="1800"/>
              <a:t>L</a:t>
            </a:r>
          </a:p>
        </p:txBody>
      </p:sp>
      <p:sp>
        <p:nvSpPr>
          <p:cNvPr id="43" name="Rectangle 69"/>
          <p:cNvSpPr>
            <a:spLocks noChangeArrowheads="1"/>
          </p:cNvSpPr>
          <p:nvPr/>
        </p:nvSpPr>
        <p:spPr bwMode="auto">
          <a:xfrm>
            <a:off x="1220914" y="275952"/>
            <a:ext cx="830263"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NP</a:t>
            </a:r>
          </a:p>
        </p:txBody>
      </p:sp>
      <p:sp>
        <p:nvSpPr>
          <p:cNvPr id="44" name="Rectangle 70"/>
          <p:cNvSpPr>
            <a:spLocks noChangeArrowheads="1"/>
          </p:cNvSpPr>
          <p:nvPr/>
        </p:nvSpPr>
        <p:spPr bwMode="auto">
          <a:xfrm>
            <a:off x="2335339" y="268015"/>
            <a:ext cx="633413"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VP35</a:t>
            </a:r>
          </a:p>
        </p:txBody>
      </p:sp>
      <p:sp>
        <p:nvSpPr>
          <p:cNvPr id="45" name="Rectangle 71"/>
          <p:cNvSpPr>
            <a:spLocks noChangeArrowheads="1"/>
          </p:cNvSpPr>
          <p:nvPr/>
        </p:nvSpPr>
        <p:spPr bwMode="auto">
          <a:xfrm>
            <a:off x="3829177" y="268015"/>
            <a:ext cx="871537"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GP</a:t>
            </a:r>
          </a:p>
        </p:txBody>
      </p:sp>
      <p:sp>
        <p:nvSpPr>
          <p:cNvPr id="46" name="Rectangle 72"/>
          <p:cNvSpPr>
            <a:spLocks noChangeArrowheads="1"/>
          </p:cNvSpPr>
          <p:nvPr/>
        </p:nvSpPr>
        <p:spPr bwMode="auto">
          <a:xfrm>
            <a:off x="4705477" y="268015"/>
            <a:ext cx="58737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VP30</a:t>
            </a:r>
          </a:p>
        </p:txBody>
      </p:sp>
      <p:sp>
        <p:nvSpPr>
          <p:cNvPr id="47" name="Rectangle 73"/>
          <p:cNvSpPr>
            <a:spLocks noChangeArrowheads="1"/>
          </p:cNvSpPr>
          <p:nvPr/>
        </p:nvSpPr>
        <p:spPr bwMode="auto">
          <a:xfrm>
            <a:off x="6151689" y="269602"/>
            <a:ext cx="152082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L</a:t>
            </a:r>
          </a:p>
        </p:txBody>
      </p:sp>
      <p:sp>
        <p:nvSpPr>
          <p:cNvPr id="48" name="Line 74"/>
          <p:cNvSpPr>
            <a:spLocks noChangeShapeType="1"/>
          </p:cNvSpPr>
          <p:nvPr/>
        </p:nvSpPr>
        <p:spPr bwMode="auto">
          <a:xfrm flipV="1">
            <a:off x="3564064" y="399777"/>
            <a:ext cx="244475" cy="635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49" name="Line 75"/>
          <p:cNvSpPr>
            <a:spLocks noChangeShapeType="1"/>
          </p:cNvSpPr>
          <p:nvPr/>
        </p:nvSpPr>
        <p:spPr bwMode="auto">
          <a:xfrm>
            <a:off x="2043239" y="401365"/>
            <a:ext cx="296863"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50" name="Line 76"/>
          <p:cNvSpPr>
            <a:spLocks noChangeShapeType="1"/>
          </p:cNvSpPr>
          <p:nvPr/>
        </p:nvSpPr>
        <p:spPr bwMode="auto">
          <a:xfrm>
            <a:off x="5308727" y="404540"/>
            <a:ext cx="296862"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51" name="Line 77"/>
          <p:cNvSpPr>
            <a:spLocks noChangeShapeType="1"/>
          </p:cNvSpPr>
          <p:nvPr/>
        </p:nvSpPr>
        <p:spPr bwMode="auto">
          <a:xfrm flipV="1">
            <a:off x="7659814" y="396602"/>
            <a:ext cx="177800"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52" name="Line 78"/>
          <p:cNvSpPr>
            <a:spLocks noChangeShapeType="1"/>
          </p:cNvSpPr>
          <p:nvPr/>
        </p:nvSpPr>
        <p:spPr bwMode="auto">
          <a:xfrm>
            <a:off x="984905" y="406127"/>
            <a:ext cx="206375" cy="0"/>
          </a:xfrm>
          <a:prstGeom prst="line">
            <a:avLst/>
          </a:prstGeom>
          <a:noFill/>
          <a:ln w="28575">
            <a:solidFill>
              <a:schemeClr val="tx1"/>
            </a:solidFill>
            <a:round/>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a:lstStyle/>
          <a:p>
            <a:endParaRPr lang="fr-FR"/>
          </a:p>
        </p:txBody>
      </p:sp>
      <p:sp>
        <p:nvSpPr>
          <p:cNvPr id="53" name="Rectangle 79"/>
          <p:cNvSpPr>
            <a:spLocks noChangeArrowheads="1"/>
          </p:cNvSpPr>
          <p:nvPr/>
        </p:nvSpPr>
        <p:spPr bwMode="auto">
          <a:xfrm>
            <a:off x="2975102" y="268015"/>
            <a:ext cx="581025"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VP40</a:t>
            </a:r>
          </a:p>
        </p:txBody>
      </p:sp>
      <p:sp>
        <p:nvSpPr>
          <p:cNvPr id="54" name="Rectangle 80"/>
          <p:cNvSpPr>
            <a:spLocks noChangeArrowheads="1"/>
          </p:cNvSpPr>
          <p:nvPr/>
        </p:nvSpPr>
        <p:spPr bwMode="auto">
          <a:xfrm>
            <a:off x="5613527" y="268015"/>
            <a:ext cx="541337" cy="241300"/>
          </a:xfrm>
          <a:prstGeom prst="rect">
            <a:avLst/>
          </a:prstGeom>
          <a:solidFill>
            <a:srgbClr val="CCFFFF"/>
          </a:solidFill>
          <a:ln w="28575">
            <a:solidFill>
              <a:schemeClr val="tx1"/>
            </a:solidFill>
            <a:miter lim="800000"/>
            <a:headEnd/>
            <a:tailEnd/>
          </a:ln>
          <a:effectLst/>
          <a:extLst>
            <a:ext uri="{AF507438-7753-43E0-B8FC-AC1667EBCBE1}">
              <a14:hiddenEffects xmlns:a14="http://schemas.microsoft.com/office/drawing/2010/main">
                <a:effectLst>
                  <a:outerShdw dist="53882" dir="13500000" algn="ctr" rotWithShape="0">
                    <a:schemeClr val="bg2">
                      <a:alpha val="50000"/>
                    </a:schemeClr>
                  </a:outerShdw>
                </a:effectLst>
              </a14:hiddenEffects>
            </a:ext>
          </a:extLst>
        </p:spPr>
        <p:txBody>
          <a:bodyPr wrap="none" anchor="ctr"/>
          <a:lstStyle/>
          <a:p>
            <a:pPr algn="ctr" eaLnBrk="0" hangingPunct="0"/>
            <a:r>
              <a:rPr lang="fr-FR" sz="1400"/>
              <a:t>VP24</a:t>
            </a:r>
          </a:p>
        </p:txBody>
      </p:sp>
      <p:cxnSp>
        <p:nvCxnSpPr>
          <p:cNvPr id="55" name="Connecteur droit 54"/>
          <p:cNvCxnSpPr/>
          <p:nvPr/>
        </p:nvCxnSpPr>
        <p:spPr>
          <a:xfrm>
            <a:off x="5776380" y="4077072"/>
            <a:ext cx="2042391" cy="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58" name="ZoneTexte 57"/>
          <p:cNvSpPr txBox="1"/>
          <p:nvPr/>
        </p:nvSpPr>
        <p:spPr>
          <a:xfrm>
            <a:off x="6622246" y="3911594"/>
            <a:ext cx="2153154" cy="338554"/>
          </a:xfrm>
          <a:prstGeom prst="rect">
            <a:avLst/>
          </a:prstGeom>
          <a:solidFill>
            <a:schemeClr val="bg1"/>
          </a:solidFill>
        </p:spPr>
        <p:txBody>
          <a:bodyPr wrap="none" rtlCol="0">
            <a:spAutoFit/>
          </a:bodyPr>
          <a:lstStyle/>
          <a:p>
            <a:r>
              <a:rPr lang="fr-FR" sz="1600" u="sng" dirty="0" smtClean="0"/>
              <a:t>AAAAAAA-</a:t>
            </a:r>
            <a:r>
              <a:rPr lang="fr-FR" sz="1600" dirty="0" smtClean="0"/>
              <a:t>----AAAA(A)</a:t>
            </a:r>
            <a:r>
              <a:rPr lang="fr-FR" sz="1600" baseline="-25000" dirty="0" smtClean="0"/>
              <a:t>n</a:t>
            </a:r>
            <a:endParaRPr lang="fr-FR" sz="1600" baseline="-25000" dirty="0"/>
          </a:p>
        </p:txBody>
      </p:sp>
      <p:sp>
        <p:nvSpPr>
          <p:cNvPr id="59" name="ZoneTexte 58"/>
          <p:cNvSpPr txBox="1"/>
          <p:nvPr/>
        </p:nvSpPr>
        <p:spPr>
          <a:xfrm>
            <a:off x="5508104" y="3911594"/>
            <a:ext cx="386644" cy="338554"/>
          </a:xfrm>
          <a:prstGeom prst="rect">
            <a:avLst/>
          </a:prstGeom>
          <a:noFill/>
        </p:spPr>
        <p:txBody>
          <a:bodyPr wrap="none" rtlCol="0">
            <a:spAutoFit/>
          </a:bodyPr>
          <a:lstStyle/>
          <a:p>
            <a:r>
              <a:rPr lang="fr-FR" sz="1600" dirty="0" smtClean="0"/>
              <a:t>5’ </a:t>
            </a:r>
            <a:endParaRPr lang="fr-FR" sz="1600" dirty="0"/>
          </a:p>
        </p:txBody>
      </p:sp>
      <p:sp>
        <p:nvSpPr>
          <p:cNvPr id="60" name="AutoShape 5"/>
          <p:cNvSpPr>
            <a:spLocks noChangeArrowheads="1"/>
          </p:cNvSpPr>
          <p:nvPr/>
        </p:nvSpPr>
        <p:spPr bwMode="auto">
          <a:xfrm rot="13474469" flipH="1" flipV="1">
            <a:off x="4337327" y="2490871"/>
            <a:ext cx="988211" cy="84826"/>
          </a:xfrm>
          <a:prstGeom prst="rightArrow">
            <a:avLst>
              <a:gd name="adj1" fmla="val 50000"/>
              <a:gd name="adj2" fmla="val 321850"/>
            </a:avLst>
          </a:prstGeom>
          <a:solidFill>
            <a:schemeClr val="tx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fr-FR"/>
          </a:p>
        </p:txBody>
      </p:sp>
      <p:sp>
        <p:nvSpPr>
          <p:cNvPr id="62" name="ZoneTexte 61"/>
          <p:cNvSpPr txBox="1"/>
          <p:nvPr/>
        </p:nvSpPr>
        <p:spPr>
          <a:xfrm>
            <a:off x="2627784" y="3632853"/>
            <a:ext cx="1692797" cy="338554"/>
          </a:xfrm>
          <a:prstGeom prst="rect">
            <a:avLst/>
          </a:prstGeom>
          <a:noFill/>
        </p:spPr>
        <p:txBody>
          <a:bodyPr wrap="square" rtlCol="0">
            <a:spAutoFit/>
          </a:bodyPr>
          <a:lstStyle/>
          <a:p>
            <a:r>
              <a:rPr lang="fr-FR" sz="1600" dirty="0" smtClean="0"/>
              <a:t>poly(A) signal</a:t>
            </a:r>
            <a:endParaRPr lang="fr-FR" sz="1600" dirty="0"/>
          </a:p>
        </p:txBody>
      </p:sp>
      <p:sp>
        <p:nvSpPr>
          <p:cNvPr id="63" name="ZoneTexte 62"/>
          <p:cNvSpPr txBox="1"/>
          <p:nvPr/>
        </p:nvSpPr>
        <p:spPr>
          <a:xfrm>
            <a:off x="2555776" y="3930328"/>
            <a:ext cx="2847664" cy="338554"/>
          </a:xfrm>
          <a:prstGeom prst="rect">
            <a:avLst/>
          </a:prstGeom>
          <a:noFill/>
        </p:spPr>
        <p:txBody>
          <a:bodyPr wrap="square" rtlCol="0">
            <a:spAutoFit/>
          </a:bodyPr>
          <a:lstStyle/>
          <a:p>
            <a:r>
              <a:rPr lang="fr-FR" sz="1600" u="sng" dirty="0" smtClean="0"/>
              <a:t>TAAGAAAAA-</a:t>
            </a:r>
            <a:r>
              <a:rPr lang="fr-FR" sz="1600" dirty="0" smtClean="0"/>
              <a:t>---AAA(A)</a:t>
            </a:r>
            <a:r>
              <a:rPr lang="fr-FR" sz="1600" baseline="-25000" dirty="0" smtClean="0"/>
              <a:t>n</a:t>
            </a:r>
            <a:r>
              <a:rPr lang="fr-FR" sz="1600" dirty="0" smtClean="0"/>
              <a:t>- 3’</a:t>
            </a:r>
            <a:endParaRPr lang="fr-FR" sz="1600" dirty="0"/>
          </a:p>
        </p:txBody>
      </p:sp>
      <p:sp>
        <p:nvSpPr>
          <p:cNvPr id="64" name="Rectangle 6"/>
          <p:cNvSpPr>
            <a:spLocks noChangeArrowheads="1"/>
          </p:cNvSpPr>
          <p:nvPr/>
        </p:nvSpPr>
        <p:spPr bwMode="auto">
          <a:xfrm>
            <a:off x="5438282" y="2545167"/>
            <a:ext cx="3386762" cy="3359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0488" tIns="44450" rIns="90488" bIns="44450">
            <a:spAutoFit/>
          </a:bodyPr>
          <a:lstStyle/>
          <a:p>
            <a:pPr defTabSz="762000" eaLnBrk="0" hangingPunct="0"/>
            <a:r>
              <a:rPr lang="en-US" sz="1600" dirty="0" smtClean="0"/>
              <a:t> ( C ) </a:t>
            </a:r>
            <a:r>
              <a:rPr lang="en-US" sz="1600" dirty="0" err="1" smtClean="0"/>
              <a:t>Polyadenilation</a:t>
            </a:r>
            <a:r>
              <a:rPr lang="en-US" sz="1600" dirty="0" smtClean="0"/>
              <a:t> at the editing site</a:t>
            </a:r>
            <a:endParaRPr lang="en-US" sz="1600" dirty="0"/>
          </a:p>
        </p:txBody>
      </p:sp>
      <p:sp>
        <p:nvSpPr>
          <p:cNvPr id="61" name="AutoShape 71"/>
          <p:cNvSpPr>
            <a:spLocks noChangeAspect="1" noChangeArrowheads="1"/>
          </p:cNvSpPr>
          <p:nvPr/>
        </p:nvSpPr>
        <p:spPr bwMode="auto">
          <a:xfrm>
            <a:off x="4196506" y="1556792"/>
            <a:ext cx="449263" cy="425618"/>
          </a:xfrm>
          <a:prstGeom prst="star5">
            <a:avLst/>
          </a:prstGeom>
          <a:solidFill>
            <a:srgbClr val="FF0000"/>
          </a:solidFill>
          <a:ln w="12700">
            <a:solidFill>
              <a:schemeClr val="tx1"/>
            </a:solidFill>
            <a:miter lim="800000"/>
            <a:headEnd/>
            <a:tailEnd/>
          </a:ln>
          <a:effectLst/>
          <a:extLst/>
        </p:spPr>
        <p:txBody>
          <a:bodyPr wrap="none" anchor="ctr"/>
          <a:lstStyle/>
          <a:p>
            <a:endParaRPr lang="fr-FR"/>
          </a:p>
        </p:txBody>
      </p:sp>
      <p:cxnSp>
        <p:nvCxnSpPr>
          <p:cNvPr id="65" name="Connecteur droit 64"/>
          <p:cNvCxnSpPr/>
          <p:nvPr/>
        </p:nvCxnSpPr>
        <p:spPr>
          <a:xfrm>
            <a:off x="323528" y="4543827"/>
            <a:ext cx="2304256" cy="1204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66" name="ZoneTexte 65"/>
          <p:cNvSpPr txBox="1"/>
          <p:nvPr/>
        </p:nvSpPr>
        <p:spPr>
          <a:xfrm>
            <a:off x="35496" y="4359159"/>
            <a:ext cx="386644" cy="338554"/>
          </a:xfrm>
          <a:prstGeom prst="rect">
            <a:avLst/>
          </a:prstGeom>
          <a:noFill/>
        </p:spPr>
        <p:txBody>
          <a:bodyPr wrap="none" rtlCol="0">
            <a:spAutoFit/>
          </a:bodyPr>
          <a:lstStyle/>
          <a:p>
            <a:r>
              <a:rPr lang="fr-FR" sz="1600" dirty="0" smtClean="0"/>
              <a:t>5’ </a:t>
            </a:r>
            <a:endParaRPr lang="fr-FR" sz="1600" dirty="0"/>
          </a:p>
        </p:txBody>
      </p:sp>
      <p:sp>
        <p:nvSpPr>
          <p:cNvPr id="79" name="ZoneTexte 78"/>
          <p:cNvSpPr txBox="1"/>
          <p:nvPr/>
        </p:nvSpPr>
        <p:spPr>
          <a:xfrm>
            <a:off x="899592" y="4386590"/>
            <a:ext cx="1015021" cy="338554"/>
          </a:xfrm>
          <a:prstGeom prst="rect">
            <a:avLst/>
          </a:prstGeom>
          <a:solidFill>
            <a:schemeClr val="bg1"/>
          </a:solidFill>
        </p:spPr>
        <p:txBody>
          <a:bodyPr wrap="none" rtlCol="0">
            <a:spAutoFit/>
          </a:bodyPr>
          <a:lstStyle/>
          <a:p>
            <a:r>
              <a:rPr lang="fr-FR" sz="1600" u="sng" dirty="0" smtClean="0"/>
              <a:t>AAAAAAA</a:t>
            </a:r>
            <a:endParaRPr lang="fr-FR" sz="1600" u="sng" dirty="0"/>
          </a:p>
        </p:txBody>
      </p:sp>
      <p:sp>
        <p:nvSpPr>
          <p:cNvPr id="80" name="ZoneTexte 79"/>
          <p:cNvSpPr txBox="1"/>
          <p:nvPr/>
        </p:nvSpPr>
        <p:spPr>
          <a:xfrm>
            <a:off x="2555776" y="4374547"/>
            <a:ext cx="2847664" cy="338554"/>
          </a:xfrm>
          <a:prstGeom prst="rect">
            <a:avLst/>
          </a:prstGeom>
          <a:noFill/>
        </p:spPr>
        <p:txBody>
          <a:bodyPr wrap="square" rtlCol="0">
            <a:spAutoFit/>
          </a:bodyPr>
          <a:lstStyle/>
          <a:p>
            <a:r>
              <a:rPr lang="fr-FR" sz="1600" u="sng" dirty="0" smtClean="0"/>
              <a:t>TAAGAAAAA-</a:t>
            </a:r>
            <a:r>
              <a:rPr lang="fr-FR" sz="1600" dirty="0" smtClean="0"/>
              <a:t>---AAA(A)</a:t>
            </a:r>
            <a:r>
              <a:rPr lang="fr-FR" sz="1600" baseline="-25000" dirty="0" smtClean="0"/>
              <a:t>n</a:t>
            </a:r>
            <a:r>
              <a:rPr lang="fr-FR" sz="1600" dirty="0" smtClean="0"/>
              <a:t>- 3’</a:t>
            </a:r>
            <a:endParaRPr lang="fr-FR" sz="1600" dirty="0"/>
          </a:p>
        </p:txBody>
      </p:sp>
      <p:cxnSp>
        <p:nvCxnSpPr>
          <p:cNvPr id="81" name="Connecteur droit 80"/>
          <p:cNvCxnSpPr/>
          <p:nvPr/>
        </p:nvCxnSpPr>
        <p:spPr>
          <a:xfrm>
            <a:off x="323528" y="4975875"/>
            <a:ext cx="2304256" cy="12040"/>
          </a:xfrm>
          <a:prstGeom prst="line">
            <a:avLst/>
          </a:prstGeom>
          <a:ln w="38100"/>
        </p:spPr>
        <p:style>
          <a:lnRef idx="1">
            <a:schemeClr val="accent1"/>
          </a:lnRef>
          <a:fillRef idx="0">
            <a:schemeClr val="accent1"/>
          </a:fillRef>
          <a:effectRef idx="0">
            <a:schemeClr val="accent1"/>
          </a:effectRef>
          <a:fontRef idx="minor">
            <a:schemeClr val="tx1"/>
          </a:fontRef>
        </p:style>
      </p:cxnSp>
      <p:sp>
        <p:nvSpPr>
          <p:cNvPr id="82" name="ZoneTexte 81"/>
          <p:cNvSpPr txBox="1"/>
          <p:nvPr/>
        </p:nvSpPr>
        <p:spPr>
          <a:xfrm>
            <a:off x="35496" y="4791207"/>
            <a:ext cx="386644" cy="338554"/>
          </a:xfrm>
          <a:prstGeom prst="rect">
            <a:avLst/>
          </a:prstGeom>
          <a:noFill/>
        </p:spPr>
        <p:txBody>
          <a:bodyPr wrap="none" rtlCol="0">
            <a:spAutoFit/>
          </a:bodyPr>
          <a:lstStyle/>
          <a:p>
            <a:r>
              <a:rPr lang="fr-FR" sz="1600" dirty="0" smtClean="0"/>
              <a:t>5’ </a:t>
            </a:r>
            <a:endParaRPr lang="fr-FR" sz="1600" dirty="0"/>
          </a:p>
        </p:txBody>
      </p:sp>
      <p:sp>
        <p:nvSpPr>
          <p:cNvPr id="83" name="ZoneTexte 82"/>
          <p:cNvSpPr txBox="1"/>
          <p:nvPr/>
        </p:nvSpPr>
        <p:spPr>
          <a:xfrm>
            <a:off x="899592" y="4818638"/>
            <a:ext cx="1015021" cy="338554"/>
          </a:xfrm>
          <a:prstGeom prst="rect">
            <a:avLst/>
          </a:prstGeom>
          <a:solidFill>
            <a:schemeClr val="bg1"/>
          </a:solidFill>
        </p:spPr>
        <p:txBody>
          <a:bodyPr wrap="none" rtlCol="0">
            <a:spAutoFit/>
          </a:bodyPr>
          <a:lstStyle/>
          <a:p>
            <a:r>
              <a:rPr lang="fr-FR" sz="1600" u="sng" dirty="0" smtClean="0"/>
              <a:t>AAAAAAA</a:t>
            </a:r>
            <a:endParaRPr lang="fr-FR" sz="1600" u="sng" dirty="0"/>
          </a:p>
        </p:txBody>
      </p:sp>
      <p:sp>
        <p:nvSpPr>
          <p:cNvPr id="84" name="ZoneTexte 83"/>
          <p:cNvSpPr txBox="1"/>
          <p:nvPr/>
        </p:nvSpPr>
        <p:spPr>
          <a:xfrm>
            <a:off x="2555776" y="4806595"/>
            <a:ext cx="2847664" cy="338554"/>
          </a:xfrm>
          <a:prstGeom prst="rect">
            <a:avLst/>
          </a:prstGeom>
          <a:noFill/>
        </p:spPr>
        <p:txBody>
          <a:bodyPr wrap="square" rtlCol="0">
            <a:spAutoFit/>
          </a:bodyPr>
          <a:lstStyle/>
          <a:p>
            <a:r>
              <a:rPr lang="fr-FR" sz="1600" u="sng" dirty="0" smtClean="0"/>
              <a:t>TAAGAAAAA-</a:t>
            </a:r>
            <a:r>
              <a:rPr lang="fr-FR" sz="1600" dirty="0" smtClean="0"/>
              <a:t>---AAA(A)</a:t>
            </a:r>
            <a:r>
              <a:rPr lang="fr-FR" sz="1600" baseline="-25000" dirty="0" smtClean="0"/>
              <a:t>n</a:t>
            </a:r>
            <a:r>
              <a:rPr lang="fr-FR" sz="1600" dirty="0" smtClean="0"/>
              <a:t>- 3’</a:t>
            </a:r>
            <a:endParaRPr lang="fr-FR" sz="1600" dirty="0"/>
          </a:p>
        </p:txBody>
      </p:sp>
      <p:sp>
        <p:nvSpPr>
          <p:cNvPr id="6" name="Rectangle 5"/>
          <p:cNvSpPr/>
          <p:nvPr/>
        </p:nvSpPr>
        <p:spPr>
          <a:xfrm>
            <a:off x="1088092" y="5805264"/>
            <a:ext cx="7584119" cy="646331"/>
          </a:xfrm>
          <a:prstGeom prst="rect">
            <a:avLst/>
          </a:prstGeom>
        </p:spPr>
        <p:txBody>
          <a:bodyPr wrap="square">
            <a:spAutoFit/>
          </a:bodyPr>
          <a:lstStyle/>
          <a:p>
            <a:pPr marL="285750" indent="-285750">
              <a:buFont typeface="Arial" pitchFamily="34" charset="0"/>
              <a:buChar char="•"/>
            </a:pPr>
            <a:r>
              <a:rPr lang="en-US" dirty="0"/>
              <a:t>The viral polymerase “mistakes” the editing site </a:t>
            </a:r>
            <a:r>
              <a:rPr lang="en-US" dirty="0" smtClean="0"/>
              <a:t> for </a:t>
            </a:r>
            <a:r>
              <a:rPr lang="en-US" dirty="0"/>
              <a:t>the </a:t>
            </a:r>
            <a:r>
              <a:rPr lang="en-US" dirty="0" err="1"/>
              <a:t>polyadenylation</a:t>
            </a:r>
            <a:r>
              <a:rPr lang="en-US" dirty="0"/>
              <a:t> site and starts forming a premature poly(A) tail.</a:t>
            </a:r>
          </a:p>
        </p:txBody>
      </p:sp>
    </p:spTree>
    <p:extLst>
      <p:ext uri="{BB962C8B-B14F-4D97-AF65-F5344CB8AC3E}">
        <p14:creationId xmlns:p14="http://schemas.microsoft.com/office/powerpoint/2010/main" val="349949159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5682" name="Text Box 2"/>
          <p:cNvSpPr txBox="1">
            <a:spLocks noChangeArrowheads="1"/>
          </p:cNvSpPr>
          <p:nvPr/>
        </p:nvSpPr>
        <p:spPr bwMode="auto">
          <a:xfrm>
            <a:off x="1803400" y="76200"/>
            <a:ext cx="5370513" cy="579438"/>
          </a:xfrm>
          <a:prstGeom prst="rect">
            <a:avLst/>
          </a:prstGeom>
          <a:noFill/>
          <a:ln w="9525">
            <a:noFill/>
            <a:miter lim="800000"/>
            <a:headEnd/>
            <a:tailEnd/>
          </a:ln>
          <a:effectLst/>
        </p:spPr>
        <p:txBody>
          <a:bodyPr wrap="none">
            <a:spAutoFit/>
          </a:bodyPr>
          <a:lstStyle>
            <a:lvl1pPr>
              <a:defRPr>
                <a:solidFill>
                  <a:schemeClr val="tx1"/>
                </a:solidFill>
                <a:latin typeface="Calibri" pitchFamily="34" charset="0"/>
                <a:cs typeface="Arial" charset="0"/>
              </a:defRPr>
            </a:lvl1pPr>
            <a:lvl2pPr marL="742950" indent="-285750">
              <a:defRPr>
                <a:solidFill>
                  <a:schemeClr val="tx1"/>
                </a:solidFill>
                <a:latin typeface="Calibri" pitchFamily="34" charset="0"/>
                <a:cs typeface="Arial" charset="0"/>
              </a:defRPr>
            </a:lvl2pPr>
            <a:lvl3pPr marL="1143000" indent="-228600">
              <a:defRPr>
                <a:solidFill>
                  <a:schemeClr val="tx1"/>
                </a:solidFill>
                <a:latin typeface="Calibri" pitchFamily="34" charset="0"/>
                <a:cs typeface="Arial" charset="0"/>
              </a:defRPr>
            </a:lvl3pPr>
            <a:lvl4pPr marL="1600200" indent="-228600">
              <a:defRPr>
                <a:solidFill>
                  <a:schemeClr val="tx1"/>
                </a:solidFill>
                <a:latin typeface="Calibri" pitchFamily="34" charset="0"/>
                <a:cs typeface="Arial" charset="0"/>
              </a:defRPr>
            </a:lvl4pPr>
            <a:lvl5pPr marL="2057400" indent="-228600">
              <a:defRPr>
                <a:solidFill>
                  <a:schemeClr val="tx1"/>
                </a:solidFill>
                <a:latin typeface="Calibri" pitchFamily="34" charset="0"/>
                <a:cs typeface="Arial" charset="0"/>
              </a:defRPr>
            </a:lvl5pPr>
            <a:lvl6pPr marL="2514600" indent="-228600" fontAlgn="base">
              <a:spcBef>
                <a:spcPct val="0"/>
              </a:spcBef>
              <a:spcAft>
                <a:spcPct val="0"/>
              </a:spcAft>
              <a:defRPr>
                <a:solidFill>
                  <a:schemeClr val="tx1"/>
                </a:solidFill>
                <a:latin typeface="Calibri" pitchFamily="34" charset="0"/>
                <a:cs typeface="Arial" charset="0"/>
              </a:defRPr>
            </a:lvl6pPr>
            <a:lvl7pPr marL="2971800" indent="-228600" fontAlgn="base">
              <a:spcBef>
                <a:spcPct val="0"/>
              </a:spcBef>
              <a:spcAft>
                <a:spcPct val="0"/>
              </a:spcAft>
              <a:defRPr>
                <a:solidFill>
                  <a:schemeClr val="tx1"/>
                </a:solidFill>
                <a:latin typeface="Calibri" pitchFamily="34" charset="0"/>
                <a:cs typeface="Arial" charset="0"/>
              </a:defRPr>
            </a:lvl7pPr>
            <a:lvl8pPr marL="3429000" indent="-228600" fontAlgn="base">
              <a:spcBef>
                <a:spcPct val="0"/>
              </a:spcBef>
              <a:spcAft>
                <a:spcPct val="0"/>
              </a:spcAft>
              <a:defRPr>
                <a:solidFill>
                  <a:schemeClr val="tx1"/>
                </a:solidFill>
                <a:latin typeface="Calibri" pitchFamily="34" charset="0"/>
                <a:cs typeface="Arial" charset="0"/>
              </a:defRPr>
            </a:lvl8pPr>
            <a:lvl9pPr marL="3886200" indent="-228600" fontAlgn="base">
              <a:spcBef>
                <a:spcPct val="0"/>
              </a:spcBef>
              <a:spcAft>
                <a:spcPct val="0"/>
              </a:spcAft>
              <a:defRPr>
                <a:solidFill>
                  <a:schemeClr val="tx1"/>
                </a:solidFill>
                <a:latin typeface="Calibri" pitchFamily="34" charset="0"/>
                <a:cs typeface="Arial" charset="0"/>
              </a:defRPr>
            </a:lvl9pPr>
          </a:lstStyle>
          <a:p>
            <a:pPr algn="ctr">
              <a:defRPr/>
            </a:pPr>
            <a:r>
              <a:rPr lang="en-US" sz="3200" smtClean="0">
                <a:effectLst>
                  <a:outerShdw blurRad="38100" dist="38100" dir="2700000" algn="tl">
                    <a:srgbClr val="C0C0C0"/>
                  </a:outerShdw>
                </a:effectLst>
              </a:rPr>
              <a:t> NiV P gene expression strategy</a:t>
            </a:r>
          </a:p>
        </p:txBody>
      </p:sp>
      <p:sp>
        <p:nvSpPr>
          <p:cNvPr id="8195" name="Rectangle 6"/>
          <p:cNvSpPr>
            <a:spLocks noChangeArrowheads="1"/>
          </p:cNvSpPr>
          <p:nvPr/>
        </p:nvSpPr>
        <p:spPr bwMode="auto">
          <a:xfrm>
            <a:off x="779463" y="3836988"/>
            <a:ext cx="4022725" cy="254000"/>
          </a:xfrm>
          <a:prstGeom prst="rect">
            <a:avLst/>
          </a:prstGeom>
          <a:gradFill rotWithShape="1">
            <a:gsLst>
              <a:gs pos="0">
                <a:srgbClr val="47182F"/>
              </a:gs>
              <a:gs pos="50000">
                <a:srgbClr val="993366"/>
              </a:gs>
              <a:gs pos="100000">
                <a:srgbClr val="47182F"/>
              </a:gs>
            </a:gsLst>
            <a:lin ang="5400000" scaled="1"/>
          </a:gradFill>
          <a:ln w="9525">
            <a:solidFill>
              <a:srgbClr val="FFFFFF"/>
            </a:solidFill>
            <a:miter lim="800000"/>
            <a:headEnd/>
            <a:tailEnd/>
          </a:ln>
        </p:spPr>
        <p:txBody>
          <a:bodyPr wrap="none" anchor="ctr"/>
          <a:lstStyle/>
          <a:p>
            <a:pPr algn="ctr"/>
            <a:endParaRPr lang="en-GB" sz="1800">
              <a:latin typeface="Arial" pitchFamily="34" charset="0"/>
            </a:endParaRPr>
          </a:p>
        </p:txBody>
      </p:sp>
      <p:sp>
        <p:nvSpPr>
          <p:cNvPr id="8196" name="Rectangle 7"/>
          <p:cNvSpPr>
            <a:spLocks noChangeArrowheads="1"/>
          </p:cNvSpPr>
          <p:nvPr/>
        </p:nvSpPr>
        <p:spPr bwMode="auto">
          <a:xfrm>
            <a:off x="4795838" y="3836988"/>
            <a:ext cx="682625" cy="246062"/>
          </a:xfrm>
          <a:prstGeom prst="rect">
            <a:avLst/>
          </a:prstGeom>
          <a:gradFill rotWithShape="1">
            <a:gsLst>
              <a:gs pos="0">
                <a:srgbClr val="5E1800"/>
              </a:gs>
              <a:gs pos="50000">
                <a:srgbClr val="CC3300"/>
              </a:gs>
              <a:gs pos="100000">
                <a:srgbClr val="5E1800"/>
              </a:gs>
            </a:gsLst>
            <a:lin ang="5400000" scaled="1"/>
          </a:gradFill>
          <a:ln w="9525">
            <a:solidFill>
              <a:schemeClr val="tx1"/>
            </a:solidFill>
            <a:miter lim="800000"/>
            <a:headEnd/>
            <a:tailEnd/>
          </a:ln>
        </p:spPr>
        <p:txBody>
          <a:bodyPr wrap="none" anchor="ctr"/>
          <a:lstStyle/>
          <a:p>
            <a:pPr algn="ctr"/>
            <a:endParaRPr lang="en-GB" sz="1800">
              <a:latin typeface="Arial" pitchFamily="34" charset="0"/>
            </a:endParaRPr>
          </a:p>
        </p:txBody>
      </p:sp>
      <p:sp>
        <p:nvSpPr>
          <p:cNvPr id="8197" name="Line 9"/>
          <p:cNvSpPr>
            <a:spLocks noChangeShapeType="1"/>
          </p:cNvSpPr>
          <p:nvPr/>
        </p:nvSpPr>
        <p:spPr bwMode="auto">
          <a:xfrm>
            <a:off x="4778375" y="942975"/>
            <a:ext cx="0" cy="647700"/>
          </a:xfrm>
          <a:prstGeom prst="line">
            <a:avLst/>
          </a:prstGeom>
          <a:noFill/>
          <a:ln w="38100">
            <a:solidFill>
              <a:schemeClr val="bg1"/>
            </a:solidFill>
            <a:round/>
            <a:headEnd/>
            <a:tailEnd type="triangle" w="med" len="med"/>
          </a:ln>
        </p:spPr>
        <p:txBody>
          <a:bodyPr/>
          <a:lstStyle/>
          <a:p>
            <a:endParaRPr lang="fr-FR"/>
          </a:p>
        </p:txBody>
      </p:sp>
      <p:sp>
        <p:nvSpPr>
          <p:cNvPr id="8198" name="Text Box 10"/>
          <p:cNvSpPr txBox="1">
            <a:spLocks noChangeArrowheads="1"/>
          </p:cNvSpPr>
          <p:nvPr/>
        </p:nvSpPr>
        <p:spPr bwMode="auto">
          <a:xfrm>
            <a:off x="4935538" y="1019175"/>
            <a:ext cx="2743200" cy="823913"/>
          </a:xfrm>
          <a:prstGeom prst="rect">
            <a:avLst/>
          </a:prstGeom>
          <a:noFill/>
          <a:ln w="9525">
            <a:noFill/>
            <a:miter lim="800000"/>
            <a:headEnd/>
            <a:tailEnd/>
          </a:ln>
        </p:spPr>
        <p:txBody>
          <a:bodyPr>
            <a:spAutoFit/>
          </a:bodyPr>
          <a:lstStyle/>
          <a:p>
            <a:pPr algn="ctr" eaLnBrk="0" hangingPunct="0"/>
            <a:r>
              <a:rPr lang="en-US" sz="2000">
                <a:latin typeface="Arial" pitchFamily="34" charset="0"/>
              </a:rPr>
              <a:t>editing site </a:t>
            </a:r>
            <a:r>
              <a:rPr lang="en-US" sz="1800">
                <a:latin typeface="Arial" pitchFamily="34" charset="0"/>
              </a:rPr>
              <a:t>(</a:t>
            </a:r>
            <a:r>
              <a:rPr lang="en-US" sz="2800">
                <a:latin typeface="Arial" pitchFamily="34" charset="0"/>
              </a:rPr>
              <a:t>UUUUUCCC</a:t>
            </a:r>
            <a:r>
              <a:rPr lang="en-US" sz="1800">
                <a:latin typeface="Arial" pitchFamily="34" charset="0"/>
              </a:rPr>
              <a:t>)</a:t>
            </a:r>
          </a:p>
        </p:txBody>
      </p:sp>
      <p:sp>
        <p:nvSpPr>
          <p:cNvPr id="8199" name="Text Box 11"/>
          <p:cNvSpPr txBox="1">
            <a:spLocks noChangeArrowheads="1"/>
          </p:cNvSpPr>
          <p:nvPr/>
        </p:nvSpPr>
        <p:spPr bwMode="auto">
          <a:xfrm>
            <a:off x="5789613" y="3741738"/>
            <a:ext cx="1008062" cy="396875"/>
          </a:xfrm>
          <a:prstGeom prst="rect">
            <a:avLst/>
          </a:prstGeom>
          <a:noFill/>
          <a:ln w="9525">
            <a:noFill/>
            <a:miter lim="800000"/>
            <a:headEnd/>
            <a:tailEnd/>
          </a:ln>
        </p:spPr>
        <p:txBody>
          <a:bodyPr>
            <a:spAutoFit/>
          </a:bodyPr>
          <a:lstStyle/>
          <a:p>
            <a:pPr algn="ctr" eaLnBrk="0" hangingPunct="0"/>
            <a:r>
              <a:rPr lang="en-US" sz="2000">
                <a:latin typeface="Arial" pitchFamily="34" charset="0"/>
              </a:rPr>
              <a:t>(+1 G)</a:t>
            </a:r>
          </a:p>
        </p:txBody>
      </p:sp>
      <p:sp>
        <p:nvSpPr>
          <p:cNvPr id="8200" name="Text Box 12"/>
          <p:cNvSpPr txBox="1">
            <a:spLocks noChangeArrowheads="1"/>
          </p:cNvSpPr>
          <p:nvPr/>
        </p:nvSpPr>
        <p:spPr bwMode="auto">
          <a:xfrm>
            <a:off x="5865813" y="4389438"/>
            <a:ext cx="908050" cy="396875"/>
          </a:xfrm>
          <a:prstGeom prst="rect">
            <a:avLst/>
          </a:prstGeom>
          <a:noFill/>
          <a:ln w="9525">
            <a:noFill/>
            <a:miter lim="800000"/>
            <a:headEnd/>
            <a:tailEnd/>
          </a:ln>
        </p:spPr>
        <p:txBody>
          <a:bodyPr wrap="none">
            <a:spAutoFit/>
          </a:bodyPr>
          <a:lstStyle/>
          <a:p>
            <a:pPr algn="ctr" eaLnBrk="0" hangingPunct="0"/>
            <a:r>
              <a:rPr lang="en-US" sz="2000">
                <a:latin typeface="Arial" pitchFamily="34" charset="0"/>
              </a:rPr>
              <a:t>(+2 G)</a:t>
            </a:r>
          </a:p>
        </p:txBody>
      </p:sp>
      <p:sp>
        <p:nvSpPr>
          <p:cNvPr id="8201" name="Line 13"/>
          <p:cNvSpPr>
            <a:spLocks noChangeShapeType="1"/>
          </p:cNvSpPr>
          <p:nvPr/>
        </p:nvSpPr>
        <p:spPr bwMode="auto">
          <a:xfrm flipH="1">
            <a:off x="4775200" y="2111375"/>
            <a:ext cx="12700" cy="4724400"/>
          </a:xfrm>
          <a:prstGeom prst="line">
            <a:avLst/>
          </a:prstGeom>
          <a:noFill/>
          <a:ln w="9525" cap="rnd">
            <a:solidFill>
              <a:schemeClr val="bg1"/>
            </a:solidFill>
            <a:prstDash val="sysDot"/>
            <a:round/>
            <a:headEnd/>
            <a:tailEnd/>
          </a:ln>
        </p:spPr>
        <p:txBody>
          <a:bodyPr/>
          <a:lstStyle/>
          <a:p>
            <a:endParaRPr lang="fr-FR"/>
          </a:p>
        </p:txBody>
      </p:sp>
      <p:sp>
        <p:nvSpPr>
          <p:cNvPr id="8202" name="Text Box 16"/>
          <p:cNvSpPr txBox="1">
            <a:spLocks noChangeArrowheads="1"/>
          </p:cNvSpPr>
          <p:nvPr/>
        </p:nvSpPr>
        <p:spPr bwMode="auto">
          <a:xfrm>
            <a:off x="3016250" y="2581275"/>
            <a:ext cx="3136900" cy="519113"/>
          </a:xfrm>
          <a:prstGeom prst="rect">
            <a:avLst/>
          </a:prstGeom>
          <a:noFill/>
          <a:ln w="9525">
            <a:noFill/>
            <a:miter lim="800000"/>
            <a:headEnd/>
            <a:tailEnd/>
          </a:ln>
        </p:spPr>
        <p:txBody>
          <a:bodyPr>
            <a:spAutoFit/>
          </a:bodyPr>
          <a:lstStyle/>
          <a:p>
            <a:pPr algn="ctr" eaLnBrk="0" hangingPunct="0"/>
            <a:r>
              <a:rPr lang="en-US" sz="2800">
                <a:latin typeface="Arial" pitchFamily="34" charset="0"/>
              </a:rPr>
              <a:t>alternate ORF</a:t>
            </a:r>
          </a:p>
        </p:txBody>
      </p:sp>
      <p:sp>
        <p:nvSpPr>
          <p:cNvPr id="8203" name="Line 3"/>
          <p:cNvSpPr>
            <a:spLocks noChangeShapeType="1"/>
          </p:cNvSpPr>
          <p:nvPr/>
        </p:nvSpPr>
        <p:spPr bwMode="auto">
          <a:xfrm>
            <a:off x="785813" y="3411538"/>
            <a:ext cx="7085012" cy="1587"/>
          </a:xfrm>
          <a:prstGeom prst="line">
            <a:avLst/>
          </a:prstGeom>
          <a:noFill/>
          <a:ln w="19050">
            <a:solidFill>
              <a:srgbClr val="FFFFFF"/>
            </a:solidFill>
            <a:round/>
            <a:headEnd/>
            <a:tailEnd/>
          </a:ln>
        </p:spPr>
        <p:txBody>
          <a:bodyPr/>
          <a:lstStyle/>
          <a:p>
            <a:endParaRPr lang="fr-FR"/>
          </a:p>
        </p:txBody>
      </p:sp>
      <p:sp>
        <p:nvSpPr>
          <p:cNvPr id="8204" name="Rectangle 4"/>
          <p:cNvSpPr>
            <a:spLocks noChangeArrowheads="1"/>
          </p:cNvSpPr>
          <p:nvPr/>
        </p:nvSpPr>
        <p:spPr bwMode="auto">
          <a:xfrm>
            <a:off x="785813" y="3270250"/>
            <a:ext cx="6829425" cy="254000"/>
          </a:xfrm>
          <a:prstGeom prst="rect">
            <a:avLst/>
          </a:prstGeom>
          <a:gradFill rotWithShape="1">
            <a:gsLst>
              <a:gs pos="0">
                <a:srgbClr val="47182F"/>
              </a:gs>
              <a:gs pos="50000">
                <a:srgbClr val="993366"/>
              </a:gs>
              <a:gs pos="100000">
                <a:srgbClr val="47182F"/>
              </a:gs>
            </a:gsLst>
            <a:lin ang="5400000" scaled="1"/>
          </a:gradFill>
          <a:ln w="9525">
            <a:solidFill>
              <a:srgbClr val="FFFFFF"/>
            </a:solidFill>
            <a:miter lim="800000"/>
            <a:headEnd/>
            <a:tailEnd/>
          </a:ln>
        </p:spPr>
        <p:txBody>
          <a:bodyPr wrap="none" anchor="ctr"/>
          <a:lstStyle/>
          <a:p>
            <a:pPr algn="ctr"/>
            <a:endParaRPr lang="en-GB" sz="1800">
              <a:solidFill>
                <a:srgbClr val="66FF66"/>
              </a:solidFill>
              <a:latin typeface="Arial" pitchFamily="34" charset="0"/>
            </a:endParaRPr>
          </a:p>
        </p:txBody>
      </p:sp>
      <p:sp>
        <p:nvSpPr>
          <p:cNvPr id="8205" name="Rectangle 24"/>
          <p:cNvSpPr>
            <a:spLocks noChangeArrowheads="1"/>
          </p:cNvSpPr>
          <p:nvPr/>
        </p:nvSpPr>
        <p:spPr bwMode="auto">
          <a:xfrm>
            <a:off x="1098550" y="2805113"/>
            <a:ext cx="1901825" cy="260350"/>
          </a:xfrm>
          <a:prstGeom prst="rect">
            <a:avLst/>
          </a:prstGeom>
          <a:gradFill rotWithShape="1">
            <a:gsLst>
              <a:gs pos="0">
                <a:srgbClr val="000000"/>
              </a:gs>
              <a:gs pos="50000">
                <a:srgbClr val="006600"/>
              </a:gs>
              <a:gs pos="100000">
                <a:srgbClr val="000000"/>
              </a:gs>
            </a:gsLst>
            <a:lin ang="5400000" scaled="1"/>
          </a:gradFill>
          <a:ln w="9525">
            <a:solidFill>
              <a:schemeClr val="tx1"/>
            </a:solidFill>
            <a:miter lim="800000"/>
            <a:headEnd/>
            <a:tailEnd/>
          </a:ln>
        </p:spPr>
        <p:txBody>
          <a:bodyPr wrap="none" anchor="ctr"/>
          <a:lstStyle/>
          <a:p>
            <a:pPr algn="ctr"/>
            <a:endParaRPr lang="en-GB" sz="1800">
              <a:solidFill>
                <a:srgbClr val="66FF66"/>
              </a:solidFill>
              <a:latin typeface="Arial" pitchFamily="34" charset="0"/>
            </a:endParaRPr>
          </a:p>
        </p:txBody>
      </p:sp>
      <p:sp>
        <p:nvSpPr>
          <p:cNvPr id="8206" name="Line 26"/>
          <p:cNvSpPr>
            <a:spLocks noChangeShapeType="1"/>
          </p:cNvSpPr>
          <p:nvPr/>
        </p:nvSpPr>
        <p:spPr bwMode="auto">
          <a:xfrm flipV="1">
            <a:off x="393700" y="1914525"/>
            <a:ext cx="7975600" cy="0"/>
          </a:xfrm>
          <a:prstGeom prst="line">
            <a:avLst/>
          </a:prstGeom>
          <a:noFill/>
          <a:ln w="28575">
            <a:solidFill>
              <a:schemeClr val="tx1"/>
            </a:solidFill>
            <a:round/>
            <a:headEnd/>
            <a:tailEnd/>
          </a:ln>
        </p:spPr>
        <p:txBody>
          <a:bodyPr/>
          <a:lstStyle/>
          <a:p>
            <a:endParaRPr lang="fr-FR"/>
          </a:p>
        </p:txBody>
      </p:sp>
      <p:sp>
        <p:nvSpPr>
          <p:cNvPr id="8207" name="Rectangle 27"/>
          <p:cNvSpPr>
            <a:spLocks noChangeArrowheads="1"/>
          </p:cNvSpPr>
          <p:nvPr/>
        </p:nvSpPr>
        <p:spPr bwMode="auto">
          <a:xfrm>
            <a:off x="755650" y="1768475"/>
            <a:ext cx="6829425" cy="330200"/>
          </a:xfrm>
          <a:prstGeom prst="rect">
            <a:avLst/>
          </a:prstGeom>
          <a:gradFill rotWithShape="1">
            <a:gsLst>
              <a:gs pos="0">
                <a:srgbClr val="47182F"/>
              </a:gs>
              <a:gs pos="50000">
                <a:srgbClr val="993366"/>
              </a:gs>
              <a:gs pos="100000">
                <a:srgbClr val="47182F"/>
              </a:gs>
            </a:gsLst>
            <a:lin ang="5400000" scaled="1"/>
          </a:gradFill>
          <a:ln w="9525">
            <a:solidFill>
              <a:srgbClr val="FFFFFF"/>
            </a:solidFill>
            <a:miter lim="800000"/>
            <a:headEnd/>
            <a:tailEnd/>
          </a:ln>
        </p:spPr>
        <p:txBody>
          <a:bodyPr wrap="none" anchor="ctr"/>
          <a:lstStyle/>
          <a:p>
            <a:pPr algn="ctr"/>
            <a:endParaRPr lang="en-GB" sz="1800">
              <a:solidFill>
                <a:srgbClr val="66FF66"/>
              </a:solidFill>
              <a:latin typeface="Arial" pitchFamily="34" charset="0"/>
            </a:endParaRPr>
          </a:p>
        </p:txBody>
      </p:sp>
      <p:sp>
        <p:nvSpPr>
          <p:cNvPr id="8208" name="Text Box 28"/>
          <p:cNvSpPr txBox="1">
            <a:spLocks noChangeArrowheads="1"/>
          </p:cNvSpPr>
          <p:nvPr/>
        </p:nvSpPr>
        <p:spPr bwMode="auto">
          <a:xfrm>
            <a:off x="881063" y="2557463"/>
            <a:ext cx="514350" cy="274637"/>
          </a:xfrm>
          <a:prstGeom prst="rect">
            <a:avLst/>
          </a:prstGeom>
          <a:noFill/>
          <a:ln w="9525">
            <a:noFill/>
            <a:miter lim="800000"/>
            <a:headEnd/>
            <a:tailEnd/>
          </a:ln>
        </p:spPr>
        <p:txBody>
          <a:bodyPr wrap="none">
            <a:spAutoFit/>
          </a:bodyPr>
          <a:lstStyle/>
          <a:p>
            <a:pPr eaLnBrk="0" hangingPunct="0"/>
            <a:r>
              <a:rPr lang="en-US">
                <a:latin typeface="Arial" pitchFamily="34" charset="0"/>
              </a:rPr>
              <a:t>AUG</a:t>
            </a:r>
          </a:p>
        </p:txBody>
      </p:sp>
      <p:sp>
        <p:nvSpPr>
          <p:cNvPr id="8209" name="Text Box 29"/>
          <p:cNvSpPr txBox="1">
            <a:spLocks noChangeArrowheads="1"/>
          </p:cNvSpPr>
          <p:nvPr/>
        </p:nvSpPr>
        <p:spPr bwMode="auto">
          <a:xfrm>
            <a:off x="601663" y="3055938"/>
            <a:ext cx="514350" cy="274637"/>
          </a:xfrm>
          <a:prstGeom prst="rect">
            <a:avLst/>
          </a:prstGeom>
          <a:noFill/>
          <a:ln w="9525">
            <a:noFill/>
            <a:miter lim="800000"/>
            <a:headEnd/>
            <a:tailEnd/>
          </a:ln>
        </p:spPr>
        <p:txBody>
          <a:bodyPr wrap="none">
            <a:spAutoFit/>
          </a:bodyPr>
          <a:lstStyle/>
          <a:p>
            <a:pPr eaLnBrk="0" hangingPunct="0"/>
            <a:r>
              <a:rPr lang="en-US">
                <a:latin typeface="Arial" pitchFamily="34" charset="0"/>
              </a:rPr>
              <a:t>AUG</a:t>
            </a:r>
          </a:p>
        </p:txBody>
      </p:sp>
      <p:sp>
        <p:nvSpPr>
          <p:cNvPr id="8210" name="Rectangle 5"/>
          <p:cNvSpPr>
            <a:spLocks noChangeArrowheads="1"/>
          </p:cNvSpPr>
          <p:nvPr/>
        </p:nvSpPr>
        <p:spPr bwMode="auto">
          <a:xfrm>
            <a:off x="779463" y="4437063"/>
            <a:ext cx="4022725" cy="257175"/>
          </a:xfrm>
          <a:prstGeom prst="rect">
            <a:avLst/>
          </a:prstGeom>
          <a:gradFill rotWithShape="1">
            <a:gsLst>
              <a:gs pos="0">
                <a:srgbClr val="47182F"/>
              </a:gs>
              <a:gs pos="50000">
                <a:srgbClr val="993366"/>
              </a:gs>
              <a:gs pos="100000">
                <a:srgbClr val="47182F"/>
              </a:gs>
            </a:gsLst>
            <a:lin ang="5400000" scaled="1"/>
          </a:gradFill>
          <a:ln w="9525">
            <a:solidFill>
              <a:srgbClr val="FFFFFF"/>
            </a:solidFill>
            <a:miter lim="800000"/>
            <a:headEnd/>
            <a:tailEnd/>
          </a:ln>
        </p:spPr>
        <p:txBody>
          <a:bodyPr wrap="none" anchor="ctr"/>
          <a:lstStyle/>
          <a:p>
            <a:pPr algn="ctr"/>
            <a:endParaRPr lang="en-GB" sz="1800">
              <a:latin typeface="Arial" pitchFamily="34" charset="0"/>
            </a:endParaRPr>
          </a:p>
        </p:txBody>
      </p:sp>
      <p:sp>
        <p:nvSpPr>
          <p:cNvPr id="8211" name="Rectangle 8"/>
          <p:cNvSpPr>
            <a:spLocks noChangeArrowheads="1"/>
          </p:cNvSpPr>
          <p:nvPr/>
        </p:nvSpPr>
        <p:spPr bwMode="auto">
          <a:xfrm>
            <a:off x="4818063" y="4446588"/>
            <a:ext cx="636587" cy="241300"/>
          </a:xfrm>
          <a:prstGeom prst="rect">
            <a:avLst/>
          </a:prstGeom>
          <a:gradFill rotWithShape="1">
            <a:gsLst>
              <a:gs pos="0">
                <a:srgbClr val="76762F"/>
              </a:gs>
              <a:gs pos="50000">
                <a:srgbClr val="FFFF66"/>
              </a:gs>
              <a:gs pos="100000">
                <a:srgbClr val="76762F"/>
              </a:gs>
            </a:gsLst>
            <a:lin ang="5400000" scaled="1"/>
          </a:gradFill>
          <a:ln w="9525">
            <a:solidFill>
              <a:schemeClr val="tx1"/>
            </a:solidFill>
            <a:miter lim="800000"/>
            <a:headEnd/>
            <a:tailEnd/>
          </a:ln>
        </p:spPr>
        <p:txBody>
          <a:bodyPr wrap="none" anchor="ctr"/>
          <a:lstStyle/>
          <a:p>
            <a:pPr algn="ctr"/>
            <a:endParaRPr lang="en-GB" sz="1800">
              <a:latin typeface="Arial" pitchFamily="34" charset="0"/>
            </a:endParaRPr>
          </a:p>
        </p:txBody>
      </p:sp>
      <p:sp>
        <p:nvSpPr>
          <p:cNvPr id="8212" name="AutoShape 60"/>
          <p:cNvSpPr>
            <a:spLocks noChangeArrowheads="1"/>
          </p:cNvSpPr>
          <p:nvPr/>
        </p:nvSpPr>
        <p:spPr bwMode="auto">
          <a:xfrm>
            <a:off x="4648200" y="1441450"/>
            <a:ext cx="231775" cy="376238"/>
          </a:xfrm>
          <a:prstGeom prst="star4">
            <a:avLst>
              <a:gd name="adj" fmla="val 12500"/>
            </a:avLst>
          </a:prstGeom>
          <a:solidFill>
            <a:srgbClr val="FF9933"/>
          </a:solidFill>
          <a:ln w="9525">
            <a:solidFill>
              <a:schemeClr val="tx1"/>
            </a:solidFill>
            <a:miter lim="800000"/>
            <a:headEnd/>
            <a:tailEnd/>
          </a:ln>
        </p:spPr>
        <p:txBody>
          <a:bodyPr wrap="none" anchor="ctr"/>
          <a:lstStyle/>
          <a:p>
            <a:pPr algn="ctr" eaLnBrk="0" hangingPunct="0"/>
            <a:endParaRPr lang="en-GB" sz="2800">
              <a:latin typeface="Arial" pitchFamily="34" charset="0"/>
            </a:endParaRPr>
          </a:p>
        </p:txBody>
      </p:sp>
      <p:sp>
        <p:nvSpPr>
          <p:cNvPr id="8213" name="Text Box 64"/>
          <p:cNvSpPr txBox="1">
            <a:spLocks noChangeArrowheads="1"/>
          </p:cNvSpPr>
          <p:nvPr/>
        </p:nvSpPr>
        <p:spPr bwMode="auto">
          <a:xfrm>
            <a:off x="153988" y="3143250"/>
            <a:ext cx="387350" cy="457200"/>
          </a:xfrm>
          <a:prstGeom prst="rect">
            <a:avLst/>
          </a:prstGeom>
          <a:noFill/>
          <a:ln w="9525">
            <a:noFill/>
            <a:miter lim="800000"/>
            <a:headEnd/>
            <a:tailEnd/>
          </a:ln>
        </p:spPr>
        <p:txBody>
          <a:bodyPr wrap="none">
            <a:spAutoFit/>
          </a:bodyPr>
          <a:lstStyle/>
          <a:p>
            <a:pPr algn="ctr" eaLnBrk="0" hangingPunct="0"/>
            <a:r>
              <a:rPr lang="en-US" sz="2400">
                <a:latin typeface="Arial" pitchFamily="34" charset="0"/>
              </a:rPr>
              <a:t>P</a:t>
            </a:r>
          </a:p>
        </p:txBody>
      </p:sp>
      <p:sp>
        <p:nvSpPr>
          <p:cNvPr id="8214" name="Text Box 65"/>
          <p:cNvSpPr txBox="1">
            <a:spLocks noChangeArrowheads="1"/>
          </p:cNvSpPr>
          <p:nvPr/>
        </p:nvSpPr>
        <p:spPr bwMode="auto">
          <a:xfrm>
            <a:off x="169863" y="3719513"/>
            <a:ext cx="387350" cy="457200"/>
          </a:xfrm>
          <a:prstGeom prst="rect">
            <a:avLst/>
          </a:prstGeom>
          <a:noFill/>
          <a:ln w="9525">
            <a:noFill/>
            <a:miter lim="800000"/>
            <a:headEnd/>
            <a:tailEnd/>
          </a:ln>
        </p:spPr>
        <p:txBody>
          <a:bodyPr wrap="none">
            <a:spAutoFit/>
          </a:bodyPr>
          <a:lstStyle/>
          <a:p>
            <a:pPr algn="ctr" eaLnBrk="0" hangingPunct="0"/>
            <a:r>
              <a:rPr lang="en-US" sz="2400">
                <a:latin typeface="Arial" pitchFamily="34" charset="0"/>
              </a:rPr>
              <a:t>V</a:t>
            </a:r>
          </a:p>
        </p:txBody>
      </p:sp>
      <p:sp>
        <p:nvSpPr>
          <p:cNvPr id="8215" name="Text Box 66"/>
          <p:cNvSpPr txBox="1">
            <a:spLocks noChangeArrowheads="1"/>
          </p:cNvSpPr>
          <p:nvPr/>
        </p:nvSpPr>
        <p:spPr bwMode="auto">
          <a:xfrm>
            <a:off x="169863" y="4324350"/>
            <a:ext cx="471487" cy="457200"/>
          </a:xfrm>
          <a:prstGeom prst="rect">
            <a:avLst/>
          </a:prstGeom>
          <a:noFill/>
          <a:ln w="9525">
            <a:noFill/>
            <a:miter lim="800000"/>
            <a:headEnd/>
            <a:tailEnd/>
          </a:ln>
        </p:spPr>
        <p:txBody>
          <a:bodyPr wrap="none">
            <a:spAutoFit/>
          </a:bodyPr>
          <a:lstStyle/>
          <a:p>
            <a:pPr algn="ctr" eaLnBrk="0" hangingPunct="0"/>
            <a:r>
              <a:rPr lang="en-US" sz="2400">
                <a:latin typeface="Arial" pitchFamily="34" charset="0"/>
              </a:rPr>
              <a:t>W</a:t>
            </a:r>
          </a:p>
        </p:txBody>
      </p:sp>
      <p:sp>
        <p:nvSpPr>
          <p:cNvPr id="8216" name="Text Box 68"/>
          <p:cNvSpPr txBox="1">
            <a:spLocks noChangeArrowheads="1"/>
          </p:cNvSpPr>
          <p:nvPr/>
        </p:nvSpPr>
        <p:spPr bwMode="auto">
          <a:xfrm>
            <a:off x="161925" y="2676525"/>
            <a:ext cx="404813" cy="457200"/>
          </a:xfrm>
          <a:prstGeom prst="rect">
            <a:avLst/>
          </a:prstGeom>
          <a:noFill/>
          <a:ln w="9525">
            <a:noFill/>
            <a:miter lim="800000"/>
            <a:headEnd/>
            <a:tailEnd/>
          </a:ln>
        </p:spPr>
        <p:txBody>
          <a:bodyPr wrap="none">
            <a:spAutoFit/>
          </a:bodyPr>
          <a:lstStyle/>
          <a:p>
            <a:pPr algn="ctr" eaLnBrk="0" hangingPunct="0"/>
            <a:r>
              <a:rPr lang="en-US" sz="2400">
                <a:latin typeface="Arial" pitchFamily="34" charset="0"/>
              </a:rPr>
              <a:t>C</a:t>
            </a:r>
          </a:p>
        </p:txBody>
      </p:sp>
      <p:sp>
        <p:nvSpPr>
          <p:cNvPr id="8217" name="Line 69"/>
          <p:cNvSpPr>
            <a:spLocks noChangeShapeType="1"/>
          </p:cNvSpPr>
          <p:nvPr/>
        </p:nvSpPr>
        <p:spPr bwMode="auto">
          <a:xfrm>
            <a:off x="4814888" y="2941638"/>
            <a:ext cx="0" cy="2193925"/>
          </a:xfrm>
          <a:prstGeom prst="line">
            <a:avLst/>
          </a:prstGeom>
          <a:noFill/>
          <a:ln w="19050">
            <a:solidFill>
              <a:schemeClr val="tx1"/>
            </a:solidFill>
            <a:prstDash val="sysDot"/>
            <a:round/>
            <a:headEnd/>
            <a:tailEnd/>
          </a:ln>
        </p:spPr>
        <p:txBody>
          <a:bodyPr/>
          <a:lstStyle/>
          <a:p>
            <a:endParaRPr lang="fr-F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p:cNvSpPr>
          <p:nvPr/>
        </p:nvSpPr>
        <p:spPr bwMode="auto">
          <a:xfrm>
            <a:off x="625475" y="1370013"/>
            <a:ext cx="8023225" cy="609600"/>
          </a:xfrm>
          <a:prstGeom prst="rect">
            <a:avLst/>
          </a:prstGeom>
          <a:noFill/>
          <a:ln w="9525">
            <a:solidFill>
              <a:srgbClr val="FF0000"/>
            </a:solidFill>
            <a:miter lim="800000"/>
            <a:headEnd/>
            <a:tailEnd/>
          </a:ln>
        </p:spPr>
        <p:txBody>
          <a:bodyPr/>
          <a:lstStyle/>
          <a:p>
            <a:pPr marL="342900" indent="-342900">
              <a:spcBef>
                <a:spcPct val="20000"/>
              </a:spcBef>
              <a:buFont typeface="Arial" pitchFamily="34" charset="0"/>
              <a:buNone/>
            </a:pPr>
            <a:r>
              <a:rPr lang="en-US" sz="2000" b="1">
                <a:latin typeface="Calibri" pitchFamily="34" charset="0"/>
              </a:rPr>
              <a:t>at</a:t>
            </a:r>
            <a:r>
              <a:rPr lang="en-US" sz="2000" b="1" u="sng">
                <a:latin typeface="Calibri" pitchFamily="34" charset="0"/>
              </a:rPr>
              <a:t>c</a:t>
            </a:r>
            <a:r>
              <a:rPr lang="en-US" sz="2000" b="1">
                <a:latin typeface="Calibri" pitchFamily="34" charset="0"/>
              </a:rPr>
              <a:t>c</a:t>
            </a:r>
            <a:r>
              <a:rPr lang="en-US" sz="2000" b="1" u="sng">
                <a:latin typeface="Calibri" pitchFamily="34" charset="0"/>
              </a:rPr>
              <a:t>a</a:t>
            </a:r>
            <a:r>
              <a:rPr lang="en-US" sz="2000" b="1">
                <a:solidFill>
                  <a:srgbClr val="FF0000"/>
                </a:solidFill>
                <a:latin typeface="Calibri" pitchFamily="34" charset="0"/>
              </a:rPr>
              <a:t>AUG</a:t>
            </a:r>
            <a:r>
              <a:rPr lang="en-US" sz="2000" u="sng">
                <a:latin typeface="Calibri" pitchFamily="34" charset="0"/>
              </a:rPr>
              <a:t>G</a:t>
            </a:r>
            <a:r>
              <a:rPr lang="en-US" sz="2000">
                <a:latin typeface="Calibri" pitchFamily="34" charset="0"/>
              </a:rPr>
              <a:t>AUAAAUUGGAACUAGUC</a:t>
            </a:r>
            <a:r>
              <a:rPr lang="en-US" sz="2000" u="sng">
                <a:latin typeface="Calibri" pitchFamily="34" charset="0"/>
              </a:rPr>
              <a:t>A</a:t>
            </a:r>
            <a:r>
              <a:rPr lang="en-US" sz="2000" b="1">
                <a:solidFill>
                  <a:srgbClr val="FF0000"/>
                </a:solidFill>
                <a:latin typeface="Calibri" pitchFamily="34" charset="0"/>
              </a:rPr>
              <a:t>AU</a:t>
            </a:r>
            <a:r>
              <a:rPr lang="en-US" sz="2000" b="1" u="sng">
                <a:solidFill>
                  <a:srgbClr val="FF0000"/>
                </a:solidFill>
                <a:latin typeface="Calibri" pitchFamily="34" charset="0"/>
              </a:rPr>
              <a:t>G</a:t>
            </a:r>
            <a:r>
              <a:rPr lang="en-US" sz="2000">
                <a:solidFill>
                  <a:srgbClr val="FF0000"/>
                </a:solidFill>
                <a:latin typeface="Calibri" pitchFamily="34" charset="0"/>
              </a:rPr>
              <a:t>AUG</a:t>
            </a:r>
            <a:r>
              <a:rPr lang="en-US" sz="2000">
                <a:latin typeface="Calibri" pitchFamily="34" charset="0"/>
              </a:rPr>
              <a:t>G………   AGG </a:t>
            </a:r>
            <a:r>
              <a:rPr lang="en-US" sz="2000" b="1">
                <a:solidFill>
                  <a:srgbClr val="FF0000"/>
                </a:solidFill>
                <a:latin typeface="Calibri" pitchFamily="34" charset="0"/>
              </a:rPr>
              <a:t>AUG</a:t>
            </a:r>
            <a:r>
              <a:rPr lang="en-US" sz="2000">
                <a:solidFill>
                  <a:srgbClr val="FF0000"/>
                </a:solidFill>
                <a:latin typeface="Calibri" pitchFamily="34" charset="0"/>
              </a:rPr>
              <a:t>AUG</a:t>
            </a:r>
            <a:r>
              <a:rPr lang="en-US" sz="2000">
                <a:solidFill>
                  <a:srgbClr val="000000"/>
                </a:solidFill>
                <a:latin typeface="Calibri" pitchFamily="34" charset="0"/>
              </a:rPr>
              <a:t>GAG..</a:t>
            </a:r>
          </a:p>
        </p:txBody>
      </p:sp>
      <p:sp>
        <p:nvSpPr>
          <p:cNvPr id="13" name="Rectangle 12"/>
          <p:cNvSpPr>
            <a:spLocks noChangeArrowheads="1"/>
          </p:cNvSpPr>
          <p:nvPr/>
        </p:nvSpPr>
        <p:spPr bwMode="auto">
          <a:xfrm>
            <a:off x="1114425" y="2101850"/>
            <a:ext cx="7605713" cy="304800"/>
          </a:xfrm>
          <a:prstGeom prst="rect">
            <a:avLst/>
          </a:prstGeom>
          <a:gradFill rotWithShape="1">
            <a:gsLst>
              <a:gs pos="0">
                <a:srgbClr val="9BC1FF"/>
              </a:gs>
              <a:gs pos="100000">
                <a:srgbClr val="3F80CD"/>
              </a:gs>
            </a:gsLst>
            <a:lin ang="5400000"/>
          </a:gradFill>
          <a:ln w="9525">
            <a:solidFill>
              <a:srgbClr val="4A7EBB"/>
            </a:solidFill>
            <a:miter lim="800000"/>
            <a:headEnd/>
            <a:tailEnd/>
          </a:ln>
          <a:effectLst>
            <a:outerShdw dist="23000" dir="5400000" rotWithShape="0">
              <a:srgbClr val="808080">
                <a:alpha val="34999"/>
              </a:srgbClr>
            </a:outerShdw>
          </a:effectLst>
        </p:spPr>
        <p:txBody>
          <a:bodyPr anchor="ctr"/>
          <a:lstStyle/>
          <a:p>
            <a:pPr algn="ctr" eaLnBrk="0" hangingPunct="0">
              <a:defRPr/>
            </a:pPr>
            <a:endParaRPr lang="fr-FR" sz="2800">
              <a:solidFill>
                <a:srgbClr val="FFFFFF"/>
              </a:solidFill>
              <a:latin typeface="Calibri" pitchFamily="-112" charset="0"/>
              <a:cs typeface="+mn-cs"/>
            </a:endParaRPr>
          </a:p>
        </p:txBody>
      </p:sp>
      <p:sp>
        <p:nvSpPr>
          <p:cNvPr id="10244" name="TextBox 15"/>
          <p:cNvSpPr txBox="1">
            <a:spLocks noChangeArrowheads="1"/>
          </p:cNvSpPr>
          <p:nvPr/>
        </p:nvSpPr>
        <p:spPr bwMode="auto">
          <a:xfrm>
            <a:off x="36513" y="2024063"/>
            <a:ext cx="5657850" cy="396875"/>
          </a:xfrm>
          <a:prstGeom prst="rect">
            <a:avLst/>
          </a:prstGeom>
          <a:noFill/>
          <a:ln w="9525">
            <a:noFill/>
            <a:miter lim="800000"/>
            <a:headEnd/>
            <a:tailEnd/>
          </a:ln>
        </p:spPr>
        <p:txBody>
          <a:bodyPr>
            <a:spAutoFit/>
          </a:bodyPr>
          <a:lstStyle/>
          <a:p>
            <a:pPr algn="ctr" eaLnBrk="0" hangingPunct="0"/>
            <a:r>
              <a:rPr lang="en-US" sz="2000" b="1">
                <a:latin typeface="Calibri" pitchFamily="34" charset="0"/>
              </a:rPr>
              <a:t>P PROTEIN</a:t>
            </a:r>
          </a:p>
        </p:txBody>
      </p:sp>
      <p:sp>
        <p:nvSpPr>
          <p:cNvPr id="27" name="Rectangle 26"/>
          <p:cNvSpPr>
            <a:spLocks noChangeArrowheads="1"/>
          </p:cNvSpPr>
          <p:nvPr/>
        </p:nvSpPr>
        <p:spPr bwMode="auto">
          <a:xfrm>
            <a:off x="4352925" y="2713038"/>
            <a:ext cx="4200525" cy="328612"/>
          </a:xfrm>
          <a:prstGeom prst="rect">
            <a:avLst/>
          </a:prstGeom>
          <a:solidFill>
            <a:srgbClr val="B3A2C7"/>
          </a:solidFill>
          <a:ln w="9525">
            <a:solidFill>
              <a:srgbClr val="4A7EBB"/>
            </a:solidFill>
            <a:miter lim="800000"/>
            <a:headEnd/>
            <a:tailEnd/>
          </a:ln>
          <a:effectLst>
            <a:outerShdw dist="23000" dir="5400000" rotWithShape="0">
              <a:srgbClr val="808080">
                <a:alpha val="34999"/>
              </a:srgbClr>
            </a:outerShdw>
          </a:effectLst>
        </p:spPr>
        <p:txBody>
          <a:bodyPr anchor="ctr"/>
          <a:lstStyle/>
          <a:p>
            <a:pPr algn="ctr" eaLnBrk="0" hangingPunct="0">
              <a:defRPr/>
            </a:pPr>
            <a:endParaRPr lang="fr-FR" sz="2800">
              <a:solidFill>
                <a:srgbClr val="FFFFFF"/>
              </a:solidFill>
              <a:latin typeface="Calibri" pitchFamily="-112" charset="0"/>
              <a:cs typeface="+mn-cs"/>
            </a:endParaRPr>
          </a:p>
        </p:txBody>
      </p:sp>
      <p:sp>
        <p:nvSpPr>
          <p:cNvPr id="10246" name="TextBox 27"/>
          <p:cNvSpPr txBox="1">
            <a:spLocks noChangeArrowheads="1"/>
          </p:cNvSpPr>
          <p:nvPr/>
        </p:nvSpPr>
        <p:spPr bwMode="auto">
          <a:xfrm>
            <a:off x="4478338" y="2693988"/>
            <a:ext cx="1800225" cy="396875"/>
          </a:xfrm>
          <a:prstGeom prst="rect">
            <a:avLst/>
          </a:prstGeom>
          <a:noFill/>
          <a:ln w="9525">
            <a:noFill/>
            <a:miter lim="800000"/>
            <a:headEnd/>
            <a:tailEnd/>
          </a:ln>
        </p:spPr>
        <p:txBody>
          <a:bodyPr>
            <a:spAutoFit/>
          </a:bodyPr>
          <a:lstStyle/>
          <a:p>
            <a:pPr algn="ctr" eaLnBrk="0" hangingPunct="0"/>
            <a:r>
              <a:rPr lang="en-US" sz="2000" b="1">
                <a:latin typeface="Calibri" pitchFamily="34" charset="0"/>
              </a:rPr>
              <a:t>C PROTEIN</a:t>
            </a:r>
          </a:p>
        </p:txBody>
      </p:sp>
      <p:sp>
        <p:nvSpPr>
          <p:cNvPr id="10247" name="TextBox 30"/>
          <p:cNvSpPr txBox="1">
            <a:spLocks noChangeArrowheads="1"/>
          </p:cNvSpPr>
          <p:nvPr/>
        </p:nvSpPr>
        <p:spPr bwMode="auto">
          <a:xfrm>
            <a:off x="1212850" y="1085850"/>
            <a:ext cx="600075" cy="519113"/>
          </a:xfrm>
          <a:prstGeom prst="rect">
            <a:avLst/>
          </a:prstGeom>
          <a:noFill/>
          <a:ln w="9525">
            <a:noFill/>
            <a:miter lim="800000"/>
            <a:headEnd/>
            <a:tailEnd/>
          </a:ln>
        </p:spPr>
        <p:txBody>
          <a:bodyPr>
            <a:spAutoFit/>
          </a:bodyPr>
          <a:lstStyle/>
          <a:p>
            <a:pPr algn="ctr" eaLnBrk="0" hangingPunct="0"/>
            <a:r>
              <a:rPr lang="en-US" sz="2800">
                <a:latin typeface="Calibri" pitchFamily="34" charset="0"/>
              </a:rPr>
              <a:t>*</a:t>
            </a:r>
          </a:p>
        </p:txBody>
      </p:sp>
      <p:sp>
        <p:nvSpPr>
          <p:cNvPr id="10248" name="TextBox 31"/>
          <p:cNvSpPr txBox="1">
            <a:spLocks noChangeArrowheads="1"/>
          </p:cNvSpPr>
          <p:nvPr/>
        </p:nvSpPr>
        <p:spPr bwMode="auto">
          <a:xfrm>
            <a:off x="4662488" y="1101725"/>
            <a:ext cx="280987" cy="519113"/>
          </a:xfrm>
          <a:prstGeom prst="rect">
            <a:avLst/>
          </a:prstGeom>
          <a:noFill/>
          <a:ln w="9525">
            <a:noFill/>
            <a:miter lim="800000"/>
            <a:headEnd/>
            <a:tailEnd/>
          </a:ln>
        </p:spPr>
        <p:txBody>
          <a:bodyPr>
            <a:spAutoFit/>
          </a:bodyPr>
          <a:lstStyle/>
          <a:p>
            <a:pPr algn="ctr" eaLnBrk="0" hangingPunct="0"/>
            <a:r>
              <a:rPr lang="en-US" sz="2800">
                <a:latin typeface="Calibri" pitchFamily="34" charset="0"/>
              </a:rPr>
              <a:t>*</a:t>
            </a:r>
          </a:p>
        </p:txBody>
      </p:sp>
      <p:sp>
        <p:nvSpPr>
          <p:cNvPr id="10249" name="Rectangle 46"/>
          <p:cNvSpPr>
            <a:spLocks noChangeArrowheads="1"/>
          </p:cNvSpPr>
          <p:nvPr/>
        </p:nvSpPr>
        <p:spPr bwMode="auto">
          <a:xfrm>
            <a:off x="6738938" y="3351213"/>
            <a:ext cx="1865312" cy="304800"/>
          </a:xfrm>
          <a:prstGeom prst="rect">
            <a:avLst/>
          </a:prstGeom>
          <a:solidFill>
            <a:srgbClr val="D99694"/>
          </a:solidFill>
          <a:ln w="9525">
            <a:solidFill>
              <a:srgbClr val="4A7EBB"/>
            </a:solidFill>
            <a:miter lim="800000"/>
            <a:headEnd/>
            <a:tailEnd/>
          </a:ln>
          <a:effectLst>
            <a:outerShdw dist="23000" dir="5400000" rotWithShape="0">
              <a:srgbClr val="808080">
                <a:alpha val="34998"/>
              </a:srgbClr>
            </a:outerShdw>
          </a:effectLst>
        </p:spPr>
        <p:txBody>
          <a:bodyPr anchor="ctr"/>
          <a:lstStyle/>
          <a:p>
            <a:pPr algn="ctr" eaLnBrk="0" hangingPunct="0"/>
            <a:endParaRPr lang="en-GB" sz="2000">
              <a:solidFill>
                <a:srgbClr val="FFFFFF"/>
              </a:solidFill>
              <a:latin typeface="Calibri" pitchFamily="34" charset="0"/>
            </a:endParaRPr>
          </a:p>
        </p:txBody>
      </p:sp>
      <p:sp>
        <p:nvSpPr>
          <p:cNvPr id="10250" name="TextBox 47"/>
          <p:cNvSpPr txBox="1">
            <a:spLocks noChangeArrowheads="1"/>
          </p:cNvSpPr>
          <p:nvPr/>
        </p:nvSpPr>
        <p:spPr bwMode="auto">
          <a:xfrm>
            <a:off x="6670675" y="3238500"/>
            <a:ext cx="1800225" cy="457200"/>
          </a:xfrm>
          <a:prstGeom prst="rect">
            <a:avLst/>
          </a:prstGeom>
          <a:noFill/>
          <a:ln w="9525">
            <a:noFill/>
            <a:miter lim="800000"/>
            <a:headEnd/>
            <a:tailEnd/>
          </a:ln>
        </p:spPr>
        <p:txBody>
          <a:bodyPr>
            <a:spAutoFit/>
          </a:bodyPr>
          <a:lstStyle/>
          <a:p>
            <a:pPr algn="ctr" eaLnBrk="0" hangingPunct="0"/>
            <a:r>
              <a:rPr lang="en-US" sz="2400" b="1">
                <a:latin typeface="Calibri" pitchFamily="34" charset="0"/>
              </a:rPr>
              <a:t>Delta C</a:t>
            </a:r>
          </a:p>
        </p:txBody>
      </p:sp>
      <p:sp>
        <p:nvSpPr>
          <p:cNvPr id="10251" name="Title 1"/>
          <p:cNvSpPr>
            <a:spLocks/>
          </p:cNvSpPr>
          <p:nvPr/>
        </p:nvSpPr>
        <p:spPr bwMode="auto">
          <a:xfrm>
            <a:off x="203200" y="38100"/>
            <a:ext cx="8940800" cy="922338"/>
          </a:xfrm>
          <a:prstGeom prst="rect">
            <a:avLst/>
          </a:prstGeom>
          <a:noFill/>
          <a:ln w="9525">
            <a:noFill/>
            <a:miter lim="800000"/>
            <a:headEnd/>
            <a:tailEnd/>
          </a:ln>
        </p:spPr>
        <p:txBody>
          <a:bodyPr anchor="ctr"/>
          <a:lstStyle/>
          <a:p>
            <a:pPr algn="ctr"/>
            <a:r>
              <a:rPr lang="en-US" sz="2800">
                <a:latin typeface="Calibri" pitchFamily="34" charset="0"/>
              </a:rPr>
              <a:t>The AUG codons of Nipah virus P-gene are prone to leaky scanning</a:t>
            </a:r>
          </a:p>
        </p:txBody>
      </p:sp>
      <p:grpSp>
        <p:nvGrpSpPr>
          <p:cNvPr id="2" name="Group 68"/>
          <p:cNvGrpSpPr>
            <a:grpSpLocks/>
          </p:cNvGrpSpPr>
          <p:nvPr/>
        </p:nvGrpSpPr>
        <p:grpSpPr bwMode="auto">
          <a:xfrm>
            <a:off x="1123950" y="1817688"/>
            <a:ext cx="7824788" cy="596900"/>
            <a:chOff x="546" y="1219"/>
            <a:chExt cx="4929" cy="376"/>
          </a:xfrm>
        </p:grpSpPr>
        <p:sp>
          <p:nvSpPr>
            <p:cNvPr id="10293" name="Line 66"/>
            <p:cNvSpPr>
              <a:spLocks noChangeShapeType="1"/>
            </p:cNvSpPr>
            <p:nvPr/>
          </p:nvSpPr>
          <p:spPr bwMode="auto">
            <a:xfrm>
              <a:off x="552" y="1589"/>
              <a:ext cx="4923" cy="6"/>
            </a:xfrm>
            <a:prstGeom prst="line">
              <a:avLst/>
            </a:prstGeom>
            <a:noFill/>
            <a:ln w="28575">
              <a:solidFill>
                <a:schemeClr val="tx1"/>
              </a:solidFill>
              <a:round/>
              <a:headEnd/>
              <a:tailEnd type="triangle" w="med" len="med"/>
            </a:ln>
            <a:effectLst/>
          </p:spPr>
          <p:txBody>
            <a:bodyPr/>
            <a:lstStyle/>
            <a:p>
              <a:endParaRPr lang="fr-FR"/>
            </a:p>
          </p:txBody>
        </p:sp>
        <p:sp>
          <p:nvSpPr>
            <p:cNvPr id="10294" name="Line 67"/>
            <p:cNvSpPr>
              <a:spLocks noChangeShapeType="1"/>
            </p:cNvSpPr>
            <p:nvPr/>
          </p:nvSpPr>
          <p:spPr bwMode="auto">
            <a:xfrm flipV="1">
              <a:off x="546" y="1219"/>
              <a:ext cx="6" cy="376"/>
            </a:xfrm>
            <a:prstGeom prst="line">
              <a:avLst/>
            </a:prstGeom>
            <a:noFill/>
            <a:ln w="28575">
              <a:solidFill>
                <a:schemeClr val="tx1"/>
              </a:solidFill>
              <a:round/>
              <a:headEnd/>
              <a:tailEnd/>
            </a:ln>
            <a:effectLst/>
          </p:spPr>
          <p:txBody>
            <a:bodyPr/>
            <a:lstStyle/>
            <a:p>
              <a:endParaRPr lang="fr-FR"/>
            </a:p>
          </p:txBody>
        </p:sp>
      </p:grpSp>
      <p:sp>
        <p:nvSpPr>
          <p:cNvPr id="10253" name="TextBox 31"/>
          <p:cNvSpPr txBox="1">
            <a:spLocks noChangeArrowheads="1"/>
          </p:cNvSpPr>
          <p:nvPr/>
        </p:nvSpPr>
        <p:spPr bwMode="auto">
          <a:xfrm>
            <a:off x="6958013" y="1095375"/>
            <a:ext cx="280987" cy="519113"/>
          </a:xfrm>
          <a:prstGeom prst="rect">
            <a:avLst/>
          </a:prstGeom>
          <a:noFill/>
          <a:ln w="9525">
            <a:noFill/>
            <a:miter lim="800000"/>
            <a:headEnd/>
            <a:tailEnd/>
          </a:ln>
        </p:spPr>
        <p:txBody>
          <a:bodyPr>
            <a:spAutoFit/>
          </a:bodyPr>
          <a:lstStyle/>
          <a:p>
            <a:pPr algn="ctr" eaLnBrk="0" hangingPunct="0"/>
            <a:r>
              <a:rPr lang="en-US" sz="2800">
                <a:latin typeface="Calibri" pitchFamily="34" charset="0"/>
              </a:rPr>
              <a:t>*</a:t>
            </a:r>
          </a:p>
        </p:txBody>
      </p:sp>
      <p:pic>
        <p:nvPicPr>
          <p:cNvPr id="10254" name="Picture 18"/>
          <p:cNvPicPr>
            <a:picLocks noChangeAspect="1"/>
          </p:cNvPicPr>
          <p:nvPr/>
        </p:nvPicPr>
        <p:blipFill>
          <a:blip r:embed="rId3"/>
          <a:srcRect b="15523"/>
          <a:stretch>
            <a:fillRect/>
          </a:stretch>
        </p:blipFill>
        <p:spPr bwMode="auto">
          <a:xfrm>
            <a:off x="6029325" y="5718175"/>
            <a:ext cx="2090738" cy="733425"/>
          </a:xfrm>
          <a:prstGeom prst="rect">
            <a:avLst/>
          </a:prstGeom>
          <a:noFill/>
          <a:ln w="19050">
            <a:solidFill>
              <a:schemeClr val="tx1"/>
            </a:solidFill>
            <a:miter lim="800000"/>
            <a:headEnd/>
            <a:tailEnd/>
          </a:ln>
          <a:effectLst>
            <a:outerShdw dist="25401" dir="2700000" rotWithShape="0">
              <a:srgbClr val="808080">
                <a:alpha val="42998"/>
              </a:srgbClr>
            </a:outerShdw>
          </a:effectLst>
        </p:spPr>
      </p:pic>
      <p:sp>
        <p:nvSpPr>
          <p:cNvPr id="10255" name="TextBox 6"/>
          <p:cNvSpPr txBox="1">
            <a:spLocks noChangeArrowheads="1"/>
          </p:cNvSpPr>
          <p:nvPr/>
        </p:nvSpPr>
        <p:spPr bwMode="auto">
          <a:xfrm>
            <a:off x="6089650" y="5451475"/>
            <a:ext cx="677863" cy="306388"/>
          </a:xfrm>
          <a:prstGeom prst="rect">
            <a:avLst/>
          </a:prstGeom>
          <a:noFill/>
          <a:ln w="9525">
            <a:noFill/>
            <a:miter lim="800000"/>
            <a:headEnd/>
            <a:tailEnd/>
          </a:ln>
        </p:spPr>
        <p:txBody>
          <a:bodyPr>
            <a:spAutoFit/>
          </a:bodyPr>
          <a:lstStyle/>
          <a:p>
            <a:pPr algn="ctr" eaLnBrk="0" hangingPunct="0"/>
            <a:r>
              <a:rPr lang="en-US" sz="1400">
                <a:latin typeface="Calibri" pitchFamily="34" charset="0"/>
              </a:rPr>
              <a:t>C</a:t>
            </a:r>
          </a:p>
        </p:txBody>
      </p:sp>
      <p:pic>
        <p:nvPicPr>
          <p:cNvPr id="10256" name="Picture 17"/>
          <p:cNvPicPr>
            <a:picLocks noChangeAspect="1"/>
          </p:cNvPicPr>
          <p:nvPr/>
        </p:nvPicPr>
        <p:blipFill>
          <a:blip r:embed="rId4"/>
          <a:srcRect/>
          <a:stretch>
            <a:fillRect/>
          </a:stretch>
        </p:blipFill>
        <p:spPr bwMode="auto">
          <a:xfrm>
            <a:off x="6002338" y="4268788"/>
            <a:ext cx="2122487" cy="755650"/>
          </a:xfrm>
          <a:prstGeom prst="rect">
            <a:avLst/>
          </a:prstGeom>
          <a:noFill/>
          <a:ln w="19050">
            <a:solidFill>
              <a:srgbClr val="000000"/>
            </a:solidFill>
            <a:miter lim="800000"/>
            <a:headEnd/>
            <a:tailEnd/>
          </a:ln>
        </p:spPr>
      </p:pic>
      <p:sp>
        <p:nvSpPr>
          <p:cNvPr id="10257" name="Line 97"/>
          <p:cNvSpPr>
            <a:spLocks noChangeShapeType="1"/>
          </p:cNvSpPr>
          <p:nvPr/>
        </p:nvSpPr>
        <p:spPr bwMode="auto">
          <a:xfrm flipH="1">
            <a:off x="8215313" y="6197600"/>
            <a:ext cx="317500" cy="0"/>
          </a:xfrm>
          <a:prstGeom prst="line">
            <a:avLst/>
          </a:prstGeom>
          <a:noFill/>
          <a:ln w="9525">
            <a:solidFill>
              <a:schemeClr val="tx1"/>
            </a:solidFill>
            <a:round/>
            <a:headEnd/>
            <a:tailEnd type="triangle" w="med" len="med"/>
          </a:ln>
          <a:effectLst/>
        </p:spPr>
        <p:txBody>
          <a:bodyPr/>
          <a:lstStyle/>
          <a:p>
            <a:endParaRPr lang="fr-FR"/>
          </a:p>
        </p:txBody>
      </p:sp>
      <p:sp>
        <p:nvSpPr>
          <p:cNvPr id="10258" name="Line 98"/>
          <p:cNvSpPr>
            <a:spLocks noChangeShapeType="1"/>
          </p:cNvSpPr>
          <p:nvPr/>
        </p:nvSpPr>
        <p:spPr bwMode="auto">
          <a:xfrm flipV="1">
            <a:off x="922338" y="4405313"/>
            <a:ext cx="3260725" cy="3175"/>
          </a:xfrm>
          <a:prstGeom prst="line">
            <a:avLst/>
          </a:prstGeom>
          <a:noFill/>
          <a:ln w="38100">
            <a:solidFill>
              <a:schemeClr val="tx1"/>
            </a:solidFill>
            <a:round/>
            <a:headEnd/>
            <a:tailEnd/>
          </a:ln>
          <a:effectLst/>
        </p:spPr>
        <p:txBody>
          <a:bodyPr/>
          <a:lstStyle/>
          <a:p>
            <a:endParaRPr lang="fr-FR"/>
          </a:p>
        </p:txBody>
      </p:sp>
      <p:sp>
        <p:nvSpPr>
          <p:cNvPr id="10259" name="Rectangle 99"/>
          <p:cNvSpPr>
            <a:spLocks noChangeArrowheads="1"/>
          </p:cNvSpPr>
          <p:nvPr/>
        </p:nvSpPr>
        <p:spPr bwMode="auto">
          <a:xfrm>
            <a:off x="1258888" y="4260850"/>
            <a:ext cx="2506662" cy="312738"/>
          </a:xfrm>
          <a:prstGeom prst="rect">
            <a:avLst/>
          </a:prstGeom>
          <a:solidFill>
            <a:schemeClr val="accent1"/>
          </a:solidFill>
          <a:ln w="9525">
            <a:solidFill>
              <a:schemeClr val="tx1"/>
            </a:solidFill>
            <a:miter lim="800000"/>
            <a:headEnd/>
            <a:tailEnd/>
          </a:ln>
          <a:effectLst/>
        </p:spPr>
        <p:txBody>
          <a:bodyPr wrap="none" anchor="ctr"/>
          <a:lstStyle/>
          <a:p>
            <a:pPr algn="ctr"/>
            <a:endParaRPr lang="en-GB" sz="1400"/>
          </a:p>
        </p:txBody>
      </p:sp>
      <p:sp>
        <p:nvSpPr>
          <p:cNvPr id="48228" name="Rectangle 100"/>
          <p:cNvSpPr>
            <a:spLocks noChangeArrowheads="1"/>
          </p:cNvSpPr>
          <p:nvPr/>
        </p:nvSpPr>
        <p:spPr bwMode="auto">
          <a:xfrm>
            <a:off x="3249613" y="4264025"/>
            <a:ext cx="523875" cy="304800"/>
          </a:xfrm>
          <a:prstGeom prst="rect">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fr-LU" sz="1400">
                <a:cs typeface="Arial" charset="0"/>
              </a:rPr>
              <a:t>FLAG</a:t>
            </a:r>
            <a:endParaRPr lang="fr-FR" sz="1400">
              <a:cs typeface="Arial" charset="0"/>
            </a:endParaRPr>
          </a:p>
        </p:txBody>
      </p:sp>
      <p:sp>
        <p:nvSpPr>
          <p:cNvPr id="10261" name="Rectangle 180"/>
          <p:cNvSpPr>
            <a:spLocks noChangeArrowheads="1"/>
          </p:cNvSpPr>
          <p:nvPr/>
        </p:nvSpPr>
        <p:spPr bwMode="auto">
          <a:xfrm>
            <a:off x="1735138" y="4259263"/>
            <a:ext cx="1519237" cy="311150"/>
          </a:xfrm>
          <a:prstGeom prst="rect">
            <a:avLst/>
          </a:prstGeom>
          <a:gradFill rotWithShape="1">
            <a:gsLst>
              <a:gs pos="0">
                <a:srgbClr val="624660"/>
              </a:gs>
              <a:gs pos="50000">
                <a:srgbClr val="D397D0"/>
              </a:gs>
              <a:gs pos="100000">
                <a:srgbClr val="624660"/>
              </a:gs>
            </a:gsLst>
            <a:lin ang="5400000" scaled="1"/>
          </a:gradFill>
          <a:ln w="9525">
            <a:noFill/>
            <a:miter lim="800000"/>
            <a:headEnd/>
            <a:tailEnd/>
          </a:ln>
        </p:spPr>
        <p:txBody>
          <a:bodyPr wrap="none" anchor="ctr"/>
          <a:lstStyle/>
          <a:p>
            <a:endParaRPr lang="en-GB" sz="1400">
              <a:solidFill>
                <a:srgbClr val="000000"/>
              </a:solidFill>
              <a:latin typeface="Calibri" pitchFamily="34" charset="0"/>
            </a:endParaRPr>
          </a:p>
        </p:txBody>
      </p:sp>
      <p:sp>
        <p:nvSpPr>
          <p:cNvPr id="10262" name="Text Box 102"/>
          <p:cNvSpPr txBox="1">
            <a:spLocks noChangeArrowheads="1"/>
          </p:cNvSpPr>
          <p:nvPr/>
        </p:nvSpPr>
        <p:spPr bwMode="auto">
          <a:xfrm>
            <a:off x="2160588" y="4249738"/>
            <a:ext cx="785812" cy="304800"/>
          </a:xfrm>
          <a:prstGeom prst="rect">
            <a:avLst/>
          </a:prstGeom>
          <a:noFill/>
          <a:ln w="9525">
            <a:noFill/>
            <a:miter lim="800000"/>
            <a:headEnd/>
            <a:tailEnd/>
          </a:ln>
          <a:effectLst/>
        </p:spPr>
        <p:txBody>
          <a:bodyPr wrap="none">
            <a:spAutoFit/>
          </a:bodyPr>
          <a:lstStyle/>
          <a:p>
            <a:r>
              <a:rPr lang="fr-LU" sz="1400"/>
              <a:t>C ORF </a:t>
            </a:r>
            <a:endParaRPr lang="fr-FR" sz="1400"/>
          </a:p>
        </p:txBody>
      </p:sp>
      <p:sp>
        <p:nvSpPr>
          <p:cNvPr id="10263" name="Text Box 103"/>
          <p:cNvSpPr txBox="1">
            <a:spLocks noChangeArrowheads="1"/>
          </p:cNvSpPr>
          <p:nvPr/>
        </p:nvSpPr>
        <p:spPr bwMode="auto">
          <a:xfrm>
            <a:off x="1252538" y="4192588"/>
            <a:ext cx="498475" cy="457200"/>
          </a:xfrm>
          <a:prstGeom prst="rect">
            <a:avLst/>
          </a:prstGeom>
          <a:noFill/>
          <a:ln w="9525">
            <a:noFill/>
            <a:miter lim="800000"/>
            <a:headEnd/>
            <a:tailEnd/>
          </a:ln>
          <a:effectLst/>
        </p:spPr>
        <p:txBody>
          <a:bodyPr wrap="none">
            <a:spAutoFit/>
          </a:bodyPr>
          <a:lstStyle/>
          <a:p>
            <a:pPr algn="ctr"/>
            <a:r>
              <a:rPr lang="fr-LU"/>
              <a:t>P</a:t>
            </a:r>
          </a:p>
          <a:p>
            <a:pPr algn="ctr"/>
            <a:r>
              <a:rPr lang="fr-LU"/>
              <a:t>ATG</a:t>
            </a:r>
            <a:endParaRPr lang="fr-FR"/>
          </a:p>
        </p:txBody>
      </p:sp>
      <p:sp>
        <p:nvSpPr>
          <p:cNvPr id="10264" name="Line 104"/>
          <p:cNvSpPr>
            <a:spLocks noChangeShapeType="1"/>
          </p:cNvSpPr>
          <p:nvPr/>
        </p:nvSpPr>
        <p:spPr bwMode="auto">
          <a:xfrm flipV="1">
            <a:off x="938213" y="4854575"/>
            <a:ext cx="3222625" cy="28575"/>
          </a:xfrm>
          <a:prstGeom prst="line">
            <a:avLst/>
          </a:prstGeom>
          <a:noFill/>
          <a:ln w="38100">
            <a:solidFill>
              <a:schemeClr val="tx1"/>
            </a:solidFill>
            <a:round/>
            <a:headEnd/>
            <a:tailEnd/>
          </a:ln>
          <a:effectLst/>
        </p:spPr>
        <p:txBody>
          <a:bodyPr/>
          <a:lstStyle/>
          <a:p>
            <a:endParaRPr lang="fr-FR"/>
          </a:p>
        </p:txBody>
      </p:sp>
      <p:sp>
        <p:nvSpPr>
          <p:cNvPr id="10265" name="Rectangle 105"/>
          <p:cNvSpPr>
            <a:spLocks noChangeArrowheads="1"/>
          </p:cNvSpPr>
          <p:nvPr/>
        </p:nvSpPr>
        <p:spPr bwMode="auto">
          <a:xfrm>
            <a:off x="1254125" y="4724400"/>
            <a:ext cx="1992313" cy="312738"/>
          </a:xfrm>
          <a:prstGeom prst="rect">
            <a:avLst/>
          </a:prstGeom>
          <a:solidFill>
            <a:schemeClr val="accent1"/>
          </a:solidFill>
          <a:ln w="9525">
            <a:solidFill>
              <a:schemeClr val="tx1"/>
            </a:solidFill>
            <a:miter lim="800000"/>
            <a:headEnd/>
            <a:tailEnd/>
          </a:ln>
          <a:effectLst/>
        </p:spPr>
        <p:txBody>
          <a:bodyPr wrap="none" anchor="ctr"/>
          <a:lstStyle/>
          <a:p>
            <a:pPr algn="ctr"/>
            <a:endParaRPr lang="en-GB" sz="1400"/>
          </a:p>
        </p:txBody>
      </p:sp>
      <p:sp>
        <p:nvSpPr>
          <p:cNvPr id="48234" name="Rectangle 106"/>
          <p:cNvSpPr>
            <a:spLocks noChangeArrowheads="1"/>
          </p:cNvSpPr>
          <p:nvPr/>
        </p:nvSpPr>
        <p:spPr bwMode="auto">
          <a:xfrm>
            <a:off x="3251200" y="4729163"/>
            <a:ext cx="523875" cy="322262"/>
          </a:xfrm>
          <a:prstGeom prst="rect">
            <a:avLst/>
          </a:prstGeom>
          <a:gradFill rotWithShape="1">
            <a:gsLst>
              <a:gs pos="0">
                <a:schemeClr val="accent2">
                  <a:gamma/>
                  <a:shade val="46275"/>
                  <a:invGamma/>
                </a:schemeClr>
              </a:gs>
              <a:gs pos="50000">
                <a:schemeClr val="accent2"/>
              </a:gs>
              <a:gs pos="100000">
                <a:schemeClr val="accent2">
                  <a:gamma/>
                  <a:shade val="46275"/>
                  <a:invGamma/>
                </a:schemeClr>
              </a:gs>
            </a:gsLst>
            <a:lin ang="5400000" scaled="1"/>
          </a:gra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defRPr/>
            </a:pPr>
            <a:r>
              <a:rPr lang="fr-LU" sz="1400">
                <a:cs typeface="Arial" charset="0"/>
              </a:rPr>
              <a:t>FLAG</a:t>
            </a:r>
            <a:endParaRPr lang="fr-FR" sz="1400">
              <a:cs typeface="Arial" charset="0"/>
            </a:endParaRPr>
          </a:p>
        </p:txBody>
      </p:sp>
      <p:sp>
        <p:nvSpPr>
          <p:cNvPr id="10267" name="Text Box 109"/>
          <p:cNvSpPr txBox="1">
            <a:spLocks noChangeArrowheads="1"/>
          </p:cNvSpPr>
          <p:nvPr/>
        </p:nvSpPr>
        <p:spPr bwMode="auto">
          <a:xfrm>
            <a:off x="1206500" y="4672013"/>
            <a:ext cx="676275" cy="457200"/>
          </a:xfrm>
          <a:prstGeom prst="rect">
            <a:avLst/>
          </a:prstGeom>
          <a:noFill/>
          <a:ln w="9525">
            <a:noFill/>
            <a:miter lim="800000"/>
            <a:headEnd/>
            <a:tailEnd/>
          </a:ln>
          <a:effectLst/>
        </p:spPr>
        <p:txBody>
          <a:bodyPr>
            <a:spAutoFit/>
          </a:bodyPr>
          <a:lstStyle/>
          <a:p>
            <a:pPr algn="ctr"/>
            <a:r>
              <a:rPr lang="fr-LU"/>
              <a:t>P</a:t>
            </a:r>
          </a:p>
          <a:p>
            <a:pPr algn="ctr"/>
            <a:r>
              <a:rPr lang="fr-LU"/>
              <a:t>ATG</a:t>
            </a:r>
            <a:endParaRPr lang="fr-FR"/>
          </a:p>
        </p:txBody>
      </p:sp>
      <p:sp>
        <p:nvSpPr>
          <p:cNvPr id="10268" name="Line 110"/>
          <p:cNvSpPr>
            <a:spLocks noChangeShapeType="1"/>
          </p:cNvSpPr>
          <p:nvPr/>
        </p:nvSpPr>
        <p:spPr bwMode="auto">
          <a:xfrm>
            <a:off x="992188" y="5857875"/>
            <a:ext cx="3171825" cy="3175"/>
          </a:xfrm>
          <a:prstGeom prst="line">
            <a:avLst/>
          </a:prstGeom>
          <a:noFill/>
          <a:ln w="38100">
            <a:solidFill>
              <a:schemeClr val="tx1"/>
            </a:solidFill>
            <a:round/>
            <a:headEnd/>
            <a:tailEnd/>
          </a:ln>
          <a:effectLst/>
        </p:spPr>
        <p:txBody>
          <a:bodyPr/>
          <a:lstStyle/>
          <a:p>
            <a:endParaRPr lang="fr-FR"/>
          </a:p>
        </p:txBody>
      </p:sp>
      <p:sp>
        <p:nvSpPr>
          <p:cNvPr id="10269" name="Rectangle 111"/>
          <p:cNvSpPr>
            <a:spLocks noChangeArrowheads="1"/>
          </p:cNvSpPr>
          <p:nvPr/>
        </p:nvSpPr>
        <p:spPr bwMode="auto">
          <a:xfrm>
            <a:off x="1387475" y="5710238"/>
            <a:ext cx="1527175" cy="312737"/>
          </a:xfrm>
          <a:prstGeom prst="rect">
            <a:avLst/>
          </a:prstGeom>
          <a:solidFill>
            <a:schemeClr val="accent1"/>
          </a:solidFill>
          <a:ln w="9525">
            <a:solidFill>
              <a:schemeClr val="tx1"/>
            </a:solidFill>
            <a:miter lim="800000"/>
            <a:headEnd/>
            <a:tailEnd/>
          </a:ln>
          <a:effectLst/>
        </p:spPr>
        <p:txBody>
          <a:bodyPr wrap="none" anchor="ctr"/>
          <a:lstStyle/>
          <a:p>
            <a:pPr algn="ctr"/>
            <a:endParaRPr lang="en-GB" sz="1400"/>
          </a:p>
        </p:txBody>
      </p:sp>
      <p:sp>
        <p:nvSpPr>
          <p:cNvPr id="10270" name="Rectangle 180"/>
          <p:cNvSpPr>
            <a:spLocks noChangeArrowheads="1"/>
          </p:cNvSpPr>
          <p:nvPr/>
        </p:nvSpPr>
        <p:spPr bwMode="auto">
          <a:xfrm>
            <a:off x="1401763" y="5715000"/>
            <a:ext cx="1519237" cy="311150"/>
          </a:xfrm>
          <a:prstGeom prst="rect">
            <a:avLst/>
          </a:prstGeom>
          <a:gradFill rotWithShape="1">
            <a:gsLst>
              <a:gs pos="0">
                <a:srgbClr val="624660"/>
              </a:gs>
              <a:gs pos="50000">
                <a:srgbClr val="D397D0"/>
              </a:gs>
              <a:gs pos="100000">
                <a:srgbClr val="624660"/>
              </a:gs>
            </a:gsLst>
            <a:lin ang="5400000" scaled="1"/>
          </a:gradFill>
          <a:ln w="9525">
            <a:noFill/>
            <a:miter lim="800000"/>
            <a:headEnd/>
            <a:tailEnd/>
          </a:ln>
        </p:spPr>
        <p:txBody>
          <a:bodyPr wrap="none" anchor="ctr"/>
          <a:lstStyle/>
          <a:p>
            <a:endParaRPr lang="en-GB" sz="1400">
              <a:solidFill>
                <a:srgbClr val="000000"/>
              </a:solidFill>
              <a:latin typeface="Calibri" pitchFamily="34" charset="0"/>
            </a:endParaRPr>
          </a:p>
        </p:txBody>
      </p:sp>
      <p:sp>
        <p:nvSpPr>
          <p:cNvPr id="10271" name="Text Box 113"/>
          <p:cNvSpPr txBox="1">
            <a:spLocks noChangeArrowheads="1"/>
          </p:cNvSpPr>
          <p:nvPr/>
        </p:nvSpPr>
        <p:spPr bwMode="auto">
          <a:xfrm>
            <a:off x="1868488" y="5702300"/>
            <a:ext cx="736600" cy="304800"/>
          </a:xfrm>
          <a:prstGeom prst="rect">
            <a:avLst/>
          </a:prstGeom>
          <a:noFill/>
          <a:ln w="9525">
            <a:noFill/>
            <a:miter lim="800000"/>
            <a:headEnd/>
            <a:tailEnd/>
          </a:ln>
          <a:effectLst/>
        </p:spPr>
        <p:txBody>
          <a:bodyPr wrap="none">
            <a:spAutoFit/>
          </a:bodyPr>
          <a:lstStyle/>
          <a:p>
            <a:r>
              <a:rPr lang="fr-LU" sz="1400"/>
              <a:t>C ORF</a:t>
            </a:r>
            <a:endParaRPr lang="fr-FR" sz="1400"/>
          </a:p>
        </p:txBody>
      </p:sp>
      <p:sp>
        <p:nvSpPr>
          <p:cNvPr id="10272" name="Text Box 114"/>
          <p:cNvSpPr txBox="1">
            <a:spLocks noChangeArrowheads="1"/>
          </p:cNvSpPr>
          <p:nvPr/>
        </p:nvSpPr>
        <p:spPr bwMode="auto">
          <a:xfrm>
            <a:off x="76200" y="4251325"/>
            <a:ext cx="741363" cy="274638"/>
          </a:xfrm>
          <a:prstGeom prst="rect">
            <a:avLst/>
          </a:prstGeom>
          <a:noFill/>
          <a:ln w="9525">
            <a:noFill/>
            <a:miter lim="800000"/>
            <a:headEnd/>
            <a:tailEnd/>
          </a:ln>
          <a:effectLst/>
        </p:spPr>
        <p:txBody>
          <a:bodyPr wrap="none">
            <a:spAutoFit/>
          </a:bodyPr>
          <a:lstStyle/>
          <a:p>
            <a:r>
              <a:rPr lang="fr-LU"/>
              <a:t>phCMV-</a:t>
            </a:r>
            <a:endParaRPr lang="fr-FR"/>
          </a:p>
        </p:txBody>
      </p:sp>
      <p:sp>
        <p:nvSpPr>
          <p:cNvPr id="10273" name="Text Box 115"/>
          <p:cNvSpPr txBox="1">
            <a:spLocks noChangeArrowheads="1"/>
          </p:cNvSpPr>
          <p:nvPr/>
        </p:nvSpPr>
        <p:spPr bwMode="auto">
          <a:xfrm>
            <a:off x="76200" y="4732338"/>
            <a:ext cx="741363" cy="274637"/>
          </a:xfrm>
          <a:prstGeom prst="rect">
            <a:avLst/>
          </a:prstGeom>
          <a:noFill/>
          <a:ln w="9525">
            <a:noFill/>
            <a:miter lim="800000"/>
            <a:headEnd/>
            <a:tailEnd/>
          </a:ln>
          <a:effectLst/>
        </p:spPr>
        <p:txBody>
          <a:bodyPr wrap="none">
            <a:spAutoFit/>
          </a:bodyPr>
          <a:lstStyle/>
          <a:p>
            <a:r>
              <a:rPr lang="fr-LU"/>
              <a:t>phCMV-</a:t>
            </a:r>
            <a:endParaRPr lang="fr-FR"/>
          </a:p>
        </p:txBody>
      </p:sp>
      <p:sp>
        <p:nvSpPr>
          <p:cNvPr id="10274" name="Text Box 116"/>
          <p:cNvSpPr txBox="1">
            <a:spLocks noChangeArrowheads="1"/>
          </p:cNvSpPr>
          <p:nvPr/>
        </p:nvSpPr>
        <p:spPr bwMode="auto">
          <a:xfrm>
            <a:off x="76200" y="5708650"/>
            <a:ext cx="850900" cy="274638"/>
          </a:xfrm>
          <a:prstGeom prst="rect">
            <a:avLst/>
          </a:prstGeom>
          <a:noFill/>
          <a:ln w="9525">
            <a:noFill/>
            <a:miter lim="800000"/>
            <a:headEnd/>
            <a:tailEnd/>
          </a:ln>
          <a:effectLst/>
        </p:spPr>
        <p:txBody>
          <a:bodyPr wrap="none">
            <a:spAutoFit/>
          </a:bodyPr>
          <a:lstStyle/>
          <a:p>
            <a:r>
              <a:rPr lang="fr-LU"/>
              <a:t>phCMV-C</a:t>
            </a:r>
            <a:endParaRPr lang="fr-FR"/>
          </a:p>
        </p:txBody>
      </p:sp>
      <p:sp>
        <p:nvSpPr>
          <p:cNvPr id="10275" name="Rectangle 46"/>
          <p:cNvSpPr>
            <a:spLocks noChangeArrowheads="1"/>
          </p:cNvSpPr>
          <p:nvPr/>
        </p:nvSpPr>
        <p:spPr bwMode="auto">
          <a:xfrm>
            <a:off x="2235200" y="4730750"/>
            <a:ext cx="1020763" cy="304800"/>
          </a:xfrm>
          <a:prstGeom prst="rect">
            <a:avLst/>
          </a:prstGeom>
          <a:gradFill rotWithShape="1">
            <a:gsLst>
              <a:gs pos="0">
                <a:srgbClr val="644544"/>
              </a:gs>
              <a:gs pos="50000">
                <a:srgbClr val="D99694"/>
              </a:gs>
              <a:gs pos="100000">
                <a:srgbClr val="644544"/>
              </a:gs>
            </a:gsLst>
            <a:lin ang="5400000" scaled="1"/>
          </a:gradFill>
          <a:ln w="9525">
            <a:noFill/>
            <a:miter lim="800000"/>
            <a:headEnd/>
            <a:tailEnd/>
          </a:ln>
          <a:effectLst>
            <a:outerShdw dist="23000" dir="5400000" rotWithShape="0">
              <a:srgbClr val="808080">
                <a:alpha val="34998"/>
              </a:srgbClr>
            </a:outerShdw>
          </a:effectLst>
        </p:spPr>
        <p:txBody>
          <a:bodyPr anchor="ctr"/>
          <a:lstStyle/>
          <a:p>
            <a:pPr algn="ctr" eaLnBrk="0" hangingPunct="0"/>
            <a:endParaRPr lang="en-GB" sz="1400">
              <a:solidFill>
                <a:srgbClr val="FFFFFF"/>
              </a:solidFill>
              <a:latin typeface="Calibri" pitchFamily="34" charset="0"/>
            </a:endParaRPr>
          </a:p>
        </p:txBody>
      </p:sp>
      <p:sp>
        <p:nvSpPr>
          <p:cNvPr id="10276" name="Text Box 108"/>
          <p:cNvSpPr txBox="1">
            <a:spLocks noChangeArrowheads="1"/>
          </p:cNvSpPr>
          <p:nvPr/>
        </p:nvSpPr>
        <p:spPr bwMode="auto">
          <a:xfrm>
            <a:off x="2366963" y="4729163"/>
            <a:ext cx="846137" cy="304800"/>
          </a:xfrm>
          <a:prstGeom prst="rect">
            <a:avLst/>
          </a:prstGeom>
          <a:noFill/>
          <a:ln w="9525">
            <a:noFill/>
            <a:miter lim="800000"/>
            <a:headEnd/>
            <a:tailEnd/>
          </a:ln>
          <a:effectLst/>
        </p:spPr>
        <p:txBody>
          <a:bodyPr wrap="none">
            <a:spAutoFit/>
          </a:bodyPr>
          <a:lstStyle/>
          <a:p>
            <a:r>
              <a:rPr lang="fr-FR" sz="1400"/>
              <a:t>∆C</a:t>
            </a:r>
            <a:r>
              <a:rPr lang="fr-LU" sz="1400"/>
              <a:t> ORF</a:t>
            </a:r>
            <a:endParaRPr lang="fr-FR" sz="1400"/>
          </a:p>
        </p:txBody>
      </p:sp>
      <p:sp>
        <p:nvSpPr>
          <p:cNvPr id="10277" name="Line 118"/>
          <p:cNvSpPr>
            <a:spLocks noChangeShapeType="1"/>
          </p:cNvSpPr>
          <p:nvPr/>
        </p:nvSpPr>
        <p:spPr bwMode="auto">
          <a:xfrm flipH="1">
            <a:off x="8202613" y="5895975"/>
            <a:ext cx="317500" cy="0"/>
          </a:xfrm>
          <a:prstGeom prst="line">
            <a:avLst/>
          </a:prstGeom>
          <a:noFill/>
          <a:ln w="9525">
            <a:solidFill>
              <a:schemeClr val="tx1"/>
            </a:solidFill>
            <a:round/>
            <a:headEnd/>
            <a:tailEnd type="triangle" w="med" len="med"/>
          </a:ln>
          <a:effectLst/>
        </p:spPr>
        <p:txBody>
          <a:bodyPr/>
          <a:lstStyle/>
          <a:p>
            <a:endParaRPr lang="fr-FR"/>
          </a:p>
        </p:txBody>
      </p:sp>
      <p:sp>
        <p:nvSpPr>
          <p:cNvPr id="10278" name="Line 120"/>
          <p:cNvSpPr>
            <a:spLocks noChangeShapeType="1"/>
          </p:cNvSpPr>
          <p:nvPr/>
        </p:nvSpPr>
        <p:spPr bwMode="auto">
          <a:xfrm>
            <a:off x="4341813" y="3054350"/>
            <a:ext cx="4535487" cy="9525"/>
          </a:xfrm>
          <a:prstGeom prst="line">
            <a:avLst/>
          </a:prstGeom>
          <a:noFill/>
          <a:ln w="28575">
            <a:solidFill>
              <a:schemeClr val="tx1"/>
            </a:solidFill>
            <a:round/>
            <a:headEnd/>
            <a:tailEnd type="triangle" w="med" len="med"/>
          </a:ln>
          <a:effectLst/>
        </p:spPr>
        <p:txBody>
          <a:bodyPr/>
          <a:lstStyle/>
          <a:p>
            <a:endParaRPr lang="fr-FR"/>
          </a:p>
        </p:txBody>
      </p:sp>
      <p:sp>
        <p:nvSpPr>
          <p:cNvPr id="10279" name="Line 121"/>
          <p:cNvSpPr>
            <a:spLocks noChangeShapeType="1"/>
          </p:cNvSpPr>
          <p:nvPr/>
        </p:nvSpPr>
        <p:spPr bwMode="auto">
          <a:xfrm flipV="1">
            <a:off x="4337050" y="1865313"/>
            <a:ext cx="4763" cy="1169987"/>
          </a:xfrm>
          <a:prstGeom prst="line">
            <a:avLst/>
          </a:prstGeom>
          <a:noFill/>
          <a:ln w="28575">
            <a:solidFill>
              <a:schemeClr val="tx1"/>
            </a:solidFill>
            <a:round/>
            <a:headEnd/>
            <a:tailEnd/>
          </a:ln>
          <a:effectLst/>
        </p:spPr>
        <p:txBody>
          <a:bodyPr/>
          <a:lstStyle/>
          <a:p>
            <a:endParaRPr lang="fr-FR"/>
          </a:p>
        </p:txBody>
      </p:sp>
      <p:sp>
        <p:nvSpPr>
          <p:cNvPr id="10280" name="Line 124"/>
          <p:cNvSpPr>
            <a:spLocks noChangeShapeType="1"/>
          </p:cNvSpPr>
          <p:nvPr/>
        </p:nvSpPr>
        <p:spPr bwMode="auto">
          <a:xfrm flipV="1">
            <a:off x="6708775" y="1836738"/>
            <a:ext cx="11113" cy="1852612"/>
          </a:xfrm>
          <a:prstGeom prst="line">
            <a:avLst/>
          </a:prstGeom>
          <a:noFill/>
          <a:ln w="28575">
            <a:solidFill>
              <a:schemeClr val="tx1"/>
            </a:solidFill>
            <a:round/>
            <a:headEnd/>
            <a:tailEnd/>
          </a:ln>
          <a:effectLst/>
        </p:spPr>
        <p:txBody>
          <a:bodyPr/>
          <a:lstStyle/>
          <a:p>
            <a:endParaRPr lang="fr-FR"/>
          </a:p>
        </p:txBody>
      </p:sp>
      <p:sp>
        <p:nvSpPr>
          <p:cNvPr id="10281" name="TextBox 6"/>
          <p:cNvSpPr txBox="1">
            <a:spLocks noChangeArrowheads="1"/>
          </p:cNvSpPr>
          <p:nvPr/>
        </p:nvSpPr>
        <p:spPr bwMode="auto">
          <a:xfrm>
            <a:off x="7245350" y="4010025"/>
            <a:ext cx="677863" cy="274638"/>
          </a:xfrm>
          <a:prstGeom prst="rect">
            <a:avLst/>
          </a:prstGeom>
          <a:noFill/>
          <a:ln w="9525">
            <a:noFill/>
            <a:miter lim="800000"/>
            <a:headEnd/>
            <a:tailEnd/>
          </a:ln>
        </p:spPr>
        <p:txBody>
          <a:bodyPr>
            <a:spAutoFit/>
          </a:bodyPr>
          <a:lstStyle/>
          <a:p>
            <a:pPr algn="ctr" eaLnBrk="0" hangingPunct="0"/>
            <a:r>
              <a:rPr lang="en-US">
                <a:latin typeface="Calibri" pitchFamily="34" charset="0"/>
              </a:rPr>
              <a:t>C-FLAG</a:t>
            </a:r>
          </a:p>
        </p:txBody>
      </p:sp>
      <p:sp>
        <p:nvSpPr>
          <p:cNvPr id="10282" name="TextBox 7"/>
          <p:cNvSpPr txBox="1">
            <a:spLocks noChangeArrowheads="1"/>
          </p:cNvSpPr>
          <p:nvPr/>
        </p:nvSpPr>
        <p:spPr bwMode="auto">
          <a:xfrm>
            <a:off x="6008688" y="4021138"/>
            <a:ext cx="912812" cy="274637"/>
          </a:xfrm>
          <a:prstGeom prst="rect">
            <a:avLst/>
          </a:prstGeom>
          <a:noFill/>
          <a:ln w="9525">
            <a:noFill/>
            <a:miter lim="800000"/>
            <a:headEnd/>
            <a:tailEnd/>
          </a:ln>
        </p:spPr>
        <p:txBody>
          <a:bodyPr>
            <a:spAutoFit/>
          </a:bodyPr>
          <a:lstStyle/>
          <a:p>
            <a:pPr algn="ctr" eaLnBrk="0" hangingPunct="0"/>
            <a:r>
              <a:rPr lang="en-US">
                <a:latin typeface="Calibri" pitchFamily="34" charset="0"/>
              </a:rPr>
              <a:t>ΔC-FLAG</a:t>
            </a:r>
          </a:p>
        </p:txBody>
      </p:sp>
      <p:sp>
        <p:nvSpPr>
          <p:cNvPr id="10283" name="Line 133"/>
          <p:cNvSpPr>
            <a:spLocks noChangeShapeType="1"/>
          </p:cNvSpPr>
          <p:nvPr/>
        </p:nvSpPr>
        <p:spPr bwMode="auto">
          <a:xfrm flipH="1">
            <a:off x="8215313" y="4813300"/>
            <a:ext cx="317500" cy="0"/>
          </a:xfrm>
          <a:prstGeom prst="line">
            <a:avLst/>
          </a:prstGeom>
          <a:noFill/>
          <a:ln w="9525">
            <a:solidFill>
              <a:schemeClr val="tx1"/>
            </a:solidFill>
            <a:round/>
            <a:headEnd/>
            <a:tailEnd type="triangle" w="med" len="med"/>
          </a:ln>
          <a:effectLst/>
        </p:spPr>
        <p:txBody>
          <a:bodyPr/>
          <a:lstStyle/>
          <a:p>
            <a:endParaRPr lang="fr-FR"/>
          </a:p>
        </p:txBody>
      </p:sp>
      <p:sp>
        <p:nvSpPr>
          <p:cNvPr id="10284" name="Line 134"/>
          <p:cNvSpPr>
            <a:spLocks noChangeShapeType="1"/>
          </p:cNvSpPr>
          <p:nvPr/>
        </p:nvSpPr>
        <p:spPr bwMode="auto">
          <a:xfrm flipH="1">
            <a:off x="8202613" y="4511675"/>
            <a:ext cx="317500" cy="0"/>
          </a:xfrm>
          <a:prstGeom prst="line">
            <a:avLst/>
          </a:prstGeom>
          <a:noFill/>
          <a:ln w="9525">
            <a:solidFill>
              <a:schemeClr val="tx1"/>
            </a:solidFill>
            <a:round/>
            <a:headEnd/>
            <a:tailEnd type="triangle" w="med" len="med"/>
          </a:ln>
          <a:effectLst/>
        </p:spPr>
        <p:txBody>
          <a:bodyPr/>
          <a:lstStyle/>
          <a:p>
            <a:endParaRPr lang="fr-FR"/>
          </a:p>
        </p:txBody>
      </p:sp>
      <p:sp>
        <p:nvSpPr>
          <p:cNvPr id="10285" name="Line 136"/>
          <p:cNvSpPr>
            <a:spLocks noChangeShapeType="1"/>
          </p:cNvSpPr>
          <p:nvPr/>
        </p:nvSpPr>
        <p:spPr bwMode="auto">
          <a:xfrm flipV="1">
            <a:off x="6673850" y="3700463"/>
            <a:ext cx="2209800" cy="7937"/>
          </a:xfrm>
          <a:prstGeom prst="line">
            <a:avLst/>
          </a:prstGeom>
          <a:noFill/>
          <a:ln w="28575">
            <a:solidFill>
              <a:schemeClr val="tx1"/>
            </a:solidFill>
            <a:round/>
            <a:headEnd/>
            <a:tailEnd type="triangle" w="med" len="med"/>
          </a:ln>
          <a:effectLst/>
        </p:spPr>
        <p:txBody>
          <a:bodyPr/>
          <a:lstStyle/>
          <a:p>
            <a:endParaRPr lang="fr-FR"/>
          </a:p>
        </p:txBody>
      </p:sp>
      <p:sp>
        <p:nvSpPr>
          <p:cNvPr id="10286" name="Rectangle 138"/>
          <p:cNvSpPr>
            <a:spLocks noChangeArrowheads="1"/>
          </p:cNvSpPr>
          <p:nvPr/>
        </p:nvSpPr>
        <p:spPr bwMode="auto">
          <a:xfrm>
            <a:off x="6705600" y="4981575"/>
            <a:ext cx="661988" cy="274638"/>
          </a:xfrm>
          <a:prstGeom prst="rect">
            <a:avLst/>
          </a:prstGeom>
          <a:noFill/>
          <a:ln w="9525">
            <a:noFill/>
            <a:miter lim="800000"/>
            <a:headEnd/>
            <a:tailEnd/>
          </a:ln>
          <a:effectLst/>
        </p:spPr>
        <p:txBody>
          <a:bodyPr wrap="none">
            <a:spAutoFit/>
          </a:bodyPr>
          <a:lstStyle/>
          <a:p>
            <a:r>
              <a:rPr lang="el-GR"/>
              <a:t>α</a:t>
            </a:r>
            <a:r>
              <a:rPr lang="fr-FR"/>
              <a:t>- Flag</a:t>
            </a:r>
            <a:endParaRPr lang="en-GB"/>
          </a:p>
        </p:txBody>
      </p:sp>
      <p:sp>
        <p:nvSpPr>
          <p:cNvPr id="10287" name="Rectangle 139"/>
          <p:cNvSpPr>
            <a:spLocks noChangeArrowheads="1"/>
          </p:cNvSpPr>
          <p:nvPr/>
        </p:nvSpPr>
        <p:spPr bwMode="auto">
          <a:xfrm>
            <a:off x="6807200" y="6489700"/>
            <a:ext cx="476250" cy="274638"/>
          </a:xfrm>
          <a:prstGeom prst="rect">
            <a:avLst/>
          </a:prstGeom>
          <a:noFill/>
          <a:ln w="9525">
            <a:noFill/>
            <a:miter lim="800000"/>
            <a:headEnd/>
            <a:tailEnd/>
          </a:ln>
          <a:effectLst/>
        </p:spPr>
        <p:txBody>
          <a:bodyPr wrap="none">
            <a:spAutoFit/>
          </a:bodyPr>
          <a:lstStyle/>
          <a:p>
            <a:r>
              <a:rPr lang="el-GR"/>
              <a:t>α</a:t>
            </a:r>
            <a:r>
              <a:rPr lang="fr-FR"/>
              <a:t>- C</a:t>
            </a:r>
            <a:endParaRPr lang="en-GB"/>
          </a:p>
        </p:txBody>
      </p:sp>
      <p:sp>
        <p:nvSpPr>
          <p:cNvPr id="10288" name="Text Box 142"/>
          <p:cNvSpPr txBox="1">
            <a:spLocks noChangeArrowheads="1"/>
          </p:cNvSpPr>
          <p:nvPr/>
        </p:nvSpPr>
        <p:spPr bwMode="auto">
          <a:xfrm>
            <a:off x="8521700" y="4340225"/>
            <a:ext cx="622300" cy="274638"/>
          </a:xfrm>
          <a:prstGeom prst="rect">
            <a:avLst/>
          </a:prstGeom>
          <a:noFill/>
          <a:ln w="9525">
            <a:noFill/>
            <a:miter lim="800000"/>
            <a:headEnd/>
            <a:tailEnd/>
          </a:ln>
          <a:effectLst/>
        </p:spPr>
        <p:txBody>
          <a:bodyPr wrap="none">
            <a:spAutoFit/>
          </a:bodyPr>
          <a:lstStyle/>
          <a:p>
            <a:r>
              <a:rPr lang="fr-LU">
                <a:latin typeface="Arial" pitchFamily="34" charset="0"/>
              </a:rPr>
              <a:t>17kDa</a:t>
            </a:r>
            <a:endParaRPr lang="fr-FR">
              <a:latin typeface="Arial" pitchFamily="34" charset="0"/>
            </a:endParaRPr>
          </a:p>
        </p:txBody>
      </p:sp>
      <p:sp>
        <p:nvSpPr>
          <p:cNvPr id="10289" name="Text Box 143"/>
          <p:cNvSpPr txBox="1">
            <a:spLocks noChangeArrowheads="1"/>
          </p:cNvSpPr>
          <p:nvPr/>
        </p:nvSpPr>
        <p:spPr bwMode="auto">
          <a:xfrm>
            <a:off x="8521700" y="4649788"/>
            <a:ext cx="622300" cy="274637"/>
          </a:xfrm>
          <a:prstGeom prst="rect">
            <a:avLst/>
          </a:prstGeom>
          <a:noFill/>
          <a:ln w="9525">
            <a:noFill/>
            <a:miter lim="800000"/>
            <a:headEnd/>
            <a:tailEnd/>
          </a:ln>
          <a:effectLst/>
        </p:spPr>
        <p:txBody>
          <a:bodyPr wrap="none">
            <a:spAutoFit/>
          </a:bodyPr>
          <a:lstStyle/>
          <a:p>
            <a:r>
              <a:rPr lang="fr-LU">
                <a:latin typeface="Arial" pitchFamily="34" charset="0"/>
              </a:rPr>
              <a:t>10kDa</a:t>
            </a:r>
            <a:endParaRPr lang="fr-FR">
              <a:latin typeface="Arial" pitchFamily="34" charset="0"/>
            </a:endParaRPr>
          </a:p>
        </p:txBody>
      </p:sp>
      <p:sp>
        <p:nvSpPr>
          <p:cNvPr id="10290" name="TextBox 6"/>
          <p:cNvSpPr txBox="1">
            <a:spLocks noChangeArrowheads="1"/>
          </p:cNvSpPr>
          <p:nvPr/>
        </p:nvSpPr>
        <p:spPr bwMode="auto">
          <a:xfrm>
            <a:off x="7264400" y="5489575"/>
            <a:ext cx="677863" cy="274638"/>
          </a:xfrm>
          <a:prstGeom prst="rect">
            <a:avLst/>
          </a:prstGeom>
          <a:noFill/>
          <a:ln w="9525">
            <a:noFill/>
            <a:miter lim="800000"/>
            <a:headEnd/>
            <a:tailEnd/>
          </a:ln>
        </p:spPr>
        <p:txBody>
          <a:bodyPr>
            <a:spAutoFit/>
          </a:bodyPr>
          <a:lstStyle/>
          <a:p>
            <a:pPr algn="ctr" eaLnBrk="0" hangingPunct="0"/>
            <a:r>
              <a:rPr lang="en-US">
                <a:latin typeface="Calibri" pitchFamily="34" charset="0"/>
              </a:rPr>
              <a:t>C-FLAG</a:t>
            </a:r>
          </a:p>
        </p:txBody>
      </p:sp>
      <p:sp>
        <p:nvSpPr>
          <p:cNvPr id="10291" name="Text Box 149"/>
          <p:cNvSpPr txBox="1">
            <a:spLocks noChangeArrowheads="1"/>
          </p:cNvSpPr>
          <p:nvPr/>
        </p:nvSpPr>
        <p:spPr bwMode="auto">
          <a:xfrm>
            <a:off x="8521700" y="5737225"/>
            <a:ext cx="622300" cy="274638"/>
          </a:xfrm>
          <a:prstGeom prst="rect">
            <a:avLst/>
          </a:prstGeom>
          <a:noFill/>
          <a:ln w="9525">
            <a:noFill/>
            <a:miter lim="800000"/>
            <a:headEnd/>
            <a:tailEnd/>
          </a:ln>
          <a:effectLst/>
        </p:spPr>
        <p:txBody>
          <a:bodyPr wrap="none">
            <a:spAutoFit/>
          </a:bodyPr>
          <a:lstStyle/>
          <a:p>
            <a:r>
              <a:rPr lang="fr-LU">
                <a:latin typeface="Arial" pitchFamily="34" charset="0"/>
              </a:rPr>
              <a:t>17kDa</a:t>
            </a:r>
            <a:endParaRPr lang="fr-FR">
              <a:latin typeface="Arial" pitchFamily="34" charset="0"/>
            </a:endParaRPr>
          </a:p>
        </p:txBody>
      </p:sp>
      <p:sp>
        <p:nvSpPr>
          <p:cNvPr id="10292" name="Text Box 150"/>
          <p:cNvSpPr txBox="1">
            <a:spLocks noChangeArrowheads="1"/>
          </p:cNvSpPr>
          <p:nvPr/>
        </p:nvSpPr>
        <p:spPr bwMode="auto">
          <a:xfrm>
            <a:off x="8521700" y="6034088"/>
            <a:ext cx="622300" cy="274637"/>
          </a:xfrm>
          <a:prstGeom prst="rect">
            <a:avLst/>
          </a:prstGeom>
          <a:noFill/>
          <a:ln w="9525">
            <a:noFill/>
            <a:miter lim="800000"/>
            <a:headEnd/>
            <a:tailEnd/>
          </a:ln>
          <a:effectLst/>
        </p:spPr>
        <p:txBody>
          <a:bodyPr wrap="none">
            <a:spAutoFit/>
          </a:bodyPr>
          <a:lstStyle/>
          <a:p>
            <a:r>
              <a:rPr lang="fr-LU">
                <a:latin typeface="Arial" pitchFamily="34" charset="0"/>
              </a:rPr>
              <a:t>10kDa</a:t>
            </a:r>
            <a:endParaRPr lang="fr-FR">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Freeform 4"/>
          <p:cNvSpPr>
            <a:spLocks/>
          </p:cNvSpPr>
          <p:nvPr/>
        </p:nvSpPr>
        <p:spPr bwMode="auto">
          <a:xfrm rot="9211493">
            <a:off x="461963" y="1193800"/>
            <a:ext cx="3578225" cy="2917825"/>
          </a:xfrm>
          <a:custGeom>
            <a:avLst/>
            <a:gdLst>
              <a:gd name="T0" fmla="*/ 2147483647 w 3606"/>
              <a:gd name="T1" fmla="*/ 2147483647 h 2044"/>
              <a:gd name="T2" fmla="*/ 2147483647 w 3606"/>
              <a:gd name="T3" fmla="*/ 2147483647 h 2044"/>
              <a:gd name="T4" fmla="*/ 2147483647 w 3606"/>
              <a:gd name="T5" fmla="*/ 0 h 2044"/>
              <a:gd name="T6" fmla="*/ 2147483647 w 3606"/>
              <a:gd name="T7" fmla="*/ 2147483647 h 2044"/>
              <a:gd name="T8" fmla="*/ 2147483647 w 3606"/>
              <a:gd name="T9" fmla="*/ 2147483647 h 2044"/>
              <a:gd name="T10" fmla="*/ 2147483647 w 3606"/>
              <a:gd name="T11" fmla="*/ 2147483647 h 2044"/>
              <a:gd name="T12" fmla="*/ 2147483647 w 3606"/>
              <a:gd name="T13" fmla="*/ 2147483647 h 2044"/>
              <a:gd name="T14" fmla="*/ 2147483647 w 3606"/>
              <a:gd name="T15" fmla="*/ 2147483647 h 2044"/>
              <a:gd name="T16" fmla="*/ 2147483647 w 3606"/>
              <a:gd name="T17" fmla="*/ 2147483647 h 2044"/>
              <a:gd name="T18" fmla="*/ 2147483647 w 3606"/>
              <a:gd name="T19" fmla="*/ 2147483647 h 2044"/>
              <a:gd name="T20" fmla="*/ 2147483647 w 3606"/>
              <a:gd name="T21" fmla="*/ 2147483647 h 2044"/>
              <a:gd name="T22" fmla="*/ 2147483647 w 3606"/>
              <a:gd name="T23" fmla="*/ 2147483647 h 2044"/>
              <a:gd name="T24" fmla="*/ 2147483647 w 3606"/>
              <a:gd name="T25" fmla="*/ 2147483647 h 2044"/>
              <a:gd name="T26" fmla="*/ 2147483647 w 3606"/>
              <a:gd name="T27" fmla="*/ 2147483647 h 2044"/>
              <a:gd name="T28" fmla="*/ 2147483647 w 3606"/>
              <a:gd name="T29" fmla="*/ 2147483647 h 2044"/>
              <a:gd name="T30" fmla="*/ 2147483647 w 3606"/>
              <a:gd name="T31" fmla="*/ 2147483647 h 2044"/>
              <a:gd name="T32" fmla="*/ 2147483647 w 3606"/>
              <a:gd name="T33" fmla="*/ 2147483647 h 2044"/>
              <a:gd name="T34" fmla="*/ 2147483647 w 3606"/>
              <a:gd name="T35" fmla="*/ 2147483647 h 2044"/>
              <a:gd name="T36" fmla="*/ 2147483647 w 3606"/>
              <a:gd name="T37" fmla="*/ 2147483647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13315" name="Text Box 3"/>
          <p:cNvSpPr txBox="1">
            <a:spLocks noChangeArrowheads="1"/>
          </p:cNvSpPr>
          <p:nvPr/>
        </p:nvSpPr>
        <p:spPr bwMode="auto">
          <a:xfrm>
            <a:off x="808038" y="273050"/>
            <a:ext cx="5427662" cy="461963"/>
          </a:xfrm>
          <a:prstGeom prst="rect">
            <a:avLst/>
          </a:prstGeom>
          <a:noFill/>
          <a:ln w="9525">
            <a:noFill/>
            <a:miter lim="800000"/>
            <a:headEnd/>
            <a:tailEnd/>
          </a:ln>
        </p:spPr>
        <p:txBody>
          <a:bodyPr wrap="none">
            <a:spAutoFit/>
          </a:bodyPr>
          <a:lstStyle/>
          <a:p>
            <a:r>
              <a:rPr lang="fr-FR" sz="2400" b="1">
                <a:latin typeface="Times New Roman" pitchFamily="18" charset="0"/>
                <a:cs typeface="Times New Roman" pitchFamily="18" charset="0"/>
              </a:rPr>
              <a:t>Baltimore D. and Franklin RM …..1963</a:t>
            </a:r>
          </a:p>
        </p:txBody>
      </p:sp>
      <p:sp>
        <p:nvSpPr>
          <p:cNvPr id="13316" name="Freeform 6"/>
          <p:cNvSpPr>
            <a:spLocks/>
          </p:cNvSpPr>
          <p:nvPr/>
        </p:nvSpPr>
        <p:spPr bwMode="auto">
          <a:xfrm rot="-352414">
            <a:off x="2274888" y="2574925"/>
            <a:ext cx="720725" cy="628650"/>
          </a:xfrm>
          <a:custGeom>
            <a:avLst/>
            <a:gdLst>
              <a:gd name="T0" fmla="*/ 0 w 324"/>
              <a:gd name="T1" fmla="*/ 2147483647 h 294"/>
              <a:gd name="T2" fmla="*/ 2147483647 w 324"/>
              <a:gd name="T3" fmla="*/ 2147483647 h 294"/>
              <a:gd name="T4" fmla="*/ 2147483647 w 324"/>
              <a:gd name="T5" fmla="*/ 2147483647 h 294"/>
              <a:gd name="T6" fmla="*/ 2147483647 w 324"/>
              <a:gd name="T7" fmla="*/ 2147483647 h 294"/>
              <a:gd name="T8" fmla="*/ 2147483647 w 324"/>
              <a:gd name="T9" fmla="*/ 2147483647 h 294"/>
              <a:gd name="T10" fmla="*/ 2147483647 w 324"/>
              <a:gd name="T11" fmla="*/ 2147483647 h 294"/>
              <a:gd name="T12" fmla="*/ 2147483647 w 324"/>
              <a:gd name="T13" fmla="*/ 2147483647 h 294"/>
              <a:gd name="T14" fmla="*/ 2147483647 w 324"/>
              <a:gd name="T15" fmla="*/ 0 h 294"/>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294"/>
              <a:gd name="T26" fmla="*/ 324 w 324"/>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294">
                <a:moveTo>
                  <a:pt x="0" y="294"/>
                </a:moveTo>
                <a:cubicBezTo>
                  <a:pt x="16" y="262"/>
                  <a:pt x="32" y="231"/>
                  <a:pt x="54" y="220"/>
                </a:cubicBezTo>
                <a:cubicBezTo>
                  <a:pt x="76" y="209"/>
                  <a:pt x="115" y="238"/>
                  <a:pt x="130" y="226"/>
                </a:cubicBezTo>
                <a:cubicBezTo>
                  <a:pt x="145" y="214"/>
                  <a:pt x="130" y="156"/>
                  <a:pt x="146" y="146"/>
                </a:cubicBezTo>
                <a:cubicBezTo>
                  <a:pt x="162" y="136"/>
                  <a:pt x="215" y="175"/>
                  <a:pt x="228" y="164"/>
                </a:cubicBezTo>
                <a:cubicBezTo>
                  <a:pt x="241" y="153"/>
                  <a:pt x="213" y="91"/>
                  <a:pt x="226" y="80"/>
                </a:cubicBezTo>
                <a:cubicBezTo>
                  <a:pt x="239" y="69"/>
                  <a:pt x="292" y="111"/>
                  <a:pt x="308" y="98"/>
                </a:cubicBezTo>
                <a:cubicBezTo>
                  <a:pt x="324" y="85"/>
                  <a:pt x="312" y="24"/>
                  <a:pt x="324" y="0"/>
                </a:cubicBezTo>
              </a:path>
            </a:pathLst>
          </a:custGeom>
          <a:noFill/>
          <a:ln w="38100">
            <a:solidFill>
              <a:schemeClr val="tx1"/>
            </a:solidFill>
            <a:round/>
            <a:headEnd/>
            <a:tailEnd/>
          </a:ln>
        </p:spPr>
        <p:txBody>
          <a:bodyPr/>
          <a:lstStyle/>
          <a:p>
            <a:endParaRPr lang="fr-FR"/>
          </a:p>
        </p:txBody>
      </p:sp>
      <p:sp>
        <p:nvSpPr>
          <p:cNvPr id="13317" name="Oval 7"/>
          <p:cNvSpPr>
            <a:spLocks noChangeArrowheads="1"/>
          </p:cNvSpPr>
          <p:nvPr/>
        </p:nvSpPr>
        <p:spPr bwMode="auto">
          <a:xfrm rot="-1143238">
            <a:off x="465138" y="2168525"/>
            <a:ext cx="1293812" cy="1082675"/>
          </a:xfrm>
          <a:prstGeom prst="ellipse">
            <a:avLst/>
          </a:prstGeom>
          <a:solidFill>
            <a:schemeClr val="tx1"/>
          </a:solidFill>
          <a:ln w="9525">
            <a:solidFill>
              <a:schemeClr val="tx1"/>
            </a:solidFill>
            <a:round/>
            <a:headEnd/>
            <a:tailEnd/>
          </a:ln>
        </p:spPr>
        <p:txBody>
          <a:bodyPr wrap="none" anchor="ctr"/>
          <a:lstStyle/>
          <a:p>
            <a:endParaRPr lang="en-US"/>
          </a:p>
        </p:txBody>
      </p:sp>
      <p:sp>
        <p:nvSpPr>
          <p:cNvPr id="13318" name="AutoShape 8"/>
          <p:cNvSpPr>
            <a:spLocks noChangeArrowheads="1"/>
          </p:cNvSpPr>
          <p:nvPr/>
        </p:nvSpPr>
        <p:spPr bwMode="auto">
          <a:xfrm rot="-3976291">
            <a:off x="2572544" y="1678781"/>
            <a:ext cx="1114425" cy="246063"/>
          </a:xfrm>
          <a:prstGeom prst="leftArrow">
            <a:avLst>
              <a:gd name="adj1" fmla="val 50000"/>
              <a:gd name="adj2" fmla="val 113226"/>
            </a:avLst>
          </a:prstGeom>
          <a:solidFill>
            <a:schemeClr val="tx1"/>
          </a:solidFill>
          <a:ln w="9525">
            <a:solidFill>
              <a:schemeClr val="tx1"/>
            </a:solidFill>
            <a:miter lim="800000"/>
            <a:headEnd/>
            <a:tailEnd/>
          </a:ln>
        </p:spPr>
        <p:txBody>
          <a:bodyPr wrap="none" anchor="ctr"/>
          <a:lstStyle/>
          <a:p>
            <a:endParaRPr lang="en-US"/>
          </a:p>
        </p:txBody>
      </p:sp>
      <p:sp>
        <p:nvSpPr>
          <p:cNvPr id="13319" name="Text Box 9"/>
          <p:cNvSpPr txBox="1">
            <a:spLocks noChangeArrowheads="1"/>
          </p:cNvSpPr>
          <p:nvPr/>
        </p:nvSpPr>
        <p:spPr bwMode="auto">
          <a:xfrm>
            <a:off x="3167063" y="800100"/>
            <a:ext cx="1820862" cy="461963"/>
          </a:xfrm>
          <a:prstGeom prst="rect">
            <a:avLst/>
          </a:prstGeom>
          <a:noFill/>
          <a:ln w="9525">
            <a:noFill/>
            <a:miter lim="800000"/>
            <a:headEnd/>
            <a:tailEnd/>
          </a:ln>
        </p:spPr>
        <p:txBody>
          <a:bodyPr>
            <a:spAutoFit/>
          </a:bodyPr>
          <a:lstStyle/>
          <a:p>
            <a:pPr algn="ctr"/>
            <a:r>
              <a:rPr lang="en-US" sz="2400" b="1">
                <a:latin typeface="Times New Roman" pitchFamily="18" charset="0"/>
                <a:cs typeface="Times New Roman" pitchFamily="18" charset="0"/>
              </a:rPr>
              <a:t>Poliovirus</a:t>
            </a:r>
          </a:p>
        </p:txBody>
      </p:sp>
      <p:sp>
        <p:nvSpPr>
          <p:cNvPr id="13320" name="Line 10"/>
          <p:cNvSpPr>
            <a:spLocks noChangeShapeType="1"/>
          </p:cNvSpPr>
          <p:nvPr/>
        </p:nvSpPr>
        <p:spPr bwMode="auto">
          <a:xfrm flipH="1">
            <a:off x="3535363" y="2168525"/>
            <a:ext cx="771525" cy="300038"/>
          </a:xfrm>
          <a:prstGeom prst="line">
            <a:avLst/>
          </a:prstGeom>
          <a:noFill/>
          <a:ln w="57150">
            <a:solidFill>
              <a:schemeClr val="tx1"/>
            </a:solidFill>
            <a:round/>
            <a:headEnd/>
            <a:tailEnd type="triangle" w="med" len="med"/>
          </a:ln>
        </p:spPr>
        <p:txBody>
          <a:bodyPr/>
          <a:lstStyle/>
          <a:p>
            <a:endParaRPr lang="fr-FR"/>
          </a:p>
        </p:txBody>
      </p:sp>
      <p:sp>
        <p:nvSpPr>
          <p:cNvPr id="13321" name="Text Box 11"/>
          <p:cNvSpPr txBox="1">
            <a:spLocks noChangeArrowheads="1"/>
          </p:cNvSpPr>
          <p:nvPr/>
        </p:nvSpPr>
        <p:spPr bwMode="auto">
          <a:xfrm>
            <a:off x="4306888" y="1801813"/>
            <a:ext cx="2482850" cy="366712"/>
          </a:xfrm>
          <a:prstGeom prst="rect">
            <a:avLst/>
          </a:prstGeom>
          <a:noFill/>
          <a:ln w="9525">
            <a:noFill/>
            <a:miter lim="800000"/>
            <a:headEnd/>
            <a:tailEnd/>
          </a:ln>
        </p:spPr>
        <p:txBody>
          <a:bodyPr wrap="none">
            <a:spAutoFit/>
          </a:bodyPr>
          <a:lstStyle/>
          <a:p>
            <a:r>
              <a:rPr lang="fr-FR" b="1">
                <a:latin typeface="Times New Roman" pitchFamily="18" charset="0"/>
                <a:cs typeface="Times New Roman" pitchFamily="18" charset="0"/>
              </a:rPr>
              <a:t>ATP**,UTP, CTP,GTP</a:t>
            </a:r>
          </a:p>
        </p:txBody>
      </p:sp>
      <p:sp>
        <p:nvSpPr>
          <p:cNvPr id="13322" name="Line 12"/>
          <p:cNvSpPr>
            <a:spLocks noChangeShapeType="1"/>
          </p:cNvSpPr>
          <p:nvPr/>
        </p:nvSpPr>
        <p:spPr bwMode="auto">
          <a:xfrm flipH="1" flipV="1">
            <a:off x="3535363" y="3025775"/>
            <a:ext cx="771525" cy="177800"/>
          </a:xfrm>
          <a:prstGeom prst="line">
            <a:avLst/>
          </a:prstGeom>
          <a:noFill/>
          <a:ln w="57150">
            <a:solidFill>
              <a:schemeClr val="tx1"/>
            </a:solidFill>
            <a:round/>
            <a:headEnd/>
            <a:tailEnd type="triangle" w="med" len="med"/>
          </a:ln>
        </p:spPr>
        <p:txBody>
          <a:bodyPr/>
          <a:lstStyle/>
          <a:p>
            <a:endParaRPr lang="fr-FR"/>
          </a:p>
        </p:txBody>
      </p:sp>
      <p:sp>
        <p:nvSpPr>
          <p:cNvPr id="13323" name="Text Box 13"/>
          <p:cNvSpPr txBox="1">
            <a:spLocks noChangeArrowheads="1"/>
          </p:cNvSpPr>
          <p:nvPr/>
        </p:nvSpPr>
        <p:spPr bwMode="auto">
          <a:xfrm>
            <a:off x="4306888" y="2792413"/>
            <a:ext cx="3800475" cy="646112"/>
          </a:xfrm>
          <a:prstGeom prst="rect">
            <a:avLst/>
          </a:prstGeom>
          <a:noFill/>
          <a:ln w="9525">
            <a:noFill/>
            <a:miter lim="800000"/>
            <a:headEnd/>
            <a:tailEnd/>
          </a:ln>
        </p:spPr>
        <p:txBody>
          <a:bodyPr>
            <a:spAutoFit/>
          </a:bodyPr>
          <a:lstStyle/>
          <a:p>
            <a:r>
              <a:rPr lang="en-US" b="1">
                <a:latin typeface="Times New Roman" pitchFamily="18" charset="0"/>
                <a:cs typeface="Times New Roman" pitchFamily="18" charset="0"/>
              </a:rPr>
              <a:t>Actinomycin D inhibit cellular DNA-dependent mRNA synthesis</a:t>
            </a:r>
          </a:p>
        </p:txBody>
      </p:sp>
      <p:sp>
        <p:nvSpPr>
          <p:cNvPr id="13324" name="Text Box 15"/>
          <p:cNvSpPr txBox="1">
            <a:spLocks noChangeArrowheads="1"/>
          </p:cNvSpPr>
          <p:nvPr/>
        </p:nvSpPr>
        <p:spPr bwMode="auto">
          <a:xfrm>
            <a:off x="0" y="4722813"/>
            <a:ext cx="9144000" cy="1108075"/>
          </a:xfrm>
          <a:prstGeom prst="rect">
            <a:avLst/>
          </a:prstGeom>
          <a:noFill/>
          <a:ln w="9525">
            <a:noFill/>
            <a:miter lim="800000"/>
            <a:headEnd/>
            <a:tailEnd/>
          </a:ln>
        </p:spPr>
        <p:txBody>
          <a:bodyPr>
            <a:spAutoFit/>
          </a:bodyPr>
          <a:lstStyle/>
          <a:p>
            <a:r>
              <a:rPr lang="en-US" sz="2200" b="1">
                <a:latin typeface="Times New Roman" pitchFamily="18" charset="0"/>
                <a:cs typeface="Times New Roman" pitchFamily="18" charset="0"/>
              </a:rPr>
              <a:t>Nevertheless… incorporation of labeled nucleosides in RNA</a:t>
            </a:r>
          </a:p>
          <a:p>
            <a:endParaRPr lang="fr-FR" sz="2200" b="1">
              <a:latin typeface="Times New Roman" pitchFamily="18" charset="0"/>
              <a:cs typeface="Times New Roman" pitchFamily="18" charset="0"/>
            </a:endParaRPr>
          </a:p>
          <a:p>
            <a:r>
              <a:rPr lang="fr-FR" sz="2200" b="1">
                <a:latin typeface="Times New Roman" pitchFamily="18" charset="0"/>
                <a:cs typeface="Times New Roman" pitchFamily="18" charset="0"/>
              </a:rPr>
              <a:t>These results suggested existance of RNA dependent RNA polymerase</a:t>
            </a:r>
            <a:endParaRPr lang="en-US" sz="2200" b="1">
              <a:latin typeface="Times New Roman" pitchFamily="18" charset="0"/>
              <a:cs typeface="Times New Roman" pitchFamily="18" charset="0"/>
            </a:endParaRPr>
          </a:p>
        </p:txBody>
      </p:sp>
      <p:sp>
        <p:nvSpPr>
          <p:cNvPr id="13325" name="Text Box 16"/>
          <p:cNvSpPr txBox="1">
            <a:spLocks noChangeArrowheads="1"/>
          </p:cNvSpPr>
          <p:nvPr/>
        </p:nvSpPr>
        <p:spPr bwMode="auto">
          <a:xfrm>
            <a:off x="227013" y="5946775"/>
            <a:ext cx="8651875" cy="708025"/>
          </a:xfrm>
          <a:prstGeom prst="rect">
            <a:avLst/>
          </a:prstGeom>
          <a:noFill/>
          <a:ln w="9525">
            <a:noFill/>
            <a:miter lim="800000"/>
            <a:headEnd/>
            <a:tailEnd/>
          </a:ln>
        </p:spPr>
        <p:txBody>
          <a:bodyPr>
            <a:spAutoFit/>
          </a:bodyPr>
          <a:lstStyle/>
          <a:p>
            <a:r>
              <a:rPr lang="en-US" sz="2000" b="1">
                <a:latin typeface="Times New Roman" pitchFamily="18" charset="0"/>
                <a:cs typeface="Times New Roman" pitchFamily="18" charset="0"/>
              </a:rPr>
              <a:t>Later it had been shown that (-) stranded and  double stranded RNA viruses possessed similar activity.</a:t>
            </a:r>
          </a:p>
        </p:txBody>
      </p:sp>
      <p:sp>
        <p:nvSpPr>
          <p:cNvPr id="13326" name="Rectangle 17"/>
          <p:cNvSpPr>
            <a:spLocks noChangeArrowheads="1"/>
          </p:cNvSpPr>
          <p:nvPr/>
        </p:nvSpPr>
        <p:spPr bwMode="auto">
          <a:xfrm>
            <a:off x="1589088" y="3300413"/>
            <a:ext cx="1898650" cy="400050"/>
          </a:xfrm>
          <a:prstGeom prst="rect">
            <a:avLst/>
          </a:prstGeom>
          <a:noFill/>
          <a:ln w="9525">
            <a:noFill/>
            <a:miter lim="800000"/>
            <a:headEnd/>
            <a:tailEnd/>
          </a:ln>
        </p:spPr>
        <p:txBody>
          <a:bodyPr wrap="none">
            <a:spAutoFit/>
          </a:bodyPr>
          <a:lstStyle/>
          <a:p>
            <a:r>
              <a:rPr lang="en-US" sz="2000" b="1">
                <a:latin typeface="Times New Roman" pitchFamily="18" charset="0"/>
                <a:cs typeface="Times New Roman" pitchFamily="18" charset="0"/>
              </a:rPr>
              <a:t>(+) strand RNA</a:t>
            </a:r>
            <a:endParaRPr lang="fr-FR" sz="2000" b="1">
              <a:latin typeface="Times New Roman" pitchFamily="18" charset="0"/>
              <a:cs typeface="Times New Roman" pitchFamily="18" charset="0"/>
            </a:endParaRPr>
          </a:p>
        </p:txBody>
      </p:sp>
      <p:sp>
        <p:nvSpPr>
          <p:cNvPr id="13327" name="AutoShape 14"/>
          <p:cNvSpPr>
            <a:spLocks noChangeArrowheads="1"/>
          </p:cNvSpPr>
          <p:nvPr/>
        </p:nvSpPr>
        <p:spPr bwMode="auto">
          <a:xfrm rot="8168432">
            <a:off x="4543425" y="4178300"/>
            <a:ext cx="1471613" cy="168275"/>
          </a:xfrm>
          <a:prstGeom prst="rightArrow">
            <a:avLst>
              <a:gd name="adj1" fmla="val 50000"/>
              <a:gd name="adj2" fmla="val 124661"/>
            </a:avLst>
          </a:prstGeom>
          <a:solidFill>
            <a:schemeClr val="bg1"/>
          </a:solidFill>
          <a:ln w="9525">
            <a:solidFill>
              <a:schemeClr val="tx1"/>
            </a:solidFill>
            <a:miter lim="800000"/>
            <a:headEnd/>
            <a:tailEnd/>
          </a:ln>
        </p:spPr>
        <p:txBody>
          <a:bodyPr wrap="none" anchor="ctr"/>
          <a:lstStyle/>
          <a:p>
            <a:endParaRPr lang="en-US"/>
          </a:p>
        </p:txBody>
      </p:sp>
      <p:sp>
        <p:nvSpPr>
          <p:cNvPr id="13328" name="AutoShape 14"/>
          <p:cNvSpPr>
            <a:spLocks noChangeArrowheads="1"/>
          </p:cNvSpPr>
          <p:nvPr/>
        </p:nvSpPr>
        <p:spPr bwMode="auto">
          <a:xfrm rot="2950370">
            <a:off x="3444082" y="4136231"/>
            <a:ext cx="1471612" cy="168275"/>
          </a:xfrm>
          <a:prstGeom prst="rightArrow">
            <a:avLst>
              <a:gd name="adj1" fmla="val 50000"/>
              <a:gd name="adj2" fmla="val 124661"/>
            </a:avLst>
          </a:prstGeom>
          <a:solidFill>
            <a:schemeClr val="bg1"/>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3"/>
          <p:cNvSpPr>
            <a:spLocks noGrp="1" noChangeArrowheads="1"/>
          </p:cNvSpPr>
          <p:nvPr>
            <p:ph type="body" idx="1"/>
          </p:nvPr>
        </p:nvSpPr>
        <p:spPr>
          <a:xfrm>
            <a:off x="533400" y="692150"/>
            <a:ext cx="8229600" cy="712788"/>
          </a:xfrm>
        </p:spPr>
        <p:txBody>
          <a:bodyPr/>
          <a:lstStyle/>
          <a:p>
            <a:pPr algn="ctr" eaLnBrk="1" hangingPunct="1">
              <a:lnSpc>
                <a:spcPct val="90000"/>
              </a:lnSpc>
              <a:buFontTx/>
              <a:buNone/>
            </a:pPr>
            <a:r>
              <a:rPr lang="fr-CH" sz="4000" b="1" smtClean="0">
                <a:latin typeface="Times New Roman" pitchFamily="18" charset="0"/>
                <a:cs typeface="Times New Roman" pitchFamily="18" charset="0"/>
              </a:rPr>
              <a:t>Reverse genetic system</a:t>
            </a:r>
          </a:p>
        </p:txBody>
      </p:sp>
      <p:sp>
        <p:nvSpPr>
          <p:cNvPr id="4" name="Rectangle 3"/>
          <p:cNvSpPr txBox="1">
            <a:spLocks noChangeArrowheads="1"/>
          </p:cNvSpPr>
          <p:nvPr/>
        </p:nvSpPr>
        <p:spPr bwMode="auto">
          <a:xfrm>
            <a:off x="533400" y="2825750"/>
            <a:ext cx="8229600" cy="712788"/>
          </a:xfrm>
          <a:prstGeom prst="rect">
            <a:avLst/>
          </a:prstGeom>
          <a:noFill/>
          <a:ln w="9525">
            <a:noFill/>
            <a:miter lim="800000"/>
            <a:headEnd/>
            <a:tailEnd/>
          </a:ln>
        </p:spPr>
        <p:txBody>
          <a:bodyPr/>
          <a:lstStyle/>
          <a:p>
            <a:pPr marL="342900" indent="-342900" algn="ctr">
              <a:lnSpc>
                <a:spcPct val="90000"/>
              </a:lnSpc>
              <a:spcBef>
                <a:spcPct val="20000"/>
              </a:spcBef>
              <a:defRPr/>
            </a:pPr>
            <a:r>
              <a:rPr lang="fr-CH" sz="3600" b="1" i="1" kern="0" dirty="0" err="1">
                <a:latin typeface="Times New Roman" pitchFamily="18" charset="0"/>
                <a:cs typeface="Times New Roman" pitchFamily="18" charset="0"/>
              </a:rPr>
              <a:t>What</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is</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that</a:t>
            </a:r>
            <a:r>
              <a:rPr lang="fr-CH" sz="3600" b="1" i="1" kern="0"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314370" name="Oval 2"/>
          <p:cNvSpPr>
            <a:spLocks noChangeArrowheads="1"/>
          </p:cNvSpPr>
          <p:nvPr/>
        </p:nvSpPr>
        <p:spPr bwMode="auto">
          <a:xfrm>
            <a:off x="6200775" y="4419600"/>
            <a:ext cx="309563" cy="381000"/>
          </a:xfrm>
          <a:prstGeom prst="ellipse">
            <a:avLst/>
          </a:prstGeom>
          <a:gradFill rotWithShape="1">
            <a:gsLst>
              <a:gs pos="0">
                <a:schemeClr val="hlink"/>
              </a:gs>
              <a:gs pos="100000">
                <a:schemeClr val="hlink">
                  <a:gamma/>
                  <a:shade val="46275"/>
                  <a:invGamma/>
                </a:schemeClr>
              </a:gs>
            </a:gsLst>
            <a:lin ang="5400000" scaled="1"/>
          </a:gradFill>
          <a:ln w="9525">
            <a:solidFill>
              <a:schemeClr val="tx1"/>
            </a:solidFill>
            <a:round/>
            <a:headEnd/>
            <a:tailEnd/>
          </a:ln>
          <a:effectLst/>
        </p:spPr>
        <p:txBody>
          <a:bodyPr wrap="none" anchor="ctr"/>
          <a:lstStyle/>
          <a:p>
            <a:pPr>
              <a:defRPr/>
            </a:pPr>
            <a:endParaRPr lang="en-US">
              <a:latin typeface="Arial" charset="0"/>
            </a:endParaRPr>
          </a:p>
        </p:txBody>
      </p:sp>
      <p:sp>
        <p:nvSpPr>
          <p:cNvPr id="71683" name="Oval 3"/>
          <p:cNvSpPr>
            <a:spLocks noChangeArrowheads="1"/>
          </p:cNvSpPr>
          <p:nvPr/>
        </p:nvSpPr>
        <p:spPr bwMode="auto">
          <a:xfrm>
            <a:off x="6350000" y="5232400"/>
            <a:ext cx="311150" cy="381000"/>
          </a:xfrm>
          <a:prstGeom prst="ellipse">
            <a:avLst/>
          </a:prstGeom>
          <a:gradFill rotWithShape="1">
            <a:gsLst>
              <a:gs pos="0">
                <a:srgbClr val="3E1B95"/>
              </a:gs>
              <a:gs pos="50000">
                <a:srgbClr val="1D0D45"/>
              </a:gs>
              <a:gs pos="100000">
                <a:srgbClr val="3E1B95"/>
              </a:gs>
            </a:gsLst>
            <a:lin ang="5400000" scaled="1"/>
          </a:gradFill>
          <a:ln w="9525">
            <a:solidFill>
              <a:schemeClr val="tx1"/>
            </a:solidFill>
            <a:round/>
            <a:headEnd/>
            <a:tailEnd/>
          </a:ln>
        </p:spPr>
        <p:txBody>
          <a:bodyPr wrap="none" anchor="ctr"/>
          <a:lstStyle/>
          <a:p>
            <a:endParaRPr lang="en-US"/>
          </a:p>
        </p:txBody>
      </p:sp>
      <p:sp>
        <p:nvSpPr>
          <p:cNvPr id="71684" name="Oval 4"/>
          <p:cNvSpPr>
            <a:spLocks noChangeArrowheads="1"/>
          </p:cNvSpPr>
          <p:nvPr/>
        </p:nvSpPr>
        <p:spPr bwMode="auto">
          <a:xfrm>
            <a:off x="6100763" y="5600700"/>
            <a:ext cx="309562" cy="381000"/>
          </a:xfrm>
          <a:prstGeom prst="ellipse">
            <a:avLst/>
          </a:prstGeom>
          <a:gradFill rotWithShape="1">
            <a:gsLst>
              <a:gs pos="0">
                <a:srgbClr val="767600"/>
              </a:gs>
              <a:gs pos="100000">
                <a:srgbClr val="FFFF00"/>
              </a:gs>
            </a:gsLst>
            <a:lin ang="5400000" scaled="1"/>
          </a:gradFill>
          <a:ln w="9525">
            <a:solidFill>
              <a:schemeClr val="tx1"/>
            </a:solidFill>
            <a:round/>
            <a:headEnd/>
            <a:tailEnd/>
          </a:ln>
        </p:spPr>
        <p:txBody>
          <a:bodyPr wrap="none" anchor="ctr"/>
          <a:lstStyle/>
          <a:p>
            <a:endParaRPr lang="en-US"/>
          </a:p>
        </p:txBody>
      </p:sp>
      <p:sp>
        <p:nvSpPr>
          <p:cNvPr id="71685" name="Oval 5"/>
          <p:cNvSpPr>
            <a:spLocks noChangeArrowheads="1"/>
          </p:cNvSpPr>
          <p:nvPr/>
        </p:nvSpPr>
        <p:spPr bwMode="auto">
          <a:xfrm>
            <a:off x="6700838" y="5600700"/>
            <a:ext cx="312737" cy="381000"/>
          </a:xfrm>
          <a:prstGeom prst="ellipse">
            <a:avLst/>
          </a:prstGeom>
          <a:gradFill rotWithShape="1">
            <a:gsLst>
              <a:gs pos="0">
                <a:srgbClr val="169A1C"/>
              </a:gs>
              <a:gs pos="50000">
                <a:srgbClr val="0A470D"/>
              </a:gs>
              <a:gs pos="100000">
                <a:srgbClr val="169A1C"/>
              </a:gs>
            </a:gsLst>
            <a:lin ang="5400000" scaled="1"/>
          </a:gradFill>
          <a:ln w="9525">
            <a:solidFill>
              <a:schemeClr val="tx1"/>
            </a:solidFill>
            <a:round/>
            <a:headEnd/>
            <a:tailEnd/>
          </a:ln>
        </p:spPr>
        <p:txBody>
          <a:bodyPr wrap="none" anchor="ctr"/>
          <a:lstStyle/>
          <a:p>
            <a:endParaRPr lang="en-US"/>
          </a:p>
        </p:txBody>
      </p:sp>
      <p:sp>
        <p:nvSpPr>
          <p:cNvPr id="71686" name="Oval 6"/>
          <p:cNvSpPr>
            <a:spLocks noChangeArrowheads="1"/>
          </p:cNvSpPr>
          <p:nvPr/>
        </p:nvSpPr>
        <p:spPr bwMode="auto">
          <a:xfrm>
            <a:off x="5797550" y="5219700"/>
            <a:ext cx="312738" cy="381000"/>
          </a:xfrm>
          <a:prstGeom prst="ellipse">
            <a:avLst/>
          </a:prstGeom>
          <a:gradFill rotWithShape="1">
            <a:gsLst>
              <a:gs pos="0">
                <a:srgbClr val="FF0000"/>
              </a:gs>
              <a:gs pos="50000">
                <a:srgbClr val="760000"/>
              </a:gs>
              <a:gs pos="100000">
                <a:srgbClr val="FF0000"/>
              </a:gs>
            </a:gsLst>
            <a:lin ang="5400000" scaled="1"/>
          </a:gradFill>
          <a:ln w="9525">
            <a:solidFill>
              <a:schemeClr val="tx1"/>
            </a:solidFill>
            <a:round/>
            <a:headEnd/>
            <a:tailEnd/>
          </a:ln>
        </p:spPr>
        <p:txBody>
          <a:bodyPr wrap="none" anchor="ctr"/>
          <a:lstStyle/>
          <a:p>
            <a:pPr algn="ctr" eaLnBrk="0" hangingPunct="0"/>
            <a:endParaRPr lang="en-US" sz="2400">
              <a:solidFill>
                <a:schemeClr val="bg1"/>
              </a:solidFill>
              <a:latin typeface="Times New Roman" pitchFamily="18" charset="0"/>
            </a:endParaRPr>
          </a:p>
        </p:txBody>
      </p:sp>
      <p:grpSp>
        <p:nvGrpSpPr>
          <p:cNvPr id="71687" name="Group 7"/>
          <p:cNvGrpSpPr>
            <a:grpSpLocks/>
          </p:cNvGrpSpPr>
          <p:nvPr/>
        </p:nvGrpSpPr>
        <p:grpSpPr bwMode="auto">
          <a:xfrm>
            <a:off x="1062038" y="5549900"/>
            <a:ext cx="2679700" cy="279400"/>
            <a:chOff x="504" y="3024"/>
            <a:chExt cx="2136" cy="176"/>
          </a:xfrm>
        </p:grpSpPr>
        <p:sp>
          <p:nvSpPr>
            <p:cNvPr id="314376" name="Rectangle 8"/>
            <p:cNvSpPr>
              <a:spLocks noChangeArrowheads="1"/>
            </p:cNvSpPr>
            <p:nvPr/>
          </p:nvSpPr>
          <p:spPr bwMode="auto">
            <a:xfrm>
              <a:off x="504"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77" name="Rectangle 9"/>
            <p:cNvSpPr>
              <a:spLocks noChangeArrowheads="1"/>
            </p:cNvSpPr>
            <p:nvPr/>
          </p:nvSpPr>
          <p:spPr bwMode="auto">
            <a:xfrm>
              <a:off x="1041" y="3024"/>
              <a:ext cx="535"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78" name="Rectangle 10"/>
            <p:cNvSpPr>
              <a:spLocks noChangeArrowheads="1"/>
            </p:cNvSpPr>
            <p:nvPr/>
          </p:nvSpPr>
          <p:spPr bwMode="auto">
            <a:xfrm>
              <a:off x="1576" y="3024"/>
              <a:ext cx="538"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79" name="Rectangle 11"/>
            <p:cNvSpPr>
              <a:spLocks noChangeArrowheads="1"/>
            </p:cNvSpPr>
            <p:nvPr/>
          </p:nvSpPr>
          <p:spPr bwMode="auto">
            <a:xfrm>
              <a:off x="2103"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grpSp>
      <p:grpSp>
        <p:nvGrpSpPr>
          <p:cNvPr id="71688" name="Group 12"/>
          <p:cNvGrpSpPr>
            <a:grpSpLocks/>
          </p:cNvGrpSpPr>
          <p:nvPr/>
        </p:nvGrpSpPr>
        <p:grpSpPr bwMode="auto">
          <a:xfrm>
            <a:off x="1101725" y="4457700"/>
            <a:ext cx="2679700" cy="279400"/>
            <a:chOff x="504" y="3024"/>
            <a:chExt cx="2136" cy="176"/>
          </a:xfrm>
        </p:grpSpPr>
        <p:sp>
          <p:nvSpPr>
            <p:cNvPr id="314381" name="Rectangle 13"/>
            <p:cNvSpPr>
              <a:spLocks noChangeArrowheads="1"/>
            </p:cNvSpPr>
            <p:nvPr/>
          </p:nvSpPr>
          <p:spPr bwMode="auto">
            <a:xfrm>
              <a:off x="504"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2" name="Rectangle 14"/>
            <p:cNvSpPr>
              <a:spLocks noChangeArrowheads="1"/>
            </p:cNvSpPr>
            <p:nvPr/>
          </p:nvSpPr>
          <p:spPr bwMode="auto">
            <a:xfrm>
              <a:off x="1041" y="3024"/>
              <a:ext cx="535"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3" name="Rectangle 15"/>
            <p:cNvSpPr>
              <a:spLocks noChangeArrowheads="1"/>
            </p:cNvSpPr>
            <p:nvPr/>
          </p:nvSpPr>
          <p:spPr bwMode="auto">
            <a:xfrm>
              <a:off x="1576" y="3024"/>
              <a:ext cx="538"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4" name="Rectangle 16"/>
            <p:cNvSpPr>
              <a:spLocks noChangeArrowheads="1"/>
            </p:cNvSpPr>
            <p:nvPr/>
          </p:nvSpPr>
          <p:spPr bwMode="auto">
            <a:xfrm>
              <a:off x="2103"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grpSp>
      <p:grpSp>
        <p:nvGrpSpPr>
          <p:cNvPr id="71689" name="Group 17"/>
          <p:cNvGrpSpPr>
            <a:grpSpLocks/>
          </p:cNvGrpSpPr>
          <p:nvPr/>
        </p:nvGrpSpPr>
        <p:grpSpPr bwMode="auto">
          <a:xfrm>
            <a:off x="4956175" y="1955800"/>
            <a:ext cx="2679700" cy="279400"/>
            <a:chOff x="504" y="3024"/>
            <a:chExt cx="2136" cy="176"/>
          </a:xfrm>
        </p:grpSpPr>
        <p:sp>
          <p:nvSpPr>
            <p:cNvPr id="314386" name="Rectangle 18"/>
            <p:cNvSpPr>
              <a:spLocks noChangeArrowheads="1"/>
            </p:cNvSpPr>
            <p:nvPr/>
          </p:nvSpPr>
          <p:spPr bwMode="auto">
            <a:xfrm>
              <a:off x="504"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7" name="Rectangle 19"/>
            <p:cNvSpPr>
              <a:spLocks noChangeArrowheads="1"/>
            </p:cNvSpPr>
            <p:nvPr/>
          </p:nvSpPr>
          <p:spPr bwMode="auto">
            <a:xfrm>
              <a:off x="1041" y="3024"/>
              <a:ext cx="535"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8" name="Rectangle 20"/>
            <p:cNvSpPr>
              <a:spLocks noChangeArrowheads="1"/>
            </p:cNvSpPr>
            <p:nvPr/>
          </p:nvSpPr>
          <p:spPr bwMode="auto">
            <a:xfrm>
              <a:off x="1576" y="3024"/>
              <a:ext cx="538"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89" name="Rectangle 21"/>
            <p:cNvSpPr>
              <a:spLocks noChangeArrowheads="1"/>
            </p:cNvSpPr>
            <p:nvPr/>
          </p:nvSpPr>
          <p:spPr bwMode="auto">
            <a:xfrm>
              <a:off x="2103"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grpSp>
      <p:grpSp>
        <p:nvGrpSpPr>
          <p:cNvPr id="71690" name="Group 22"/>
          <p:cNvGrpSpPr>
            <a:grpSpLocks/>
          </p:cNvGrpSpPr>
          <p:nvPr/>
        </p:nvGrpSpPr>
        <p:grpSpPr bwMode="auto">
          <a:xfrm>
            <a:off x="4956175" y="2514600"/>
            <a:ext cx="2679700" cy="279400"/>
            <a:chOff x="3456" y="1584"/>
            <a:chExt cx="2136" cy="176"/>
          </a:xfrm>
        </p:grpSpPr>
        <p:grpSp>
          <p:nvGrpSpPr>
            <p:cNvPr id="71715" name="Group 23"/>
            <p:cNvGrpSpPr>
              <a:grpSpLocks/>
            </p:cNvGrpSpPr>
            <p:nvPr/>
          </p:nvGrpSpPr>
          <p:grpSpPr bwMode="auto">
            <a:xfrm>
              <a:off x="3456" y="1584"/>
              <a:ext cx="2136" cy="176"/>
              <a:chOff x="504" y="3024"/>
              <a:chExt cx="2136" cy="176"/>
            </a:xfrm>
          </p:grpSpPr>
          <p:sp>
            <p:nvSpPr>
              <p:cNvPr id="314392" name="Rectangle 24"/>
              <p:cNvSpPr>
                <a:spLocks noChangeArrowheads="1"/>
              </p:cNvSpPr>
              <p:nvPr/>
            </p:nvSpPr>
            <p:spPr bwMode="auto">
              <a:xfrm>
                <a:off x="504"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93" name="Rectangle 25"/>
              <p:cNvSpPr>
                <a:spLocks noChangeArrowheads="1"/>
              </p:cNvSpPr>
              <p:nvPr/>
            </p:nvSpPr>
            <p:spPr bwMode="auto">
              <a:xfrm>
                <a:off x="1041" y="3024"/>
                <a:ext cx="535"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94" name="Rectangle 26"/>
              <p:cNvSpPr>
                <a:spLocks noChangeArrowheads="1"/>
              </p:cNvSpPr>
              <p:nvPr/>
            </p:nvSpPr>
            <p:spPr bwMode="auto">
              <a:xfrm>
                <a:off x="1576" y="3024"/>
                <a:ext cx="538"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314395" name="Rectangle 27"/>
              <p:cNvSpPr>
                <a:spLocks noChangeArrowheads="1"/>
              </p:cNvSpPr>
              <p:nvPr/>
            </p:nvSpPr>
            <p:spPr bwMode="auto">
              <a:xfrm>
                <a:off x="2103" y="3024"/>
                <a:ext cx="537" cy="176"/>
              </a:xfrm>
              <a:prstGeom prst="rect">
                <a:avLst/>
              </a:prstGeom>
              <a:gradFill rotWithShape="1">
                <a:gsLst>
                  <a:gs pos="0">
                    <a:schemeClr val="hlink"/>
                  </a:gs>
                  <a:gs pos="100000">
                    <a:schemeClr val="hlink">
                      <a:gamma/>
                      <a:shade val="46275"/>
                      <a:invGamma/>
                    </a:scheme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grpSp>
        <p:sp>
          <p:nvSpPr>
            <p:cNvPr id="71716" name="Rectangle 28"/>
            <p:cNvSpPr>
              <a:spLocks noChangeArrowheads="1"/>
            </p:cNvSpPr>
            <p:nvPr/>
          </p:nvSpPr>
          <p:spPr bwMode="auto">
            <a:xfrm>
              <a:off x="4800" y="1592"/>
              <a:ext cx="56" cy="160"/>
            </a:xfrm>
            <a:prstGeom prst="rect">
              <a:avLst/>
            </a:prstGeom>
            <a:gradFill rotWithShape="1">
              <a:gsLst>
                <a:gs pos="0">
                  <a:srgbClr val="FF6600"/>
                </a:gs>
                <a:gs pos="100000">
                  <a:srgbClr val="762F00"/>
                </a:gs>
              </a:gsLst>
              <a:lin ang="5400000" scaled="1"/>
            </a:gradFill>
            <a:ln w="9525">
              <a:solidFill>
                <a:schemeClr val="tx1"/>
              </a:solidFill>
              <a:miter lim="800000"/>
              <a:headEnd/>
              <a:tailEnd/>
            </a:ln>
          </p:spPr>
          <p:txBody>
            <a:bodyPr wrap="none" anchor="ctr"/>
            <a:lstStyle/>
            <a:p>
              <a:endParaRPr lang="en-US"/>
            </a:p>
          </p:txBody>
        </p:sp>
      </p:grpSp>
      <p:sp>
        <p:nvSpPr>
          <p:cNvPr id="71691" name="Rectangle 29"/>
          <p:cNvSpPr>
            <a:spLocks noChangeArrowheads="1"/>
          </p:cNvSpPr>
          <p:nvPr/>
        </p:nvSpPr>
        <p:spPr bwMode="auto">
          <a:xfrm>
            <a:off x="2014538" y="5549900"/>
            <a:ext cx="71437" cy="279400"/>
          </a:xfrm>
          <a:prstGeom prst="rect">
            <a:avLst/>
          </a:prstGeom>
          <a:gradFill rotWithShape="1">
            <a:gsLst>
              <a:gs pos="0">
                <a:srgbClr val="FFFF00"/>
              </a:gs>
              <a:gs pos="100000">
                <a:srgbClr val="767600"/>
              </a:gs>
            </a:gsLst>
            <a:lin ang="5400000" scaled="1"/>
          </a:gradFill>
          <a:ln w="9525">
            <a:solidFill>
              <a:schemeClr val="tx1"/>
            </a:solidFill>
            <a:miter lim="800000"/>
            <a:headEnd/>
            <a:tailEnd/>
          </a:ln>
        </p:spPr>
        <p:txBody>
          <a:bodyPr wrap="none" anchor="ctr"/>
          <a:lstStyle/>
          <a:p>
            <a:endParaRPr lang="en-US"/>
          </a:p>
        </p:txBody>
      </p:sp>
      <p:sp>
        <p:nvSpPr>
          <p:cNvPr id="71692" name="Rectangle 30"/>
          <p:cNvSpPr>
            <a:spLocks noChangeArrowheads="1"/>
          </p:cNvSpPr>
          <p:nvPr/>
        </p:nvSpPr>
        <p:spPr bwMode="auto">
          <a:xfrm>
            <a:off x="2466975" y="5549900"/>
            <a:ext cx="69850" cy="266700"/>
          </a:xfrm>
          <a:prstGeom prst="rect">
            <a:avLst/>
          </a:prstGeom>
          <a:gradFill rotWithShape="1">
            <a:gsLst>
              <a:gs pos="0">
                <a:srgbClr val="008000"/>
              </a:gs>
              <a:gs pos="100000">
                <a:srgbClr val="003B00"/>
              </a:gs>
            </a:gsLst>
            <a:lin ang="5400000" scaled="1"/>
          </a:gradFill>
          <a:ln w="9525">
            <a:solidFill>
              <a:schemeClr val="tx1"/>
            </a:solidFill>
            <a:miter lim="800000"/>
            <a:headEnd/>
            <a:tailEnd/>
          </a:ln>
        </p:spPr>
        <p:txBody>
          <a:bodyPr wrap="none" anchor="ctr"/>
          <a:lstStyle/>
          <a:p>
            <a:endParaRPr lang="en-US"/>
          </a:p>
        </p:txBody>
      </p:sp>
      <p:sp>
        <p:nvSpPr>
          <p:cNvPr id="71693" name="Line 31"/>
          <p:cNvSpPr>
            <a:spLocks noChangeShapeType="1"/>
          </p:cNvSpPr>
          <p:nvPr/>
        </p:nvSpPr>
        <p:spPr bwMode="auto">
          <a:xfrm>
            <a:off x="2036763" y="5029200"/>
            <a:ext cx="9525" cy="520700"/>
          </a:xfrm>
          <a:prstGeom prst="line">
            <a:avLst/>
          </a:prstGeom>
          <a:noFill/>
          <a:ln w="44450">
            <a:solidFill>
              <a:srgbClr val="FFFF00"/>
            </a:solidFill>
            <a:round/>
            <a:headEnd/>
            <a:tailEnd type="triangle" w="med" len="med"/>
          </a:ln>
        </p:spPr>
        <p:txBody>
          <a:bodyPr/>
          <a:lstStyle/>
          <a:p>
            <a:endParaRPr lang="fr-FR"/>
          </a:p>
        </p:txBody>
      </p:sp>
      <p:sp>
        <p:nvSpPr>
          <p:cNvPr id="71694" name="Line 32"/>
          <p:cNvSpPr>
            <a:spLocks noChangeShapeType="1"/>
          </p:cNvSpPr>
          <p:nvPr/>
        </p:nvSpPr>
        <p:spPr bwMode="auto">
          <a:xfrm>
            <a:off x="2487613" y="5041900"/>
            <a:ext cx="9525" cy="520700"/>
          </a:xfrm>
          <a:prstGeom prst="line">
            <a:avLst/>
          </a:prstGeom>
          <a:noFill/>
          <a:ln w="44450">
            <a:solidFill>
              <a:srgbClr val="008000"/>
            </a:solidFill>
            <a:round/>
            <a:headEnd/>
            <a:tailEnd type="triangle" w="med" len="med"/>
          </a:ln>
        </p:spPr>
        <p:txBody>
          <a:bodyPr/>
          <a:lstStyle/>
          <a:p>
            <a:endParaRPr lang="fr-FR"/>
          </a:p>
        </p:txBody>
      </p:sp>
      <p:sp>
        <p:nvSpPr>
          <p:cNvPr id="71695" name="Rectangle 33"/>
          <p:cNvSpPr>
            <a:spLocks noChangeArrowheads="1"/>
          </p:cNvSpPr>
          <p:nvPr/>
        </p:nvSpPr>
        <p:spPr bwMode="auto">
          <a:xfrm>
            <a:off x="1273175" y="5562600"/>
            <a:ext cx="69850" cy="241300"/>
          </a:xfrm>
          <a:prstGeom prst="rect">
            <a:avLst/>
          </a:prstGeom>
          <a:solidFill>
            <a:srgbClr val="FF0000"/>
          </a:solidFill>
          <a:ln w="9525">
            <a:solidFill>
              <a:srgbClr val="FF0000"/>
            </a:solidFill>
            <a:miter lim="800000"/>
            <a:headEnd/>
            <a:tailEnd/>
          </a:ln>
        </p:spPr>
        <p:txBody>
          <a:bodyPr wrap="none" anchor="ctr"/>
          <a:lstStyle/>
          <a:p>
            <a:endParaRPr lang="en-US"/>
          </a:p>
        </p:txBody>
      </p:sp>
      <p:sp>
        <p:nvSpPr>
          <p:cNvPr id="71696" name="Line 34"/>
          <p:cNvSpPr>
            <a:spLocks noChangeShapeType="1"/>
          </p:cNvSpPr>
          <p:nvPr/>
        </p:nvSpPr>
        <p:spPr bwMode="auto">
          <a:xfrm>
            <a:off x="1292225" y="5041900"/>
            <a:ext cx="11113" cy="520700"/>
          </a:xfrm>
          <a:prstGeom prst="line">
            <a:avLst/>
          </a:prstGeom>
          <a:noFill/>
          <a:ln w="44450">
            <a:solidFill>
              <a:srgbClr val="FF0000"/>
            </a:solidFill>
            <a:round/>
            <a:headEnd/>
            <a:tailEnd type="triangle" w="med" len="med"/>
          </a:ln>
        </p:spPr>
        <p:txBody>
          <a:bodyPr/>
          <a:lstStyle/>
          <a:p>
            <a:endParaRPr lang="fr-FR"/>
          </a:p>
        </p:txBody>
      </p:sp>
      <p:sp>
        <p:nvSpPr>
          <p:cNvPr id="314403" name="Oval 35"/>
          <p:cNvSpPr>
            <a:spLocks noChangeArrowheads="1"/>
          </p:cNvSpPr>
          <p:nvPr/>
        </p:nvSpPr>
        <p:spPr bwMode="auto">
          <a:xfrm>
            <a:off x="2336800" y="1828800"/>
            <a:ext cx="311150" cy="381000"/>
          </a:xfrm>
          <a:prstGeom prst="ellipse">
            <a:avLst/>
          </a:prstGeom>
          <a:gradFill rotWithShape="1">
            <a:gsLst>
              <a:gs pos="0">
                <a:schemeClr val="hlink"/>
              </a:gs>
              <a:gs pos="50000">
                <a:schemeClr val="hlink">
                  <a:gamma/>
                  <a:shade val="46275"/>
                  <a:invGamma/>
                </a:schemeClr>
              </a:gs>
              <a:gs pos="100000">
                <a:schemeClr val="hlink"/>
              </a:gs>
            </a:gsLst>
            <a:lin ang="5400000" scaled="1"/>
          </a:gradFill>
          <a:ln w="9525">
            <a:solidFill>
              <a:schemeClr val="tx1"/>
            </a:solidFill>
            <a:round/>
            <a:headEnd/>
            <a:tailEnd/>
          </a:ln>
          <a:effectLst/>
        </p:spPr>
        <p:txBody>
          <a:bodyPr wrap="none" anchor="ctr"/>
          <a:lstStyle/>
          <a:p>
            <a:pPr>
              <a:defRPr/>
            </a:pPr>
            <a:endParaRPr lang="en-US">
              <a:latin typeface="Arial" charset="0"/>
            </a:endParaRPr>
          </a:p>
        </p:txBody>
      </p:sp>
      <p:sp>
        <p:nvSpPr>
          <p:cNvPr id="71698" name="Oval 36"/>
          <p:cNvSpPr>
            <a:spLocks noChangeArrowheads="1"/>
          </p:cNvSpPr>
          <p:nvPr/>
        </p:nvSpPr>
        <p:spPr bwMode="auto">
          <a:xfrm>
            <a:off x="2327275" y="2463800"/>
            <a:ext cx="341313" cy="419100"/>
          </a:xfrm>
          <a:prstGeom prst="ellipse">
            <a:avLst/>
          </a:prstGeom>
          <a:gradFill rotWithShape="1">
            <a:gsLst>
              <a:gs pos="0">
                <a:srgbClr val="FF9900"/>
              </a:gs>
              <a:gs pos="100000">
                <a:srgbClr val="764700"/>
              </a:gs>
            </a:gsLst>
            <a:lin ang="5400000" scaled="1"/>
          </a:gradFill>
          <a:ln w="9525">
            <a:solidFill>
              <a:schemeClr val="tx1"/>
            </a:solidFill>
            <a:round/>
            <a:headEnd/>
            <a:tailEnd/>
          </a:ln>
        </p:spPr>
        <p:txBody>
          <a:bodyPr wrap="none" anchor="ctr"/>
          <a:lstStyle/>
          <a:p>
            <a:endParaRPr lang="en-US"/>
          </a:p>
        </p:txBody>
      </p:sp>
      <p:sp>
        <p:nvSpPr>
          <p:cNvPr id="71699" name="Text Box 37"/>
          <p:cNvSpPr txBox="1">
            <a:spLocks noChangeArrowheads="1"/>
          </p:cNvSpPr>
          <p:nvPr/>
        </p:nvSpPr>
        <p:spPr bwMode="auto">
          <a:xfrm>
            <a:off x="841375" y="1841500"/>
            <a:ext cx="1038225" cy="366713"/>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Virus WT</a:t>
            </a:r>
            <a:endParaRPr lang="fr-CA" b="1">
              <a:solidFill>
                <a:schemeClr val="bg1"/>
              </a:solidFill>
              <a:latin typeface="Times New Roman" pitchFamily="18" charset="0"/>
            </a:endParaRPr>
          </a:p>
        </p:txBody>
      </p:sp>
      <p:sp>
        <p:nvSpPr>
          <p:cNvPr id="71700" name="Text Box 38"/>
          <p:cNvSpPr txBox="1">
            <a:spLocks noChangeArrowheads="1"/>
          </p:cNvSpPr>
          <p:nvPr/>
        </p:nvSpPr>
        <p:spPr bwMode="auto">
          <a:xfrm>
            <a:off x="841375" y="2501900"/>
            <a:ext cx="1354138" cy="366713"/>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Virus Mutant</a:t>
            </a:r>
            <a:endParaRPr lang="fr-CA" b="1">
              <a:solidFill>
                <a:schemeClr val="bg1"/>
              </a:solidFill>
              <a:latin typeface="Times New Roman" pitchFamily="18" charset="0"/>
            </a:endParaRPr>
          </a:p>
        </p:txBody>
      </p:sp>
      <p:sp>
        <p:nvSpPr>
          <p:cNvPr id="71701" name="Line 39"/>
          <p:cNvSpPr>
            <a:spLocks noChangeShapeType="1"/>
          </p:cNvSpPr>
          <p:nvPr/>
        </p:nvSpPr>
        <p:spPr bwMode="auto">
          <a:xfrm>
            <a:off x="3332163" y="2032000"/>
            <a:ext cx="920750" cy="0"/>
          </a:xfrm>
          <a:prstGeom prst="line">
            <a:avLst/>
          </a:prstGeom>
          <a:noFill/>
          <a:ln w="38100">
            <a:solidFill>
              <a:schemeClr val="bg1"/>
            </a:solidFill>
            <a:round/>
            <a:headEnd/>
            <a:tailEnd type="triangle" w="med" len="med"/>
          </a:ln>
        </p:spPr>
        <p:txBody>
          <a:bodyPr/>
          <a:lstStyle/>
          <a:p>
            <a:endParaRPr lang="fr-FR"/>
          </a:p>
        </p:txBody>
      </p:sp>
      <p:sp>
        <p:nvSpPr>
          <p:cNvPr id="71702" name="Line 40"/>
          <p:cNvSpPr>
            <a:spLocks noChangeShapeType="1"/>
          </p:cNvSpPr>
          <p:nvPr/>
        </p:nvSpPr>
        <p:spPr bwMode="auto">
          <a:xfrm>
            <a:off x="3332163" y="2717800"/>
            <a:ext cx="920750" cy="0"/>
          </a:xfrm>
          <a:prstGeom prst="line">
            <a:avLst/>
          </a:prstGeom>
          <a:noFill/>
          <a:ln w="38100">
            <a:solidFill>
              <a:schemeClr val="bg1"/>
            </a:solidFill>
            <a:round/>
            <a:headEnd/>
            <a:tailEnd type="triangle" w="med" len="med"/>
          </a:ln>
        </p:spPr>
        <p:txBody>
          <a:bodyPr/>
          <a:lstStyle/>
          <a:p>
            <a:endParaRPr lang="fr-FR"/>
          </a:p>
        </p:txBody>
      </p:sp>
      <p:sp>
        <p:nvSpPr>
          <p:cNvPr id="71703" name="Text Box 41"/>
          <p:cNvSpPr txBox="1">
            <a:spLocks noChangeArrowheads="1"/>
          </p:cNvSpPr>
          <p:nvPr/>
        </p:nvSpPr>
        <p:spPr bwMode="auto">
          <a:xfrm>
            <a:off x="3227388" y="2146300"/>
            <a:ext cx="1157287" cy="366713"/>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Sequencing</a:t>
            </a:r>
          </a:p>
        </p:txBody>
      </p:sp>
      <p:sp>
        <p:nvSpPr>
          <p:cNvPr id="71704" name="Text Box 42"/>
          <p:cNvSpPr txBox="1">
            <a:spLocks noChangeArrowheads="1"/>
          </p:cNvSpPr>
          <p:nvPr/>
        </p:nvSpPr>
        <p:spPr bwMode="auto">
          <a:xfrm>
            <a:off x="6711950" y="4406900"/>
            <a:ext cx="1038225" cy="366713"/>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Virus WT</a:t>
            </a:r>
            <a:endParaRPr lang="fr-CA" b="1">
              <a:solidFill>
                <a:schemeClr val="bg1"/>
              </a:solidFill>
              <a:latin typeface="Times New Roman" pitchFamily="18" charset="0"/>
            </a:endParaRPr>
          </a:p>
        </p:txBody>
      </p:sp>
      <p:sp>
        <p:nvSpPr>
          <p:cNvPr id="71705" name="Text Box 43"/>
          <p:cNvSpPr txBox="1">
            <a:spLocks noChangeArrowheads="1"/>
          </p:cNvSpPr>
          <p:nvPr/>
        </p:nvSpPr>
        <p:spPr bwMode="auto">
          <a:xfrm>
            <a:off x="5453063" y="2932113"/>
            <a:ext cx="2127250"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Search for mutated genes</a:t>
            </a:r>
          </a:p>
        </p:txBody>
      </p:sp>
      <p:sp>
        <p:nvSpPr>
          <p:cNvPr id="71706" name="Text Box 44"/>
          <p:cNvSpPr txBox="1">
            <a:spLocks noChangeArrowheads="1"/>
          </p:cNvSpPr>
          <p:nvPr/>
        </p:nvSpPr>
        <p:spPr bwMode="auto">
          <a:xfrm>
            <a:off x="1839913" y="6005513"/>
            <a:ext cx="1128712" cy="336550"/>
          </a:xfrm>
          <a:prstGeom prst="rect">
            <a:avLst/>
          </a:prstGeom>
          <a:noFill/>
          <a:ln w="9525">
            <a:noFill/>
            <a:miter lim="800000"/>
            <a:headEnd/>
            <a:tailEnd/>
          </a:ln>
        </p:spPr>
        <p:txBody>
          <a:bodyPr wrap="none">
            <a:spAutoFit/>
          </a:bodyPr>
          <a:lstStyle/>
          <a:p>
            <a:pPr algn="ctr" eaLnBrk="0" hangingPunct="0"/>
            <a:r>
              <a:rPr lang="fr-FR" sz="1600" b="1">
                <a:solidFill>
                  <a:schemeClr val="bg1"/>
                </a:solidFill>
                <a:latin typeface="Times New Roman" pitchFamily="18" charset="0"/>
              </a:rPr>
              <a:t>Mutagenesis</a:t>
            </a:r>
            <a:endParaRPr lang="fr-CA" sz="1600" b="1">
              <a:solidFill>
                <a:schemeClr val="bg1"/>
              </a:solidFill>
              <a:latin typeface="Times New Roman" pitchFamily="18" charset="0"/>
            </a:endParaRPr>
          </a:p>
        </p:txBody>
      </p:sp>
      <p:sp>
        <p:nvSpPr>
          <p:cNvPr id="71707" name="Text Box 45"/>
          <p:cNvSpPr txBox="1">
            <a:spLocks noChangeArrowheads="1"/>
          </p:cNvSpPr>
          <p:nvPr/>
        </p:nvSpPr>
        <p:spPr bwMode="auto">
          <a:xfrm>
            <a:off x="6156325" y="6092825"/>
            <a:ext cx="1566863" cy="581025"/>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Virus replication, </a:t>
            </a:r>
          </a:p>
          <a:p>
            <a:pPr eaLnBrk="0" hangingPunct="0"/>
            <a:r>
              <a:rPr lang="en-US" sz="1600" b="1">
                <a:solidFill>
                  <a:schemeClr val="bg1"/>
                </a:solidFill>
                <a:latin typeface="Times New Roman" pitchFamily="18" charset="0"/>
              </a:rPr>
              <a:t>pathogenicity …</a:t>
            </a:r>
          </a:p>
        </p:txBody>
      </p:sp>
      <p:sp>
        <p:nvSpPr>
          <p:cNvPr id="71708" name="Line 46"/>
          <p:cNvSpPr>
            <a:spLocks noChangeShapeType="1"/>
          </p:cNvSpPr>
          <p:nvPr/>
        </p:nvSpPr>
        <p:spPr bwMode="auto">
          <a:xfrm>
            <a:off x="4394200" y="4660900"/>
            <a:ext cx="922338" cy="0"/>
          </a:xfrm>
          <a:prstGeom prst="line">
            <a:avLst/>
          </a:prstGeom>
          <a:noFill/>
          <a:ln w="38100">
            <a:solidFill>
              <a:schemeClr val="bg1"/>
            </a:solidFill>
            <a:round/>
            <a:headEnd/>
            <a:tailEnd type="triangle" w="med" len="med"/>
          </a:ln>
        </p:spPr>
        <p:txBody>
          <a:bodyPr/>
          <a:lstStyle/>
          <a:p>
            <a:endParaRPr lang="fr-FR"/>
          </a:p>
        </p:txBody>
      </p:sp>
      <p:sp>
        <p:nvSpPr>
          <p:cNvPr id="71709" name="Line 47"/>
          <p:cNvSpPr>
            <a:spLocks noChangeShapeType="1"/>
          </p:cNvSpPr>
          <p:nvPr/>
        </p:nvSpPr>
        <p:spPr bwMode="auto">
          <a:xfrm>
            <a:off x="4394200" y="5664200"/>
            <a:ext cx="922338" cy="0"/>
          </a:xfrm>
          <a:prstGeom prst="line">
            <a:avLst/>
          </a:prstGeom>
          <a:noFill/>
          <a:ln w="38100">
            <a:solidFill>
              <a:schemeClr val="bg1"/>
            </a:solidFill>
            <a:round/>
            <a:headEnd/>
            <a:tailEnd type="triangle" w="med" len="med"/>
          </a:ln>
        </p:spPr>
        <p:txBody>
          <a:bodyPr/>
          <a:lstStyle/>
          <a:p>
            <a:endParaRPr lang="fr-FR"/>
          </a:p>
        </p:txBody>
      </p:sp>
      <p:sp>
        <p:nvSpPr>
          <p:cNvPr id="71710" name="Text Box 48"/>
          <p:cNvSpPr txBox="1">
            <a:spLocks noChangeArrowheads="1"/>
          </p:cNvSpPr>
          <p:nvPr/>
        </p:nvSpPr>
        <p:spPr bwMode="auto">
          <a:xfrm>
            <a:off x="3851275" y="4851400"/>
            <a:ext cx="1895475" cy="641350"/>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Virus Rescue</a:t>
            </a:r>
          </a:p>
          <a:p>
            <a:pPr algn="ctr" eaLnBrk="0" hangingPunct="0"/>
            <a:r>
              <a:rPr lang="en-US" b="1">
                <a:solidFill>
                  <a:schemeClr val="bg1"/>
                </a:solidFill>
                <a:latin typeface="Times New Roman" pitchFamily="18" charset="0"/>
              </a:rPr>
              <a:t>(recombinant virus)</a:t>
            </a:r>
          </a:p>
        </p:txBody>
      </p:sp>
      <p:sp>
        <p:nvSpPr>
          <p:cNvPr id="71711" name="Text Box 49"/>
          <p:cNvSpPr txBox="1">
            <a:spLocks noChangeArrowheads="1"/>
          </p:cNvSpPr>
          <p:nvPr/>
        </p:nvSpPr>
        <p:spPr bwMode="auto">
          <a:xfrm>
            <a:off x="328613" y="1296988"/>
            <a:ext cx="2071687" cy="396875"/>
          </a:xfrm>
          <a:prstGeom prst="rect">
            <a:avLst/>
          </a:prstGeom>
          <a:noFill/>
          <a:ln w="9525">
            <a:noFill/>
            <a:miter lim="800000"/>
            <a:headEnd/>
            <a:tailEnd/>
          </a:ln>
        </p:spPr>
        <p:txBody>
          <a:bodyPr wrap="none">
            <a:spAutoFit/>
          </a:bodyPr>
          <a:lstStyle/>
          <a:p>
            <a:pPr algn="ctr" eaLnBrk="0" hangingPunct="0"/>
            <a:r>
              <a:rPr lang="en-US" sz="2000" u="sng">
                <a:solidFill>
                  <a:schemeClr val="bg1"/>
                </a:solidFill>
                <a:latin typeface="Times New Roman" pitchFamily="18" charset="0"/>
              </a:rPr>
              <a:t>Traditional Genetics</a:t>
            </a:r>
            <a:r>
              <a:rPr lang="fr-FR" sz="2000" u="sng">
                <a:solidFill>
                  <a:schemeClr val="bg1"/>
                </a:solidFill>
                <a:latin typeface="Times New Roman" pitchFamily="18" charset="0"/>
              </a:rPr>
              <a:t>:</a:t>
            </a:r>
            <a:endParaRPr lang="en-US" sz="2000" u="sng">
              <a:solidFill>
                <a:schemeClr val="bg1"/>
              </a:solidFill>
              <a:latin typeface="Times New Roman" pitchFamily="18" charset="0"/>
            </a:endParaRPr>
          </a:p>
        </p:txBody>
      </p:sp>
      <p:sp>
        <p:nvSpPr>
          <p:cNvPr id="71712" name="Text Box 50"/>
          <p:cNvSpPr txBox="1">
            <a:spLocks noChangeArrowheads="1"/>
          </p:cNvSpPr>
          <p:nvPr/>
        </p:nvSpPr>
        <p:spPr bwMode="auto">
          <a:xfrm>
            <a:off x="328613" y="3697288"/>
            <a:ext cx="1747837" cy="396875"/>
          </a:xfrm>
          <a:prstGeom prst="rect">
            <a:avLst/>
          </a:prstGeom>
          <a:noFill/>
          <a:ln w="9525">
            <a:noFill/>
            <a:miter lim="800000"/>
            <a:headEnd/>
            <a:tailEnd/>
          </a:ln>
        </p:spPr>
        <p:txBody>
          <a:bodyPr wrap="none">
            <a:spAutoFit/>
          </a:bodyPr>
          <a:lstStyle/>
          <a:p>
            <a:pPr algn="ctr" eaLnBrk="0" hangingPunct="0"/>
            <a:r>
              <a:rPr lang="fr-FR" sz="2000" u="sng">
                <a:solidFill>
                  <a:schemeClr val="bg1"/>
                </a:solidFill>
                <a:latin typeface="Times New Roman" pitchFamily="18" charset="0"/>
              </a:rPr>
              <a:t>Reverse genetics:</a:t>
            </a:r>
            <a:endParaRPr lang="fr-CA" sz="2000" u="sng">
              <a:solidFill>
                <a:schemeClr val="bg1"/>
              </a:solidFill>
              <a:latin typeface="Times New Roman" pitchFamily="18" charset="0"/>
            </a:endParaRPr>
          </a:p>
        </p:txBody>
      </p:sp>
      <p:sp>
        <p:nvSpPr>
          <p:cNvPr id="71713" name="Rectangle 51"/>
          <p:cNvSpPr>
            <a:spLocks noChangeArrowheads="1"/>
          </p:cNvSpPr>
          <p:nvPr/>
        </p:nvSpPr>
        <p:spPr bwMode="auto">
          <a:xfrm>
            <a:off x="846138" y="260350"/>
            <a:ext cx="6908800" cy="823913"/>
          </a:xfrm>
          <a:prstGeom prst="rect">
            <a:avLst/>
          </a:prstGeom>
          <a:noFill/>
          <a:ln w="9525">
            <a:noFill/>
            <a:miter lim="800000"/>
            <a:headEnd/>
            <a:tailEnd/>
          </a:ln>
        </p:spPr>
        <p:txBody>
          <a:bodyPr anchor="ctr"/>
          <a:lstStyle/>
          <a:p>
            <a:pPr algn="ctr"/>
            <a:r>
              <a:rPr lang="fr-FR" sz="3200" b="1">
                <a:solidFill>
                  <a:srgbClr val="FFFF00"/>
                </a:solidFill>
                <a:cs typeface="Arial" pitchFamily="34" charset="0"/>
              </a:rPr>
              <a:t>Reverse Genetics</a:t>
            </a:r>
            <a:endParaRPr lang="fr-CA" sz="3200" b="1">
              <a:solidFill>
                <a:srgbClr val="FFFF00"/>
              </a:solidFill>
              <a:cs typeface="Arial" pitchFamily="34" charset="0"/>
            </a:endParaRPr>
          </a:p>
        </p:txBody>
      </p:sp>
      <p:sp>
        <p:nvSpPr>
          <p:cNvPr id="71714" name="Text Box 52"/>
          <p:cNvSpPr txBox="1">
            <a:spLocks noChangeArrowheads="1"/>
          </p:cNvSpPr>
          <p:nvPr/>
        </p:nvSpPr>
        <p:spPr bwMode="auto">
          <a:xfrm>
            <a:off x="7053263" y="5516563"/>
            <a:ext cx="1411287" cy="366712"/>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Virus mutants</a:t>
            </a:r>
            <a:endParaRPr lang="fr-CA" b="1">
              <a:solidFill>
                <a:schemeClr val="bg1"/>
              </a:solidFill>
              <a:latin typeface="Times New Roman" pitchFamily="18"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3"/>
          <p:cNvSpPr>
            <a:spLocks noGrp="1" noChangeArrowheads="1"/>
          </p:cNvSpPr>
          <p:nvPr>
            <p:ph type="body" idx="1"/>
          </p:nvPr>
        </p:nvSpPr>
        <p:spPr>
          <a:xfrm>
            <a:off x="533400" y="692150"/>
            <a:ext cx="8229600" cy="712788"/>
          </a:xfrm>
        </p:spPr>
        <p:txBody>
          <a:bodyPr/>
          <a:lstStyle/>
          <a:p>
            <a:pPr algn="ctr" eaLnBrk="1" hangingPunct="1">
              <a:lnSpc>
                <a:spcPct val="90000"/>
              </a:lnSpc>
              <a:buFontTx/>
              <a:buNone/>
            </a:pPr>
            <a:r>
              <a:rPr lang="fr-CH" sz="4000" b="1" smtClean="0">
                <a:latin typeface="Times New Roman" pitchFamily="18" charset="0"/>
                <a:cs typeface="Times New Roman" pitchFamily="18" charset="0"/>
              </a:rPr>
              <a:t>Reverse genetic system</a:t>
            </a:r>
          </a:p>
        </p:txBody>
      </p:sp>
      <p:sp>
        <p:nvSpPr>
          <p:cNvPr id="5" name="Rectangle 3"/>
          <p:cNvSpPr txBox="1">
            <a:spLocks noChangeArrowheads="1"/>
          </p:cNvSpPr>
          <p:nvPr/>
        </p:nvSpPr>
        <p:spPr bwMode="auto">
          <a:xfrm>
            <a:off x="533400" y="3811588"/>
            <a:ext cx="8229600" cy="712787"/>
          </a:xfrm>
          <a:prstGeom prst="rect">
            <a:avLst/>
          </a:prstGeom>
          <a:noFill/>
          <a:ln w="9525">
            <a:noFill/>
            <a:miter lim="800000"/>
            <a:headEnd/>
            <a:tailEnd/>
          </a:ln>
        </p:spPr>
        <p:txBody>
          <a:bodyPr/>
          <a:lstStyle/>
          <a:p>
            <a:pPr marL="342900" indent="-342900" algn="ctr">
              <a:lnSpc>
                <a:spcPct val="90000"/>
              </a:lnSpc>
              <a:spcBef>
                <a:spcPct val="20000"/>
              </a:spcBef>
              <a:defRPr/>
            </a:pPr>
            <a:r>
              <a:rPr lang="fr-CH" sz="3600" b="1" i="1" kern="0" dirty="0">
                <a:latin typeface="Times New Roman" pitchFamily="18" charset="0"/>
                <a:cs typeface="Times New Roman" pitchFamily="18" charset="0"/>
              </a:rPr>
              <a:t>How </a:t>
            </a:r>
            <a:r>
              <a:rPr lang="fr-CH" sz="3600" b="1" i="1" kern="0" dirty="0" err="1">
                <a:latin typeface="Times New Roman" pitchFamily="18" charset="0"/>
                <a:cs typeface="Times New Roman" pitchFamily="18" charset="0"/>
              </a:rPr>
              <a:t>it</a:t>
            </a:r>
            <a:r>
              <a:rPr lang="fr-CH" sz="3600" b="1" i="1" kern="0" dirty="0">
                <a:latin typeface="Times New Roman" pitchFamily="18" charset="0"/>
                <a:cs typeface="Times New Roman" pitchFamily="18" charset="0"/>
              </a:rPr>
              <a:t> all </a:t>
            </a:r>
            <a:r>
              <a:rPr lang="fr-CH" sz="3600" b="1" i="1" kern="0" dirty="0" err="1">
                <a:latin typeface="Times New Roman" pitchFamily="18" charset="0"/>
                <a:cs typeface="Times New Roman" pitchFamily="18" charset="0"/>
              </a:rPr>
              <a:t>started</a:t>
            </a:r>
            <a:r>
              <a:rPr lang="fr-CH" sz="3600" b="1" i="1" kern="0" dirty="0">
                <a:latin typeface="Times New Roman" pitchFamily="18" charset="0"/>
                <a:cs typeface="Times New Roman" pitchFamily="18" charset="0"/>
              </a:rPr>
              <a:t>?</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90" name="Rectangle 62"/>
          <p:cNvSpPr>
            <a:spLocks noChangeArrowheads="1"/>
          </p:cNvSpPr>
          <p:nvPr/>
        </p:nvSpPr>
        <p:spPr bwMode="auto">
          <a:xfrm>
            <a:off x="4327525" y="1341438"/>
            <a:ext cx="762000" cy="149225"/>
          </a:xfrm>
          <a:prstGeom prst="rect">
            <a:avLst/>
          </a:prstGeom>
          <a:gradFill rotWithShape="1">
            <a:gsLst>
              <a:gs pos="0">
                <a:srgbClr val="DDDDDD"/>
              </a:gs>
              <a:gs pos="50000">
                <a:schemeClr val="tx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2589" name="Rectangle 61"/>
          <p:cNvSpPr>
            <a:spLocks noChangeArrowheads="1"/>
          </p:cNvSpPr>
          <p:nvPr/>
        </p:nvSpPr>
        <p:spPr bwMode="auto">
          <a:xfrm>
            <a:off x="3419475" y="1338263"/>
            <a:ext cx="889000" cy="155575"/>
          </a:xfrm>
          <a:prstGeom prst="rect">
            <a:avLst/>
          </a:prstGeom>
          <a:gradFill rotWithShape="1">
            <a:gsLst>
              <a:gs pos="0">
                <a:srgbClr val="333333"/>
              </a:gs>
              <a:gs pos="50000">
                <a:schemeClr val="bg1"/>
              </a:gs>
              <a:gs pos="100000">
                <a:srgbClr val="333333"/>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32" name="Rectangle 60"/>
          <p:cNvSpPr>
            <a:spLocks noChangeArrowheads="1"/>
          </p:cNvSpPr>
          <p:nvPr/>
        </p:nvSpPr>
        <p:spPr bwMode="auto">
          <a:xfrm>
            <a:off x="2884488" y="1341438"/>
            <a:ext cx="508000" cy="155575"/>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22587" name="Rectangle 59"/>
          <p:cNvSpPr>
            <a:spLocks noChangeArrowheads="1"/>
          </p:cNvSpPr>
          <p:nvPr/>
        </p:nvSpPr>
        <p:spPr bwMode="auto">
          <a:xfrm>
            <a:off x="2263775" y="1349375"/>
            <a:ext cx="604838" cy="149225"/>
          </a:xfrm>
          <a:prstGeom prst="rect">
            <a:avLst/>
          </a:prstGeom>
          <a:gradFill rotWithShape="1">
            <a:gsLst>
              <a:gs pos="0">
                <a:srgbClr val="DDDDDD"/>
              </a:gs>
              <a:gs pos="50000">
                <a:schemeClr val="tx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2585" name="Rectangle 57"/>
          <p:cNvSpPr>
            <a:spLocks noChangeArrowheads="1"/>
          </p:cNvSpPr>
          <p:nvPr/>
        </p:nvSpPr>
        <p:spPr bwMode="auto">
          <a:xfrm>
            <a:off x="1473200" y="1349375"/>
            <a:ext cx="755650" cy="155575"/>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2534" name="Rectangle 6"/>
          <p:cNvSpPr>
            <a:spLocks noChangeArrowheads="1"/>
          </p:cNvSpPr>
          <p:nvPr/>
        </p:nvSpPr>
        <p:spPr bwMode="auto">
          <a:xfrm>
            <a:off x="5114925" y="1343025"/>
            <a:ext cx="3106738" cy="144463"/>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36" name="AutoShape 7"/>
          <p:cNvSpPr>
            <a:spLocks noChangeArrowheads="1"/>
          </p:cNvSpPr>
          <p:nvPr/>
        </p:nvSpPr>
        <p:spPr bwMode="auto">
          <a:xfrm rot="5400000">
            <a:off x="1454150"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37" name="AutoShape 8"/>
          <p:cNvSpPr>
            <a:spLocks noChangeArrowheads="1"/>
          </p:cNvSpPr>
          <p:nvPr/>
        </p:nvSpPr>
        <p:spPr bwMode="auto">
          <a:xfrm rot="5400000">
            <a:off x="2222500"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38" name="AutoShape 9"/>
          <p:cNvSpPr>
            <a:spLocks noChangeArrowheads="1"/>
          </p:cNvSpPr>
          <p:nvPr/>
        </p:nvSpPr>
        <p:spPr bwMode="auto">
          <a:xfrm rot="5400000">
            <a:off x="2857500"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39" name="AutoShape 10"/>
          <p:cNvSpPr>
            <a:spLocks noChangeArrowheads="1"/>
          </p:cNvSpPr>
          <p:nvPr/>
        </p:nvSpPr>
        <p:spPr bwMode="auto">
          <a:xfrm rot="5400000">
            <a:off x="3386138"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40" name="AutoShape 11"/>
          <p:cNvSpPr>
            <a:spLocks noChangeArrowheads="1"/>
          </p:cNvSpPr>
          <p:nvPr/>
        </p:nvSpPr>
        <p:spPr bwMode="auto">
          <a:xfrm rot="5400000">
            <a:off x="4311650"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41" name="AutoShape 12"/>
          <p:cNvSpPr>
            <a:spLocks noChangeArrowheads="1"/>
          </p:cNvSpPr>
          <p:nvPr/>
        </p:nvSpPr>
        <p:spPr bwMode="auto">
          <a:xfrm rot="5400000">
            <a:off x="5086350" y="13747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42" name="AutoShape 13"/>
          <p:cNvSpPr>
            <a:spLocks noChangeArrowheads="1"/>
          </p:cNvSpPr>
          <p:nvPr/>
        </p:nvSpPr>
        <p:spPr bwMode="auto">
          <a:xfrm rot="-5400000">
            <a:off x="2111375" y="13747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3" name="AutoShape 14"/>
          <p:cNvSpPr>
            <a:spLocks noChangeArrowheads="1"/>
          </p:cNvSpPr>
          <p:nvPr/>
        </p:nvSpPr>
        <p:spPr bwMode="auto">
          <a:xfrm rot="-5400000">
            <a:off x="2746375" y="13747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4" name="AutoShape 15"/>
          <p:cNvSpPr>
            <a:spLocks noChangeArrowheads="1"/>
          </p:cNvSpPr>
          <p:nvPr/>
        </p:nvSpPr>
        <p:spPr bwMode="auto">
          <a:xfrm rot="-5400000">
            <a:off x="3278188" y="1370013"/>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5" name="AutoShape 16"/>
          <p:cNvSpPr>
            <a:spLocks noChangeArrowheads="1"/>
          </p:cNvSpPr>
          <p:nvPr/>
        </p:nvSpPr>
        <p:spPr bwMode="auto">
          <a:xfrm rot="-5400000">
            <a:off x="4192588" y="13747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6" name="AutoShape 17"/>
          <p:cNvSpPr>
            <a:spLocks noChangeArrowheads="1"/>
          </p:cNvSpPr>
          <p:nvPr/>
        </p:nvSpPr>
        <p:spPr bwMode="auto">
          <a:xfrm rot="-5400000">
            <a:off x="4978400" y="13747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7" name="AutoShape 18"/>
          <p:cNvSpPr>
            <a:spLocks noChangeArrowheads="1"/>
          </p:cNvSpPr>
          <p:nvPr/>
        </p:nvSpPr>
        <p:spPr bwMode="auto">
          <a:xfrm rot="-5400000">
            <a:off x="8093075" y="13747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48" name="Text Box 45"/>
          <p:cNvSpPr txBox="1">
            <a:spLocks noChangeArrowheads="1"/>
          </p:cNvSpPr>
          <p:nvPr/>
        </p:nvSpPr>
        <p:spPr bwMode="auto">
          <a:xfrm>
            <a:off x="3248025" y="798513"/>
            <a:ext cx="1492250" cy="366712"/>
          </a:xfrm>
          <a:prstGeom prst="rect">
            <a:avLst/>
          </a:prstGeom>
          <a:noFill/>
          <a:ln w="9525">
            <a:noFill/>
            <a:miter lim="800000"/>
            <a:headEnd/>
            <a:tailEnd/>
          </a:ln>
        </p:spPr>
        <p:txBody>
          <a:bodyPr wrap="none">
            <a:spAutoFit/>
          </a:bodyPr>
          <a:lstStyle/>
          <a:p>
            <a:r>
              <a:rPr lang="fr-CH"/>
              <a:t>(-) GENOME</a:t>
            </a:r>
            <a:endParaRPr lang="de-DE"/>
          </a:p>
        </p:txBody>
      </p:sp>
      <p:sp>
        <p:nvSpPr>
          <p:cNvPr id="73749" name="Text Box 47"/>
          <p:cNvSpPr txBox="1">
            <a:spLocks noChangeArrowheads="1"/>
          </p:cNvSpPr>
          <p:nvPr/>
        </p:nvSpPr>
        <p:spPr bwMode="auto">
          <a:xfrm>
            <a:off x="1671638" y="1238250"/>
            <a:ext cx="349250" cy="366713"/>
          </a:xfrm>
          <a:prstGeom prst="rect">
            <a:avLst/>
          </a:prstGeom>
          <a:noFill/>
          <a:ln w="9525">
            <a:noFill/>
            <a:miter lim="800000"/>
            <a:headEnd/>
            <a:tailEnd/>
          </a:ln>
        </p:spPr>
        <p:txBody>
          <a:bodyPr wrap="none">
            <a:spAutoFit/>
          </a:bodyPr>
          <a:lstStyle/>
          <a:p>
            <a:r>
              <a:rPr lang="fr-CH"/>
              <a:t>N</a:t>
            </a:r>
            <a:endParaRPr lang="de-DE"/>
          </a:p>
        </p:txBody>
      </p:sp>
      <p:sp>
        <p:nvSpPr>
          <p:cNvPr id="73750" name="Text Box 48"/>
          <p:cNvSpPr txBox="1">
            <a:spLocks noChangeArrowheads="1"/>
          </p:cNvSpPr>
          <p:nvPr/>
        </p:nvSpPr>
        <p:spPr bwMode="auto">
          <a:xfrm>
            <a:off x="2357438" y="1238250"/>
            <a:ext cx="336550" cy="366713"/>
          </a:xfrm>
          <a:prstGeom prst="rect">
            <a:avLst/>
          </a:prstGeom>
          <a:noFill/>
          <a:ln w="9525">
            <a:noFill/>
            <a:miter lim="800000"/>
            <a:headEnd/>
            <a:tailEnd/>
          </a:ln>
        </p:spPr>
        <p:txBody>
          <a:bodyPr wrap="none">
            <a:spAutoFit/>
          </a:bodyPr>
          <a:lstStyle/>
          <a:p>
            <a:r>
              <a:rPr lang="fr-CH"/>
              <a:t>P</a:t>
            </a:r>
            <a:endParaRPr lang="de-DE"/>
          </a:p>
        </p:txBody>
      </p:sp>
      <p:sp>
        <p:nvSpPr>
          <p:cNvPr id="73751" name="Text Box 49"/>
          <p:cNvSpPr txBox="1">
            <a:spLocks noChangeArrowheads="1"/>
          </p:cNvSpPr>
          <p:nvPr/>
        </p:nvSpPr>
        <p:spPr bwMode="auto">
          <a:xfrm>
            <a:off x="2997200" y="1238250"/>
            <a:ext cx="374650" cy="366713"/>
          </a:xfrm>
          <a:prstGeom prst="rect">
            <a:avLst/>
          </a:prstGeom>
          <a:noFill/>
          <a:ln w="9525">
            <a:noFill/>
            <a:miter lim="800000"/>
            <a:headEnd/>
            <a:tailEnd/>
          </a:ln>
        </p:spPr>
        <p:txBody>
          <a:bodyPr wrap="none">
            <a:spAutoFit/>
          </a:bodyPr>
          <a:lstStyle/>
          <a:p>
            <a:r>
              <a:rPr lang="fr-CH"/>
              <a:t>M</a:t>
            </a:r>
            <a:endParaRPr lang="de-DE"/>
          </a:p>
        </p:txBody>
      </p:sp>
      <p:sp>
        <p:nvSpPr>
          <p:cNvPr id="73752" name="Text Box 50"/>
          <p:cNvSpPr txBox="1">
            <a:spLocks noChangeArrowheads="1"/>
          </p:cNvSpPr>
          <p:nvPr/>
        </p:nvSpPr>
        <p:spPr bwMode="auto">
          <a:xfrm>
            <a:off x="3817938" y="1238250"/>
            <a:ext cx="323850" cy="366713"/>
          </a:xfrm>
          <a:prstGeom prst="rect">
            <a:avLst/>
          </a:prstGeom>
          <a:noFill/>
          <a:ln w="9525">
            <a:noFill/>
            <a:miter lim="800000"/>
            <a:headEnd/>
            <a:tailEnd/>
          </a:ln>
        </p:spPr>
        <p:txBody>
          <a:bodyPr wrap="none">
            <a:spAutoFit/>
          </a:bodyPr>
          <a:lstStyle/>
          <a:p>
            <a:r>
              <a:rPr lang="fr-CH"/>
              <a:t>F</a:t>
            </a:r>
            <a:endParaRPr lang="de-DE"/>
          </a:p>
        </p:txBody>
      </p:sp>
      <p:sp>
        <p:nvSpPr>
          <p:cNvPr id="73753" name="Text Box 51"/>
          <p:cNvSpPr txBox="1">
            <a:spLocks noChangeArrowheads="1"/>
          </p:cNvSpPr>
          <p:nvPr/>
        </p:nvSpPr>
        <p:spPr bwMode="auto">
          <a:xfrm>
            <a:off x="4389438" y="1238250"/>
            <a:ext cx="514350" cy="366713"/>
          </a:xfrm>
          <a:prstGeom prst="rect">
            <a:avLst/>
          </a:prstGeom>
          <a:noFill/>
          <a:ln w="9525">
            <a:noFill/>
            <a:miter lim="800000"/>
            <a:headEnd/>
            <a:tailEnd/>
          </a:ln>
        </p:spPr>
        <p:txBody>
          <a:bodyPr wrap="none">
            <a:spAutoFit/>
          </a:bodyPr>
          <a:lstStyle/>
          <a:p>
            <a:r>
              <a:rPr lang="fr-CH"/>
              <a:t>HN</a:t>
            </a:r>
            <a:endParaRPr lang="de-DE"/>
          </a:p>
        </p:txBody>
      </p:sp>
      <p:sp>
        <p:nvSpPr>
          <p:cNvPr id="73754" name="Text Box 52"/>
          <p:cNvSpPr txBox="1">
            <a:spLocks noChangeArrowheads="1"/>
          </p:cNvSpPr>
          <p:nvPr/>
        </p:nvSpPr>
        <p:spPr bwMode="auto">
          <a:xfrm>
            <a:off x="6281738" y="1238250"/>
            <a:ext cx="311150" cy="366713"/>
          </a:xfrm>
          <a:prstGeom prst="rect">
            <a:avLst/>
          </a:prstGeom>
          <a:noFill/>
          <a:ln w="9525">
            <a:noFill/>
            <a:miter lim="800000"/>
            <a:headEnd/>
            <a:tailEnd/>
          </a:ln>
        </p:spPr>
        <p:txBody>
          <a:bodyPr wrap="none">
            <a:spAutoFit/>
          </a:bodyPr>
          <a:lstStyle/>
          <a:p>
            <a:r>
              <a:rPr lang="fr-CH"/>
              <a:t>L</a:t>
            </a:r>
            <a:endParaRPr lang="de-DE"/>
          </a:p>
        </p:txBody>
      </p:sp>
      <p:sp>
        <p:nvSpPr>
          <p:cNvPr id="73755" name="Text Box 53"/>
          <p:cNvSpPr txBox="1">
            <a:spLocks noChangeArrowheads="1"/>
          </p:cNvSpPr>
          <p:nvPr/>
        </p:nvSpPr>
        <p:spPr bwMode="auto">
          <a:xfrm>
            <a:off x="407988" y="1246188"/>
            <a:ext cx="879475" cy="366712"/>
          </a:xfrm>
          <a:prstGeom prst="rect">
            <a:avLst/>
          </a:prstGeom>
          <a:noFill/>
          <a:ln w="9525">
            <a:noFill/>
            <a:miter lim="800000"/>
            <a:headEnd/>
            <a:tailEnd/>
          </a:ln>
        </p:spPr>
        <p:txBody>
          <a:bodyPr wrap="none">
            <a:spAutoFit/>
          </a:bodyPr>
          <a:lstStyle/>
          <a:p>
            <a:r>
              <a:rPr lang="fr-CH"/>
              <a:t>3' OH-'</a:t>
            </a:r>
            <a:endParaRPr lang="de-DE"/>
          </a:p>
        </p:txBody>
      </p:sp>
      <p:sp>
        <p:nvSpPr>
          <p:cNvPr id="73756" name="Line 71"/>
          <p:cNvSpPr>
            <a:spLocks noChangeShapeType="1"/>
          </p:cNvSpPr>
          <p:nvPr/>
        </p:nvSpPr>
        <p:spPr bwMode="auto">
          <a:xfrm flipH="1">
            <a:off x="1184275" y="1431925"/>
            <a:ext cx="285750" cy="0"/>
          </a:xfrm>
          <a:prstGeom prst="line">
            <a:avLst/>
          </a:prstGeom>
          <a:noFill/>
          <a:ln w="88900">
            <a:solidFill>
              <a:schemeClr val="tx1"/>
            </a:solidFill>
            <a:round/>
            <a:headEnd/>
            <a:tailEnd/>
          </a:ln>
        </p:spPr>
        <p:txBody>
          <a:bodyPr/>
          <a:lstStyle/>
          <a:p>
            <a:endParaRPr lang="fr-FR"/>
          </a:p>
        </p:txBody>
      </p:sp>
      <p:sp>
        <p:nvSpPr>
          <p:cNvPr id="73757" name="Rectangle 72"/>
          <p:cNvSpPr>
            <a:spLocks noChangeArrowheads="1"/>
          </p:cNvSpPr>
          <p:nvPr/>
        </p:nvSpPr>
        <p:spPr bwMode="auto">
          <a:xfrm>
            <a:off x="8212138" y="1368425"/>
            <a:ext cx="261937" cy="88900"/>
          </a:xfrm>
          <a:prstGeom prst="rect">
            <a:avLst/>
          </a:prstGeom>
          <a:noFill/>
          <a:ln w="6350">
            <a:solidFill>
              <a:schemeClr val="tx1"/>
            </a:solidFill>
            <a:miter lim="800000"/>
            <a:headEnd/>
            <a:tailEnd/>
          </a:ln>
        </p:spPr>
        <p:txBody>
          <a:bodyPr wrap="none" anchor="ctr"/>
          <a:lstStyle/>
          <a:p>
            <a:endParaRPr lang="en-US"/>
          </a:p>
        </p:txBody>
      </p:sp>
      <p:sp>
        <p:nvSpPr>
          <p:cNvPr id="22601" name="Oval 73"/>
          <p:cNvSpPr>
            <a:spLocks noChangeArrowheads="1"/>
          </p:cNvSpPr>
          <p:nvPr/>
        </p:nvSpPr>
        <p:spPr bwMode="auto">
          <a:xfrm>
            <a:off x="1162050" y="1241425"/>
            <a:ext cx="393700" cy="355600"/>
          </a:xfrm>
          <a:prstGeom prst="ellipse">
            <a:avLst/>
          </a:prstGeom>
          <a:solidFill>
            <a:schemeClr val="bg2">
              <a:alpha val="50195"/>
            </a:schemeClr>
          </a:solidFill>
          <a:ln w="9525">
            <a:noFill/>
            <a:round/>
            <a:headEnd/>
            <a:tailEnd/>
          </a:ln>
        </p:spPr>
        <p:txBody>
          <a:bodyPr wrap="none" anchor="ctr"/>
          <a:lstStyle/>
          <a:p>
            <a:endParaRPr lang="en-US"/>
          </a:p>
        </p:txBody>
      </p:sp>
      <p:grpSp>
        <p:nvGrpSpPr>
          <p:cNvPr id="2" name="Group 92"/>
          <p:cNvGrpSpPr>
            <a:grpSpLocks/>
          </p:cNvGrpSpPr>
          <p:nvPr/>
        </p:nvGrpSpPr>
        <p:grpSpPr bwMode="auto">
          <a:xfrm>
            <a:off x="515938" y="2503488"/>
            <a:ext cx="4567237" cy="671512"/>
            <a:chOff x="325" y="1577"/>
            <a:chExt cx="2877" cy="423"/>
          </a:xfrm>
        </p:grpSpPr>
        <p:sp>
          <p:nvSpPr>
            <p:cNvPr id="22602" name="Rectangle 74"/>
            <p:cNvSpPr>
              <a:spLocks noChangeArrowheads="1"/>
            </p:cNvSpPr>
            <p:nvPr/>
          </p:nvSpPr>
          <p:spPr bwMode="auto">
            <a:xfrm>
              <a:off x="978" y="1839"/>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76" name="AutoShape 75"/>
            <p:cNvSpPr>
              <a:spLocks noChangeArrowheads="1"/>
            </p:cNvSpPr>
            <p:nvPr/>
          </p:nvSpPr>
          <p:spPr bwMode="auto">
            <a:xfrm rot="5400000">
              <a:off x="957" y="1857"/>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2604" name="Rectangle 76"/>
            <p:cNvSpPr>
              <a:spLocks noChangeArrowheads="1"/>
            </p:cNvSpPr>
            <p:nvPr/>
          </p:nvSpPr>
          <p:spPr bwMode="auto">
            <a:xfrm>
              <a:off x="1307" y="1841"/>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78" name="AutoShape 77"/>
            <p:cNvSpPr>
              <a:spLocks noChangeArrowheads="1"/>
            </p:cNvSpPr>
            <p:nvPr/>
          </p:nvSpPr>
          <p:spPr bwMode="auto">
            <a:xfrm rot="-5400000">
              <a:off x="2427" y="1843"/>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79" name="Text Box 78"/>
            <p:cNvSpPr txBox="1">
              <a:spLocks noChangeArrowheads="1"/>
            </p:cNvSpPr>
            <p:nvPr/>
          </p:nvSpPr>
          <p:spPr bwMode="auto">
            <a:xfrm>
              <a:off x="1709" y="1766"/>
              <a:ext cx="196" cy="231"/>
            </a:xfrm>
            <a:prstGeom prst="rect">
              <a:avLst/>
            </a:prstGeom>
            <a:noFill/>
            <a:ln w="9525">
              <a:noFill/>
              <a:miter lim="800000"/>
              <a:headEnd/>
              <a:tailEnd/>
            </a:ln>
          </p:spPr>
          <p:txBody>
            <a:bodyPr wrap="none">
              <a:spAutoFit/>
            </a:bodyPr>
            <a:lstStyle/>
            <a:p>
              <a:r>
                <a:rPr lang="fr-CH"/>
                <a:t>L</a:t>
              </a:r>
              <a:endParaRPr lang="de-DE"/>
            </a:p>
          </p:txBody>
        </p:sp>
        <p:sp>
          <p:nvSpPr>
            <p:cNvPr id="73780" name="Text Box 79"/>
            <p:cNvSpPr txBox="1">
              <a:spLocks noChangeArrowheads="1"/>
            </p:cNvSpPr>
            <p:nvPr/>
          </p:nvSpPr>
          <p:spPr bwMode="auto">
            <a:xfrm>
              <a:off x="1040" y="1769"/>
              <a:ext cx="220" cy="231"/>
            </a:xfrm>
            <a:prstGeom prst="rect">
              <a:avLst/>
            </a:prstGeom>
            <a:noFill/>
            <a:ln w="9525">
              <a:noFill/>
              <a:miter lim="800000"/>
              <a:headEnd/>
              <a:tailEnd/>
            </a:ln>
          </p:spPr>
          <p:txBody>
            <a:bodyPr wrap="none">
              <a:spAutoFit/>
            </a:bodyPr>
            <a:lstStyle/>
            <a:p>
              <a:r>
                <a:rPr lang="fr-CH"/>
                <a:t>N</a:t>
              </a:r>
              <a:endParaRPr lang="de-DE"/>
            </a:p>
          </p:txBody>
        </p:sp>
        <p:sp>
          <p:nvSpPr>
            <p:cNvPr id="73781" name="Rectangle 80"/>
            <p:cNvSpPr>
              <a:spLocks noChangeArrowheads="1"/>
            </p:cNvSpPr>
            <p:nvPr/>
          </p:nvSpPr>
          <p:spPr bwMode="auto">
            <a:xfrm>
              <a:off x="2515" y="1850"/>
              <a:ext cx="165" cy="56"/>
            </a:xfrm>
            <a:prstGeom prst="rect">
              <a:avLst/>
            </a:prstGeom>
            <a:noFill/>
            <a:ln w="6350">
              <a:solidFill>
                <a:schemeClr val="tx1"/>
              </a:solidFill>
              <a:miter lim="800000"/>
              <a:headEnd/>
              <a:tailEnd/>
            </a:ln>
          </p:spPr>
          <p:txBody>
            <a:bodyPr wrap="none" anchor="ctr"/>
            <a:lstStyle/>
            <a:p>
              <a:endParaRPr lang="en-US"/>
            </a:p>
          </p:txBody>
        </p:sp>
        <p:sp>
          <p:nvSpPr>
            <p:cNvPr id="73782" name="Line 81"/>
            <p:cNvSpPr>
              <a:spLocks noChangeShapeType="1"/>
            </p:cNvSpPr>
            <p:nvPr/>
          </p:nvSpPr>
          <p:spPr bwMode="auto">
            <a:xfrm flipH="1">
              <a:off x="792" y="1883"/>
              <a:ext cx="180" cy="0"/>
            </a:xfrm>
            <a:prstGeom prst="line">
              <a:avLst/>
            </a:prstGeom>
            <a:noFill/>
            <a:ln w="88900">
              <a:solidFill>
                <a:schemeClr val="tx1"/>
              </a:solidFill>
              <a:round/>
              <a:headEnd/>
              <a:tailEnd/>
            </a:ln>
          </p:spPr>
          <p:txBody>
            <a:bodyPr/>
            <a:lstStyle/>
            <a:p>
              <a:endParaRPr lang="fr-FR"/>
            </a:p>
          </p:txBody>
        </p:sp>
        <p:sp>
          <p:nvSpPr>
            <p:cNvPr id="73783" name="Text Box 82"/>
            <p:cNvSpPr txBox="1">
              <a:spLocks noChangeArrowheads="1"/>
            </p:cNvSpPr>
            <p:nvPr/>
          </p:nvSpPr>
          <p:spPr bwMode="auto">
            <a:xfrm>
              <a:off x="325" y="1764"/>
              <a:ext cx="447" cy="231"/>
            </a:xfrm>
            <a:prstGeom prst="rect">
              <a:avLst/>
            </a:prstGeom>
            <a:noFill/>
            <a:ln w="9525">
              <a:noFill/>
              <a:miter lim="800000"/>
              <a:headEnd/>
              <a:tailEnd/>
            </a:ln>
          </p:spPr>
          <p:txBody>
            <a:bodyPr wrap="none">
              <a:spAutoFit/>
            </a:bodyPr>
            <a:lstStyle/>
            <a:p>
              <a:r>
                <a:rPr lang="fr-CH"/>
                <a:t>5' P -</a:t>
              </a:r>
              <a:endParaRPr lang="de-DE"/>
            </a:p>
          </p:txBody>
        </p:sp>
        <p:sp>
          <p:nvSpPr>
            <p:cNvPr id="73784" name="Text Box 83"/>
            <p:cNvSpPr txBox="1">
              <a:spLocks noChangeArrowheads="1"/>
            </p:cNvSpPr>
            <p:nvPr/>
          </p:nvSpPr>
          <p:spPr bwMode="auto">
            <a:xfrm>
              <a:off x="2635" y="1752"/>
              <a:ext cx="567" cy="231"/>
            </a:xfrm>
            <a:prstGeom prst="rect">
              <a:avLst/>
            </a:prstGeom>
            <a:noFill/>
            <a:ln w="9525">
              <a:noFill/>
              <a:miter lim="800000"/>
              <a:headEnd/>
              <a:tailEnd/>
            </a:ln>
          </p:spPr>
          <p:txBody>
            <a:bodyPr wrap="none">
              <a:spAutoFit/>
            </a:bodyPr>
            <a:lstStyle/>
            <a:p>
              <a:r>
                <a:rPr lang="fr-CH"/>
                <a:t>- OH 3'</a:t>
              </a:r>
              <a:endParaRPr lang="de-DE"/>
            </a:p>
          </p:txBody>
        </p:sp>
        <p:sp>
          <p:nvSpPr>
            <p:cNvPr id="73785" name="Text Box 85"/>
            <p:cNvSpPr txBox="1">
              <a:spLocks noChangeArrowheads="1"/>
            </p:cNvSpPr>
            <p:nvPr/>
          </p:nvSpPr>
          <p:spPr bwMode="auto">
            <a:xfrm>
              <a:off x="1300" y="1577"/>
              <a:ext cx="832" cy="231"/>
            </a:xfrm>
            <a:prstGeom prst="rect">
              <a:avLst/>
            </a:prstGeom>
            <a:noFill/>
            <a:ln w="9525">
              <a:noFill/>
              <a:miter lim="800000"/>
              <a:headEnd/>
              <a:tailEnd/>
            </a:ln>
          </p:spPr>
          <p:txBody>
            <a:bodyPr wrap="none">
              <a:spAutoFit/>
            </a:bodyPr>
            <a:lstStyle/>
            <a:p>
              <a:r>
                <a:rPr lang="fr-CH"/>
                <a:t>(+) DI-RNA</a:t>
              </a:r>
              <a:endParaRPr lang="de-DE" i="1"/>
            </a:p>
          </p:txBody>
        </p:sp>
      </p:grpSp>
      <p:grpSp>
        <p:nvGrpSpPr>
          <p:cNvPr id="3" name="Group 91"/>
          <p:cNvGrpSpPr>
            <a:grpSpLocks/>
          </p:cNvGrpSpPr>
          <p:nvPr/>
        </p:nvGrpSpPr>
        <p:grpSpPr bwMode="auto">
          <a:xfrm>
            <a:off x="471488" y="3729038"/>
            <a:ext cx="4522787" cy="669925"/>
            <a:chOff x="297" y="2349"/>
            <a:chExt cx="2849" cy="422"/>
          </a:xfrm>
        </p:grpSpPr>
        <p:sp>
          <p:nvSpPr>
            <p:cNvPr id="22591" name="Rectangle 63"/>
            <p:cNvSpPr>
              <a:spLocks noChangeArrowheads="1"/>
            </p:cNvSpPr>
            <p:nvPr/>
          </p:nvSpPr>
          <p:spPr bwMode="auto">
            <a:xfrm>
              <a:off x="1016" y="2597"/>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65" name="AutoShape 54"/>
            <p:cNvSpPr>
              <a:spLocks noChangeArrowheads="1"/>
            </p:cNvSpPr>
            <p:nvPr/>
          </p:nvSpPr>
          <p:spPr bwMode="auto">
            <a:xfrm rot="5400000">
              <a:off x="995" y="2615"/>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3766" name="Text Box 56"/>
            <p:cNvSpPr txBox="1">
              <a:spLocks noChangeArrowheads="1"/>
            </p:cNvSpPr>
            <p:nvPr/>
          </p:nvSpPr>
          <p:spPr bwMode="auto">
            <a:xfrm>
              <a:off x="297" y="2540"/>
              <a:ext cx="527" cy="231"/>
            </a:xfrm>
            <a:prstGeom prst="rect">
              <a:avLst/>
            </a:prstGeom>
            <a:noFill/>
            <a:ln w="9525">
              <a:noFill/>
              <a:miter lim="800000"/>
              <a:headEnd/>
              <a:tailEnd/>
            </a:ln>
          </p:spPr>
          <p:txBody>
            <a:bodyPr wrap="none">
              <a:spAutoFit/>
            </a:bodyPr>
            <a:lstStyle/>
            <a:p>
              <a:r>
                <a:rPr lang="fr-CH"/>
                <a:t>3' OH-</a:t>
              </a:r>
              <a:endParaRPr lang="de-DE"/>
            </a:p>
          </p:txBody>
        </p:sp>
        <p:sp>
          <p:nvSpPr>
            <p:cNvPr id="22592" name="Rectangle 64"/>
            <p:cNvSpPr>
              <a:spLocks noChangeArrowheads="1"/>
            </p:cNvSpPr>
            <p:nvPr/>
          </p:nvSpPr>
          <p:spPr bwMode="auto">
            <a:xfrm>
              <a:off x="1345" y="2599"/>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3768" name="AutoShape 65"/>
            <p:cNvSpPr>
              <a:spLocks noChangeArrowheads="1"/>
            </p:cNvSpPr>
            <p:nvPr/>
          </p:nvSpPr>
          <p:spPr bwMode="auto">
            <a:xfrm rot="-5400000">
              <a:off x="2465" y="2601"/>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3769" name="Text Box 66"/>
            <p:cNvSpPr txBox="1">
              <a:spLocks noChangeArrowheads="1"/>
            </p:cNvSpPr>
            <p:nvPr/>
          </p:nvSpPr>
          <p:spPr bwMode="auto">
            <a:xfrm>
              <a:off x="1747" y="2524"/>
              <a:ext cx="196" cy="231"/>
            </a:xfrm>
            <a:prstGeom prst="rect">
              <a:avLst/>
            </a:prstGeom>
            <a:noFill/>
            <a:ln w="9525">
              <a:noFill/>
              <a:miter lim="800000"/>
              <a:headEnd/>
              <a:tailEnd/>
            </a:ln>
          </p:spPr>
          <p:txBody>
            <a:bodyPr wrap="none">
              <a:spAutoFit/>
            </a:bodyPr>
            <a:lstStyle/>
            <a:p>
              <a:r>
                <a:rPr lang="fr-CH"/>
                <a:t>L</a:t>
              </a:r>
              <a:endParaRPr lang="de-DE"/>
            </a:p>
          </p:txBody>
        </p:sp>
        <p:sp>
          <p:nvSpPr>
            <p:cNvPr id="73770" name="Text Box 67"/>
            <p:cNvSpPr txBox="1">
              <a:spLocks noChangeArrowheads="1"/>
            </p:cNvSpPr>
            <p:nvPr/>
          </p:nvSpPr>
          <p:spPr bwMode="auto">
            <a:xfrm>
              <a:off x="1078" y="2527"/>
              <a:ext cx="220" cy="231"/>
            </a:xfrm>
            <a:prstGeom prst="rect">
              <a:avLst/>
            </a:prstGeom>
            <a:noFill/>
            <a:ln w="9525">
              <a:noFill/>
              <a:miter lim="800000"/>
              <a:headEnd/>
              <a:tailEnd/>
            </a:ln>
          </p:spPr>
          <p:txBody>
            <a:bodyPr wrap="none">
              <a:spAutoFit/>
            </a:bodyPr>
            <a:lstStyle/>
            <a:p>
              <a:r>
                <a:rPr lang="fr-CH"/>
                <a:t>N</a:t>
              </a:r>
              <a:endParaRPr lang="de-DE"/>
            </a:p>
          </p:txBody>
        </p:sp>
        <p:sp>
          <p:nvSpPr>
            <p:cNvPr id="73771" name="Line 69"/>
            <p:cNvSpPr>
              <a:spLocks noChangeShapeType="1"/>
            </p:cNvSpPr>
            <p:nvPr/>
          </p:nvSpPr>
          <p:spPr bwMode="auto">
            <a:xfrm flipH="1">
              <a:off x="832" y="2647"/>
              <a:ext cx="180" cy="0"/>
            </a:xfrm>
            <a:prstGeom prst="line">
              <a:avLst/>
            </a:prstGeom>
            <a:noFill/>
            <a:ln w="88900">
              <a:solidFill>
                <a:schemeClr val="tx1"/>
              </a:solidFill>
              <a:round/>
              <a:headEnd/>
              <a:tailEnd/>
            </a:ln>
          </p:spPr>
          <p:txBody>
            <a:bodyPr/>
            <a:lstStyle/>
            <a:p>
              <a:endParaRPr lang="fr-FR"/>
            </a:p>
          </p:txBody>
        </p:sp>
        <p:sp>
          <p:nvSpPr>
            <p:cNvPr id="73772" name="Rectangle 70"/>
            <p:cNvSpPr>
              <a:spLocks noChangeArrowheads="1"/>
            </p:cNvSpPr>
            <p:nvPr/>
          </p:nvSpPr>
          <p:spPr bwMode="auto">
            <a:xfrm>
              <a:off x="2553" y="2616"/>
              <a:ext cx="165" cy="56"/>
            </a:xfrm>
            <a:prstGeom prst="rect">
              <a:avLst/>
            </a:prstGeom>
            <a:noFill/>
            <a:ln w="6350">
              <a:solidFill>
                <a:schemeClr val="tx1"/>
              </a:solidFill>
              <a:miter lim="800000"/>
              <a:headEnd/>
              <a:tailEnd/>
            </a:ln>
          </p:spPr>
          <p:txBody>
            <a:bodyPr wrap="none" anchor="ctr"/>
            <a:lstStyle/>
            <a:p>
              <a:endParaRPr lang="en-US"/>
            </a:p>
          </p:txBody>
        </p:sp>
        <p:sp>
          <p:nvSpPr>
            <p:cNvPr id="73773" name="Text Box 84"/>
            <p:cNvSpPr txBox="1">
              <a:spLocks noChangeArrowheads="1"/>
            </p:cNvSpPr>
            <p:nvPr/>
          </p:nvSpPr>
          <p:spPr bwMode="auto">
            <a:xfrm>
              <a:off x="2699" y="2524"/>
              <a:ext cx="447" cy="231"/>
            </a:xfrm>
            <a:prstGeom prst="rect">
              <a:avLst/>
            </a:prstGeom>
            <a:noFill/>
            <a:ln w="9525">
              <a:noFill/>
              <a:miter lim="800000"/>
              <a:headEnd/>
              <a:tailEnd/>
            </a:ln>
          </p:spPr>
          <p:txBody>
            <a:bodyPr wrap="none">
              <a:spAutoFit/>
            </a:bodyPr>
            <a:lstStyle/>
            <a:p>
              <a:r>
                <a:rPr lang="fr-CH"/>
                <a:t>- P 5'</a:t>
              </a:r>
              <a:endParaRPr lang="de-DE"/>
            </a:p>
          </p:txBody>
        </p:sp>
        <p:sp>
          <p:nvSpPr>
            <p:cNvPr id="73774" name="Text Box 86"/>
            <p:cNvSpPr txBox="1">
              <a:spLocks noChangeArrowheads="1"/>
            </p:cNvSpPr>
            <p:nvPr/>
          </p:nvSpPr>
          <p:spPr bwMode="auto">
            <a:xfrm>
              <a:off x="1346" y="2349"/>
              <a:ext cx="796" cy="231"/>
            </a:xfrm>
            <a:prstGeom prst="rect">
              <a:avLst/>
            </a:prstGeom>
            <a:noFill/>
            <a:ln w="9525">
              <a:noFill/>
              <a:miter lim="800000"/>
              <a:headEnd/>
              <a:tailEnd/>
            </a:ln>
          </p:spPr>
          <p:txBody>
            <a:bodyPr wrap="none">
              <a:spAutoFit/>
            </a:bodyPr>
            <a:lstStyle/>
            <a:p>
              <a:r>
                <a:rPr lang="fr-CH"/>
                <a:t>(-) DI-RNA</a:t>
              </a:r>
              <a:endParaRPr lang="de-DE" i="1"/>
            </a:p>
          </p:txBody>
        </p:sp>
      </p:grpSp>
      <p:sp>
        <p:nvSpPr>
          <p:cNvPr id="22615" name="Line 87"/>
          <p:cNvSpPr>
            <a:spLocks noChangeShapeType="1"/>
          </p:cNvSpPr>
          <p:nvPr/>
        </p:nvSpPr>
        <p:spPr bwMode="auto">
          <a:xfrm>
            <a:off x="2676525" y="1619250"/>
            <a:ext cx="0" cy="809625"/>
          </a:xfrm>
          <a:prstGeom prst="line">
            <a:avLst/>
          </a:prstGeom>
          <a:noFill/>
          <a:ln w="76200">
            <a:solidFill>
              <a:schemeClr val="tx1"/>
            </a:solidFill>
            <a:round/>
            <a:headEnd/>
            <a:tailEnd type="triangle" w="med" len="med"/>
          </a:ln>
        </p:spPr>
        <p:txBody>
          <a:bodyPr/>
          <a:lstStyle/>
          <a:p>
            <a:endParaRPr lang="fr-FR"/>
          </a:p>
        </p:txBody>
      </p:sp>
      <p:sp>
        <p:nvSpPr>
          <p:cNvPr id="22616" name="Line 88"/>
          <p:cNvSpPr>
            <a:spLocks noChangeShapeType="1"/>
          </p:cNvSpPr>
          <p:nvPr/>
        </p:nvSpPr>
        <p:spPr bwMode="auto">
          <a:xfrm flipH="1">
            <a:off x="2682875" y="3111500"/>
            <a:ext cx="9525" cy="619125"/>
          </a:xfrm>
          <a:prstGeom prst="line">
            <a:avLst/>
          </a:prstGeom>
          <a:noFill/>
          <a:ln w="76200">
            <a:solidFill>
              <a:schemeClr val="tx1"/>
            </a:solidFill>
            <a:round/>
            <a:headEnd/>
            <a:tailEnd type="triangle" w="med" len="med"/>
          </a:ln>
        </p:spPr>
        <p:txBody>
          <a:bodyPr/>
          <a:lstStyle/>
          <a:p>
            <a:endParaRPr lang="fr-FR"/>
          </a:p>
        </p:txBody>
      </p:sp>
      <p:sp>
        <p:nvSpPr>
          <p:cNvPr id="22617" name="Text Box 89"/>
          <p:cNvSpPr txBox="1">
            <a:spLocks noChangeArrowheads="1"/>
          </p:cNvSpPr>
          <p:nvPr/>
        </p:nvSpPr>
        <p:spPr bwMode="auto">
          <a:xfrm>
            <a:off x="1165225" y="5037138"/>
            <a:ext cx="3333750" cy="366712"/>
          </a:xfrm>
          <a:prstGeom prst="rect">
            <a:avLst/>
          </a:prstGeom>
          <a:noFill/>
          <a:ln w="9525">
            <a:noFill/>
            <a:miter lim="800000"/>
            <a:headEnd/>
            <a:tailEnd/>
          </a:ln>
        </p:spPr>
        <p:txBody>
          <a:bodyPr wrap="none">
            <a:spAutoFit/>
          </a:bodyPr>
          <a:lstStyle/>
          <a:p>
            <a:r>
              <a:rPr lang="fr-CH"/>
              <a:t>Internal deletion defective RNA</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0.00035 -4.44444E-6 L 0.06077 -4.44444E-6 " pathEditMode="relative" ptsTypes="AA">
                                      <p:cBhvr>
                                        <p:cTn id="6" dur="2000" fill="hold"/>
                                        <p:tgtEl>
                                          <p:spTgt spid="22601"/>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1" nodeType="clickEffect">
                                  <p:stCondLst>
                                    <p:cond delay="0"/>
                                  </p:stCondLst>
                                  <p:childTnLst>
                                    <p:animMotion origin="layout" path="M 0.06077 4.44444E-6 C 0.08455 0.02662 0.10851 0.05324 0.18316 0.06412 C 0.25781 0.075 0.44271 0.07685 0.50868 0.06527 C 0.57465 0.0537 0.56754 0.00763 0.57952 -0.00348 " pathEditMode="relative" rAng="0" ptsTypes="aaaA">
                                      <p:cBhvr>
                                        <p:cTn id="10" dur="2000" fill="hold"/>
                                        <p:tgtEl>
                                          <p:spTgt spid="22601"/>
                                        </p:tgtEl>
                                        <p:attrNameLst>
                                          <p:attrName>ppt_x</p:attrName>
                                          <p:attrName>ppt_y</p:attrName>
                                        </p:attrNameLst>
                                      </p:cBhvr>
                                      <p:rCtr x="25900" y="3700"/>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2" nodeType="clickEffect">
                                  <p:stCondLst>
                                    <p:cond delay="0"/>
                                  </p:stCondLst>
                                  <p:childTnLst>
                                    <p:animMotion origin="layout" path="M 0.60347 -0.00556 L 0.76701 -0.00556 " pathEditMode="relative" ptsTypes="AA">
                                      <p:cBhvr>
                                        <p:cTn id="14" dur="2000" fill="hold"/>
                                        <p:tgtEl>
                                          <p:spTgt spid="22601"/>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2615"/>
                                        </p:tgtEl>
                                        <p:attrNameLst>
                                          <p:attrName>style.visibility</p:attrName>
                                        </p:attrNameLst>
                                      </p:cBhvr>
                                      <p:to>
                                        <p:strVal val="visible"/>
                                      </p:to>
                                    </p:set>
                                    <p:animEffect transition="in" filter="wipe(up)">
                                      <p:cBhvr>
                                        <p:cTn id="19" dur="500"/>
                                        <p:tgtEl>
                                          <p:spTgt spid="22615"/>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2616"/>
                                        </p:tgtEl>
                                        <p:attrNameLst>
                                          <p:attrName>style.visibility</p:attrName>
                                        </p:attrNameLst>
                                      </p:cBhvr>
                                      <p:to>
                                        <p:strVal val="visible"/>
                                      </p:to>
                                    </p:set>
                                    <p:animEffect transition="in" filter="wipe(up)">
                                      <p:cBhvr>
                                        <p:cTn id="29" dur="500"/>
                                        <p:tgtEl>
                                          <p:spTgt spid="2261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20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2617"/>
                                        </p:tgtEl>
                                        <p:attrNameLst>
                                          <p:attrName>style.visibility</p:attrName>
                                        </p:attrNameLst>
                                      </p:cBhvr>
                                      <p:to>
                                        <p:strVal val="visible"/>
                                      </p:to>
                                    </p:set>
                                    <p:animEffect transition="in" filter="fade">
                                      <p:cBhvr>
                                        <p:cTn id="37" dur="2000"/>
                                        <p:tgtEl>
                                          <p:spTgt spid="22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601" grpId="0" animBg="1"/>
      <p:bldP spid="22601" grpId="1" animBg="1"/>
      <p:bldP spid="22601" grpId="2" animBg="1"/>
      <p:bldP spid="22615" grpId="0" animBg="1"/>
      <p:bldP spid="22616" grpId="0" animBg="1"/>
      <p:bldP spid="22617"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ChangeArrowheads="1"/>
          </p:cNvSpPr>
          <p:nvPr/>
        </p:nvSpPr>
        <p:spPr bwMode="auto">
          <a:xfrm>
            <a:off x="1339850" y="1854200"/>
            <a:ext cx="6769100" cy="157163"/>
          </a:xfrm>
          <a:prstGeom prst="rect">
            <a:avLst/>
          </a:prstGeom>
          <a:gradFill rotWithShape="1">
            <a:gsLst>
              <a:gs pos="0">
                <a:schemeClr val="tx2"/>
              </a:gs>
              <a:gs pos="50000">
                <a:srgbClr val="DDDDDD"/>
              </a:gs>
              <a:gs pos="100000">
                <a:schemeClr val="tx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3557" name="Oval 5"/>
          <p:cNvSpPr>
            <a:spLocks noChangeArrowheads="1"/>
          </p:cNvSpPr>
          <p:nvPr/>
        </p:nvSpPr>
        <p:spPr bwMode="auto">
          <a:xfrm>
            <a:off x="7950200" y="1727200"/>
            <a:ext cx="393700" cy="355600"/>
          </a:xfrm>
          <a:prstGeom prst="ellipse">
            <a:avLst/>
          </a:prstGeom>
          <a:solidFill>
            <a:schemeClr val="bg2">
              <a:alpha val="50195"/>
            </a:schemeClr>
          </a:solidFill>
          <a:ln w="9525">
            <a:noFill/>
            <a:round/>
            <a:headEnd/>
            <a:tailEnd/>
          </a:ln>
        </p:spPr>
        <p:txBody>
          <a:bodyPr wrap="none" anchor="ctr"/>
          <a:lstStyle/>
          <a:p>
            <a:endParaRPr lang="en-US"/>
          </a:p>
        </p:txBody>
      </p:sp>
      <p:sp>
        <p:nvSpPr>
          <p:cNvPr id="74756" name="Text Box 6"/>
          <p:cNvSpPr txBox="1">
            <a:spLocks noChangeArrowheads="1"/>
          </p:cNvSpPr>
          <p:nvPr/>
        </p:nvSpPr>
        <p:spPr bwMode="auto">
          <a:xfrm>
            <a:off x="3883025" y="1560513"/>
            <a:ext cx="2146300" cy="366712"/>
          </a:xfrm>
          <a:prstGeom prst="rect">
            <a:avLst/>
          </a:prstGeom>
          <a:noFill/>
          <a:ln w="9525">
            <a:noFill/>
            <a:miter lim="800000"/>
            <a:headEnd/>
            <a:tailEnd/>
          </a:ln>
        </p:spPr>
        <p:txBody>
          <a:bodyPr wrap="none">
            <a:spAutoFit/>
          </a:bodyPr>
          <a:lstStyle/>
          <a:p>
            <a:r>
              <a:rPr lang="fr-CH"/>
              <a:t>(+) ANTI-GENOME</a:t>
            </a:r>
            <a:endParaRPr lang="de-DE"/>
          </a:p>
        </p:txBody>
      </p:sp>
      <p:sp>
        <p:nvSpPr>
          <p:cNvPr id="23560" name="Rectangle 8"/>
          <p:cNvSpPr>
            <a:spLocks noChangeArrowheads="1"/>
          </p:cNvSpPr>
          <p:nvPr/>
        </p:nvSpPr>
        <p:spPr bwMode="auto">
          <a:xfrm>
            <a:off x="4200525" y="1036638"/>
            <a:ext cx="762000" cy="149225"/>
          </a:xfrm>
          <a:prstGeom prst="rect">
            <a:avLst/>
          </a:prstGeom>
          <a:gradFill rotWithShape="1">
            <a:gsLst>
              <a:gs pos="0">
                <a:srgbClr val="DDDDDD"/>
              </a:gs>
              <a:gs pos="50000">
                <a:schemeClr val="tx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3561" name="Rectangle 9"/>
          <p:cNvSpPr>
            <a:spLocks noChangeArrowheads="1"/>
          </p:cNvSpPr>
          <p:nvPr/>
        </p:nvSpPr>
        <p:spPr bwMode="auto">
          <a:xfrm>
            <a:off x="3292475" y="1033463"/>
            <a:ext cx="889000" cy="155575"/>
          </a:xfrm>
          <a:prstGeom prst="rect">
            <a:avLst/>
          </a:prstGeom>
          <a:gradFill rotWithShape="1">
            <a:gsLst>
              <a:gs pos="0">
                <a:srgbClr val="333333"/>
              </a:gs>
              <a:gs pos="50000">
                <a:schemeClr val="bg1"/>
              </a:gs>
              <a:gs pos="100000">
                <a:srgbClr val="333333"/>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4759" name="Rectangle 10"/>
          <p:cNvSpPr>
            <a:spLocks noChangeArrowheads="1"/>
          </p:cNvSpPr>
          <p:nvPr/>
        </p:nvSpPr>
        <p:spPr bwMode="auto">
          <a:xfrm>
            <a:off x="2757488" y="1036638"/>
            <a:ext cx="508000" cy="155575"/>
          </a:xfrm>
          <a:prstGeom prst="rect">
            <a:avLst/>
          </a:prstGeom>
          <a:gradFill rotWithShape="1">
            <a:gsLst>
              <a:gs pos="0">
                <a:srgbClr val="DDDDDD"/>
              </a:gs>
              <a:gs pos="50000">
                <a:srgbClr val="4D4D4D"/>
              </a:gs>
              <a:gs pos="100000">
                <a:srgbClr val="DDDDDD"/>
              </a:gs>
            </a:gsLst>
            <a:lin ang="5400000" scaled="1"/>
          </a:gradFill>
          <a:ln w="9525">
            <a:noFill/>
            <a:miter lim="800000"/>
            <a:headEnd/>
            <a:tailEnd/>
          </a:ln>
        </p:spPr>
        <p:txBody>
          <a:bodyPr wrap="none" anchor="ctr"/>
          <a:lstStyle/>
          <a:p>
            <a:endParaRPr lang="en-US"/>
          </a:p>
        </p:txBody>
      </p:sp>
      <p:sp>
        <p:nvSpPr>
          <p:cNvPr id="23563" name="Rectangle 11"/>
          <p:cNvSpPr>
            <a:spLocks noChangeArrowheads="1"/>
          </p:cNvSpPr>
          <p:nvPr/>
        </p:nvSpPr>
        <p:spPr bwMode="auto">
          <a:xfrm>
            <a:off x="2136775" y="1044575"/>
            <a:ext cx="604838" cy="149225"/>
          </a:xfrm>
          <a:prstGeom prst="rect">
            <a:avLst/>
          </a:prstGeom>
          <a:gradFill rotWithShape="1">
            <a:gsLst>
              <a:gs pos="0">
                <a:srgbClr val="DDDDDD"/>
              </a:gs>
              <a:gs pos="50000">
                <a:schemeClr val="tx1"/>
              </a:gs>
              <a:gs pos="100000">
                <a:srgbClr val="DDDDDD"/>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3564" name="Rectangle 12"/>
          <p:cNvSpPr>
            <a:spLocks noChangeArrowheads="1"/>
          </p:cNvSpPr>
          <p:nvPr/>
        </p:nvSpPr>
        <p:spPr bwMode="auto">
          <a:xfrm>
            <a:off x="1346200" y="1044575"/>
            <a:ext cx="755650" cy="155575"/>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23565" name="Rectangle 13"/>
          <p:cNvSpPr>
            <a:spLocks noChangeArrowheads="1"/>
          </p:cNvSpPr>
          <p:nvPr/>
        </p:nvSpPr>
        <p:spPr bwMode="auto">
          <a:xfrm>
            <a:off x="4987925" y="1038225"/>
            <a:ext cx="3106738" cy="144463"/>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4763" name="AutoShape 14"/>
          <p:cNvSpPr>
            <a:spLocks noChangeArrowheads="1"/>
          </p:cNvSpPr>
          <p:nvPr/>
        </p:nvSpPr>
        <p:spPr bwMode="auto">
          <a:xfrm rot="5400000">
            <a:off x="1327150"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4" name="AutoShape 15"/>
          <p:cNvSpPr>
            <a:spLocks noChangeArrowheads="1"/>
          </p:cNvSpPr>
          <p:nvPr/>
        </p:nvSpPr>
        <p:spPr bwMode="auto">
          <a:xfrm rot="5400000">
            <a:off x="2095500"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5" name="AutoShape 16"/>
          <p:cNvSpPr>
            <a:spLocks noChangeArrowheads="1"/>
          </p:cNvSpPr>
          <p:nvPr/>
        </p:nvSpPr>
        <p:spPr bwMode="auto">
          <a:xfrm rot="5400000">
            <a:off x="2730500"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6" name="AutoShape 17"/>
          <p:cNvSpPr>
            <a:spLocks noChangeArrowheads="1"/>
          </p:cNvSpPr>
          <p:nvPr/>
        </p:nvSpPr>
        <p:spPr bwMode="auto">
          <a:xfrm rot="5400000">
            <a:off x="3259138"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7" name="AutoShape 18"/>
          <p:cNvSpPr>
            <a:spLocks noChangeArrowheads="1"/>
          </p:cNvSpPr>
          <p:nvPr/>
        </p:nvSpPr>
        <p:spPr bwMode="auto">
          <a:xfrm rot="5400000">
            <a:off x="4184650"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8" name="AutoShape 19"/>
          <p:cNvSpPr>
            <a:spLocks noChangeArrowheads="1"/>
          </p:cNvSpPr>
          <p:nvPr/>
        </p:nvSpPr>
        <p:spPr bwMode="auto">
          <a:xfrm rot="5400000">
            <a:off x="4959350" y="1069975"/>
            <a:ext cx="139700" cy="88900"/>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4769" name="AutoShape 20"/>
          <p:cNvSpPr>
            <a:spLocks noChangeArrowheads="1"/>
          </p:cNvSpPr>
          <p:nvPr/>
        </p:nvSpPr>
        <p:spPr bwMode="auto">
          <a:xfrm rot="-5400000">
            <a:off x="1984375" y="10699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0" name="AutoShape 21"/>
          <p:cNvSpPr>
            <a:spLocks noChangeArrowheads="1"/>
          </p:cNvSpPr>
          <p:nvPr/>
        </p:nvSpPr>
        <p:spPr bwMode="auto">
          <a:xfrm rot="-5400000">
            <a:off x="2619375" y="10699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1" name="AutoShape 22"/>
          <p:cNvSpPr>
            <a:spLocks noChangeArrowheads="1"/>
          </p:cNvSpPr>
          <p:nvPr/>
        </p:nvSpPr>
        <p:spPr bwMode="auto">
          <a:xfrm rot="-5400000">
            <a:off x="3151188" y="1065213"/>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2" name="AutoShape 23"/>
          <p:cNvSpPr>
            <a:spLocks noChangeArrowheads="1"/>
          </p:cNvSpPr>
          <p:nvPr/>
        </p:nvSpPr>
        <p:spPr bwMode="auto">
          <a:xfrm rot="-5400000">
            <a:off x="4065588" y="10699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3" name="AutoShape 24"/>
          <p:cNvSpPr>
            <a:spLocks noChangeArrowheads="1"/>
          </p:cNvSpPr>
          <p:nvPr/>
        </p:nvSpPr>
        <p:spPr bwMode="auto">
          <a:xfrm rot="-5400000">
            <a:off x="4851400" y="10699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4" name="AutoShape 25"/>
          <p:cNvSpPr>
            <a:spLocks noChangeArrowheads="1"/>
          </p:cNvSpPr>
          <p:nvPr/>
        </p:nvSpPr>
        <p:spPr bwMode="auto">
          <a:xfrm rot="-5400000">
            <a:off x="7966075" y="1069975"/>
            <a:ext cx="139700" cy="8890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75" name="Text Box 26"/>
          <p:cNvSpPr txBox="1">
            <a:spLocks noChangeArrowheads="1"/>
          </p:cNvSpPr>
          <p:nvPr/>
        </p:nvSpPr>
        <p:spPr bwMode="auto">
          <a:xfrm>
            <a:off x="3121025" y="493713"/>
            <a:ext cx="1492250" cy="366712"/>
          </a:xfrm>
          <a:prstGeom prst="rect">
            <a:avLst/>
          </a:prstGeom>
          <a:noFill/>
          <a:ln w="9525">
            <a:noFill/>
            <a:miter lim="800000"/>
            <a:headEnd/>
            <a:tailEnd/>
          </a:ln>
        </p:spPr>
        <p:txBody>
          <a:bodyPr wrap="none">
            <a:spAutoFit/>
          </a:bodyPr>
          <a:lstStyle/>
          <a:p>
            <a:r>
              <a:rPr lang="fr-CH"/>
              <a:t>(-) GENOME</a:t>
            </a:r>
            <a:endParaRPr lang="de-DE"/>
          </a:p>
        </p:txBody>
      </p:sp>
      <p:sp>
        <p:nvSpPr>
          <p:cNvPr id="74776" name="Text Box 27"/>
          <p:cNvSpPr txBox="1">
            <a:spLocks noChangeArrowheads="1"/>
          </p:cNvSpPr>
          <p:nvPr/>
        </p:nvSpPr>
        <p:spPr bwMode="auto">
          <a:xfrm>
            <a:off x="1544638" y="933450"/>
            <a:ext cx="349250" cy="366713"/>
          </a:xfrm>
          <a:prstGeom prst="rect">
            <a:avLst/>
          </a:prstGeom>
          <a:noFill/>
          <a:ln w="9525">
            <a:noFill/>
            <a:miter lim="800000"/>
            <a:headEnd/>
            <a:tailEnd/>
          </a:ln>
        </p:spPr>
        <p:txBody>
          <a:bodyPr wrap="none">
            <a:spAutoFit/>
          </a:bodyPr>
          <a:lstStyle/>
          <a:p>
            <a:r>
              <a:rPr lang="fr-CH"/>
              <a:t>N</a:t>
            </a:r>
            <a:endParaRPr lang="de-DE"/>
          </a:p>
        </p:txBody>
      </p:sp>
      <p:sp>
        <p:nvSpPr>
          <p:cNvPr id="74777" name="Text Box 28"/>
          <p:cNvSpPr txBox="1">
            <a:spLocks noChangeArrowheads="1"/>
          </p:cNvSpPr>
          <p:nvPr/>
        </p:nvSpPr>
        <p:spPr bwMode="auto">
          <a:xfrm>
            <a:off x="2230438" y="933450"/>
            <a:ext cx="336550" cy="366713"/>
          </a:xfrm>
          <a:prstGeom prst="rect">
            <a:avLst/>
          </a:prstGeom>
          <a:noFill/>
          <a:ln w="9525">
            <a:noFill/>
            <a:miter lim="800000"/>
            <a:headEnd/>
            <a:tailEnd/>
          </a:ln>
        </p:spPr>
        <p:txBody>
          <a:bodyPr wrap="none">
            <a:spAutoFit/>
          </a:bodyPr>
          <a:lstStyle/>
          <a:p>
            <a:r>
              <a:rPr lang="fr-CH"/>
              <a:t>P</a:t>
            </a:r>
            <a:endParaRPr lang="de-DE"/>
          </a:p>
        </p:txBody>
      </p:sp>
      <p:sp>
        <p:nvSpPr>
          <p:cNvPr id="74778" name="Text Box 29"/>
          <p:cNvSpPr txBox="1">
            <a:spLocks noChangeArrowheads="1"/>
          </p:cNvSpPr>
          <p:nvPr/>
        </p:nvSpPr>
        <p:spPr bwMode="auto">
          <a:xfrm>
            <a:off x="2870200" y="933450"/>
            <a:ext cx="374650" cy="366713"/>
          </a:xfrm>
          <a:prstGeom prst="rect">
            <a:avLst/>
          </a:prstGeom>
          <a:noFill/>
          <a:ln w="9525">
            <a:noFill/>
            <a:miter lim="800000"/>
            <a:headEnd/>
            <a:tailEnd/>
          </a:ln>
        </p:spPr>
        <p:txBody>
          <a:bodyPr wrap="none">
            <a:spAutoFit/>
          </a:bodyPr>
          <a:lstStyle/>
          <a:p>
            <a:r>
              <a:rPr lang="fr-CH"/>
              <a:t>M</a:t>
            </a:r>
            <a:endParaRPr lang="de-DE"/>
          </a:p>
        </p:txBody>
      </p:sp>
      <p:sp>
        <p:nvSpPr>
          <p:cNvPr id="74779" name="Text Box 30"/>
          <p:cNvSpPr txBox="1">
            <a:spLocks noChangeArrowheads="1"/>
          </p:cNvSpPr>
          <p:nvPr/>
        </p:nvSpPr>
        <p:spPr bwMode="auto">
          <a:xfrm>
            <a:off x="3690938" y="933450"/>
            <a:ext cx="323850" cy="366713"/>
          </a:xfrm>
          <a:prstGeom prst="rect">
            <a:avLst/>
          </a:prstGeom>
          <a:noFill/>
          <a:ln w="9525">
            <a:noFill/>
            <a:miter lim="800000"/>
            <a:headEnd/>
            <a:tailEnd/>
          </a:ln>
        </p:spPr>
        <p:txBody>
          <a:bodyPr wrap="none">
            <a:spAutoFit/>
          </a:bodyPr>
          <a:lstStyle/>
          <a:p>
            <a:r>
              <a:rPr lang="fr-CH"/>
              <a:t>F</a:t>
            </a:r>
            <a:endParaRPr lang="de-DE"/>
          </a:p>
        </p:txBody>
      </p:sp>
      <p:sp>
        <p:nvSpPr>
          <p:cNvPr id="74780" name="Text Box 31"/>
          <p:cNvSpPr txBox="1">
            <a:spLocks noChangeArrowheads="1"/>
          </p:cNvSpPr>
          <p:nvPr/>
        </p:nvSpPr>
        <p:spPr bwMode="auto">
          <a:xfrm>
            <a:off x="4262438" y="933450"/>
            <a:ext cx="514350" cy="366713"/>
          </a:xfrm>
          <a:prstGeom prst="rect">
            <a:avLst/>
          </a:prstGeom>
          <a:noFill/>
          <a:ln w="9525">
            <a:noFill/>
            <a:miter lim="800000"/>
            <a:headEnd/>
            <a:tailEnd/>
          </a:ln>
        </p:spPr>
        <p:txBody>
          <a:bodyPr wrap="none">
            <a:spAutoFit/>
          </a:bodyPr>
          <a:lstStyle/>
          <a:p>
            <a:r>
              <a:rPr lang="fr-CH"/>
              <a:t>HN</a:t>
            </a:r>
            <a:endParaRPr lang="de-DE"/>
          </a:p>
        </p:txBody>
      </p:sp>
      <p:sp>
        <p:nvSpPr>
          <p:cNvPr id="74781" name="Text Box 32"/>
          <p:cNvSpPr txBox="1">
            <a:spLocks noChangeArrowheads="1"/>
          </p:cNvSpPr>
          <p:nvPr/>
        </p:nvSpPr>
        <p:spPr bwMode="auto">
          <a:xfrm>
            <a:off x="6154738" y="933450"/>
            <a:ext cx="311150" cy="366713"/>
          </a:xfrm>
          <a:prstGeom prst="rect">
            <a:avLst/>
          </a:prstGeom>
          <a:noFill/>
          <a:ln w="9525">
            <a:noFill/>
            <a:miter lim="800000"/>
            <a:headEnd/>
            <a:tailEnd/>
          </a:ln>
        </p:spPr>
        <p:txBody>
          <a:bodyPr wrap="none">
            <a:spAutoFit/>
          </a:bodyPr>
          <a:lstStyle/>
          <a:p>
            <a:r>
              <a:rPr lang="fr-CH"/>
              <a:t>L</a:t>
            </a:r>
            <a:endParaRPr lang="de-DE"/>
          </a:p>
        </p:txBody>
      </p:sp>
      <p:sp>
        <p:nvSpPr>
          <p:cNvPr id="74782" name="Text Box 33"/>
          <p:cNvSpPr txBox="1">
            <a:spLocks noChangeArrowheads="1"/>
          </p:cNvSpPr>
          <p:nvPr/>
        </p:nvSpPr>
        <p:spPr bwMode="auto">
          <a:xfrm>
            <a:off x="280988" y="941388"/>
            <a:ext cx="879475" cy="366712"/>
          </a:xfrm>
          <a:prstGeom prst="rect">
            <a:avLst/>
          </a:prstGeom>
          <a:noFill/>
          <a:ln w="9525">
            <a:noFill/>
            <a:miter lim="800000"/>
            <a:headEnd/>
            <a:tailEnd/>
          </a:ln>
        </p:spPr>
        <p:txBody>
          <a:bodyPr wrap="none">
            <a:spAutoFit/>
          </a:bodyPr>
          <a:lstStyle/>
          <a:p>
            <a:r>
              <a:rPr lang="fr-CH"/>
              <a:t>3' OH-'</a:t>
            </a:r>
            <a:endParaRPr lang="de-DE"/>
          </a:p>
        </p:txBody>
      </p:sp>
      <p:sp>
        <p:nvSpPr>
          <p:cNvPr id="74783" name="Line 34"/>
          <p:cNvSpPr>
            <a:spLocks noChangeShapeType="1"/>
          </p:cNvSpPr>
          <p:nvPr/>
        </p:nvSpPr>
        <p:spPr bwMode="auto">
          <a:xfrm flipH="1">
            <a:off x="1057275" y="1127125"/>
            <a:ext cx="285750" cy="0"/>
          </a:xfrm>
          <a:prstGeom prst="line">
            <a:avLst/>
          </a:prstGeom>
          <a:noFill/>
          <a:ln w="88900">
            <a:solidFill>
              <a:schemeClr val="tx1"/>
            </a:solidFill>
            <a:round/>
            <a:headEnd/>
            <a:tailEnd/>
          </a:ln>
        </p:spPr>
        <p:txBody>
          <a:bodyPr/>
          <a:lstStyle/>
          <a:p>
            <a:endParaRPr lang="fr-FR"/>
          </a:p>
        </p:txBody>
      </p:sp>
      <p:sp>
        <p:nvSpPr>
          <p:cNvPr id="74784" name="Rectangle 35"/>
          <p:cNvSpPr>
            <a:spLocks noChangeArrowheads="1"/>
          </p:cNvSpPr>
          <p:nvPr/>
        </p:nvSpPr>
        <p:spPr bwMode="auto">
          <a:xfrm>
            <a:off x="8085138" y="1063625"/>
            <a:ext cx="261937" cy="88900"/>
          </a:xfrm>
          <a:prstGeom prst="rect">
            <a:avLst/>
          </a:prstGeom>
          <a:noFill/>
          <a:ln w="6350">
            <a:solidFill>
              <a:schemeClr val="tx1"/>
            </a:solidFill>
            <a:miter lim="800000"/>
            <a:headEnd/>
            <a:tailEnd/>
          </a:ln>
        </p:spPr>
        <p:txBody>
          <a:bodyPr wrap="none" anchor="ctr"/>
          <a:lstStyle/>
          <a:p>
            <a:endParaRPr lang="en-US"/>
          </a:p>
        </p:txBody>
      </p:sp>
      <p:sp>
        <p:nvSpPr>
          <p:cNvPr id="74785" name="Line 37"/>
          <p:cNvSpPr>
            <a:spLocks noChangeShapeType="1"/>
          </p:cNvSpPr>
          <p:nvPr/>
        </p:nvSpPr>
        <p:spPr bwMode="auto">
          <a:xfrm flipH="1">
            <a:off x="1069975" y="1939925"/>
            <a:ext cx="285750" cy="0"/>
          </a:xfrm>
          <a:prstGeom prst="line">
            <a:avLst/>
          </a:prstGeom>
          <a:noFill/>
          <a:ln w="88900">
            <a:solidFill>
              <a:schemeClr val="tx1"/>
            </a:solidFill>
            <a:round/>
            <a:headEnd/>
            <a:tailEnd/>
          </a:ln>
        </p:spPr>
        <p:txBody>
          <a:bodyPr/>
          <a:lstStyle/>
          <a:p>
            <a:endParaRPr lang="fr-FR"/>
          </a:p>
        </p:txBody>
      </p:sp>
      <p:sp>
        <p:nvSpPr>
          <p:cNvPr id="74786" name="Rectangle 38"/>
          <p:cNvSpPr>
            <a:spLocks noChangeArrowheads="1"/>
          </p:cNvSpPr>
          <p:nvPr/>
        </p:nvSpPr>
        <p:spPr bwMode="auto">
          <a:xfrm>
            <a:off x="8085138" y="1863725"/>
            <a:ext cx="261937" cy="88900"/>
          </a:xfrm>
          <a:prstGeom prst="rect">
            <a:avLst/>
          </a:prstGeom>
          <a:noFill/>
          <a:ln w="6350">
            <a:solidFill>
              <a:schemeClr val="tx1"/>
            </a:solidFill>
            <a:miter lim="800000"/>
            <a:headEnd/>
            <a:tailEnd/>
          </a:ln>
        </p:spPr>
        <p:txBody>
          <a:bodyPr wrap="none" anchor="ctr"/>
          <a:lstStyle/>
          <a:p>
            <a:endParaRPr lang="en-US"/>
          </a:p>
        </p:txBody>
      </p:sp>
      <p:sp>
        <p:nvSpPr>
          <p:cNvPr id="23600" name="Line 48"/>
          <p:cNvSpPr>
            <a:spLocks noChangeShapeType="1"/>
          </p:cNvSpPr>
          <p:nvPr/>
        </p:nvSpPr>
        <p:spPr bwMode="auto">
          <a:xfrm>
            <a:off x="6905625" y="2406650"/>
            <a:ext cx="0" cy="809625"/>
          </a:xfrm>
          <a:prstGeom prst="line">
            <a:avLst/>
          </a:prstGeom>
          <a:noFill/>
          <a:ln w="76200">
            <a:solidFill>
              <a:schemeClr val="tx1"/>
            </a:solidFill>
            <a:round/>
            <a:headEnd/>
            <a:tailEnd type="triangle" w="med" len="med"/>
          </a:ln>
        </p:spPr>
        <p:txBody>
          <a:bodyPr/>
          <a:lstStyle/>
          <a:p>
            <a:endParaRPr lang="fr-FR"/>
          </a:p>
        </p:txBody>
      </p:sp>
      <p:sp>
        <p:nvSpPr>
          <p:cNvPr id="23601" name="Text Box 49"/>
          <p:cNvSpPr txBox="1">
            <a:spLocks noChangeArrowheads="1"/>
          </p:cNvSpPr>
          <p:nvPr/>
        </p:nvSpPr>
        <p:spPr bwMode="auto">
          <a:xfrm>
            <a:off x="5495925" y="4338638"/>
            <a:ext cx="2800350" cy="366712"/>
          </a:xfrm>
          <a:prstGeom prst="rect">
            <a:avLst/>
          </a:prstGeom>
          <a:noFill/>
          <a:ln w="9525">
            <a:noFill/>
            <a:miter lim="800000"/>
            <a:headEnd/>
            <a:tailEnd/>
          </a:ln>
        </p:spPr>
        <p:txBody>
          <a:bodyPr wrap="none">
            <a:spAutoFit/>
          </a:bodyPr>
          <a:lstStyle/>
          <a:p>
            <a:r>
              <a:rPr lang="fr-CH"/>
              <a:t>Copy-back defective RNA</a:t>
            </a:r>
            <a:endParaRPr lang="en-US"/>
          </a:p>
        </p:txBody>
      </p:sp>
      <p:grpSp>
        <p:nvGrpSpPr>
          <p:cNvPr id="2" name="Group 59"/>
          <p:cNvGrpSpPr>
            <a:grpSpLocks/>
          </p:cNvGrpSpPr>
          <p:nvPr/>
        </p:nvGrpSpPr>
        <p:grpSpPr bwMode="auto">
          <a:xfrm>
            <a:off x="4713288" y="3335338"/>
            <a:ext cx="3811587" cy="677862"/>
            <a:chOff x="2969" y="2101"/>
            <a:chExt cx="2401" cy="427"/>
          </a:xfrm>
        </p:grpSpPr>
        <p:sp>
          <p:nvSpPr>
            <p:cNvPr id="23591" name="Rectangle 39"/>
            <p:cNvSpPr>
              <a:spLocks noChangeArrowheads="1"/>
            </p:cNvSpPr>
            <p:nvPr/>
          </p:nvSpPr>
          <p:spPr bwMode="auto">
            <a:xfrm>
              <a:off x="3686" y="2366"/>
              <a:ext cx="1525" cy="91"/>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4798" name="AutoShape 41"/>
            <p:cNvSpPr>
              <a:spLocks noChangeArrowheads="1"/>
            </p:cNvSpPr>
            <p:nvPr/>
          </p:nvSpPr>
          <p:spPr bwMode="auto">
            <a:xfrm rot="-5400000">
              <a:off x="5130" y="2386"/>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99" name="Text Box 42"/>
            <p:cNvSpPr txBox="1">
              <a:spLocks noChangeArrowheads="1"/>
            </p:cNvSpPr>
            <p:nvPr/>
          </p:nvSpPr>
          <p:spPr bwMode="auto">
            <a:xfrm>
              <a:off x="4189" y="2284"/>
              <a:ext cx="196" cy="231"/>
            </a:xfrm>
            <a:prstGeom prst="rect">
              <a:avLst/>
            </a:prstGeom>
            <a:noFill/>
            <a:ln w="9525">
              <a:noFill/>
              <a:miter lim="800000"/>
              <a:headEnd/>
              <a:tailEnd/>
            </a:ln>
          </p:spPr>
          <p:txBody>
            <a:bodyPr wrap="none">
              <a:spAutoFit/>
            </a:bodyPr>
            <a:lstStyle/>
            <a:p>
              <a:r>
                <a:rPr lang="fr-CH"/>
                <a:t>L</a:t>
              </a:r>
              <a:endParaRPr lang="de-DE"/>
            </a:p>
          </p:txBody>
        </p:sp>
        <p:sp>
          <p:nvSpPr>
            <p:cNvPr id="74800" name="Rectangle 43"/>
            <p:cNvSpPr>
              <a:spLocks noChangeArrowheads="1"/>
            </p:cNvSpPr>
            <p:nvPr/>
          </p:nvSpPr>
          <p:spPr bwMode="auto">
            <a:xfrm>
              <a:off x="5205" y="2382"/>
              <a:ext cx="165" cy="56"/>
            </a:xfrm>
            <a:prstGeom prst="rect">
              <a:avLst/>
            </a:prstGeom>
            <a:noFill/>
            <a:ln w="6350">
              <a:solidFill>
                <a:schemeClr val="tx1"/>
              </a:solidFill>
              <a:miter lim="800000"/>
              <a:headEnd/>
              <a:tailEnd/>
            </a:ln>
          </p:spPr>
          <p:txBody>
            <a:bodyPr wrap="none" anchor="ctr"/>
            <a:lstStyle/>
            <a:p>
              <a:endParaRPr lang="en-US"/>
            </a:p>
          </p:txBody>
        </p:sp>
        <p:sp>
          <p:nvSpPr>
            <p:cNvPr id="74801" name="Text Box 46"/>
            <p:cNvSpPr txBox="1">
              <a:spLocks noChangeArrowheads="1"/>
            </p:cNvSpPr>
            <p:nvPr/>
          </p:nvSpPr>
          <p:spPr bwMode="auto">
            <a:xfrm>
              <a:off x="2969" y="2297"/>
              <a:ext cx="554" cy="231"/>
            </a:xfrm>
            <a:prstGeom prst="rect">
              <a:avLst/>
            </a:prstGeom>
            <a:noFill/>
            <a:ln w="9525">
              <a:noFill/>
              <a:miter lim="800000"/>
              <a:headEnd/>
              <a:tailEnd/>
            </a:ln>
          </p:spPr>
          <p:txBody>
            <a:bodyPr wrap="none">
              <a:spAutoFit/>
            </a:bodyPr>
            <a:lstStyle/>
            <a:p>
              <a:r>
                <a:rPr lang="fr-CH"/>
                <a:t>3' OH-'</a:t>
              </a:r>
              <a:endParaRPr lang="de-DE"/>
            </a:p>
          </p:txBody>
        </p:sp>
        <p:sp>
          <p:nvSpPr>
            <p:cNvPr id="74802" name="Text Box 47"/>
            <p:cNvSpPr txBox="1">
              <a:spLocks noChangeArrowheads="1"/>
            </p:cNvSpPr>
            <p:nvPr/>
          </p:nvSpPr>
          <p:spPr bwMode="auto">
            <a:xfrm>
              <a:off x="3970" y="2101"/>
              <a:ext cx="796" cy="231"/>
            </a:xfrm>
            <a:prstGeom prst="rect">
              <a:avLst/>
            </a:prstGeom>
            <a:noFill/>
            <a:ln w="9525">
              <a:noFill/>
              <a:miter lim="800000"/>
              <a:headEnd/>
              <a:tailEnd/>
            </a:ln>
          </p:spPr>
          <p:txBody>
            <a:bodyPr wrap="none">
              <a:spAutoFit/>
            </a:bodyPr>
            <a:lstStyle/>
            <a:p>
              <a:r>
                <a:rPr lang="fr-CH"/>
                <a:t>(-) DI-RNA</a:t>
              </a:r>
              <a:endParaRPr lang="de-DE" i="1"/>
            </a:p>
          </p:txBody>
        </p:sp>
        <p:sp>
          <p:nvSpPr>
            <p:cNvPr id="74803" name="Rectangle 50"/>
            <p:cNvSpPr>
              <a:spLocks noChangeArrowheads="1"/>
            </p:cNvSpPr>
            <p:nvPr/>
          </p:nvSpPr>
          <p:spPr bwMode="auto">
            <a:xfrm>
              <a:off x="3517" y="2390"/>
              <a:ext cx="165" cy="56"/>
            </a:xfrm>
            <a:prstGeom prst="rect">
              <a:avLst/>
            </a:prstGeom>
            <a:noFill/>
            <a:ln w="6350">
              <a:solidFill>
                <a:schemeClr val="tx1"/>
              </a:solidFill>
              <a:miter lim="800000"/>
              <a:headEnd/>
              <a:tailEnd/>
            </a:ln>
          </p:spPr>
          <p:txBody>
            <a:bodyPr wrap="none" anchor="ctr"/>
            <a:lstStyle/>
            <a:p>
              <a:endParaRPr lang="en-US"/>
            </a:p>
          </p:txBody>
        </p:sp>
      </p:grpSp>
      <p:grpSp>
        <p:nvGrpSpPr>
          <p:cNvPr id="3" name="Group 58"/>
          <p:cNvGrpSpPr>
            <a:grpSpLocks/>
          </p:cNvGrpSpPr>
          <p:nvPr/>
        </p:nvGrpSpPr>
        <p:grpSpPr bwMode="auto">
          <a:xfrm>
            <a:off x="6659563" y="5149850"/>
            <a:ext cx="1560512" cy="715963"/>
            <a:chOff x="4195" y="3076"/>
            <a:chExt cx="983" cy="451"/>
          </a:xfrm>
        </p:grpSpPr>
        <p:sp>
          <p:nvSpPr>
            <p:cNvPr id="23603" name="Rectangle 51"/>
            <p:cNvSpPr>
              <a:spLocks noChangeArrowheads="1"/>
            </p:cNvSpPr>
            <p:nvPr/>
          </p:nvSpPr>
          <p:spPr bwMode="auto">
            <a:xfrm>
              <a:off x="4710" y="3166"/>
              <a:ext cx="301" cy="75"/>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4792" name="AutoShape 52"/>
            <p:cNvSpPr>
              <a:spLocks noChangeArrowheads="1"/>
            </p:cNvSpPr>
            <p:nvPr/>
          </p:nvSpPr>
          <p:spPr bwMode="auto">
            <a:xfrm rot="-5400000">
              <a:off x="4930" y="3186"/>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4793" name="Rectangle 54"/>
            <p:cNvSpPr>
              <a:spLocks noChangeArrowheads="1"/>
            </p:cNvSpPr>
            <p:nvPr/>
          </p:nvSpPr>
          <p:spPr bwMode="auto">
            <a:xfrm>
              <a:off x="5005" y="3182"/>
              <a:ext cx="165" cy="56"/>
            </a:xfrm>
            <a:prstGeom prst="rect">
              <a:avLst/>
            </a:prstGeom>
            <a:noFill/>
            <a:ln w="6350">
              <a:solidFill>
                <a:schemeClr val="tx1"/>
              </a:solidFill>
              <a:miter lim="800000"/>
              <a:headEnd/>
              <a:tailEnd/>
            </a:ln>
          </p:spPr>
          <p:txBody>
            <a:bodyPr wrap="none" anchor="ctr"/>
            <a:lstStyle/>
            <a:p>
              <a:endParaRPr lang="en-US"/>
            </a:p>
          </p:txBody>
        </p:sp>
        <p:sp>
          <p:nvSpPr>
            <p:cNvPr id="74794" name="Rectangle 55"/>
            <p:cNvSpPr>
              <a:spLocks noChangeArrowheads="1"/>
            </p:cNvSpPr>
            <p:nvPr/>
          </p:nvSpPr>
          <p:spPr bwMode="auto">
            <a:xfrm>
              <a:off x="5013" y="3334"/>
              <a:ext cx="165" cy="56"/>
            </a:xfrm>
            <a:prstGeom prst="rect">
              <a:avLst/>
            </a:prstGeom>
            <a:noFill/>
            <a:ln w="6350">
              <a:solidFill>
                <a:schemeClr val="tx1"/>
              </a:solidFill>
              <a:miter lim="800000"/>
              <a:headEnd/>
              <a:tailEnd/>
            </a:ln>
          </p:spPr>
          <p:txBody>
            <a:bodyPr wrap="none" anchor="ctr"/>
            <a:lstStyle/>
            <a:p>
              <a:endParaRPr lang="en-US"/>
            </a:p>
          </p:txBody>
        </p:sp>
        <p:sp>
          <p:nvSpPr>
            <p:cNvPr id="23608" name="Rectangle 56"/>
            <p:cNvSpPr>
              <a:spLocks noChangeArrowheads="1"/>
            </p:cNvSpPr>
            <p:nvPr/>
          </p:nvSpPr>
          <p:spPr bwMode="auto">
            <a:xfrm>
              <a:off x="4726" y="3318"/>
              <a:ext cx="285" cy="83"/>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4796" name="Freeform 57"/>
            <p:cNvSpPr>
              <a:spLocks/>
            </p:cNvSpPr>
            <p:nvPr/>
          </p:nvSpPr>
          <p:spPr bwMode="auto">
            <a:xfrm>
              <a:off x="4195" y="3076"/>
              <a:ext cx="525" cy="451"/>
            </a:xfrm>
            <a:custGeom>
              <a:avLst/>
              <a:gdLst>
                <a:gd name="T0" fmla="*/ 525 w 525"/>
                <a:gd name="T1" fmla="*/ 124 h 451"/>
                <a:gd name="T2" fmla="*/ 157 w 525"/>
                <a:gd name="T3" fmla="*/ 20 h 451"/>
                <a:gd name="T4" fmla="*/ 21 w 525"/>
                <a:gd name="T5" fmla="*/ 244 h 451"/>
                <a:gd name="T6" fmla="*/ 285 w 525"/>
                <a:gd name="T7" fmla="*/ 444 h 451"/>
                <a:gd name="T8" fmla="*/ 525 w 525"/>
                <a:gd name="T9" fmla="*/ 284 h 451"/>
                <a:gd name="T10" fmla="*/ 0 60000 65536"/>
                <a:gd name="T11" fmla="*/ 0 60000 65536"/>
                <a:gd name="T12" fmla="*/ 0 60000 65536"/>
                <a:gd name="T13" fmla="*/ 0 60000 65536"/>
                <a:gd name="T14" fmla="*/ 0 60000 65536"/>
                <a:gd name="T15" fmla="*/ 0 w 525"/>
                <a:gd name="T16" fmla="*/ 0 h 451"/>
                <a:gd name="T17" fmla="*/ 525 w 525"/>
                <a:gd name="T18" fmla="*/ 451 h 451"/>
              </a:gdLst>
              <a:ahLst/>
              <a:cxnLst>
                <a:cxn ang="T10">
                  <a:pos x="T0" y="T1"/>
                </a:cxn>
                <a:cxn ang="T11">
                  <a:pos x="T2" y="T3"/>
                </a:cxn>
                <a:cxn ang="T12">
                  <a:pos x="T4" y="T5"/>
                </a:cxn>
                <a:cxn ang="T13">
                  <a:pos x="T6" y="T7"/>
                </a:cxn>
                <a:cxn ang="T14">
                  <a:pos x="T8" y="T9"/>
                </a:cxn>
              </a:cxnLst>
              <a:rect l="T15" t="T16" r="T17" b="T18"/>
              <a:pathLst>
                <a:path w="525" h="451">
                  <a:moveTo>
                    <a:pt x="525" y="124"/>
                  </a:moveTo>
                  <a:cubicBezTo>
                    <a:pt x="383" y="62"/>
                    <a:pt x="241" y="0"/>
                    <a:pt x="157" y="20"/>
                  </a:cubicBezTo>
                  <a:cubicBezTo>
                    <a:pt x="73" y="40"/>
                    <a:pt x="0" y="173"/>
                    <a:pt x="21" y="244"/>
                  </a:cubicBezTo>
                  <a:cubicBezTo>
                    <a:pt x="42" y="315"/>
                    <a:pt x="201" y="437"/>
                    <a:pt x="285" y="444"/>
                  </a:cubicBezTo>
                  <a:cubicBezTo>
                    <a:pt x="369" y="451"/>
                    <a:pt x="485" y="312"/>
                    <a:pt x="525" y="284"/>
                  </a:cubicBezTo>
                </a:path>
              </a:pathLst>
            </a:custGeom>
            <a:noFill/>
            <a:ln w="101600">
              <a:solidFill>
                <a:srgbClr val="C0C0C0"/>
              </a:solidFill>
              <a:round/>
              <a:headEnd/>
              <a:tailEnd/>
            </a:ln>
          </p:spPr>
          <p:txBody>
            <a:bodyPr/>
            <a:lstStyle/>
            <a:p>
              <a:endParaRPr lang="fr-F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grpId="0" nodeType="clickEffect">
                                  <p:stCondLst>
                                    <p:cond delay="0"/>
                                  </p:stCondLst>
                                  <p:childTnLst>
                                    <p:animMotion origin="layout" path="M -2.22222E-6 -1.85185E-6 L -0.17222 -1.85185E-6 " pathEditMode="relative" ptsTypes="AA">
                                      <p:cBhvr>
                                        <p:cTn id="6" dur="2000" fill="hold"/>
                                        <p:tgtEl>
                                          <p:spTgt spid="23557"/>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grpId="1" nodeType="clickEffect">
                                  <p:stCondLst>
                                    <p:cond delay="0"/>
                                  </p:stCondLst>
                                  <p:childTnLst>
                                    <p:animMotion origin="layout" path="M -0.17222 -2.22222E-6 C -0.18837 0.04422 -0.20434 0.08843 -0.19166 0.10949 C -0.17899 0.13079 -0.11528 0.14653 -0.09583 0.12732 C -0.07639 0.1081 -0.07847 0.0169 -0.075 -0.00509 " pathEditMode="relative" rAng="0" ptsTypes="aaaA">
                                      <p:cBhvr>
                                        <p:cTn id="10" dur="2000" fill="hold"/>
                                        <p:tgtEl>
                                          <p:spTgt spid="23557"/>
                                        </p:tgtEl>
                                        <p:attrNameLst>
                                          <p:attrName>ppt_x</p:attrName>
                                          <p:attrName>ppt_y</p:attrName>
                                        </p:attrNameLst>
                                      </p:cBhvr>
                                      <p:rCtr x="3200" y="7100"/>
                                    </p:animMotion>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2" nodeType="clickEffect">
                                  <p:stCondLst>
                                    <p:cond delay="0"/>
                                  </p:stCondLst>
                                  <p:childTnLst>
                                    <p:animMotion origin="layout" path="M -0.075 -0.00509 L -0.00277 -0.00694 " pathEditMode="relative" ptsTypes="AA">
                                      <p:cBhvr>
                                        <p:cTn id="14" dur="2000" fill="hold"/>
                                        <p:tgtEl>
                                          <p:spTgt spid="23557"/>
                                        </p:tgtEl>
                                        <p:attrNameLst>
                                          <p:attrName>ppt_x</p:attrName>
                                          <p:attrName>ppt_y</p:attrName>
                                        </p:attrNameLst>
                                      </p:cBhvr>
                                    </p:animMotion>
                                  </p:childTnLst>
                                </p:cTn>
                              </p:par>
                            </p:childTnLst>
                          </p:cTn>
                        </p:par>
                      </p:childTnLst>
                    </p:cTn>
                  </p:par>
                  <p:par>
                    <p:cTn id="15" fill="hold">
                      <p:stCondLst>
                        <p:cond delay="indefinite"/>
                      </p:stCondLst>
                      <p:childTnLst>
                        <p:par>
                          <p:cTn id="16" fill="hold">
                            <p:stCondLst>
                              <p:cond delay="0"/>
                            </p:stCondLst>
                            <p:childTnLst>
                              <p:par>
                                <p:cTn id="17" presetID="22" presetClass="entr" presetSubtype="1" fill="hold" grpId="0" nodeType="clickEffect">
                                  <p:stCondLst>
                                    <p:cond delay="0"/>
                                  </p:stCondLst>
                                  <p:childTnLst>
                                    <p:set>
                                      <p:cBhvr>
                                        <p:cTn id="18" dur="1" fill="hold">
                                          <p:stCondLst>
                                            <p:cond delay="0"/>
                                          </p:stCondLst>
                                        </p:cTn>
                                        <p:tgtEl>
                                          <p:spTgt spid="23600"/>
                                        </p:tgtEl>
                                        <p:attrNameLst>
                                          <p:attrName>style.visibility</p:attrName>
                                        </p:attrNameLst>
                                      </p:cBhvr>
                                      <p:to>
                                        <p:strVal val="visible"/>
                                      </p:to>
                                    </p:set>
                                    <p:animEffect transition="in" filter="wipe(up)">
                                      <p:cBhvr>
                                        <p:cTn id="19" dur="500"/>
                                        <p:tgtEl>
                                          <p:spTgt spid="2360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2000"/>
                                        <p:tgtEl>
                                          <p:spTgt spid="2"/>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3601"/>
                                        </p:tgtEl>
                                        <p:attrNameLst>
                                          <p:attrName>style.visibility</p:attrName>
                                        </p:attrNameLst>
                                      </p:cBhvr>
                                      <p:to>
                                        <p:strVal val="visible"/>
                                      </p:to>
                                    </p:set>
                                    <p:animEffect transition="in" filter="fade">
                                      <p:cBhvr>
                                        <p:cTn id="29" dur="2000"/>
                                        <p:tgtEl>
                                          <p:spTgt spid="23601"/>
                                        </p:tgtEl>
                                      </p:cBhvr>
                                    </p:animEffect>
                                  </p:childTnLst>
                                </p:cTn>
                              </p:par>
                              <p:par>
                                <p:cTn id="30" presetID="10" presetClass="entr" presetSubtype="0"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7" grpId="0" animBg="1"/>
      <p:bldP spid="23557" grpId="1" animBg="1"/>
      <p:bldP spid="23557" grpId="2" animBg="1"/>
      <p:bldP spid="23600" grpId="0" animBg="1"/>
      <p:bldP spid="23601"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4"/>
          <p:cNvGrpSpPr>
            <a:grpSpLocks/>
          </p:cNvGrpSpPr>
          <p:nvPr/>
        </p:nvGrpSpPr>
        <p:grpSpPr bwMode="auto">
          <a:xfrm>
            <a:off x="331788" y="1735138"/>
            <a:ext cx="4522787" cy="669925"/>
            <a:chOff x="297" y="2349"/>
            <a:chExt cx="2849" cy="422"/>
          </a:xfrm>
        </p:grpSpPr>
        <p:sp>
          <p:nvSpPr>
            <p:cNvPr id="24581" name="Rectangle 5"/>
            <p:cNvSpPr>
              <a:spLocks noChangeArrowheads="1"/>
            </p:cNvSpPr>
            <p:nvPr/>
          </p:nvSpPr>
          <p:spPr bwMode="auto">
            <a:xfrm>
              <a:off x="1016" y="2597"/>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5790" name="AutoShape 6"/>
            <p:cNvSpPr>
              <a:spLocks noChangeArrowheads="1"/>
            </p:cNvSpPr>
            <p:nvPr/>
          </p:nvSpPr>
          <p:spPr bwMode="auto">
            <a:xfrm rot="5400000">
              <a:off x="995" y="2615"/>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5791" name="Text Box 7"/>
            <p:cNvSpPr txBox="1">
              <a:spLocks noChangeArrowheads="1"/>
            </p:cNvSpPr>
            <p:nvPr/>
          </p:nvSpPr>
          <p:spPr bwMode="auto">
            <a:xfrm>
              <a:off x="297" y="2540"/>
              <a:ext cx="527" cy="231"/>
            </a:xfrm>
            <a:prstGeom prst="rect">
              <a:avLst/>
            </a:prstGeom>
            <a:noFill/>
            <a:ln w="9525">
              <a:noFill/>
              <a:miter lim="800000"/>
              <a:headEnd/>
              <a:tailEnd/>
            </a:ln>
          </p:spPr>
          <p:txBody>
            <a:bodyPr wrap="none">
              <a:spAutoFit/>
            </a:bodyPr>
            <a:lstStyle/>
            <a:p>
              <a:r>
                <a:rPr lang="fr-CH"/>
                <a:t>3' OH-</a:t>
              </a:r>
              <a:endParaRPr lang="de-DE"/>
            </a:p>
          </p:txBody>
        </p:sp>
        <p:sp>
          <p:nvSpPr>
            <p:cNvPr id="24584" name="Rectangle 8"/>
            <p:cNvSpPr>
              <a:spLocks noChangeArrowheads="1"/>
            </p:cNvSpPr>
            <p:nvPr/>
          </p:nvSpPr>
          <p:spPr bwMode="auto">
            <a:xfrm>
              <a:off x="1345" y="2599"/>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5793" name="AutoShape 9"/>
            <p:cNvSpPr>
              <a:spLocks noChangeArrowheads="1"/>
            </p:cNvSpPr>
            <p:nvPr/>
          </p:nvSpPr>
          <p:spPr bwMode="auto">
            <a:xfrm rot="-5400000">
              <a:off x="2465" y="2601"/>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5794" name="Text Box 10"/>
            <p:cNvSpPr txBox="1">
              <a:spLocks noChangeArrowheads="1"/>
            </p:cNvSpPr>
            <p:nvPr/>
          </p:nvSpPr>
          <p:spPr bwMode="auto">
            <a:xfrm>
              <a:off x="1747" y="2524"/>
              <a:ext cx="196" cy="231"/>
            </a:xfrm>
            <a:prstGeom prst="rect">
              <a:avLst/>
            </a:prstGeom>
            <a:noFill/>
            <a:ln w="9525">
              <a:noFill/>
              <a:miter lim="800000"/>
              <a:headEnd/>
              <a:tailEnd/>
            </a:ln>
          </p:spPr>
          <p:txBody>
            <a:bodyPr wrap="none">
              <a:spAutoFit/>
            </a:bodyPr>
            <a:lstStyle/>
            <a:p>
              <a:r>
                <a:rPr lang="fr-CH"/>
                <a:t>L</a:t>
              </a:r>
              <a:endParaRPr lang="de-DE"/>
            </a:p>
          </p:txBody>
        </p:sp>
        <p:sp>
          <p:nvSpPr>
            <p:cNvPr id="75795" name="Text Box 11"/>
            <p:cNvSpPr txBox="1">
              <a:spLocks noChangeArrowheads="1"/>
            </p:cNvSpPr>
            <p:nvPr/>
          </p:nvSpPr>
          <p:spPr bwMode="auto">
            <a:xfrm>
              <a:off x="1078" y="2527"/>
              <a:ext cx="220" cy="231"/>
            </a:xfrm>
            <a:prstGeom prst="rect">
              <a:avLst/>
            </a:prstGeom>
            <a:noFill/>
            <a:ln w="9525">
              <a:noFill/>
              <a:miter lim="800000"/>
              <a:headEnd/>
              <a:tailEnd/>
            </a:ln>
          </p:spPr>
          <p:txBody>
            <a:bodyPr wrap="none">
              <a:spAutoFit/>
            </a:bodyPr>
            <a:lstStyle/>
            <a:p>
              <a:r>
                <a:rPr lang="fr-CH"/>
                <a:t>N</a:t>
              </a:r>
              <a:endParaRPr lang="de-DE"/>
            </a:p>
          </p:txBody>
        </p:sp>
        <p:sp>
          <p:nvSpPr>
            <p:cNvPr id="75796" name="Line 12"/>
            <p:cNvSpPr>
              <a:spLocks noChangeShapeType="1"/>
            </p:cNvSpPr>
            <p:nvPr/>
          </p:nvSpPr>
          <p:spPr bwMode="auto">
            <a:xfrm flipH="1">
              <a:off x="832" y="2647"/>
              <a:ext cx="180" cy="0"/>
            </a:xfrm>
            <a:prstGeom prst="line">
              <a:avLst/>
            </a:prstGeom>
            <a:noFill/>
            <a:ln w="88900">
              <a:solidFill>
                <a:schemeClr val="tx1"/>
              </a:solidFill>
              <a:round/>
              <a:headEnd/>
              <a:tailEnd/>
            </a:ln>
          </p:spPr>
          <p:txBody>
            <a:bodyPr/>
            <a:lstStyle/>
            <a:p>
              <a:endParaRPr lang="fr-FR"/>
            </a:p>
          </p:txBody>
        </p:sp>
        <p:sp>
          <p:nvSpPr>
            <p:cNvPr id="75797" name="Rectangle 13"/>
            <p:cNvSpPr>
              <a:spLocks noChangeArrowheads="1"/>
            </p:cNvSpPr>
            <p:nvPr/>
          </p:nvSpPr>
          <p:spPr bwMode="auto">
            <a:xfrm>
              <a:off x="2553" y="2616"/>
              <a:ext cx="165" cy="56"/>
            </a:xfrm>
            <a:prstGeom prst="rect">
              <a:avLst/>
            </a:prstGeom>
            <a:noFill/>
            <a:ln w="6350">
              <a:solidFill>
                <a:schemeClr val="tx1"/>
              </a:solidFill>
              <a:miter lim="800000"/>
              <a:headEnd/>
              <a:tailEnd/>
            </a:ln>
          </p:spPr>
          <p:txBody>
            <a:bodyPr wrap="none" anchor="ctr"/>
            <a:lstStyle/>
            <a:p>
              <a:endParaRPr lang="en-US"/>
            </a:p>
          </p:txBody>
        </p:sp>
        <p:sp>
          <p:nvSpPr>
            <p:cNvPr id="75798" name="Text Box 14"/>
            <p:cNvSpPr txBox="1">
              <a:spLocks noChangeArrowheads="1"/>
            </p:cNvSpPr>
            <p:nvPr/>
          </p:nvSpPr>
          <p:spPr bwMode="auto">
            <a:xfrm>
              <a:off x="2699" y="2524"/>
              <a:ext cx="447" cy="231"/>
            </a:xfrm>
            <a:prstGeom prst="rect">
              <a:avLst/>
            </a:prstGeom>
            <a:noFill/>
            <a:ln w="9525">
              <a:noFill/>
              <a:miter lim="800000"/>
              <a:headEnd/>
              <a:tailEnd/>
            </a:ln>
          </p:spPr>
          <p:txBody>
            <a:bodyPr wrap="none">
              <a:spAutoFit/>
            </a:bodyPr>
            <a:lstStyle/>
            <a:p>
              <a:r>
                <a:rPr lang="fr-CH"/>
                <a:t>- P 5'</a:t>
              </a:r>
              <a:endParaRPr lang="de-DE"/>
            </a:p>
          </p:txBody>
        </p:sp>
        <p:sp>
          <p:nvSpPr>
            <p:cNvPr id="75799" name="Text Box 15"/>
            <p:cNvSpPr txBox="1">
              <a:spLocks noChangeArrowheads="1"/>
            </p:cNvSpPr>
            <p:nvPr/>
          </p:nvSpPr>
          <p:spPr bwMode="auto">
            <a:xfrm>
              <a:off x="1346" y="2349"/>
              <a:ext cx="796" cy="231"/>
            </a:xfrm>
            <a:prstGeom prst="rect">
              <a:avLst/>
            </a:prstGeom>
            <a:noFill/>
            <a:ln w="9525">
              <a:noFill/>
              <a:miter lim="800000"/>
              <a:headEnd/>
              <a:tailEnd/>
            </a:ln>
          </p:spPr>
          <p:txBody>
            <a:bodyPr wrap="none">
              <a:spAutoFit/>
            </a:bodyPr>
            <a:lstStyle/>
            <a:p>
              <a:r>
                <a:rPr lang="fr-CH"/>
                <a:t>(-) DI-RNA</a:t>
              </a:r>
              <a:endParaRPr lang="de-DE" i="1"/>
            </a:p>
          </p:txBody>
        </p:sp>
      </p:grpSp>
      <p:grpSp>
        <p:nvGrpSpPr>
          <p:cNvPr id="3" name="Group 16"/>
          <p:cNvGrpSpPr>
            <a:grpSpLocks/>
          </p:cNvGrpSpPr>
          <p:nvPr/>
        </p:nvGrpSpPr>
        <p:grpSpPr bwMode="auto">
          <a:xfrm>
            <a:off x="4637088" y="2357438"/>
            <a:ext cx="3811587" cy="677862"/>
            <a:chOff x="2969" y="2101"/>
            <a:chExt cx="2401" cy="427"/>
          </a:xfrm>
        </p:grpSpPr>
        <p:sp>
          <p:nvSpPr>
            <p:cNvPr id="24593" name="Rectangle 17"/>
            <p:cNvSpPr>
              <a:spLocks noChangeArrowheads="1"/>
            </p:cNvSpPr>
            <p:nvPr/>
          </p:nvSpPr>
          <p:spPr bwMode="auto">
            <a:xfrm>
              <a:off x="3686" y="2366"/>
              <a:ext cx="1525" cy="91"/>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5783" name="AutoShape 18"/>
            <p:cNvSpPr>
              <a:spLocks noChangeArrowheads="1"/>
            </p:cNvSpPr>
            <p:nvPr/>
          </p:nvSpPr>
          <p:spPr bwMode="auto">
            <a:xfrm rot="-5400000">
              <a:off x="5130" y="2386"/>
              <a:ext cx="88" cy="56"/>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5784" name="Text Box 19"/>
            <p:cNvSpPr txBox="1">
              <a:spLocks noChangeArrowheads="1"/>
            </p:cNvSpPr>
            <p:nvPr/>
          </p:nvSpPr>
          <p:spPr bwMode="auto">
            <a:xfrm>
              <a:off x="4189" y="2284"/>
              <a:ext cx="196" cy="231"/>
            </a:xfrm>
            <a:prstGeom prst="rect">
              <a:avLst/>
            </a:prstGeom>
            <a:noFill/>
            <a:ln w="9525">
              <a:noFill/>
              <a:miter lim="800000"/>
              <a:headEnd/>
              <a:tailEnd/>
            </a:ln>
          </p:spPr>
          <p:txBody>
            <a:bodyPr wrap="none">
              <a:spAutoFit/>
            </a:bodyPr>
            <a:lstStyle/>
            <a:p>
              <a:r>
                <a:rPr lang="fr-CH"/>
                <a:t>L</a:t>
              </a:r>
              <a:endParaRPr lang="de-DE"/>
            </a:p>
          </p:txBody>
        </p:sp>
        <p:sp>
          <p:nvSpPr>
            <p:cNvPr id="75785" name="Rectangle 20"/>
            <p:cNvSpPr>
              <a:spLocks noChangeArrowheads="1"/>
            </p:cNvSpPr>
            <p:nvPr/>
          </p:nvSpPr>
          <p:spPr bwMode="auto">
            <a:xfrm>
              <a:off x="5205" y="2382"/>
              <a:ext cx="165" cy="56"/>
            </a:xfrm>
            <a:prstGeom prst="rect">
              <a:avLst/>
            </a:prstGeom>
            <a:noFill/>
            <a:ln w="6350">
              <a:solidFill>
                <a:schemeClr val="tx1"/>
              </a:solidFill>
              <a:miter lim="800000"/>
              <a:headEnd/>
              <a:tailEnd/>
            </a:ln>
          </p:spPr>
          <p:txBody>
            <a:bodyPr wrap="none" anchor="ctr"/>
            <a:lstStyle/>
            <a:p>
              <a:endParaRPr lang="en-US"/>
            </a:p>
          </p:txBody>
        </p:sp>
        <p:sp>
          <p:nvSpPr>
            <p:cNvPr id="75786" name="Text Box 21"/>
            <p:cNvSpPr txBox="1">
              <a:spLocks noChangeArrowheads="1"/>
            </p:cNvSpPr>
            <p:nvPr/>
          </p:nvSpPr>
          <p:spPr bwMode="auto">
            <a:xfrm>
              <a:off x="2969" y="2297"/>
              <a:ext cx="554" cy="231"/>
            </a:xfrm>
            <a:prstGeom prst="rect">
              <a:avLst/>
            </a:prstGeom>
            <a:noFill/>
            <a:ln w="9525">
              <a:noFill/>
              <a:miter lim="800000"/>
              <a:headEnd/>
              <a:tailEnd/>
            </a:ln>
          </p:spPr>
          <p:txBody>
            <a:bodyPr wrap="none">
              <a:spAutoFit/>
            </a:bodyPr>
            <a:lstStyle/>
            <a:p>
              <a:r>
                <a:rPr lang="fr-CH"/>
                <a:t>3' OH-'</a:t>
              </a:r>
              <a:endParaRPr lang="de-DE"/>
            </a:p>
          </p:txBody>
        </p:sp>
        <p:sp>
          <p:nvSpPr>
            <p:cNvPr id="75787" name="Text Box 22"/>
            <p:cNvSpPr txBox="1">
              <a:spLocks noChangeArrowheads="1"/>
            </p:cNvSpPr>
            <p:nvPr/>
          </p:nvSpPr>
          <p:spPr bwMode="auto">
            <a:xfrm>
              <a:off x="3970" y="2101"/>
              <a:ext cx="796" cy="231"/>
            </a:xfrm>
            <a:prstGeom prst="rect">
              <a:avLst/>
            </a:prstGeom>
            <a:noFill/>
            <a:ln w="9525">
              <a:noFill/>
              <a:miter lim="800000"/>
              <a:headEnd/>
              <a:tailEnd/>
            </a:ln>
          </p:spPr>
          <p:txBody>
            <a:bodyPr wrap="none">
              <a:spAutoFit/>
            </a:bodyPr>
            <a:lstStyle/>
            <a:p>
              <a:r>
                <a:rPr lang="fr-CH"/>
                <a:t>(-) DI-RNA</a:t>
              </a:r>
              <a:endParaRPr lang="de-DE" i="1"/>
            </a:p>
          </p:txBody>
        </p:sp>
        <p:sp>
          <p:nvSpPr>
            <p:cNvPr id="75788" name="Rectangle 23"/>
            <p:cNvSpPr>
              <a:spLocks noChangeArrowheads="1"/>
            </p:cNvSpPr>
            <p:nvPr/>
          </p:nvSpPr>
          <p:spPr bwMode="auto">
            <a:xfrm>
              <a:off x="3517" y="2390"/>
              <a:ext cx="165" cy="56"/>
            </a:xfrm>
            <a:prstGeom prst="rect">
              <a:avLst/>
            </a:prstGeom>
            <a:noFill/>
            <a:ln w="6350">
              <a:solidFill>
                <a:schemeClr val="tx1"/>
              </a:solidFill>
              <a:miter lim="800000"/>
              <a:headEnd/>
              <a:tailEnd/>
            </a:ln>
          </p:spPr>
          <p:txBody>
            <a:bodyPr wrap="none" anchor="ctr"/>
            <a:lstStyle/>
            <a:p>
              <a:endParaRPr lang="en-US"/>
            </a:p>
          </p:txBody>
        </p:sp>
      </p:grpSp>
      <p:sp>
        <p:nvSpPr>
          <p:cNvPr id="75780" name="Text Box 24"/>
          <p:cNvSpPr txBox="1">
            <a:spLocks noChangeArrowheads="1"/>
          </p:cNvSpPr>
          <p:nvPr/>
        </p:nvSpPr>
        <p:spPr bwMode="auto">
          <a:xfrm>
            <a:off x="1304925" y="3109913"/>
            <a:ext cx="3067050" cy="641350"/>
          </a:xfrm>
          <a:prstGeom prst="rect">
            <a:avLst/>
          </a:prstGeom>
          <a:noFill/>
          <a:ln w="9525">
            <a:noFill/>
            <a:miter lim="800000"/>
            <a:headEnd/>
            <a:tailEnd/>
          </a:ln>
        </p:spPr>
        <p:txBody>
          <a:bodyPr wrap="none">
            <a:spAutoFit/>
          </a:bodyPr>
          <a:lstStyle/>
          <a:p>
            <a:pPr algn="ctr"/>
            <a:r>
              <a:rPr lang="fr-CH"/>
              <a:t>Replicating and transcribing </a:t>
            </a:r>
          </a:p>
          <a:p>
            <a:pPr algn="ctr"/>
            <a:r>
              <a:rPr lang="fr-CH"/>
              <a:t>SeV mini-genome</a:t>
            </a:r>
            <a:endParaRPr lang="en-US"/>
          </a:p>
        </p:txBody>
      </p:sp>
      <p:sp>
        <p:nvSpPr>
          <p:cNvPr id="75781" name="Text Box 25"/>
          <p:cNvSpPr txBox="1">
            <a:spLocks noChangeArrowheads="1"/>
          </p:cNvSpPr>
          <p:nvPr/>
        </p:nvSpPr>
        <p:spPr bwMode="auto">
          <a:xfrm>
            <a:off x="6308725" y="3554413"/>
            <a:ext cx="2000250" cy="641350"/>
          </a:xfrm>
          <a:prstGeom prst="rect">
            <a:avLst/>
          </a:prstGeom>
          <a:noFill/>
          <a:ln w="9525">
            <a:noFill/>
            <a:miter lim="800000"/>
            <a:headEnd/>
            <a:tailEnd/>
          </a:ln>
        </p:spPr>
        <p:txBody>
          <a:bodyPr wrap="none">
            <a:spAutoFit/>
          </a:bodyPr>
          <a:lstStyle/>
          <a:p>
            <a:r>
              <a:rPr lang="fr-CH"/>
              <a:t>Replicating only</a:t>
            </a:r>
          </a:p>
          <a:p>
            <a:r>
              <a:rPr lang="fr-CH"/>
              <a:t>SeV mini-genome</a:t>
            </a:r>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ext Box 7"/>
          <p:cNvSpPr txBox="1">
            <a:spLocks noChangeArrowheads="1"/>
          </p:cNvSpPr>
          <p:nvPr/>
        </p:nvSpPr>
        <p:spPr bwMode="auto">
          <a:xfrm>
            <a:off x="3138488" y="3371850"/>
            <a:ext cx="646112" cy="366713"/>
          </a:xfrm>
          <a:prstGeom prst="rect">
            <a:avLst/>
          </a:prstGeom>
          <a:noFill/>
          <a:ln w="9525">
            <a:noFill/>
            <a:miter lim="800000"/>
            <a:headEnd/>
            <a:tailEnd/>
          </a:ln>
        </p:spPr>
        <p:txBody>
          <a:bodyPr wrap="none">
            <a:spAutoFit/>
          </a:bodyPr>
          <a:lstStyle/>
          <a:p>
            <a:r>
              <a:rPr lang="fr-CH"/>
              <a:t>5' P-</a:t>
            </a:r>
            <a:endParaRPr lang="de-DE"/>
          </a:p>
        </p:txBody>
      </p:sp>
      <p:grpSp>
        <p:nvGrpSpPr>
          <p:cNvPr id="76803" name="Group 28"/>
          <p:cNvGrpSpPr>
            <a:grpSpLocks/>
          </p:cNvGrpSpPr>
          <p:nvPr/>
        </p:nvGrpSpPr>
        <p:grpSpPr bwMode="auto">
          <a:xfrm>
            <a:off x="3632200" y="3371850"/>
            <a:ext cx="2994025" cy="371475"/>
            <a:chOff x="1800" y="2140"/>
            <a:chExt cx="1886" cy="234"/>
          </a:xfrm>
        </p:grpSpPr>
        <p:sp>
          <p:nvSpPr>
            <p:cNvPr id="26629" name="Rectangle 5"/>
            <p:cNvSpPr>
              <a:spLocks noChangeArrowheads="1"/>
            </p:cNvSpPr>
            <p:nvPr/>
          </p:nvSpPr>
          <p:spPr bwMode="auto">
            <a:xfrm>
              <a:off x="1984" y="2213"/>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920" name="AutoShape 6"/>
            <p:cNvSpPr>
              <a:spLocks noChangeArrowheads="1"/>
            </p:cNvSpPr>
            <p:nvPr/>
          </p:nvSpPr>
          <p:spPr bwMode="auto">
            <a:xfrm rot="5400000">
              <a:off x="1963" y="2231"/>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6632" name="Rectangle 8"/>
            <p:cNvSpPr>
              <a:spLocks noChangeArrowheads="1"/>
            </p:cNvSpPr>
            <p:nvPr/>
          </p:nvSpPr>
          <p:spPr bwMode="auto">
            <a:xfrm>
              <a:off x="2313" y="2215"/>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922" name="AutoShape 9"/>
            <p:cNvSpPr>
              <a:spLocks noChangeArrowheads="1"/>
            </p:cNvSpPr>
            <p:nvPr/>
          </p:nvSpPr>
          <p:spPr bwMode="auto">
            <a:xfrm rot="-5400000">
              <a:off x="3433" y="2217"/>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6923" name="Text Box 10"/>
            <p:cNvSpPr txBox="1">
              <a:spLocks noChangeArrowheads="1"/>
            </p:cNvSpPr>
            <p:nvPr/>
          </p:nvSpPr>
          <p:spPr bwMode="auto">
            <a:xfrm>
              <a:off x="2715" y="2140"/>
              <a:ext cx="196" cy="231"/>
            </a:xfrm>
            <a:prstGeom prst="rect">
              <a:avLst/>
            </a:prstGeom>
            <a:noFill/>
            <a:ln w="9525">
              <a:noFill/>
              <a:miter lim="800000"/>
              <a:headEnd/>
              <a:tailEnd/>
            </a:ln>
          </p:spPr>
          <p:txBody>
            <a:bodyPr wrap="none">
              <a:spAutoFit/>
            </a:bodyPr>
            <a:lstStyle/>
            <a:p>
              <a:r>
                <a:rPr lang="fr-CH"/>
                <a:t>L</a:t>
              </a:r>
              <a:endParaRPr lang="de-DE"/>
            </a:p>
          </p:txBody>
        </p:sp>
        <p:sp>
          <p:nvSpPr>
            <p:cNvPr id="76924" name="Text Box 11"/>
            <p:cNvSpPr txBox="1">
              <a:spLocks noChangeArrowheads="1"/>
            </p:cNvSpPr>
            <p:nvPr/>
          </p:nvSpPr>
          <p:spPr bwMode="auto">
            <a:xfrm>
              <a:off x="2046" y="2143"/>
              <a:ext cx="220" cy="231"/>
            </a:xfrm>
            <a:prstGeom prst="rect">
              <a:avLst/>
            </a:prstGeom>
            <a:noFill/>
            <a:ln w="9525">
              <a:noFill/>
              <a:miter lim="800000"/>
              <a:headEnd/>
              <a:tailEnd/>
            </a:ln>
          </p:spPr>
          <p:txBody>
            <a:bodyPr wrap="none">
              <a:spAutoFit/>
            </a:bodyPr>
            <a:lstStyle/>
            <a:p>
              <a:r>
                <a:rPr lang="fr-CH"/>
                <a:t>N</a:t>
              </a:r>
              <a:endParaRPr lang="de-DE"/>
            </a:p>
          </p:txBody>
        </p:sp>
        <p:sp>
          <p:nvSpPr>
            <p:cNvPr id="76925" name="Line 12"/>
            <p:cNvSpPr>
              <a:spLocks noChangeShapeType="1"/>
            </p:cNvSpPr>
            <p:nvPr/>
          </p:nvSpPr>
          <p:spPr bwMode="auto">
            <a:xfrm flipH="1">
              <a:off x="1800" y="2263"/>
              <a:ext cx="180" cy="0"/>
            </a:xfrm>
            <a:prstGeom prst="line">
              <a:avLst/>
            </a:prstGeom>
            <a:noFill/>
            <a:ln w="88900">
              <a:solidFill>
                <a:schemeClr val="tx1"/>
              </a:solidFill>
              <a:round/>
              <a:headEnd/>
              <a:tailEnd/>
            </a:ln>
          </p:spPr>
          <p:txBody>
            <a:bodyPr/>
            <a:lstStyle/>
            <a:p>
              <a:endParaRPr lang="fr-FR"/>
            </a:p>
          </p:txBody>
        </p:sp>
        <p:sp>
          <p:nvSpPr>
            <p:cNvPr id="76926" name="Rectangle 13"/>
            <p:cNvSpPr>
              <a:spLocks noChangeArrowheads="1"/>
            </p:cNvSpPr>
            <p:nvPr/>
          </p:nvSpPr>
          <p:spPr bwMode="auto">
            <a:xfrm>
              <a:off x="3521" y="2232"/>
              <a:ext cx="165" cy="56"/>
            </a:xfrm>
            <a:prstGeom prst="rect">
              <a:avLst/>
            </a:prstGeom>
            <a:noFill/>
            <a:ln w="6350">
              <a:solidFill>
                <a:schemeClr val="tx1"/>
              </a:solidFill>
              <a:miter lim="800000"/>
              <a:headEnd/>
              <a:tailEnd/>
            </a:ln>
          </p:spPr>
          <p:txBody>
            <a:bodyPr wrap="none" anchor="ctr"/>
            <a:lstStyle/>
            <a:p>
              <a:endParaRPr lang="en-US"/>
            </a:p>
          </p:txBody>
        </p:sp>
      </p:grpSp>
      <p:sp>
        <p:nvSpPr>
          <p:cNvPr id="76804" name="Text Box 14"/>
          <p:cNvSpPr txBox="1">
            <a:spLocks noChangeArrowheads="1"/>
          </p:cNvSpPr>
          <p:nvPr/>
        </p:nvSpPr>
        <p:spPr bwMode="auto">
          <a:xfrm>
            <a:off x="6697663" y="3371850"/>
            <a:ext cx="836612" cy="366713"/>
          </a:xfrm>
          <a:prstGeom prst="rect">
            <a:avLst/>
          </a:prstGeom>
          <a:noFill/>
          <a:ln w="9525">
            <a:noFill/>
            <a:miter lim="800000"/>
            <a:headEnd/>
            <a:tailEnd/>
          </a:ln>
        </p:spPr>
        <p:txBody>
          <a:bodyPr wrap="none">
            <a:spAutoFit/>
          </a:bodyPr>
          <a:lstStyle/>
          <a:p>
            <a:r>
              <a:rPr lang="fr-CH"/>
              <a:t>- 3'OH</a:t>
            </a:r>
            <a:endParaRPr lang="de-DE"/>
          </a:p>
        </p:txBody>
      </p:sp>
      <p:grpSp>
        <p:nvGrpSpPr>
          <p:cNvPr id="76805" name="Group 29"/>
          <p:cNvGrpSpPr>
            <a:grpSpLocks/>
          </p:cNvGrpSpPr>
          <p:nvPr/>
        </p:nvGrpSpPr>
        <p:grpSpPr bwMode="auto">
          <a:xfrm>
            <a:off x="3733800" y="3409950"/>
            <a:ext cx="2908300" cy="330200"/>
            <a:chOff x="1832" y="2156"/>
            <a:chExt cx="1832" cy="208"/>
          </a:xfrm>
        </p:grpSpPr>
        <p:sp>
          <p:nvSpPr>
            <p:cNvPr id="76908" name="Oval 16"/>
            <p:cNvSpPr>
              <a:spLocks noChangeArrowheads="1"/>
            </p:cNvSpPr>
            <p:nvPr/>
          </p:nvSpPr>
          <p:spPr bwMode="auto">
            <a:xfrm>
              <a:off x="1832" y="2156"/>
              <a:ext cx="160" cy="208"/>
            </a:xfrm>
            <a:prstGeom prst="ellipse">
              <a:avLst/>
            </a:prstGeom>
            <a:noFill/>
            <a:ln w="9525">
              <a:solidFill>
                <a:schemeClr val="tx1"/>
              </a:solidFill>
              <a:round/>
              <a:headEnd/>
              <a:tailEnd/>
            </a:ln>
          </p:spPr>
          <p:txBody>
            <a:bodyPr wrap="none" anchor="ctr"/>
            <a:lstStyle/>
            <a:p>
              <a:endParaRPr lang="en-US"/>
            </a:p>
          </p:txBody>
        </p:sp>
        <p:sp>
          <p:nvSpPr>
            <p:cNvPr id="76909" name="Oval 17"/>
            <p:cNvSpPr>
              <a:spLocks noChangeArrowheads="1"/>
            </p:cNvSpPr>
            <p:nvPr/>
          </p:nvSpPr>
          <p:spPr bwMode="auto">
            <a:xfrm>
              <a:off x="2000" y="2156"/>
              <a:ext cx="160" cy="208"/>
            </a:xfrm>
            <a:prstGeom prst="ellipse">
              <a:avLst/>
            </a:prstGeom>
            <a:noFill/>
            <a:ln w="9525">
              <a:solidFill>
                <a:schemeClr val="tx1"/>
              </a:solidFill>
              <a:round/>
              <a:headEnd/>
              <a:tailEnd/>
            </a:ln>
          </p:spPr>
          <p:txBody>
            <a:bodyPr wrap="none" anchor="ctr"/>
            <a:lstStyle/>
            <a:p>
              <a:endParaRPr lang="en-US"/>
            </a:p>
          </p:txBody>
        </p:sp>
        <p:sp>
          <p:nvSpPr>
            <p:cNvPr id="76910" name="Oval 18"/>
            <p:cNvSpPr>
              <a:spLocks noChangeArrowheads="1"/>
            </p:cNvSpPr>
            <p:nvPr/>
          </p:nvSpPr>
          <p:spPr bwMode="auto">
            <a:xfrm>
              <a:off x="2168" y="2156"/>
              <a:ext cx="160" cy="208"/>
            </a:xfrm>
            <a:prstGeom prst="ellipse">
              <a:avLst/>
            </a:prstGeom>
            <a:noFill/>
            <a:ln w="9525">
              <a:solidFill>
                <a:schemeClr val="tx1"/>
              </a:solidFill>
              <a:round/>
              <a:headEnd/>
              <a:tailEnd/>
            </a:ln>
          </p:spPr>
          <p:txBody>
            <a:bodyPr wrap="none" anchor="ctr"/>
            <a:lstStyle/>
            <a:p>
              <a:endParaRPr lang="en-US"/>
            </a:p>
          </p:txBody>
        </p:sp>
        <p:sp>
          <p:nvSpPr>
            <p:cNvPr id="76911" name="Oval 19"/>
            <p:cNvSpPr>
              <a:spLocks noChangeArrowheads="1"/>
            </p:cNvSpPr>
            <p:nvPr/>
          </p:nvSpPr>
          <p:spPr bwMode="auto">
            <a:xfrm>
              <a:off x="2336" y="2156"/>
              <a:ext cx="160" cy="208"/>
            </a:xfrm>
            <a:prstGeom prst="ellipse">
              <a:avLst/>
            </a:prstGeom>
            <a:noFill/>
            <a:ln w="9525">
              <a:solidFill>
                <a:schemeClr val="tx1"/>
              </a:solidFill>
              <a:round/>
              <a:headEnd/>
              <a:tailEnd/>
            </a:ln>
          </p:spPr>
          <p:txBody>
            <a:bodyPr wrap="none" anchor="ctr"/>
            <a:lstStyle/>
            <a:p>
              <a:endParaRPr lang="en-US"/>
            </a:p>
          </p:txBody>
        </p:sp>
        <p:sp>
          <p:nvSpPr>
            <p:cNvPr id="76912" name="Oval 20"/>
            <p:cNvSpPr>
              <a:spLocks noChangeArrowheads="1"/>
            </p:cNvSpPr>
            <p:nvPr/>
          </p:nvSpPr>
          <p:spPr bwMode="auto">
            <a:xfrm>
              <a:off x="2488" y="2156"/>
              <a:ext cx="160" cy="208"/>
            </a:xfrm>
            <a:prstGeom prst="ellipse">
              <a:avLst/>
            </a:prstGeom>
            <a:noFill/>
            <a:ln w="9525">
              <a:solidFill>
                <a:schemeClr val="tx1"/>
              </a:solidFill>
              <a:round/>
              <a:headEnd/>
              <a:tailEnd/>
            </a:ln>
          </p:spPr>
          <p:txBody>
            <a:bodyPr wrap="none" anchor="ctr"/>
            <a:lstStyle/>
            <a:p>
              <a:endParaRPr lang="en-US"/>
            </a:p>
          </p:txBody>
        </p:sp>
        <p:sp>
          <p:nvSpPr>
            <p:cNvPr id="76913" name="Oval 21"/>
            <p:cNvSpPr>
              <a:spLocks noChangeArrowheads="1"/>
            </p:cNvSpPr>
            <p:nvPr/>
          </p:nvSpPr>
          <p:spPr bwMode="auto">
            <a:xfrm>
              <a:off x="2656" y="2156"/>
              <a:ext cx="160" cy="208"/>
            </a:xfrm>
            <a:prstGeom prst="ellipse">
              <a:avLst/>
            </a:prstGeom>
            <a:noFill/>
            <a:ln w="9525">
              <a:solidFill>
                <a:schemeClr val="tx1"/>
              </a:solidFill>
              <a:round/>
              <a:headEnd/>
              <a:tailEnd/>
            </a:ln>
          </p:spPr>
          <p:txBody>
            <a:bodyPr wrap="none" anchor="ctr"/>
            <a:lstStyle/>
            <a:p>
              <a:endParaRPr lang="en-US"/>
            </a:p>
          </p:txBody>
        </p:sp>
        <p:sp>
          <p:nvSpPr>
            <p:cNvPr id="76914" name="Oval 22"/>
            <p:cNvSpPr>
              <a:spLocks noChangeArrowheads="1"/>
            </p:cNvSpPr>
            <p:nvPr/>
          </p:nvSpPr>
          <p:spPr bwMode="auto">
            <a:xfrm>
              <a:off x="2824" y="2156"/>
              <a:ext cx="160" cy="208"/>
            </a:xfrm>
            <a:prstGeom prst="ellipse">
              <a:avLst/>
            </a:prstGeom>
            <a:noFill/>
            <a:ln w="9525">
              <a:solidFill>
                <a:schemeClr val="tx1"/>
              </a:solidFill>
              <a:round/>
              <a:headEnd/>
              <a:tailEnd/>
            </a:ln>
          </p:spPr>
          <p:txBody>
            <a:bodyPr wrap="none" anchor="ctr"/>
            <a:lstStyle/>
            <a:p>
              <a:endParaRPr lang="en-US"/>
            </a:p>
          </p:txBody>
        </p:sp>
        <p:sp>
          <p:nvSpPr>
            <p:cNvPr id="76915" name="Oval 23"/>
            <p:cNvSpPr>
              <a:spLocks noChangeArrowheads="1"/>
            </p:cNvSpPr>
            <p:nvPr/>
          </p:nvSpPr>
          <p:spPr bwMode="auto">
            <a:xfrm>
              <a:off x="2992" y="2156"/>
              <a:ext cx="160" cy="208"/>
            </a:xfrm>
            <a:prstGeom prst="ellipse">
              <a:avLst/>
            </a:prstGeom>
            <a:noFill/>
            <a:ln w="9525">
              <a:solidFill>
                <a:schemeClr val="tx1"/>
              </a:solidFill>
              <a:round/>
              <a:headEnd/>
              <a:tailEnd/>
            </a:ln>
          </p:spPr>
          <p:txBody>
            <a:bodyPr wrap="none" anchor="ctr"/>
            <a:lstStyle/>
            <a:p>
              <a:endParaRPr lang="en-US"/>
            </a:p>
          </p:txBody>
        </p:sp>
        <p:sp>
          <p:nvSpPr>
            <p:cNvPr id="76916" name="Oval 24"/>
            <p:cNvSpPr>
              <a:spLocks noChangeArrowheads="1"/>
            </p:cNvSpPr>
            <p:nvPr/>
          </p:nvSpPr>
          <p:spPr bwMode="auto">
            <a:xfrm>
              <a:off x="3168" y="2156"/>
              <a:ext cx="160" cy="208"/>
            </a:xfrm>
            <a:prstGeom prst="ellipse">
              <a:avLst/>
            </a:prstGeom>
            <a:noFill/>
            <a:ln w="9525">
              <a:solidFill>
                <a:schemeClr val="tx1"/>
              </a:solidFill>
              <a:round/>
              <a:headEnd/>
              <a:tailEnd/>
            </a:ln>
          </p:spPr>
          <p:txBody>
            <a:bodyPr wrap="none" anchor="ctr"/>
            <a:lstStyle/>
            <a:p>
              <a:endParaRPr lang="en-US"/>
            </a:p>
          </p:txBody>
        </p:sp>
        <p:sp>
          <p:nvSpPr>
            <p:cNvPr id="76917" name="Oval 25"/>
            <p:cNvSpPr>
              <a:spLocks noChangeArrowheads="1"/>
            </p:cNvSpPr>
            <p:nvPr/>
          </p:nvSpPr>
          <p:spPr bwMode="auto">
            <a:xfrm>
              <a:off x="3336" y="2156"/>
              <a:ext cx="160" cy="208"/>
            </a:xfrm>
            <a:prstGeom prst="ellipse">
              <a:avLst/>
            </a:prstGeom>
            <a:noFill/>
            <a:ln w="9525">
              <a:solidFill>
                <a:schemeClr val="tx1"/>
              </a:solidFill>
              <a:round/>
              <a:headEnd/>
              <a:tailEnd/>
            </a:ln>
          </p:spPr>
          <p:txBody>
            <a:bodyPr wrap="none" anchor="ctr"/>
            <a:lstStyle/>
            <a:p>
              <a:endParaRPr lang="en-US"/>
            </a:p>
          </p:txBody>
        </p:sp>
        <p:sp>
          <p:nvSpPr>
            <p:cNvPr id="76918" name="Oval 26"/>
            <p:cNvSpPr>
              <a:spLocks noChangeArrowheads="1"/>
            </p:cNvSpPr>
            <p:nvPr/>
          </p:nvSpPr>
          <p:spPr bwMode="auto">
            <a:xfrm>
              <a:off x="3504" y="2156"/>
              <a:ext cx="160" cy="208"/>
            </a:xfrm>
            <a:prstGeom prst="ellipse">
              <a:avLst/>
            </a:prstGeom>
            <a:noFill/>
            <a:ln w="9525">
              <a:solidFill>
                <a:schemeClr val="tx1"/>
              </a:solidFill>
              <a:round/>
              <a:headEnd/>
              <a:tailEnd/>
            </a:ln>
          </p:spPr>
          <p:txBody>
            <a:bodyPr wrap="none" anchor="ctr"/>
            <a:lstStyle/>
            <a:p>
              <a:endParaRPr lang="en-US"/>
            </a:p>
          </p:txBody>
        </p:sp>
      </p:grpSp>
      <p:grpSp>
        <p:nvGrpSpPr>
          <p:cNvPr id="76806" name="Group 137"/>
          <p:cNvGrpSpPr>
            <a:grpSpLocks/>
          </p:cNvGrpSpPr>
          <p:nvPr/>
        </p:nvGrpSpPr>
        <p:grpSpPr bwMode="auto">
          <a:xfrm>
            <a:off x="2298700" y="709613"/>
            <a:ext cx="5778500" cy="750887"/>
            <a:chOff x="1448" y="447"/>
            <a:chExt cx="3640" cy="473"/>
          </a:xfrm>
        </p:grpSpPr>
        <p:sp>
          <p:nvSpPr>
            <p:cNvPr id="26664" name="Rectangle 40"/>
            <p:cNvSpPr>
              <a:spLocks noChangeArrowheads="1"/>
            </p:cNvSpPr>
            <p:nvPr/>
          </p:nvSpPr>
          <p:spPr bwMode="auto">
            <a:xfrm>
              <a:off x="2552" y="751"/>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95" name="AutoShape 41"/>
            <p:cNvSpPr>
              <a:spLocks noChangeArrowheads="1"/>
            </p:cNvSpPr>
            <p:nvPr/>
          </p:nvSpPr>
          <p:spPr bwMode="auto">
            <a:xfrm rot="5400000">
              <a:off x="2531" y="772"/>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6666" name="Rectangle 42"/>
            <p:cNvSpPr>
              <a:spLocks noChangeArrowheads="1"/>
            </p:cNvSpPr>
            <p:nvPr/>
          </p:nvSpPr>
          <p:spPr bwMode="auto">
            <a:xfrm>
              <a:off x="2881" y="753"/>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97" name="AutoShape 43"/>
            <p:cNvSpPr>
              <a:spLocks noChangeArrowheads="1"/>
            </p:cNvSpPr>
            <p:nvPr/>
          </p:nvSpPr>
          <p:spPr bwMode="auto">
            <a:xfrm rot="-5400000">
              <a:off x="4001" y="760"/>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6898" name="Line 46"/>
            <p:cNvSpPr>
              <a:spLocks noChangeShapeType="1"/>
            </p:cNvSpPr>
            <p:nvPr/>
          </p:nvSpPr>
          <p:spPr bwMode="auto">
            <a:xfrm flipH="1">
              <a:off x="2368" y="800"/>
              <a:ext cx="180" cy="0"/>
            </a:xfrm>
            <a:prstGeom prst="line">
              <a:avLst/>
            </a:prstGeom>
            <a:noFill/>
            <a:ln w="88900">
              <a:solidFill>
                <a:schemeClr val="tx1"/>
              </a:solidFill>
              <a:round/>
              <a:headEnd/>
              <a:tailEnd/>
            </a:ln>
          </p:spPr>
          <p:txBody>
            <a:bodyPr/>
            <a:lstStyle/>
            <a:p>
              <a:endParaRPr lang="fr-FR"/>
            </a:p>
          </p:txBody>
        </p:sp>
        <p:sp>
          <p:nvSpPr>
            <p:cNvPr id="76899" name="Rectangle 47"/>
            <p:cNvSpPr>
              <a:spLocks noChangeArrowheads="1"/>
            </p:cNvSpPr>
            <p:nvPr/>
          </p:nvSpPr>
          <p:spPr bwMode="auto">
            <a:xfrm>
              <a:off x="4089" y="772"/>
              <a:ext cx="165" cy="56"/>
            </a:xfrm>
            <a:prstGeom prst="rect">
              <a:avLst/>
            </a:prstGeom>
            <a:noFill/>
            <a:ln w="6350">
              <a:solidFill>
                <a:schemeClr val="tx1"/>
              </a:solidFill>
              <a:miter lim="800000"/>
              <a:headEnd/>
              <a:tailEnd/>
            </a:ln>
          </p:spPr>
          <p:txBody>
            <a:bodyPr wrap="none" anchor="ctr"/>
            <a:lstStyle/>
            <a:p>
              <a:endParaRPr lang="en-US"/>
            </a:p>
          </p:txBody>
        </p:sp>
        <p:sp>
          <p:nvSpPr>
            <p:cNvPr id="76900" name="AutoShape 49"/>
            <p:cNvSpPr>
              <a:spLocks noChangeArrowheads="1"/>
            </p:cNvSpPr>
            <p:nvPr/>
          </p:nvSpPr>
          <p:spPr bwMode="auto">
            <a:xfrm>
              <a:off x="2120" y="716"/>
              <a:ext cx="248" cy="168"/>
            </a:xfrm>
            <a:prstGeom prst="rightArrowCallout">
              <a:avLst>
                <a:gd name="adj1" fmla="val 25000"/>
                <a:gd name="adj2" fmla="val 25000"/>
                <a:gd name="adj3" fmla="val 24603"/>
                <a:gd name="adj4" fmla="val 66667"/>
              </a:avLst>
            </a:prstGeom>
            <a:solidFill>
              <a:srgbClr val="5F5F5F"/>
            </a:solidFill>
            <a:ln w="9525">
              <a:solidFill>
                <a:schemeClr val="tx1"/>
              </a:solidFill>
              <a:miter lim="800000"/>
              <a:headEnd/>
              <a:tailEnd/>
            </a:ln>
          </p:spPr>
          <p:txBody>
            <a:bodyPr wrap="none" anchor="ctr"/>
            <a:lstStyle/>
            <a:p>
              <a:endParaRPr lang="en-US"/>
            </a:p>
          </p:txBody>
        </p:sp>
        <p:grpSp>
          <p:nvGrpSpPr>
            <p:cNvPr id="76901" name="Group 52"/>
            <p:cNvGrpSpPr>
              <a:grpSpLocks/>
            </p:cNvGrpSpPr>
            <p:nvPr/>
          </p:nvGrpSpPr>
          <p:grpSpPr bwMode="auto">
            <a:xfrm>
              <a:off x="4272" y="680"/>
              <a:ext cx="152" cy="240"/>
              <a:chOff x="3992" y="744"/>
              <a:chExt cx="152" cy="240"/>
            </a:xfrm>
          </p:grpSpPr>
          <p:sp>
            <p:nvSpPr>
              <p:cNvPr id="76906" name="Rectangle 50"/>
              <p:cNvSpPr>
                <a:spLocks noChangeArrowheads="1"/>
              </p:cNvSpPr>
              <p:nvPr/>
            </p:nvSpPr>
            <p:spPr bwMode="auto">
              <a:xfrm>
                <a:off x="4080" y="744"/>
                <a:ext cx="64" cy="240"/>
              </a:xfrm>
              <a:prstGeom prst="rect">
                <a:avLst/>
              </a:prstGeom>
              <a:solidFill>
                <a:srgbClr val="4D4D4D"/>
              </a:solidFill>
              <a:ln w="9525">
                <a:solidFill>
                  <a:srgbClr val="4D4D4D"/>
                </a:solidFill>
                <a:miter lim="800000"/>
                <a:headEnd/>
                <a:tailEnd/>
              </a:ln>
            </p:spPr>
            <p:txBody>
              <a:bodyPr wrap="none" anchor="ctr"/>
              <a:lstStyle/>
              <a:p>
                <a:endParaRPr lang="en-US"/>
              </a:p>
            </p:txBody>
          </p:sp>
          <p:sp>
            <p:nvSpPr>
              <p:cNvPr id="76907" name="Rectangle 51"/>
              <p:cNvSpPr>
                <a:spLocks noChangeArrowheads="1"/>
              </p:cNvSpPr>
              <p:nvPr/>
            </p:nvSpPr>
            <p:spPr bwMode="auto">
              <a:xfrm>
                <a:off x="3992" y="832"/>
                <a:ext cx="104" cy="56"/>
              </a:xfrm>
              <a:prstGeom prst="rect">
                <a:avLst/>
              </a:prstGeom>
              <a:solidFill>
                <a:srgbClr val="4D4D4D"/>
              </a:solidFill>
              <a:ln w="9525">
                <a:solidFill>
                  <a:srgbClr val="4D4D4D"/>
                </a:solidFill>
                <a:miter lim="800000"/>
                <a:headEnd/>
                <a:tailEnd/>
              </a:ln>
            </p:spPr>
            <p:txBody>
              <a:bodyPr wrap="none" anchor="ctr"/>
              <a:lstStyle/>
              <a:p>
                <a:endParaRPr lang="en-US"/>
              </a:p>
            </p:txBody>
          </p:sp>
        </p:grpSp>
        <p:sp>
          <p:nvSpPr>
            <p:cNvPr id="76902" name="Line 53"/>
            <p:cNvSpPr>
              <a:spLocks noChangeShapeType="1"/>
            </p:cNvSpPr>
            <p:nvPr/>
          </p:nvSpPr>
          <p:spPr bwMode="auto">
            <a:xfrm>
              <a:off x="4440" y="800"/>
              <a:ext cx="648" cy="0"/>
            </a:xfrm>
            <a:prstGeom prst="line">
              <a:avLst/>
            </a:prstGeom>
            <a:noFill/>
            <a:ln w="114300">
              <a:solidFill>
                <a:schemeClr val="tx1"/>
              </a:solidFill>
              <a:prstDash val="sysDot"/>
              <a:round/>
              <a:headEnd/>
              <a:tailEnd/>
            </a:ln>
          </p:spPr>
          <p:txBody>
            <a:bodyPr/>
            <a:lstStyle/>
            <a:p>
              <a:endParaRPr lang="fr-FR"/>
            </a:p>
          </p:txBody>
        </p:sp>
        <p:sp>
          <p:nvSpPr>
            <p:cNvPr id="76903" name="Line 54"/>
            <p:cNvSpPr>
              <a:spLocks noChangeShapeType="1"/>
            </p:cNvSpPr>
            <p:nvPr/>
          </p:nvSpPr>
          <p:spPr bwMode="auto">
            <a:xfrm>
              <a:off x="1448" y="800"/>
              <a:ext cx="648" cy="0"/>
            </a:xfrm>
            <a:prstGeom prst="line">
              <a:avLst/>
            </a:prstGeom>
            <a:noFill/>
            <a:ln w="114300">
              <a:solidFill>
                <a:schemeClr val="tx1"/>
              </a:solidFill>
              <a:prstDash val="sysDot"/>
              <a:round/>
              <a:headEnd/>
              <a:tailEnd/>
            </a:ln>
          </p:spPr>
          <p:txBody>
            <a:bodyPr/>
            <a:lstStyle/>
            <a:p>
              <a:endParaRPr lang="fr-FR"/>
            </a:p>
          </p:txBody>
        </p:sp>
        <p:sp>
          <p:nvSpPr>
            <p:cNvPr id="76904" name="Text Box 56"/>
            <p:cNvSpPr txBox="1">
              <a:spLocks noChangeArrowheads="1"/>
            </p:cNvSpPr>
            <p:nvPr/>
          </p:nvSpPr>
          <p:spPr bwMode="auto">
            <a:xfrm>
              <a:off x="1982" y="479"/>
              <a:ext cx="364" cy="231"/>
            </a:xfrm>
            <a:prstGeom prst="rect">
              <a:avLst/>
            </a:prstGeom>
            <a:noFill/>
            <a:ln w="9525">
              <a:noFill/>
              <a:miter lim="800000"/>
              <a:headEnd/>
              <a:tailEnd/>
            </a:ln>
          </p:spPr>
          <p:txBody>
            <a:bodyPr wrap="none">
              <a:spAutoFit/>
            </a:bodyPr>
            <a:lstStyle/>
            <a:p>
              <a:r>
                <a:rPr lang="fr-CH"/>
                <a:t>T7p</a:t>
              </a:r>
              <a:endParaRPr lang="en-US"/>
            </a:p>
          </p:txBody>
        </p:sp>
        <p:sp>
          <p:nvSpPr>
            <p:cNvPr id="76905" name="Text Box 57"/>
            <p:cNvSpPr txBox="1">
              <a:spLocks noChangeArrowheads="1"/>
            </p:cNvSpPr>
            <p:nvPr/>
          </p:nvSpPr>
          <p:spPr bwMode="auto">
            <a:xfrm>
              <a:off x="4214" y="447"/>
              <a:ext cx="372" cy="231"/>
            </a:xfrm>
            <a:prstGeom prst="rect">
              <a:avLst/>
            </a:prstGeom>
            <a:noFill/>
            <a:ln w="9525">
              <a:noFill/>
              <a:miter lim="800000"/>
              <a:headEnd/>
              <a:tailEnd/>
            </a:ln>
          </p:spPr>
          <p:txBody>
            <a:bodyPr wrap="none">
              <a:spAutoFit/>
            </a:bodyPr>
            <a:lstStyle/>
            <a:p>
              <a:r>
                <a:rPr lang="fr-CH"/>
                <a:t>Rbz</a:t>
              </a:r>
              <a:endParaRPr lang="en-US"/>
            </a:p>
          </p:txBody>
        </p:sp>
      </p:grpSp>
      <p:sp>
        <p:nvSpPr>
          <p:cNvPr id="76807" name="Text Box 58"/>
          <p:cNvSpPr txBox="1">
            <a:spLocks noChangeArrowheads="1"/>
          </p:cNvSpPr>
          <p:nvPr/>
        </p:nvSpPr>
        <p:spPr bwMode="auto">
          <a:xfrm>
            <a:off x="2435225" y="2398713"/>
            <a:ext cx="349250" cy="366712"/>
          </a:xfrm>
          <a:prstGeom prst="rect">
            <a:avLst/>
          </a:prstGeom>
          <a:noFill/>
          <a:ln w="9525">
            <a:noFill/>
            <a:miter lim="800000"/>
            <a:headEnd/>
            <a:tailEnd/>
          </a:ln>
        </p:spPr>
        <p:txBody>
          <a:bodyPr wrap="none">
            <a:spAutoFit/>
          </a:bodyPr>
          <a:lstStyle/>
          <a:p>
            <a:r>
              <a:rPr lang="fr-CH"/>
              <a:t>N</a:t>
            </a:r>
            <a:endParaRPr lang="en-US"/>
          </a:p>
        </p:txBody>
      </p:sp>
      <p:sp>
        <p:nvSpPr>
          <p:cNvPr id="76808" name="Oval 59"/>
          <p:cNvSpPr>
            <a:spLocks noChangeArrowheads="1"/>
          </p:cNvSpPr>
          <p:nvPr/>
        </p:nvSpPr>
        <p:spPr bwMode="auto">
          <a:xfrm>
            <a:off x="2806700" y="2603500"/>
            <a:ext cx="241300" cy="304800"/>
          </a:xfrm>
          <a:prstGeom prst="ellipse">
            <a:avLst/>
          </a:prstGeom>
          <a:noFill/>
          <a:ln w="9525">
            <a:solidFill>
              <a:schemeClr val="tx1"/>
            </a:solidFill>
            <a:round/>
            <a:headEnd/>
            <a:tailEnd/>
          </a:ln>
        </p:spPr>
        <p:txBody>
          <a:bodyPr wrap="none" anchor="ctr"/>
          <a:lstStyle/>
          <a:p>
            <a:endParaRPr lang="en-US"/>
          </a:p>
        </p:txBody>
      </p:sp>
      <p:sp>
        <p:nvSpPr>
          <p:cNvPr id="76809" name="Oval 60"/>
          <p:cNvSpPr>
            <a:spLocks noChangeArrowheads="1"/>
          </p:cNvSpPr>
          <p:nvPr/>
        </p:nvSpPr>
        <p:spPr bwMode="auto">
          <a:xfrm>
            <a:off x="2984500" y="2654300"/>
            <a:ext cx="241300" cy="304800"/>
          </a:xfrm>
          <a:prstGeom prst="ellipse">
            <a:avLst/>
          </a:prstGeom>
          <a:noFill/>
          <a:ln w="9525">
            <a:solidFill>
              <a:schemeClr val="tx1"/>
            </a:solidFill>
            <a:round/>
            <a:headEnd/>
            <a:tailEnd/>
          </a:ln>
        </p:spPr>
        <p:txBody>
          <a:bodyPr wrap="none" anchor="ctr"/>
          <a:lstStyle/>
          <a:p>
            <a:endParaRPr lang="en-US"/>
          </a:p>
        </p:txBody>
      </p:sp>
      <p:sp>
        <p:nvSpPr>
          <p:cNvPr id="76810" name="Oval 61"/>
          <p:cNvSpPr>
            <a:spLocks noChangeArrowheads="1"/>
          </p:cNvSpPr>
          <p:nvPr/>
        </p:nvSpPr>
        <p:spPr bwMode="auto">
          <a:xfrm>
            <a:off x="2895600" y="2794000"/>
            <a:ext cx="241300" cy="304800"/>
          </a:xfrm>
          <a:prstGeom prst="ellipse">
            <a:avLst/>
          </a:prstGeom>
          <a:noFill/>
          <a:ln w="9525">
            <a:solidFill>
              <a:schemeClr val="tx1"/>
            </a:solidFill>
            <a:round/>
            <a:headEnd/>
            <a:tailEnd/>
          </a:ln>
        </p:spPr>
        <p:txBody>
          <a:bodyPr wrap="none" anchor="ctr"/>
          <a:lstStyle/>
          <a:p>
            <a:endParaRPr lang="en-US"/>
          </a:p>
        </p:txBody>
      </p:sp>
      <p:grpSp>
        <p:nvGrpSpPr>
          <p:cNvPr id="76811" name="Group 66"/>
          <p:cNvGrpSpPr>
            <a:grpSpLocks/>
          </p:cNvGrpSpPr>
          <p:nvPr/>
        </p:nvGrpSpPr>
        <p:grpSpPr bwMode="auto">
          <a:xfrm>
            <a:off x="2947988" y="2025650"/>
            <a:ext cx="4395787" cy="366713"/>
            <a:chOff x="1785" y="1244"/>
            <a:chExt cx="2769" cy="231"/>
          </a:xfrm>
        </p:grpSpPr>
        <p:grpSp>
          <p:nvGrpSpPr>
            <p:cNvPr id="76885" name="Group 55"/>
            <p:cNvGrpSpPr>
              <a:grpSpLocks/>
            </p:cNvGrpSpPr>
            <p:nvPr/>
          </p:nvGrpSpPr>
          <p:grpSpPr bwMode="auto">
            <a:xfrm>
              <a:off x="2184" y="1317"/>
              <a:ext cx="1886" cy="98"/>
              <a:chOff x="1720" y="1493"/>
              <a:chExt cx="1886" cy="98"/>
            </a:xfrm>
          </p:grpSpPr>
          <p:sp>
            <p:nvSpPr>
              <p:cNvPr id="26655" name="Rectangle 31"/>
              <p:cNvSpPr>
                <a:spLocks noChangeArrowheads="1"/>
              </p:cNvSpPr>
              <p:nvPr/>
            </p:nvSpPr>
            <p:spPr bwMode="auto">
              <a:xfrm>
                <a:off x="1904" y="1493"/>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89" name="AutoShape 32"/>
              <p:cNvSpPr>
                <a:spLocks noChangeArrowheads="1"/>
              </p:cNvSpPr>
              <p:nvPr/>
            </p:nvSpPr>
            <p:spPr bwMode="auto">
              <a:xfrm rot="5400000">
                <a:off x="1883" y="151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6657" name="Rectangle 33"/>
              <p:cNvSpPr>
                <a:spLocks noChangeArrowheads="1"/>
              </p:cNvSpPr>
              <p:nvPr/>
            </p:nvSpPr>
            <p:spPr bwMode="auto">
              <a:xfrm>
                <a:off x="2233" y="1495"/>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91" name="AutoShape 34"/>
              <p:cNvSpPr>
                <a:spLocks noChangeArrowheads="1"/>
              </p:cNvSpPr>
              <p:nvPr/>
            </p:nvSpPr>
            <p:spPr bwMode="auto">
              <a:xfrm rot="-5400000">
                <a:off x="3353" y="1502"/>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6892" name="Line 37"/>
              <p:cNvSpPr>
                <a:spLocks noChangeShapeType="1"/>
              </p:cNvSpPr>
              <p:nvPr/>
            </p:nvSpPr>
            <p:spPr bwMode="auto">
              <a:xfrm flipH="1">
                <a:off x="1720" y="1542"/>
                <a:ext cx="180" cy="0"/>
              </a:xfrm>
              <a:prstGeom prst="line">
                <a:avLst/>
              </a:prstGeom>
              <a:noFill/>
              <a:ln w="88900">
                <a:solidFill>
                  <a:schemeClr val="tx1"/>
                </a:solidFill>
                <a:round/>
                <a:headEnd/>
                <a:tailEnd/>
              </a:ln>
            </p:spPr>
            <p:txBody>
              <a:bodyPr/>
              <a:lstStyle/>
              <a:p>
                <a:endParaRPr lang="fr-FR"/>
              </a:p>
            </p:txBody>
          </p:sp>
          <p:sp>
            <p:nvSpPr>
              <p:cNvPr id="76893" name="Rectangle 38"/>
              <p:cNvSpPr>
                <a:spLocks noChangeArrowheads="1"/>
              </p:cNvSpPr>
              <p:nvPr/>
            </p:nvSpPr>
            <p:spPr bwMode="auto">
              <a:xfrm>
                <a:off x="3441" y="1514"/>
                <a:ext cx="165" cy="56"/>
              </a:xfrm>
              <a:prstGeom prst="rect">
                <a:avLst/>
              </a:prstGeom>
              <a:noFill/>
              <a:ln w="6350">
                <a:solidFill>
                  <a:schemeClr val="tx1"/>
                </a:solidFill>
                <a:miter lim="800000"/>
                <a:headEnd/>
                <a:tailEnd/>
              </a:ln>
            </p:spPr>
            <p:txBody>
              <a:bodyPr wrap="none" anchor="ctr"/>
              <a:lstStyle/>
              <a:p>
                <a:endParaRPr lang="en-US"/>
              </a:p>
            </p:txBody>
          </p:sp>
        </p:grpSp>
        <p:sp>
          <p:nvSpPr>
            <p:cNvPr id="76886" name="Text Box 62"/>
            <p:cNvSpPr txBox="1">
              <a:spLocks noChangeArrowheads="1"/>
            </p:cNvSpPr>
            <p:nvPr/>
          </p:nvSpPr>
          <p:spPr bwMode="auto">
            <a:xfrm>
              <a:off x="1785" y="1244"/>
              <a:ext cx="407" cy="231"/>
            </a:xfrm>
            <a:prstGeom prst="rect">
              <a:avLst/>
            </a:prstGeom>
            <a:noFill/>
            <a:ln w="9525">
              <a:noFill/>
              <a:miter lim="800000"/>
              <a:headEnd/>
              <a:tailEnd/>
            </a:ln>
          </p:spPr>
          <p:txBody>
            <a:bodyPr wrap="none">
              <a:spAutoFit/>
            </a:bodyPr>
            <a:lstStyle/>
            <a:p>
              <a:r>
                <a:rPr lang="fr-CH"/>
                <a:t>5' P-</a:t>
              </a:r>
              <a:endParaRPr lang="de-DE"/>
            </a:p>
          </p:txBody>
        </p:sp>
        <p:sp>
          <p:nvSpPr>
            <p:cNvPr id="76887" name="Text Box 63"/>
            <p:cNvSpPr txBox="1">
              <a:spLocks noChangeArrowheads="1"/>
            </p:cNvSpPr>
            <p:nvPr/>
          </p:nvSpPr>
          <p:spPr bwMode="auto">
            <a:xfrm>
              <a:off x="4027" y="1244"/>
              <a:ext cx="527" cy="231"/>
            </a:xfrm>
            <a:prstGeom prst="rect">
              <a:avLst/>
            </a:prstGeom>
            <a:noFill/>
            <a:ln w="9525">
              <a:noFill/>
              <a:miter lim="800000"/>
              <a:headEnd/>
              <a:tailEnd/>
            </a:ln>
          </p:spPr>
          <p:txBody>
            <a:bodyPr wrap="none">
              <a:spAutoFit/>
            </a:bodyPr>
            <a:lstStyle/>
            <a:p>
              <a:r>
                <a:rPr lang="fr-CH"/>
                <a:t>- 3'OH</a:t>
              </a:r>
              <a:endParaRPr lang="de-DE"/>
            </a:p>
          </p:txBody>
        </p:sp>
      </p:grpSp>
      <p:sp>
        <p:nvSpPr>
          <p:cNvPr id="76812" name="Text Box 64"/>
          <p:cNvSpPr txBox="1">
            <a:spLocks noChangeArrowheads="1"/>
          </p:cNvSpPr>
          <p:nvPr/>
        </p:nvSpPr>
        <p:spPr bwMode="auto">
          <a:xfrm>
            <a:off x="530225" y="1573213"/>
            <a:ext cx="1758950" cy="366712"/>
          </a:xfrm>
          <a:prstGeom prst="rect">
            <a:avLst/>
          </a:prstGeom>
          <a:noFill/>
          <a:ln w="9525">
            <a:noFill/>
            <a:miter lim="800000"/>
            <a:headEnd/>
            <a:tailEnd/>
          </a:ln>
        </p:spPr>
        <p:txBody>
          <a:bodyPr wrap="none">
            <a:spAutoFit/>
          </a:bodyPr>
          <a:lstStyle/>
          <a:p>
            <a:r>
              <a:rPr lang="fr-CH"/>
              <a:t>T7 transcription</a:t>
            </a:r>
            <a:endParaRPr lang="en-US"/>
          </a:p>
        </p:txBody>
      </p:sp>
      <p:sp>
        <p:nvSpPr>
          <p:cNvPr id="76813" name="Text Box 65"/>
          <p:cNvSpPr txBox="1">
            <a:spLocks noChangeArrowheads="1"/>
          </p:cNvSpPr>
          <p:nvPr/>
        </p:nvSpPr>
        <p:spPr bwMode="auto">
          <a:xfrm>
            <a:off x="530225" y="2652713"/>
            <a:ext cx="1619250" cy="366712"/>
          </a:xfrm>
          <a:prstGeom prst="rect">
            <a:avLst/>
          </a:prstGeom>
          <a:noFill/>
          <a:ln w="9525">
            <a:noFill/>
            <a:miter lim="800000"/>
            <a:headEnd/>
            <a:tailEnd/>
          </a:ln>
        </p:spPr>
        <p:txBody>
          <a:bodyPr wrap="none">
            <a:spAutoFit/>
          </a:bodyPr>
          <a:lstStyle/>
          <a:p>
            <a:r>
              <a:rPr lang="fr-CH"/>
              <a:t>Encapsidation</a:t>
            </a:r>
            <a:endParaRPr lang="en-US"/>
          </a:p>
        </p:txBody>
      </p:sp>
      <p:sp>
        <p:nvSpPr>
          <p:cNvPr id="76814" name="Text Box 90"/>
          <p:cNvSpPr txBox="1">
            <a:spLocks noChangeArrowheads="1"/>
          </p:cNvSpPr>
          <p:nvPr/>
        </p:nvSpPr>
        <p:spPr bwMode="auto">
          <a:xfrm>
            <a:off x="530225" y="3846513"/>
            <a:ext cx="1720850" cy="366712"/>
          </a:xfrm>
          <a:prstGeom prst="rect">
            <a:avLst/>
          </a:prstGeom>
          <a:noFill/>
          <a:ln w="9525">
            <a:noFill/>
            <a:miter lim="800000"/>
            <a:headEnd/>
            <a:tailEnd/>
          </a:ln>
        </p:spPr>
        <p:txBody>
          <a:bodyPr wrap="none">
            <a:spAutoFit/>
          </a:bodyPr>
          <a:lstStyle/>
          <a:p>
            <a:r>
              <a:rPr lang="fr-CH"/>
              <a:t>SeV replication</a:t>
            </a:r>
            <a:endParaRPr lang="en-US"/>
          </a:p>
        </p:txBody>
      </p:sp>
      <p:sp>
        <p:nvSpPr>
          <p:cNvPr id="76815" name="Text Box 102"/>
          <p:cNvSpPr txBox="1">
            <a:spLocks noChangeArrowheads="1"/>
          </p:cNvSpPr>
          <p:nvPr/>
        </p:nvSpPr>
        <p:spPr bwMode="auto">
          <a:xfrm>
            <a:off x="530225" y="4976813"/>
            <a:ext cx="1835150" cy="641350"/>
          </a:xfrm>
          <a:prstGeom prst="rect">
            <a:avLst/>
          </a:prstGeom>
          <a:noFill/>
          <a:ln w="9525">
            <a:noFill/>
            <a:miter lim="800000"/>
            <a:headEnd/>
            <a:tailEnd/>
          </a:ln>
        </p:spPr>
        <p:txBody>
          <a:bodyPr wrap="none">
            <a:spAutoFit/>
          </a:bodyPr>
          <a:lstStyle/>
          <a:p>
            <a:r>
              <a:rPr lang="fr-CH"/>
              <a:t>NC isolation</a:t>
            </a:r>
          </a:p>
          <a:p>
            <a:r>
              <a:rPr lang="fr-CH"/>
              <a:t>RNA purification</a:t>
            </a:r>
            <a:endParaRPr lang="en-US"/>
          </a:p>
        </p:txBody>
      </p:sp>
      <p:sp>
        <p:nvSpPr>
          <p:cNvPr id="76816" name="Text Box 103"/>
          <p:cNvSpPr txBox="1">
            <a:spLocks noChangeArrowheads="1"/>
          </p:cNvSpPr>
          <p:nvPr/>
        </p:nvSpPr>
        <p:spPr bwMode="auto">
          <a:xfrm>
            <a:off x="530225" y="6170613"/>
            <a:ext cx="5111750" cy="366712"/>
          </a:xfrm>
          <a:prstGeom prst="rect">
            <a:avLst/>
          </a:prstGeom>
          <a:noFill/>
          <a:ln w="9525">
            <a:noFill/>
            <a:miter lim="800000"/>
            <a:headEnd/>
            <a:tailEnd/>
          </a:ln>
        </p:spPr>
        <p:txBody>
          <a:bodyPr wrap="none">
            <a:spAutoFit/>
          </a:bodyPr>
          <a:lstStyle/>
          <a:p>
            <a:r>
              <a:rPr lang="fr-CH"/>
              <a:t>RNA analysis: Northern blot, primer extension….</a:t>
            </a:r>
            <a:endParaRPr lang="en-US"/>
          </a:p>
        </p:txBody>
      </p:sp>
      <p:sp>
        <p:nvSpPr>
          <p:cNvPr id="76817" name="Line 104"/>
          <p:cNvSpPr>
            <a:spLocks noChangeShapeType="1"/>
          </p:cNvSpPr>
          <p:nvPr/>
        </p:nvSpPr>
        <p:spPr bwMode="auto">
          <a:xfrm>
            <a:off x="3517900" y="1511300"/>
            <a:ext cx="0" cy="520700"/>
          </a:xfrm>
          <a:prstGeom prst="line">
            <a:avLst/>
          </a:prstGeom>
          <a:noFill/>
          <a:ln w="63500">
            <a:solidFill>
              <a:schemeClr val="tx1"/>
            </a:solidFill>
            <a:round/>
            <a:headEnd/>
            <a:tailEnd type="triangle" w="med" len="med"/>
          </a:ln>
        </p:spPr>
        <p:txBody>
          <a:bodyPr/>
          <a:lstStyle/>
          <a:p>
            <a:endParaRPr lang="fr-FR"/>
          </a:p>
        </p:txBody>
      </p:sp>
      <p:sp>
        <p:nvSpPr>
          <p:cNvPr id="76818" name="Line 106"/>
          <p:cNvSpPr>
            <a:spLocks noChangeShapeType="1"/>
          </p:cNvSpPr>
          <p:nvPr/>
        </p:nvSpPr>
        <p:spPr bwMode="auto">
          <a:xfrm>
            <a:off x="3784600" y="5080000"/>
            <a:ext cx="0" cy="520700"/>
          </a:xfrm>
          <a:prstGeom prst="line">
            <a:avLst/>
          </a:prstGeom>
          <a:noFill/>
          <a:ln w="63500">
            <a:solidFill>
              <a:schemeClr val="tx1"/>
            </a:solidFill>
            <a:round/>
            <a:headEnd/>
            <a:tailEnd type="triangle" w="med" len="med"/>
          </a:ln>
        </p:spPr>
        <p:txBody>
          <a:bodyPr/>
          <a:lstStyle/>
          <a:p>
            <a:endParaRPr lang="fr-FR"/>
          </a:p>
        </p:txBody>
      </p:sp>
      <p:sp>
        <p:nvSpPr>
          <p:cNvPr id="76819" name="Text Box 107"/>
          <p:cNvSpPr txBox="1">
            <a:spLocks noChangeArrowheads="1"/>
          </p:cNvSpPr>
          <p:nvPr/>
        </p:nvSpPr>
        <p:spPr bwMode="auto">
          <a:xfrm>
            <a:off x="2524125" y="3643313"/>
            <a:ext cx="660400" cy="366712"/>
          </a:xfrm>
          <a:prstGeom prst="rect">
            <a:avLst/>
          </a:prstGeom>
          <a:noFill/>
          <a:ln w="9525">
            <a:noFill/>
            <a:miter lim="800000"/>
            <a:headEnd/>
            <a:tailEnd/>
          </a:ln>
        </p:spPr>
        <p:txBody>
          <a:bodyPr wrap="none">
            <a:spAutoFit/>
          </a:bodyPr>
          <a:lstStyle/>
          <a:p>
            <a:r>
              <a:rPr lang="fr-CH"/>
              <a:t>L+ P</a:t>
            </a:r>
            <a:endParaRPr lang="en-US"/>
          </a:p>
        </p:txBody>
      </p:sp>
      <p:grpSp>
        <p:nvGrpSpPr>
          <p:cNvPr id="76820" name="Group 109"/>
          <p:cNvGrpSpPr>
            <a:grpSpLocks/>
          </p:cNvGrpSpPr>
          <p:nvPr/>
        </p:nvGrpSpPr>
        <p:grpSpPr bwMode="auto">
          <a:xfrm>
            <a:off x="3302000" y="2603500"/>
            <a:ext cx="304800" cy="520700"/>
            <a:chOff x="2080" y="1640"/>
            <a:chExt cx="192" cy="328"/>
          </a:xfrm>
        </p:grpSpPr>
        <p:sp>
          <p:nvSpPr>
            <p:cNvPr id="76883" name="Line 105"/>
            <p:cNvSpPr>
              <a:spLocks noChangeShapeType="1"/>
            </p:cNvSpPr>
            <p:nvPr/>
          </p:nvSpPr>
          <p:spPr bwMode="auto">
            <a:xfrm>
              <a:off x="2264" y="1640"/>
              <a:ext cx="0" cy="328"/>
            </a:xfrm>
            <a:prstGeom prst="line">
              <a:avLst/>
            </a:prstGeom>
            <a:noFill/>
            <a:ln w="63500">
              <a:solidFill>
                <a:schemeClr val="tx1"/>
              </a:solidFill>
              <a:round/>
              <a:headEnd/>
              <a:tailEnd type="triangle" w="med" len="med"/>
            </a:ln>
          </p:spPr>
          <p:txBody>
            <a:bodyPr/>
            <a:lstStyle/>
            <a:p>
              <a:endParaRPr lang="fr-FR"/>
            </a:p>
          </p:txBody>
        </p:sp>
        <p:sp>
          <p:nvSpPr>
            <p:cNvPr id="76884" name="Freeform 108"/>
            <p:cNvSpPr>
              <a:spLocks/>
            </p:cNvSpPr>
            <p:nvPr/>
          </p:nvSpPr>
          <p:spPr bwMode="auto">
            <a:xfrm>
              <a:off x="2080" y="1672"/>
              <a:ext cx="192" cy="208"/>
            </a:xfrm>
            <a:custGeom>
              <a:avLst/>
              <a:gdLst>
                <a:gd name="T0" fmla="*/ 0 w 192"/>
                <a:gd name="T1" fmla="*/ 0 h 208"/>
                <a:gd name="T2" fmla="*/ 120 w 192"/>
                <a:gd name="T3" fmla="*/ 72 h 208"/>
                <a:gd name="T4" fmla="*/ 192 w 192"/>
                <a:gd name="T5" fmla="*/ 208 h 208"/>
                <a:gd name="T6" fmla="*/ 0 60000 65536"/>
                <a:gd name="T7" fmla="*/ 0 60000 65536"/>
                <a:gd name="T8" fmla="*/ 0 60000 65536"/>
                <a:gd name="T9" fmla="*/ 0 w 192"/>
                <a:gd name="T10" fmla="*/ 0 h 208"/>
                <a:gd name="T11" fmla="*/ 192 w 192"/>
                <a:gd name="T12" fmla="*/ 208 h 208"/>
              </a:gdLst>
              <a:ahLst/>
              <a:cxnLst>
                <a:cxn ang="T6">
                  <a:pos x="T0" y="T1"/>
                </a:cxn>
                <a:cxn ang="T7">
                  <a:pos x="T2" y="T3"/>
                </a:cxn>
                <a:cxn ang="T8">
                  <a:pos x="T4" y="T5"/>
                </a:cxn>
              </a:cxnLst>
              <a:rect l="T9" t="T10" r="T11" b="T12"/>
              <a:pathLst>
                <a:path w="192" h="208">
                  <a:moveTo>
                    <a:pt x="0" y="0"/>
                  </a:moveTo>
                  <a:cubicBezTo>
                    <a:pt x="44" y="18"/>
                    <a:pt x="88" y="37"/>
                    <a:pt x="120" y="72"/>
                  </a:cubicBezTo>
                  <a:cubicBezTo>
                    <a:pt x="152" y="107"/>
                    <a:pt x="180" y="186"/>
                    <a:pt x="192" y="208"/>
                  </a:cubicBezTo>
                </a:path>
              </a:pathLst>
            </a:custGeom>
            <a:noFill/>
            <a:ln w="63500">
              <a:solidFill>
                <a:schemeClr val="tx1"/>
              </a:solidFill>
              <a:round/>
              <a:headEnd/>
              <a:tailEnd/>
            </a:ln>
          </p:spPr>
          <p:txBody>
            <a:bodyPr/>
            <a:lstStyle/>
            <a:p>
              <a:endParaRPr lang="fr-FR"/>
            </a:p>
          </p:txBody>
        </p:sp>
      </p:grpSp>
      <p:grpSp>
        <p:nvGrpSpPr>
          <p:cNvPr id="76821" name="Group 110"/>
          <p:cNvGrpSpPr>
            <a:grpSpLocks/>
          </p:cNvGrpSpPr>
          <p:nvPr/>
        </p:nvGrpSpPr>
        <p:grpSpPr bwMode="auto">
          <a:xfrm>
            <a:off x="3403600" y="3873500"/>
            <a:ext cx="304800" cy="520700"/>
            <a:chOff x="2080" y="1640"/>
            <a:chExt cx="192" cy="328"/>
          </a:xfrm>
        </p:grpSpPr>
        <p:sp>
          <p:nvSpPr>
            <p:cNvPr id="76881" name="Line 111"/>
            <p:cNvSpPr>
              <a:spLocks noChangeShapeType="1"/>
            </p:cNvSpPr>
            <p:nvPr/>
          </p:nvSpPr>
          <p:spPr bwMode="auto">
            <a:xfrm>
              <a:off x="2264" y="1640"/>
              <a:ext cx="0" cy="328"/>
            </a:xfrm>
            <a:prstGeom prst="line">
              <a:avLst/>
            </a:prstGeom>
            <a:noFill/>
            <a:ln w="63500">
              <a:solidFill>
                <a:schemeClr val="tx1"/>
              </a:solidFill>
              <a:round/>
              <a:headEnd/>
              <a:tailEnd type="triangle" w="med" len="med"/>
            </a:ln>
          </p:spPr>
          <p:txBody>
            <a:bodyPr/>
            <a:lstStyle/>
            <a:p>
              <a:endParaRPr lang="fr-FR"/>
            </a:p>
          </p:txBody>
        </p:sp>
        <p:sp>
          <p:nvSpPr>
            <p:cNvPr id="76882" name="Freeform 112"/>
            <p:cNvSpPr>
              <a:spLocks/>
            </p:cNvSpPr>
            <p:nvPr/>
          </p:nvSpPr>
          <p:spPr bwMode="auto">
            <a:xfrm>
              <a:off x="2080" y="1672"/>
              <a:ext cx="192" cy="208"/>
            </a:xfrm>
            <a:custGeom>
              <a:avLst/>
              <a:gdLst>
                <a:gd name="T0" fmla="*/ 0 w 192"/>
                <a:gd name="T1" fmla="*/ 0 h 208"/>
                <a:gd name="T2" fmla="*/ 120 w 192"/>
                <a:gd name="T3" fmla="*/ 72 h 208"/>
                <a:gd name="T4" fmla="*/ 192 w 192"/>
                <a:gd name="T5" fmla="*/ 208 h 208"/>
                <a:gd name="T6" fmla="*/ 0 60000 65536"/>
                <a:gd name="T7" fmla="*/ 0 60000 65536"/>
                <a:gd name="T8" fmla="*/ 0 60000 65536"/>
                <a:gd name="T9" fmla="*/ 0 w 192"/>
                <a:gd name="T10" fmla="*/ 0 h 208"/>
                <a:gd name="T11" fmla="*/ 192 w 192"/>
                <a:gd name="T12" fmla="*/ 208 h 208"/>
              </a:gdLst>
              <a:ahLst/>
              <a:cxnLst>
                <a:cxn ang="T6">
                  <a:pos x="T0" y="T1"/>
                </a:cxn>
                <a:cxn ang="T7">
                  <a:pos x="T2" y="T3"/>
                </a:cxn>
                <a:cxn ang="T8">
                  <a:pos x="T4" y="T5"/>
                </a:cxn>
              </a:cxnLst>
              <a:rect l="T9" t="T10" r="T11" b="T12"/>
              <a:pathLst>
                <a:path w="192" h="208">
                  <a:moveTo>
                    <a:pt x="0" y="0"/>
                  </a:moveTo>
                  <a:cubicBezTo>
                    <a:pt x="44" y="18"/>
                    <a:pt x="88" y="37"/>
                    <a:pt x="120" y="72"/>
                  </a:cubicBezTo>
                  <a:cubicBezTo>
                    <a:pt x="152" y="107"/>
                    <a:pt x="180" y="186"/>
                    <a:pt x="192" y="208"/>
                  </a:cubicBezTo>
                </a:path>
              </a:pathLst>
            </a:custGeom>
            <a:noFill/>
            <a:ln w="63500">
              <a:solidFill>
                <a:schemeClr val="tx1"/>
              </a:solidFill>
              <a:round/>
              <a:headEnd/>
              <a:tailEnd/>
            </a:ln>
          </p:spPr>
          <p:txBody>
            <a:bodyPr/>
            <a:lstStyle/>
            <a:p>
              <a:endParaRPr lang="fr-FR"/>
            </a:p>
          </p:txBody>
        </p:sp>
      </p:grpSp>
      <p:sp>
        <p:nvSpPr>
          <p:cNvPr id="76822" name="Text Box 113"/>
          <p:cNvSpPr txBox="1">
            <a:spLocks noChangeArrowheads="1"/>
          </p:cNvSpPr>
          <p:nvPr/>
        </p:nvSpPr>
        <p:spPr bwMode="auto">
          <a:xfrm>
            <a:off x="3768725" y="293688"/>
            <a:ext cx="2168525" cy="457200"/>
          </a:xfrm>
          <a:prstGeom prst="rect">
            <a:avLst/>
          </a:prstGeom>
          <a:noFill/>
          <a:ln w="9525">
            <a:noFill/>
            <a:miter lim="800000"/>
            <a:headEnd/>
            <a:tailEnd/>
          </a:ln>
        </p:spPr>
        <p:txBody>
          <a:bodyPr wrap="none">
            <a:spAutoFit/>
          </a:bodyPr>
          <a:lstStyle/>
          <a:p>
            <a:r>
              <a:rPr lang="fr-CH" sz="2400"/>
              <a:t>pGem-plasmid</a:t>
            </a:r>
            <a:endParaRPr lang="en-US" sz="2400"/>
          </a:p>
        </p:txBody>
      </p:sp>
      <p:grpSp>
        <p:nvGrpSpPr>
          <p:cNvPr id="76823" name="Group 139"/>
          <p:cNvGrpSpPr>
            <a:grpSpLocks/>
          </p:cNvGrpSpPr>
          <p:nvPr/>
        </p:nvGrpSpPr>
        <p:grpSpPr bwMode="auto">
          <a:xfrm>
            <a:off x="3036888" y="4219575"/>
            <a:ext cx="4383087" cy="615950"/>
            <a:chOff x="1913" y="2658"/>
            <a:chExt cx="2761" cy="388"/>
          </a:xfrm>
        </p:grpSpPr>
        <p:sp>
          <p:nvSpPr>
            <p:cNvPr id="76855" name="Text Box 67"/>
            <p:cNvSpPr txBox="1">
              <a:spLocks noChangeArrowheads="1"/>
            </p:cNvSpPr>
            <p:nvPr/>
          </p:nvSpPr>
          <p:spPr bwMode="auto">
            <a:xfrm>
              <a:off x="1913" y="2804"/>
              <a:ext cx="487" cy="231"/>
            </a:xfrm>
            <a:prstGeom prst="rect">
              <a:avLst/>
            </a:prstGeom>
            <a:noFill/>
            <a:ln w="9525">
              <a:noFill/>
              <a:miter lim="800000"/>
              <a:headEnd/>
              <a:tailEnd/>
            </a:ln>
          </p:spPr>
          <p:txBody>
            <a:bodyPr wrap="none">
              <a:spAutoFit/>
            </a:bodyPr>
            <a:lstStyle/>
            <a:p>
              <a:r>
                <a:rPr lang="fr-CH"/>
                <a:t>3'OH-</a:t>
              </a:r>
              <a:endParaRPr lang="de-DE"/>
            </a:p>
          </p:txBody>
        </p:sp>
        <p:grpSp>
          <p:nvGrpSpPr>
            <p:cNvPr id="76856" name="Group 68"/>
            <p:cNvGrpSpPr>
              <a:grpSpLocks/>
            </p:cNvGrpSpPr>
            <p:nvPr/>
          </p:nvGrpSpPr>
          <p:grpSpPr bwMode="auto">
            <a:xfrm>
              <a:off x="2352" y="2812"/>
              <a:ext cx="1886" cy="234"/>
              <a:chOff x="1800" y="2140"/>
              <a:chExt cx="1886" cy="234"/>
            </a:xfrm>
          </p:grpSpPr>
          <p:sp>
            <p:nvSpPr>
              <p:cNvPr id="26693" name="Rectangle 69"/>
              <p:cNvSpPr>
                <a:spLocks noChangeArrowheads="1"/>
              </p:cNvSpPr>
              <p:nvPr/>
            </p:nvSpPr>
            <p:spPr bwMode="auto">
              <a:xfrm>
                <a:off x="1984" y="2213"/>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74" name="AutoShape 70"/>
              <p:cNvSpPr>
                <a:spLocks noChangeArrowheads="1"/>
              </p:cNvSpPr>
              <p:nvPr/>
            </p:nvSpPr>
            <p:spPr bwMode="auto">
              <a:xfrm rot="5400000">
                <a:off x="1963" y="2231"/>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6695" name="Rectangle 71"/>
              <p:cNvSpPr>
                <a:spLocks noChangeArrowheads="1"/>
              </p:cNvSpPr>
              <p:nvPr/>
            </p:nvSpPr>
            <p:spPr bwMode="auto">
              <a:xfrm>
                <a:off x="2313" y="2215"/>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76" name="AutoShape 72"/>
              <p:cNvSpPr>
                <a:spLocks noChangeArrowheads="1"/>
              </p:cNvSpPr>
              <p:nvPr/>
            </p:nvSpPr>
            <p:spPr bwMode="auto">
              <a:xfrm rot="-5400000">
                <a:off x="3433" y="2217"/>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6877" name="Text Box 73"/>
              <p:cNvSpPr txBox="1">
                <a:spLocks noChangeArrowheads="1"/>
              </p:cNvSpPr>
              <p:nvPr/>
            </p:nvSpPr>
            <p:spPr bwMode="auto">
              <a:xfrm>
                <a:off x="2715" y="2140"/>
                <a:ext cx="196" cy="231"/>
              </a:xfrm>
              <a:prstGeom prst="rect">
                <a:avLst/>
              </a:prstGeom>
              <a:noFill/>
              <a:ln w="9525">
                <a:noFill/>
                <a:miter lim="800000"/>
                <a:headEnd/>
                <a:tailEnd/>
              </a:ln>
            </p:spPr>
            <p:txBody>
              <a:bodyPr wrap="none">
                <a:spAutoFit/>
              </a:bodyPr>
              <a:lstStyle/>
              <a:p>
                <a:r>
                  <a:rPr lang="fr-CH"/>
                  <a:t>L</a:t>
                </a:r>
                <a:endParaRPr lang="de-DE"/>
              </a:p>
            </p:txBody>
          </p:sp>
          <p:sp>
            <p:nvSpPr>
              <p:cNvPr id="76878" name="Text Box 74"/>
              <p:cNvSpPr txBox="1">
                <a:spLocks noChangeArrowheads="1"/>
              </p:cNvSpPr>
              <p:nvPr/>
            </p:nvSpPr>
            <p:spPr bwMode="auto">
              <a:xfrm>
                <a:off x="2046" y="2143"/>
                <a:ext cx="220" cy="231"/>
              </a:xfrm>
              <a:prstGeom prst="rect">
                <a:avLst/>
              </a:prstGeom>
              <a:noFill/>
              <a:ln w="9525">
                <a:noFill/>
                <a:miter lim="800000"/>
                <a:headEnd/>
                <a:tailEnd/>
              </a:ln>
            </p:spPr>
            <p:txBody>
              <a:bodyPr wrap="none">
                <a:spAutoFit/>
              </a:bodyPr>
              <a:lstStyle/>
              <a:p>
                <a:r>
                  <a:rPr lang="fr-CH"/>
                  <a:t>N</a:t>
                </a:r>
                <a:endParaRPr lang="de-DE"/>
              </a:p>
            </p:txBody>
          </p:sp>
          <p:sp>
            <p:nvSpPr>
              <p:cNvPr id="76879" name="Line 75"/>
              <p:cNvSpPr>
                <a:spLocks noChangeShapeType="1"/>
              </p:cNvSpPr>
              <p:nvPr/>
            </p:nvSpPr>
            <p:spPr bwMode="auto">
              <a:xfrm flipH="1">
                <a:off x="1800" y="2263"/>
                <a:ext cx="180" cy="0"/>
              </a:xfrm>
              <a:prstGeom prst="line">
                <a:avLst/>
              </a:prstGeom>
              <a:noFill/>
              <a:ln w="88900">
                <a:solidFill>
                  <a:schemeClr val="tx1"/>
                </a:solidFill>
                <a:round/>
                <a:headEnd/>
                <a:tailEnd/>
              </a:ln>
            </p:spPr>
            <p:txBody>
              <a:bodyPr/>
              <a:lstStyle/>
              <a:p>
                <a:endParaRPr lang="fr-FR"/>
              </a:p>
            </p:txBody>
          </p:sp>
          <p:sp>
            <p:nvSpPr>
              <p:cNvPr id="76880" name="Rectangle 76"/>
              <p:cNvSpPr>
                <a:spLocks noChangeArrowheads="1"/>
              </p:cNvSpPr>
              <p:nvPr/>
            </p:nvSpPr>
            <p:spPr bwMode="auto">
              <a:xfrm>
                <a:off x="3521" y="2232"/>
                <a:ext cx="165" cy="56"/>
              </a:xfrm>
              <a:prstGeom prst="rect">
                <a:avLst/>
              </a:prstGeom>
              <a:noFill/>
              <a:ln w="6350">
                <a:solidFill>
                  <a:schemeClr val="tx1"/>
                </a:solidFill>
                <a:miter lim="800000"/>
                <a:headEnd/>
                <a:tailEnd/>
              </a:ln>
            </p:spPr>
            <p:txBody>
              <a:bodyPr wrap="none" anchor="ctr"/>
              <a:lstStyle/>
              <a:p>
                <a:endParaRPr lang="en-US"/>
              </a:p>
            </p:txBody>
          </p:sp>
        </p:grpSp>
        <p:sp>
          <p:nvSpPr>
            <p:cNvPr id="76857" name="Text Box 77"/>
            <p:cNvSpPr txBox="1">
              <a:spLocks noChangeArrowheads="1"/>
            </p:cNvSpPr>
            <p:nvPr/>
          </p:nvSpPr>
          <p:spPr bwMode="auto">
            <a:xfrm>
              <a:off x="4227" y="2804"/>
              <a:ext cx="447" cy="231"/>
            </a:xfrm>
            <a:prstGeom prst="rect">
              <a:avLst/>
            </a:prstGeom>
            <a:noFill/>
            <a:ln w="9525">
              <a:noFill/>
              <a:miter lim="800000"/>
              <a:headEnd/>
              <a:tailEnd/>
            </a:ln>
          </p:spPr>
          <p:txBody>
            <a:bodyPr wrap="none">
              <a:spAutoFit/>
            </a:bodyPr>
            <a:lstStyle/>
            <a:p>
              <a:r>
                <a:rPr lang="fr-CH"/>
                <a:t>- 5' P</a:t>
              </a:r>
              <a:endParaRPr lang="de-DE"/>
            </a:p>
          </p:txBody>
        </p:sp>
        <p:grpSp>
          <p:nvGrpSpPr>
            <p:cNvPr id="76858" name="Group 78"/>
            <p:cNvGrpSpPr>
              <a:grpSpLocks/>
            </p:cNvGrpSpPr>
            <p:nvPr/>
          </p:nvGrpSpPr>
          <p:grpSpPr bwMode="auto">
            <a:xfrm>
              <a:off x="2392" y="2836"/>
              <a:ext cx="1832" cy="208"/>
              <a:chOff x="1832" y="2156"/>
              <a:chExt cx="1832" cy="208"/>
            </a:xfrm>
          </p:grpSpPr>
          <p:sp>
            <p:nvSpPr>
              <p:cNvPr id="76862" name="Oval 79"/>
              <p:cNvSpPr>
                <a:spLocks noChangeArrowheads="1"/>
              </p:cNvSpPr>
              <p:nvPr/>
            </p:nvSpPr>
            <p:spPr bwMode="auto">
              <a:xfrm>
                <a:off x="1832" y="2156"/>
                <a:ext cx="160" cy="208"/>
              </a:xfrm>
              <a:prstGeom prst="ellipse">
                <a:avLst/>
              </a:prstGeom>
              <a:noFill/>
              <a:ln w="9525">
                <a:solidFill>
                  <a:schemeClr val="tx1"/>
                </a:solidFill>
                <a:round/>
                <a:headEnd/>
                <a:tailEnd/>
              </a:ln>
            </p:spPr>
            <p:txBody>
              <a:bodyPr wrap="none" anchor="ctr"/>
              <a:lstStyle/>
              <a:p>
                <a:endParaRPr lang="en-US"/>
              </a:p>
            </p:txBody>
          </p:sp>
          <p:sp>
            <p:nvSpPr>
              <p:cNvPr id="76863" name="Oval 80"/>
              <p:cNvSpPr>
                <a:spLocks noChangeArrowheads="1"/>
              </p:cNvSpPr>
              <p:nvPr/>
            </p:nvSpPr>
            <p:spPr bwMode="auto">
              <a:xfrm>
                <a:off x="2000" y="2156"/>
                <a:ext cx="160" cy="208"/>
              </a:xfrm>
              <a:prstGeom prst="ellipse">
                <a:avLst/>
              </a:prstGeom>
              <a:noFill/>
              <a:ln w="9525">
                <a:solidFill>
                  <a:schemeClr val="tx1"/>
                </a:solidFill>
                <a:round/>
                <a:headEnd/>
                <a:tailEnd/>
              </a:ln>
            </p:spPr>
            <p:txBody>
              <a:bodyPr wrap="none" anchor="ctr"/>
              <a:lstStyle/>
              <a:p>
                <a:endParaRPr lang="en-US"/>
              </a:p>
            </p:txBody>
          </p:sp>
          <p:sp>
            <p:nvSpPr>
              <p:cNvPr id="76864" name="Oval 81"/>
              <p:cNvSpPr>
                <a:spLocks noChangeArrowheads="1"/>
              </p:cNvSpPr>
              <p:nvPr/>
            </p:nvSpPr>
            <p:spPr bwMode="auto">
              <a:xfrm>
                <a:off x="2168" y="2156"/>
                <a:ext cx="160" cy="208"/>
              </a:xfrm>
              <a:prstGeom prst="ellipse">
                <a:avLst/>
              </a:prstGeom>
              <a:noFill/>
              <a:ln w="9525">
                <a:solidFill>
                  <a:schemeClr val="tx1"/>
                </a:solidFill>
                <a:round/>
                <a:headEnd/>
                <a:tailEnd/>
              </a:ln>
            </p:spPr>
            <p:txBody>
              <a:bodyPr wrap="none" anchor="ctr"/>
              <a:lstStyle/>
              <a:p>
                <a:endParaRPr lang="en-US"/>
              </a:p>
            </p:txBody>
          </p:sp>
          <p:sp>
            <p:nvSpPr>
              <p:cNvPr id="76865" name="Oval 82"/>
              <p:cNvSpPr>
                <a:spLocks noChangeArrowheads="1"/>
              </p:cNvSpPr>
              <p:nvPr/>
            </p:nvSpPr>
            <p:spPr bwMode="auto">
              <a:xfrm>
                <a:off x="2336" y="2156"/>
                <a:ext cx="160" cy="208"/>
              </a:xfrm>
              <a:prstGeom prst="ellipse">
                <a:avLst/>
              </a:prstGeom>
              <a:noFill/>
              <a:ln w="9525">
                <a:solidFill>
                  <a:schemeClr val="tx1"/>
                </a:solidFill>
                <a:round/>
                <a:headEnd/>
                <a:tailEnd/>
              </a:ln>
            </p:spPr>
            <p:txBody>
              <a:bodyPr wrap="none" anchor="ctr"/>
              <a:lstStyle/>
              <a:p>
                <a:endParaRPr lang="en-US"/>
              </a:p>
            </p:txBody>
          </p:sp>
          <p:sp>
            <p:nvSpPr>
              <p:cNvPr id="76866" name="Oval 83"/>
              <p:cNvSpPr>
                <a:spLocks noChangeArrowheads="1"/>
              </p:cNvSpPr>
              <p:nvPr/>
            </p:nvSpPr>
            <p:spPr bwMode="auto">
              <a:xfrm>
                <a:off x="2488" y="2156"/>
                <a:ext cx="160" cy="208"/>
              </a:xfrm>
              <a:prstGeom prst="ellipse">
                <a:avLst/>
              </a:prstGeom>
              <a:noFill/>
              <a:ln w="9525">
                <a:solidFill>
                  <a:schemeClr val="tx1"/>
                </a:solidFill>
                <a:round/>
                <a:headEnd/>
                <a:tailEnd/>
              </a:ln>
            </p:spPr>
            <p:txBody>
              <a:bodyPr wrap="none" anchor="ctr"/>
              <a:lstStyle/>
              <a:p>
                <a:endParaRPr lang="en-US"/>
              </a:p>
            </p:txBody>
          </p:sp>
          <p:sp>
            <p:nvSpPr>
              <p:cNvPr id="76867" name="Oval 84"/>
              <p:cNvSpPr>
                <a:spLocks noChangeArrowheads="1"/>
              </p:cNvSpPr>
              <p:nvPr/>
            </p:nvSpPr>
            <p:spPr bwMode="auto">
              <a:xfrm>
                <a:off x="2656" y="2156"/>
                <a:ext cx="160" cy="208"/>
              </a:xfrm>
              <a:prstGeom prst="ellipse">
                <a:avLst/>
              </a:prstGeom>
              <a:noFill/>
              <a:ln w="9525">
                <a:solidFill>
                  <a:schemeClr val="tx1"/>
                </a:solidFill>
                <a:round/>
                <a:headEnd/>
                <a:tailEnd/>
              </a:ln>
            </p:spPr>
            <p:txBody>
              <a:bodyPr wrap="none" anchor="ctr"/>
              <a:lstStyle/>
              <a:p>
                <a:endParaRPr lang="en-US"/>
              </a:p>
            </p:txBody>
          </p:sp>
          <p:sp>
            <p:nvSpPr>
              <p:cNvPr id="76868" name="Oval 85"/>
              <p:cNvSpPr>
                <a:spLocks noChangeArrowheads="1"/>
              </p:cNvSpPr>
              <p:nvPr/>
            </p:nvSpPr>
            <p:spPr bwMode="auto">
              <a:xfrm>
                <a:off x="2824" y="2156"/>
                <a:ext cx="160" cy="208"/>
              </a:xfrm>
              <a:prstGeom prst="ellipse">
                <a:avLst/>
              </a:prstGeom>
              <a:noFill/>
              <a:ln w="9525">
                <a:solidFill>
                  <a:schemeClr val="tx1"/>
                </a:solidFill>
                <a:round/>
                <a:headEnd/>
                <a:tailEnd/>
              </a:ln>
            </p:spPr>
            <p:txBody>
              <a:bodyPr wrap="none" anchor="ctr"/>
              <a:lstStyle/>
              <a:p>
                <a:endParaRPr lang="en-US"/>
              </a:p>
            </p:txBody>
          </p:sp>
          <p:sp>
            <p:nvSpPr>
              <p:cNvPr id="76869" name="Oval 86"/>
              <p:cNvSpPr>
                <a:spLocks noChangeArrowheads="1"/>
              </p:cNvSpPr>
              <p:nvPr/>
            </p:nvSpPr>
            <p:spPr bwMode="auto">
              <a:xfrm>
                <a:off x="2992" y="2156"/>
                <a:ext cx="160" cy="208"/>
              </a:xfrm>
              <a:prstGeom prst="ellipse">
                <a:avLst/>
              </a:prstGeom>
              <a:noFill/>
              <a:ln w="9525">
                <a:solidFill>
                  <a:schemeClr val="tx1"/>
                </a:solidFill>
                <a:round/>
                <a:headEnd/>
                <a:tailEnd/>
              </a:ln>
            </p:spPr>
            <p:txBody>
              <a:bodyPr wrap="none" anchor="ctr"/>
              <a:lstStyle/>
              <a:p>
                <a:endParaRPr lang="en-US"/>
              </a:p>
            </p:txBody>
          </p:sp>
          <p:sp>
            <p:nvSpPr>
              <p:cNvPr id="76870" name="Oval 87"/>
              <p:cNvSpPr>
                <a:spLocks noChangeArrowheads="1"/>
              </p:cNvSpPr>
              <p:nvPr/>
            </p:nvSpPr>
            <p:spPr bwMode="auto">
              <a:xfrm>
                <a:off x="3168" y="2156"/>
                <a:ext cx="160" cy="208"/>
              </a:xfrm>
              <a:prstGeom prst="ellipse">
                <a:avLst/>
              </a:prstGeom>
              <a:noFill/>
              <a:ln w="9525">
                <a:solidFill>
                  <a:schemeClr val="tx1"/>
                </a:solidFill>
                <a:round/>
                <a:headEnd/>
                <a:tailEnd/>
              </a:ln>
            </p:spPr>
            <p:txBody>
              <a:bodyPr wrap="none" anchor="ctr"/>
              <a:lstStyle/>
              <a:p>
                <a:endParaRPr lang="en-US"/>
              </a:p>
            </p:txBody>
          </p:sp>
          <p:sp>
            <p:nvSpPr>
              <p:cNvPr id="76871" name="Oval 88"/>
              <p:cNvSpPr>
                <a:spLocks noChangeArrowheads="1"/>
              </p:cNvSpPr>
              <p:nvPr/>
            </p:nvSpPr>
            <p:spPr bwMode="auto">
              <a:xfrm>
                <a:off x="3336" y="2156"/>
                <a:ext cx="160" cy="208"/>
              </a:xfrm>
              <a:prstGeom prst="ellipse">
                <a:avLst/>
              </a:prstGeom>
              <a:noFill/>
              <a:ln w="9525">
                <a:solidFill>
                  <a:schemeClr val="tx1"/>
                </a:solidFill>
                <a:round/>
                <a:headEnd/>
                <a:tailEnd/>
              </a:ln>
            </p:spPr>
            <p:txBody>
              <a:bodyPr wrap="none" anchor="ctr"/>
              <a:lstStyle/>
              <a:p>
                <a:endParaRPr lang="en-US"/>
              </a:p>
            </p:txBody>
          </p:sp>
          <p:sp>
            <p:nvSpPr>
              <p:cNvPr id="76872" name="Oval 89"/>
              <p:cNvSpPr>
                <a:spLocks noChangeArrowheads="1"/>
              </p:cNvSpPr>
              <p:nvPr/>
            </p:nvSpPr>
            <p:spPr bwMode="auto">
              <a:xfrm>
                <a:off x="3504" y="2156"/>
                <a:ext cx="160" cy="208"/>
              </a:xfrm>
              <a:prstGeom prst="ellipse">
                <a:avLst/>
              </a:prstGeom>
              <a:noFill/>
              <a:ln w="9525">
                <a:solidFill>
                  <a:schemeClr val="tx1"/>
                </a:solidFill>
                <a:round/>
                <a:headEnd/>
                <a:tailEnd/>
              </a:ln>
            </p:spPr>
            <p:txBody>
              <a:bodyPr wrap="none" anchor="ctr"/>
              <a:lstStyle/>
              <a:p>
                <a:endParaRPr lang="en-US"/>
              </a:p>
            </p:txBody>
          </p:sp>
        </p:grpSp>
        <p:grpSp>
          <p:nvGrpSpPr>
            <p:cNvPr id="76859" name="Group 122"/>
            <p:cNvGrpSpPr>
              <a:grpSpLocks/>
            </p:cNvGrpSpPr>
            <p:nvPr/>
          </p:nvGrpSpPr>
          <p:grpSpPr bwMode="auto">
            <a:xfrm>
              <a:off x="3200" y="2658"/>
              <a:ext cx="168" cy="152"/>
              <a:chOff x="3336" y="1610"/>
              <a:chExt cx="168" cy="152"/>
            </a:xfrm>
          </p:grpSpPr>
          <p:sp>
            <p:nvSpPr>
              <p:cNvPr id="76860" name="Oval 118"/>
              <p:cNvSpPr>
                <a:spLocks noChangeArrowheads="1"/>
              </p:cNvSpPr>
              <p:nvPr/>
            </p:nvSpPr>
            <p:spPr bwMode="auto">
              <a:xfrm>
                <a:off x="3336" y="1610"/>
                <a:ext cx="168" cy="152"/>
              </a:xfrm>
              <a:prstGeom prst="ellipse">
                <a:avLst/>
              </a:prstGeom>
              <a:noFill/>
              <a:ln w="9525">
                <a:solidFill>
                  <a:schemeClr val="tx1"/>
                </a:solidFill>
                <a:round/>
                <a:headEnd/>
                <a:tailEnd/>
              </a:ln>
            </p:spPr>
            <p:txBody>
              <a:bodyPr wrap="none" anchor="ctr"/>
              <a:lstStyle/>
              <a:p>
                <a:endParaRPr lang="en-US"/>
              </a:p>
            </p:txBody>
          </p:sp>
          <p:sp>
            <p:nvSpPr>
              <p:cNvPr id="76861" name="Line 119"/>
              <p:cNvSpPr>
                <a:spLocks noChangeShapeType="1"/>
              </p:cNvSpPr>
              <p:nvPr/>
            </p:nvSpPr>
            <p:spPr bwMode="auto">
              <a:xfrm>
                <a:off x="3376" y="1690"/>
                <a:ext cx="90" cy="0"/>
              </a:xfrm>
              <a:prstGeom prst="line">
                <a:avLst/>
              </a:prstGeom>
              <a:noFill/>
              <a:ln w="9525">
                <a:solidFill>
                  <a:schemeClr val="tx1"/>
                </a:solidFill>
                <a:round/>
                <a:headEnd/>
                <a:tailEnd/>
              </a:ln>
            </p:spPr>
            <p:txBody>
              <a:bodyPr/>
              <a:lstStyle/>
              <a:p>
                <a:endParaRPr lang="fr-FR"/>
              </a:p>
            </p:txBody>
          </p:sp>
        </p:grpSp>
      </p:grpSp>
      <p:grpSp>
        <p:nvGrpSpPr>
          <p:cNvPr id="76824" name="Group 133"/>
          <p:cNvGrpSpPr>
            <a:grpSpLocks/>
          </p:cNvGrpSpPr>
          <p:nvPr/>
        </p:nvGrpSpPr>
        <p:grpSpPr bwMode="auto">
          <a:xfrm>
            <a:off x="4876800" y="1866900"/>
            <a:ext cx="266700" cy="241300"/>
            <a:chOff x="3032" y="1192"/>
            <a:chExt cx="168" cy="152"/>
          </a:xfrm>
        </p:grpSpPr>
        <p:grpSp>
          <p:nvGrpSpPr>
            <p:cNvPr id="76848" name="Group 121"/>
            <p:cNvGrpSpPr>
              <a:grpSpLocks/>
            </p:cNvGrpSpPr>
            <p:nvPr/>
          </p:nvGrpSpPr>
          <p:grpSpPr bwMode="auto">
            <a:xfrm>
              <a:off x="3032" y="1192"/>
              <a:ext cx="168" cy="152"/>
              <a:chOff x="3032" y="1192"/>
              <a:chExt cx="168" cy="152"/>
            </a:xfrm>
          </p:grpSpPr>
          <p:sp>
            <p:nvSpPr>
              <p:cNvPr id="76852" name="Oval 114"/>
              <p:cNvSpPr>
                <a:spLocks noChangeArrowheads="1"/>
              </p:cNvSpPr>
              <p:nvPr/>
            </p:nvSpPr>
            <p:spPr bwMode="auto">
              <a:xfrm>
                <a:off x="3032" y="1192"/>
                <a:ext cx="168" cy="152"/>
              </a:xfrm>
              <a:prstGeom prst="ellipse">
                <a:avLst/>
              </a:prstGeom>
              <a:noFill/>
              <a:ln w="9525">
                <a:solidFill>
                  <a:schemeClr val="tx1"/>
                </a:solidFill>
                <a:round/>
                <a:headEnd/>
                <a:tailEnd/>
              </a:ln>
            </p:spPr>
            <p:txBody>
              <a:bodyPr wrap="none" anchor="ctr"/>
              <a:lstStyle/>
              <a:p>
                <a:endParaRPr lang="en-US"/>
              </a:p>
            </p:txBody>
          </p:sp>
          <p:sp>
            <p:nvSpPr>
              <p:cNvPr id="76853" name="Line 116"/>
              <p:cNvSpPr>
                <a:spLocks noChangeShapeType="1"/>
              </p:cNvSpPr>
              <p:nvPr/>
            </p:nvSpPr>
            <p:spPr bwMode="auto">
              <a:xfrm>
                <a:off x="3072" y="1272"/>
                <a:ext cx="90" cy="0"/>
              </a:xfrm>
              <a:prstGeom prst="line">
                <a:avLst/>
              </a:prstGeom>
              <a:noFill/>
              <a:ln w="9525">
                <a:solidFill>
                  <a:schemeClr val="tx1"/>
                </a:solidFill>
                <a:round/>
                <a:headEnd/>
                <a:tailEnd/>
              </a:ln>
            </p:spPr>
            <p:txBody>
              <a:bodyPr/>
              <a:lstStyle/>
              <a:p>
                <a:endParaRPr lang="fr-FR"/>
              </a:p>
            </p:txBody>
          </p:sp>
          <p:sp>
            <p:nvSpPr>
              <p:cNvPr id="76854" name="Line 117"/>
              <p:cNvSpPr>
                <a:spLocks noChangeShapeType="1"/>
              </p:cNvSpPr>
              <p:nvPr/>
            </p:nvSpPr>
            <p:spPr bwMode="auto">
              <a:xfrm rot="-5400000">
                <a:off x="3073" y="1270"/>
                <a:ext cx="90" cy="0"/>
              </a:xfrm>
              <a:prstGeom prst="line">
                <a:avLst/>
              </a:prstGeom>
              <a:noFill/>
              <a:ln w="9525">
                <a:solidFill>
                  <a:schemeClr val="tx1"/>
                </a:solidFill>
                <a:round/>
                <a:headEnd/>
                <a:tailEnd/>
              </a:ln>
            </p:spPr>
            <p:txBody>
              <a:bodyPr/>
              <a:lstStyle/>
              <a:p>
                <a:endParaRPr lang="fr-FR"/>
              </a:p>
            </p:txBody>
          </p:sp>
        </p:grpSp>
        <p:sp>
          <p:nvSpPr>
            <p:cNvPr id="76849" name="Oval 123"/>
            <p:cNvSpPr>
              <a:spLocks noChangeArrowheads="1"/>
            </p:cNvSpPr>
            <p:nvPr/>
          </p:nvSpPr>
          <p:spPr bwMode="auto">
            <a:xfrm>
              <a:off x="3032" y="1192"/>
              <a:ext cx="168" cy="152"/>
            </a:xfrm>
            <a:prstGeom prst="ellipse">
              <a:avLst/>
            </a:prstGeom>
            <a:noFill/>
            <a:ln w="9525">
              <a:solidFill>
                <a:schemeClr val="tx1"/>
              </a:solidFill>
              <a:round/>
              <a:headEnd/>
              <a:tailEnd/>
            </a:ln>
          </p:spPr>
          <p:txBody>
            <a:bodyPr wrap="none" anchor="ctr"/>
            <a:lstStyle/>
            <a:p>
              <a:endParaRPr lang="en-US"/>
            </a:p>
          </p:txBody>
        </p:sp>
        <p:sp>
          <p:nvSpPr>
            <p:cNvPr id="76850" name="Line 124"/>
            <p:cNvSpPr>
              <a:spLocks noChangeShapeType="1"/>
            </p:cNvSpPr>
            <p:nvPr/>
          </p:nvSpPr>
          <p:spPr bwMode="auto">
            <a:xfrm>
              <a:off x="3072" y="1272"/>
              <a:ext cx="90" cy="0"/>
            </a:xfrm>
            <a:prstGeom prst="line">
              <a:avLst/>
            </a:prstGeom>
            <a:noFill/>
            <a:ln w="9525">
              <a:solidFill>
                <a:schemeClr val="tx1"/>
              </a:solidFill>
              <a:round/>
              <a:headEnd/>
              <a:tailEnd/>
            </a:ln>
          </p:spPr>
          <p:txBody>
            <a:bodyPr/>
            <a:lstStyle/>
            <a:p>
              <a:endParaRPr lang="fr-FR"/>
            </a:p>
          </p:txBody>
        </p:sp>
        <p:sp>
          <p:nvSpPr>
            <p:cNvPr id="76851" name="Line 125"/>
            <p:cNvSpPr>
              <a:spLocks noChangeShapeType="1"/>
            </p:cNvSpPr>
            <p:nvPr/>
          </p:nvSpPr>
          <p:spPr bwMode="auto">
            <a:xfrm rot="-5400000">
              <a:off x="3073" y="1270"/>
              <a:ext cx="90" cy="0"/>
            </a:xfrm>
            <a:prstGeom prst="line">
              <a:avLst/>
            </a:prstGeom>
            <a:noFill/>
            <a:ln w="9525">
              <a:solidFill>
                <a:schemeClr val="tx1"/>
              </a:solidFill>
              <a:round/>
              <a:headEnd/>
              <a:tailEnd/>
            </a:ln>
          </p:spPr>
          <p:txBody>
            <a:bodyPr/>
            <a:lstStyle/>
            <a:p>
              <a:endParaRPr lang="fr-FR"/>
            </a:p>
          </p:txBody>
        </p:sp>
      </p:grpSp>
      <p:grpSp>
        <p:nvGrpSpPr>
          <p:cNvPr id="76825" name="Group 138"/>
          <p:cNvGrpSpPr>
            <a:grpSpLocks/>
          </p:cNvGrpSpPr>
          <p:nvPr/>
        </p:nvGrpSpPr>
        <p:grpSpPr bwMode="auto">
          <a:xfrm>
            <a:off x="4978400" y="3111500"/>
            <a:ext cx="266700" cy="241300"/>
            <a:chOff x="3136" y="1960"/>
            <a:chExt cx="168" cy="152"/>
          </a:xfrm>
        </p:grpSpPr>
        <p:grpSp>
          <p:nvGrpSpPr>
            <p:cNvPr id="76841" name="Group 126"/>
            <p:cNvGrpSpPr>
              <a:grpSpLocks/>
            </p:cNvGrpSpPr>
            <p:nvPr/>
          </p:nvGrpSpPr>
          <p:grpSpPr bwMode="auto">
            <a:xfrm>
              <a:off x="3136" y="1960"/>
              <a:ext cx="168" cy="152"/>
              <a:chOff x="3032" y="1192"/>
              <a:chExt cx="168" cy="152"/>
            </a:xfrm>
          </p:grpSpPr>
          <p:sp>
            <p:nvSpPr>
              <p:cNvPr id="76845" name="Oval 127"/>
              <p:cNvSpPr>
                <a:spLocks noChangeArrowheads="1"/>
              </p:cNvSpPr>
              <p:nvPr/>
            </p:nvSpPr>
            <p:spPr bwMode="auto">
              <a:xfrm>
                <a:off x="3032" y="1192"/>
                <a:ext cx="168" cy="152"/>
              </a:xfrm>
              <a:prstGeom prst="ellipse">
                <a:avLst/>
              </a:prstGeom>
              <a:noFill/>
              <a:ln w="9525">
                <a:solidFill>
                  <a:schemeClr val="tx1"/>
                </a:solidFill>
                <a:round/>
                <a:headEnd/>
                <a:tailEnd/>
              </a:ln>
            </p:spPr>
            <p:txBody>
              <a:bodyPr wrap="none" anchor="ctr"/>
              <a:lstStyle/>
              <a:p>
                <a:endParaRPr lang="en-US"/>
              </a:p>
            </p:txBody>
          </p:sp>
          <p:sp>
            <p:nvSpPr>
              <p:cNvPr id="76846" name="Line 128"/>
              <p:cNvSpPr>
                <a:spLocks noChangeShapeType="1"/>
              </p:cNvSpPr>
              <p:nvPr/>
            </p:nvSpPr>
            <p:spPr bwMode="auto">
              <a:xfrm>
                <a:off x="3072" y="1272"/>
                <a:ext cx="90" cy="0"/>
              </a:xfrm>
              <a:prstGeom prst="line">
                <a:avLst/>
              </a:prstGeom>
              <a:noFill/>
              <a:ln w="9525">
                <a:solidFill>
                  <a:schemeClr val="tx1"/>
                </a:solidFill>
                <a:round/>
                <a:headEnd/>
                <a:tailEnd/>
              </a:ln>
            </p:spPr>
            <p:txBody>
              <a:bodyPr/>
              <a:lstStyle/>
              <a:p>
                <a:endParaRPr lang="fr-FR"/>
              </a:p>
            </p:txBody>
          </p:sp>
          <p:sp>
            <p:nvSpPr>
              <p:cNvPr id="76847" name="Line 129"/>
              <p:cNvSpPr>
                <a:spLocks noChangeShapeType="1"/>
              </p:cNvSpPr>
              <p:nvPr/>
            </p:nvSpPr>
            <p:spPr bwMode="auto">
              <a:xfrm rot="-5400000">
                <a:off x="3073" y="1270"/>
                <a:ext cx="90" cy="0"/>
              </a:xfrm>
              <a:prstGeom prst="line">
                <a:avLst/>
              </a:prstGeom>
              <a:noFill/>
              <a:ln w="9525">
                <a:solidFill>
                  <a:schemeClr val="tx1"/>
                </a:solidFill>
                <a:round/>
                <a:headEnd/>
                <a:tailEnd/>
              </a:ln>
            </p:spPr>
            <p:txBody>
              <a:bodyPr/>
              <a:lstStyle/>
              <a:p>
                <a:endParaRPr lang="fr-FR"/>
              </a:p>
            </p:txBody>
          </p:sp>
        </p:grpSp>
        <p:sp>
          <p:nvSpPr>
            <p:cNvPr id="76842" name="Oval 130"/>
            <p:cNvSpPr>
              <a:spLocks noChangeArrowheads="1"/>
            </p:cNvSpPr>
            <p:nvPr/>
          </p:nvSpPr>
          <p:spPr bwMode="auto">
            <a:xfrm>
              <a:off x="3136" y="1960"/>
              <a:ext cx="168" cy="152"/>
            </a:xfrm>
            <a:prstGeom prst="ellipse">
              <a:avLst/>
            </a:prstGeom>
            <a:noFill/>
            <a:ln w="9525">
              <a:solidFill>
                <a:schemeClr val="tx1"/>
              </a:solidFill>
              <a:round/>
              <a:headEnd/>
              <a:tailEnd/>
            </a:ln>
          </p:spPr>
          <p:txBody>
            <a:bodyPr wrap="none" anchor="ctr"/>
            <a:lstStyle/>
            <a:p>
              <a:endParaRPr lang="en-US"/>
            </a:p>
          </p:txBody>
        </p:sp>
        <p:sp>
          <p:nvSpPr>
            <p:cNvPr id="76843" name="Line 131"/>
            <p:cNvSpPr>
              <a:spLocks noChangeShapeType="1"/>
            </p:cNvSpPr>
            <p:nvPr/>
          </p:nvSpPr>
          <p:spPr bwMode="auto">
            <a:xfrm>
              <a:off x="3176" y="2040"/>
              <a:ext cx="90" cy="0"/>
            </a:xfrm>
            <a:prstGeom prst="line">
              <a:avLst/>
            </a:prstGeom>
            <a:noFill/>
            <a:ln w="9525">
              <a:solidFill>
                <a:schemeClr val="tx1"/>
              </a:solidFill>
              <a:round/>
              <a:headEnd/>
              <a:tailEnd/>
            </a:ln>
          </p:spPr>
          <p:txBody>
            <a:bodyPr/>
            <a:lstStyle/>
            <a:p>
              <a:endParaRPr lang="fr-FR"/>
            </a:p>
          </p:txBody>
        </p:sp>
        <p:sp>
          <p:nvSpPr>
            <p:cNvPr id="76844" name="Line 132"/>
            <p:cNvSpPr>
              <a:spLocks noChangeShapeType="1"/>
            </p:cNvSpPr>
            <p:nvPr/>
          </p:nvSpPr>
          <p:spPr bwMode="auto">
            <a:xfrm rot="-5400000">
              <a:off x="3177" y="2038"/>
              <a:ext cx="90" cy="0"/>
            </a:xfrm>
            <a:prstGeom prst="line">
              <a:avLst/>
            </a:prstGeom>
            <a:noFill/>
            <a:ln w="9525">
              <a:solidFill>
                <a:schemeClr val="tx1"/>
              </a:solidFill>
              <a:round/>
              <a:headEnd/>
              <a:tailEnd/>
            </a:ln>
          </p:spPr>
          <p:txBody>
            <a:bodyPr/>
            <a:lstStyle/>
            <a:p>
              <a:endParaRPr lang="fr-FR"/>
            </a:p>
          </p:txBody>
        </p:sp>
      </p:grpSp>
      <p:grpSp>
        <p:nvGrpSpPr>
          <p:cNvPr id="76826" name="Group 140"/>
          <p:cNvGrpSpPr>
            <a:grpSpLocks/>
          </p:cNvGrpSpPr>
          <p:nvPr/>
        </p:nvGrpSpPr>
        <p:grpSpPr bwMode="auto">
          <a:xfrm>
            <a:off x="3036888" y="5476875"/>
            <a:ext cx="4256087" cy="509588"/>
            <a:chOff x="1913" y="3450"/>
            <a:chExt cx="2681" cy="321"/>
          </a:xfrm>
        </p:grpSpPr>
        <p:grpSp>
          <p:nvGrpSpPr>
            <p:cNvPr id="76828" name="Group 101"/>
            <p:cNvGrpSpPr>
              <a:grpSpLocks/>
            </p:cNvGrpSpPr>
            <p:nvPr/>
          </p:nvGrpSpPr>
          <p:grpSpPr bwMode="auto">
            <a:xfrm>
              <a:off x="1913" y="3540"/>
              <a:ext cx="2681" cy="231"/>
              <a:chOff x="1913" y="3540"/>
              <a:chExt cx="2681" cy="231"/>
            </a:xfrm>
          </p:grpSpPr>
          <p:grpSp>
            <p:nvGrpSpPr>
              <p:cNvPr id="76832" name="Group 92"/>
              <p:cNvGrpSpPr>
                <a:grpSpLocks/>
              </p:cNvGrpSpPr>
              <p:nvPr/>
            </p:nvGrpSpPr>
            <p:grpSpPr bwMode="auto">
              <a:xfrm>
                <a:off x="2344" y="3613"/>
                <a:ext cx="1886" cy="98"/>
                <a:chOff x="1720" y="1493"/>
                <a:chExt cx="1886" cy="98"/>
              </a:xfrm>
            </p:grpSpPr>
            <p:sp>
              <p:nvSpPr>
                <p:cNvPr id="26717" name="Rectangle 93"/>
                <p:cNvSpPr>
                  <a:spLocks noChangeArrowheads="1"/>
                </p:cNvSpPr>
                <p:nvPr/>
              </p:nvSpPr>
              <p:spPr bwMode="auto">
                <a:xfrm>
                  <a:off x="1904" y="1493"/>
                  <a:ext cx="326" cy="98"/>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36" name="AutoShape 94"/>
                <p:cNvSpPr>
                  <a:spLocks noChangeArrowheads="1"/>
                </p:cNvSpPr>
                <p:nvPr/>
              </p:nvSpPr>
              <p:spPr bwMode="auto">
                <a:xfrm rot="5400000">
                  <a:off x="1883" y="1514"/>
                  <a:ext cx="88" cy="56"/>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26719" name="Rectangle 95"/>
                <p:cNvSpPr>
                  <a:spLocks noChangeArrowheads="1"/>
                </p:cNvSpPr>
                <p:nvPr/>
              </p:nvSpPr>
              <p:spPr bwMode="auto">
                <a:xfrm>
                  <a:off x="2233" y="1495"/>
                  <a:ext cx="1207" cy="94"/>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6838" name="AutoShape 96"/>
                <p:cNvSpPr>
                  <a:spLocks noChangeArrowheads="1"/>
                </p:cNvSpPr>
                <p:nvPr/>
              </p:nvSpPr>
              <p:spPr bwMode="auto">
                <a:xfrm rot="-5400000">
                  <a:off x="3353" y="1502"/>
                  <a:ext cx="88" cy="80"/>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6839" name="Line 97"/>
                <p:cNvSpPr>
                  <a:spLocks noChangeShapeType="1"/>
                </p:cNvSpPr>
                <p:nvPr/>
              </p:nvSpPr>
              <p:spPr bwMode="auto">
                <a:xfrm flipH="1">
                  <a:off x="1720" y="1542"/>
                  <a:ext cx="180" cy="0"/>
                </a:xfrm>
                <a:prstGeom prst="line">
                  <a:avLst/>
                </a:prstGeom>
                <a:noFill/>
                <a:ln w="88900">
                  <a:solidFill>
                    <a:schemeClr val="tx1"/>
                  </a:solidFill>
                  <a:round/>
                  <a:headEnd/>
                  <a:tailEnd/>
                </a:ln>
              </p:spPr>
              <p:txBody>
                <a:bodyPr/>
                <a:lstStyle/>
                <a:p>
                  <a:endParaRPr lang="fr-FR"/>
                </a:p>
              </p:txBody>
            </p:sp>
            <p:sp>
              <p:nvSpPr>
                <p:cNvPr id="76840" name="Rectangle 98"/>
                <p:cNvSpPr>
                  <a:spLocks noChangeArrowheads="1"/>
                </p:cNvSpPr>
                <p:nvPr/>
              </p:nvSpPr>
              <p:spPr bwMode="auto">
                <a:xfrm>
                  <a:off x="3441" y="1514"/>
                  <a:ext cx="165" cy="56"/>
                </a:xfrm>
                <a:prstGeom prst="rect">
                  <a:avLst/>
                </a:prstGeom>
                <a:noFill/>
                <a:ln w="6350">
                  <a:solidFill>
                    <a:schemeClr val="tx1"/>
                  </a:solidFill>
                  <a:miter lim="800000"/>
                  <a:headEnd/>
                  <a:tailEnd/>
                </a:ln>
              </p:spPr>
              <p:txBody>
                <a:bodyPr wrap="none" anchor="ctr"/>
                <a:lstStyle/>
                <a:p>
                  <a:endParaRPr lang="en-US"/>
                </a:p>
              </p:txBody>
            </p:sp>
          </p:grpSp>
          <p:sp>
            <p:nvSpPr>
              <p:cNvPr id="76833" name="Text Box 99"/>
              <p:cNvSpPr txBox="1">
                <a:spLocks noChangeArrowheads="1"/>
              </p:cNvSpPr>
              <p:nvPr/>
            </p:nvSpPr>
            <p:spPr bwMode="auto">
              <a:xfrm>
                <a:off x="1913" y="3540"/>
                <a:ext cx="487" cy="231"/>
              </a:xfrm>
              <a:prstGeom prst="rect">
                <a:avLst/>
              </a:prstGeom>
              <a:noFill/>
              <a:ln w="9525">
                <a:noFill/>
                <a:miter lim="800000"/>
                <a:headEnd/>
                <a:tailEnd/>
              </a:ln>
            </p:spPr>
            <p:txBody>
              <a:bodyPr wrap="none">
                <a:spAutoFit/>
              </a:bodyPr>
              <a:lstStyle/>
              <a:p>
                <a:r>
                  <a:rPr lang="fr-CH"/>
                  <a:t>3'OH-</a:t>
                </a:r>
                <a:endParaRPr lang="de-DE"/>
              </a:p>
            </p:txBody>
          </p:sp>
          <p:sp>
            <p:nvSpPr>
              <p:cNvPr id="76834" name="Text Box 100"/>
              <p:cNvSpPr txBox="1">
                <a:spLocks noChangeArrowheads="1"/>
              </p:cNvSpPr>
              <p:nvPr/>
            </p:nvSpPr>
            <p:spPr bwMode="auto">
              <a:xfrm>
                <a:off x="4187" y="3540"/>
                <a:ext cx="407" cy="231"/>
              </a:xfrm>
              <a:prstGeom prst="rect">
                <a:avLst/>
              </a:prstGeom>
              <a:noFill/>
              <a:ln w="9525">
                <a:noFill/>
                <a:miter lim="800000"/>
                <a:headEnd/>
                <a:tailEnd/>
              </a:ln>
            </p:spPr>
            <p:txBody>
              <a:bodyPr wrap="none">
                <a:spAutoFit/>
              </a:bodyPr>
              <a:lstStyle/>
              <a:p>
                <a:r>
                  <a:rPr lang="fr-CH"/>
                  <a:t>- 5'P</a:t>
                </a:r>
                <a:endParaRPr lang="de-DE"/>
              </a:p>
            </p:txBody>
          </p:sp>
        </p:grpSp>
        <p:grpSp>
          <p:nvGrpSpPr>
            <p:cNvPr id="76829" name="Group 134"/>
            <p:cNvGrpSpPr>
              <a:grpSpLocks/>
            </p:cNvGrpSpPr>
            <p:nvPr/>
          </p:nvGrpSpPr>
          <p:grpSpPr bwMode="auto">
            <a:xfrm>
              <a:off x="3240" y="3450"/>
              <a:ext cx="168" cy="152"/>
              <a:chOff x="3336" y="1610"/>
              <a:chExt cx="168" cy="152"/>
            </a:xfrm>
          </p:grpSpPr>
          <p:sp>
            <p:nvSpPr>
              <p:cNvPr id="76830" name="Oval 135"/>
              <p:cNvSpPr>
                <a:spLocks noChangeArrowheads="1"/>
              </p:cNvSpPr>
              <p:nvPr/>
            </p:nvSpPr>
            <p:spPr bwMode="auto">
              <a:xfrm>
                <a:off x="3336" y="1610"/>
                <a:ext cx="168" cy="152"/>
              </a:xfrm>
              <a:prstGeom prst="ellipse">
                <a:avLst/>
              </a:prstGeom>
              <a:noFill/>
              <a:ln w="9525">
                <a:solidFill>
                  <a:schemeClr val="tx1"/>
                </a:solidFill>
                <a:round/>
                <a:headEnd/>
                <a:tailEnd/>
              </a:ln>
            </p:spPr>
            <p:txBody>
              <a:bodyPr wrap="none" anchor="ctr"/>
              <a:lstStyle/>
              <a:p>
                <a:endParaRPr lang="en-US"/>
              </a:p>
            </p:txBody>
          </p:sp>
          <p:sp>
            <p:nvSpPr>
              <p:cNvPr id="76831" name="Line 136"/>
              <p:cNvSpPr>
                <a:spLocks noChangeShapeType="1"/>
              </p:cNvSpPr>
              <p:nvPr/>
            </p:nvSpPr>
            <p:spPr bwMode="auto">
              <a:xfrm>
                <a:off x="3376" y="1690"/>
                <a:ext cx="90" cy="0"/>
              </a:xfrm>
              <a:prstGeom prst="line">
                <a:avLst/>
              </a:prstGeom>
              <a:noFill/>
              <a:ln w="9525">
                <a:solidFill>
                  <a:schemeClr val="tx1"/>
                </a:solidFill>
                <a:round/>
                <a:headEnd/>
                <a:tailEnd/>
              </a:ln>
            </p:spPr>
            <p:txBody>
              <a:bodyPr/>
              <a:lstStyle/>
              <a:p>
                <a:endParaRPr lang="fr-FR"/>
              </a:p>
            </p:txBody>
          </p:sp>
        </p:grpSp>
      </p:grpSp>
      <p:sp>
        <p:nvSpPr>
          <p:cNvPr id="76827" name="Rectangle 141"/>
          <p:cNvSpPr>
            <a:spLocks noChangeArrowheads="1"/>
          </p:cNvSpPr>
          <p:nvPr/>
        </p:nvSpPr>
        <p:spPr bwMode="auto">
          <a:xfrm>
            <a:off x="2992438" y="4227513"/>
            <a:ext cx="4524375" cy="866775"/>
          </a:xfrm>
          <a:prstGeom prst="rect">
            <a:avLst/>
          </a:prstGeom>
          <a:noFill/>
          <a:ln w="25400">
            <a:solidFill>
              <a:srgbClr val="008000"/>
            </a:solidFill>
            <a:miter lim="800000"/>
            <a:headEnd/>
            <a:tailEnd/>
          </a:ln>
        </p:spPr>
        <p:txBody>
          <a:bodyPr wrap="none" anchor="ctr"/>
          <a:lstStyle/>
          <a:p>
            <a:endParaRPr lang="en-US"/>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4" descr="reverse_genetics"/>
          <p:cNvPicPr>
            <a:picLocks noChangeAspect="1" noChangeArrowheads="1"/>
          </p:cNvPicPr>
          <p:nvPr/>
        </p:nvPicPr>
        <p:blipFill>
          <a:blip r:embed="rId3"/>
          <a:srcRect/>
          <a:stretch>
            <a:fillRect/>
          </a:stretch>
        </p:blipFill>
        <p:spPr bwMode="auto">
          <a:xfrm>
            <a:off x="1587500" y="990600"/>
            <a:ext cx="6762750" cy="5381625"/>
          </a:xfrm>
          <a:prstGeom prst="rect">
            <a:avLst/>
          </a:prstGeom>
          <a:noFill/>
          <a:ln w="9525">
            <a:noFill/>
            <a:miter lim="800000"/>
            <a:headEnd/>
            <a:tailEnd/>
          </a:ln>
        </p:spPr>
      </p:pic>
      <p:sp>
        <p:nvSpPr>
          <p:cNvPr id="25611" name="Oval 11"/>
          <p:cNvSpPr>
            <a:spLocks noChangeArrowheads="1"/>
          </p:cNvSpPr>
          <p:nvPr/>
        </p:nvSpPr>
        <p:spPr bwMode="auto">
          <a:xfrm>
            <a:off x="1663700" y="1308100"/>
            <a:ext cx="1143000" cy="1092200"/>
          </a:xfrm>
          <a:prstGeom prst="ellipse">
            <a:avLst/>
          </a:prstGeom>
          <a:solidFill>
            <a:schemeClr val="bg1"/>
          </a:solidFill>
          <a:ln w="9525">
            <a:noFill/>
            <a:round/>
            <a:headEnd/>
            <a:tailEnd/>
          </a:ln>
        </p:spPr>
        <p:txBody>
          <a:bodyPr wrap="none" anchor="ctr"/>
          <a:lstStyle/>
          <a:p>
            <a:endParaRPr lang="en-US"/>
          </a:p>
        </p:txBody>
      </p:sp>
      <p:sp>
        <p:nvSpPr>
          <p:cNvPr id="25612" name="Oval 12"/>
          <p:cNvSpPr>
            <a:spLocks noChangeArrowheads="1"/>
          </p:cNvSpPr>
          <p:nvPr/>
        </p:nvSpPr>
        <p:spPr bwMode="auto">
          <a:xfrm>
            <a:off x="1549400" y="2501900"/>
            <a:ext cx="1143000" cy="1092200"/>
          </a:xfrm>
          <a:prstGeom prst="ellipse">
            <a:avLst/>
          </a:prstGeom>
          <a:solidFill>
            <a:schemeClr val="bg1"/>
          </a:solidFill>
          <a:ln w="9525">
            <a:noFill/>
            <a:round/>
            <a:headEnd/>
            <a:tailEnd/>
          </a:ln>
        </p:spPr>
        <p:txBody>
          <a:bodyPr wrap="none" anchor="ctr"/>
          <a:lstStyle/>
          <a:p>
            <a:endParaRPr lang="en-US"/>
          </a:p>
        </p:txBody>
      </p:sp>
      <p:sp>
        <p:nvSpPr>
          <p:cNvPr id="25613" name="Oval 13"/>
          <p:cNvSpPr>
            <a:spLocks noChangeArrowheads="1"/>
          </p:cNvSpPr>
          <p:nvPr/>
        </p:nvSpPr>
        <p:spPr bwMode="auto">
          <a:xfrm>
            <a:off x="1511300" y="3721100"/>
            <a:ext cx="1143000" cy="1092200"/>
          </a:xfrm>
          <a:prstGeom prst="ellipse">
            <a:avLst/>
          </a:prstGeom>
          <a:solidFill>
            <a:schemeClr val="bg1"/>
          </a:solidFill>
          <a:ln w="9525">
            <a:noFill/>
            <a:round/>
            <a:headEnd/>
            <a:tailEnd/>
          </a:ln>
        </p:spPr>
        <p:txBody>
          <a:bodyPr wrap="none" anchor="ctr"/>
          <a:lstStyle/>
          <a:p>
            <a:endParaRPr lang="en-US"/>
          </a:p>
        </p:txBody>
      </p:sp>
      <p:sp>
        <p:nvSpPr>
          <p:cNvPr id="25614" name="Oval 14"/>
          <p:cNvSpPr>
            <a:spLocks noChangeArrowheads="1"/>
          </p:cNvSpPr>
          <p:nvPr/>
        </p:nvSpPr>
        <p:spPr bwMode="auto">
          <a:xfrm>
            <a:off x="1473200" y="4991100"/>
            <a:ext cx="1143000" cy="1092200"/>
          </a:xfrm>
          <a:prstGeom prst="ellipse">
            <a:avLst/>
          </a:prstGeom>
          <a:solidFill>
            <a:schemeClr val="bg1"/>
          </a:solidFill>
          <a:ln w="9525">
            <a:noFill/>
            <a:round/>
            <a:headEnd/>
            <a:tailEnd/>
          </a:ln>
        </p:spPr>
        <p:txBody>
          <a:bodyPr wrap="none" anchor="ctr"/>
          <a:lstStyle/>
          <a:p>
            <a:endParaRPr lang="en-US"/>
          </a:p>
        </p:txBody>
      </p:sp>
      <p:sp>
        <p:nvSpPr>
          <p:cNvPr id="25615" name="Oval 15"/>
          <p:cNvSpPr>
            <a:spLocks noChangeArrowheads="1"/>
          </p:cNvSpPr>
          <p:nvPr/>
        </p:nvSpPr>
        <p:spPr bwMode="auto">
          <a:xfrm>
            <a:off x="5867400" y="825500"/>
            <a:ext cx="1739900" cy="1092200"/>
          </a:xfrm>
          <a:prstGeom prst="ellipse">
            <a:avLst/>
          </a:prstGeom>
          <a:solidFill>
            <a:schemeClr val="bg1"/>
          </a:solidFill>
          <a:ln w="9525">
            <a:noFill/>
            <a:round/>
            <a:headEnd/>
            <a:tailEnd/>
          </a:ln>
        </p:spPr>
        <p:txBody>
          <a:bodyPr wrap="none" anchor="ctr"/>
          <a:lstStyle/>
          <a:p>
            <a:endParaRPr lang="en-US"/>
          </a:p>
        </p:txBody>
      </p:sp>
      <p:graphicFrame>
        <p:nvGraphicFramePr>
          <p:cNvPr id="25616" name="Object 16"/>
          <p:cNvGraphicFramePr>
            <a:graphicFrameLocks noChangeAspect="1"/>
          </p:cNvGraphicFramePr>
          <p:nvPr/>
        </p:nvGraphicFramePr>
        <p:xfrm>
          <a:off x="3192463" y="1716088"/>
          <a:ext cx="4522787" cy="4110037"/>
        </p:xfrm>
        <a:graphic>
          <a:graphicData uri="http://schemas.openxmlformats.org/presentationml/2006/ole">
            <mc:AlternateContent xmlns:mc="http://schemas.openxmlformats.org/markup-compatibility/2006">
              <mc:Choice xmlns:v="urn:schemas-microsoft-com:vml" Requires="v">
                <p:oleObj spid="_x0000_s3075" name="Dessin de Designer" r:id="rId4" imgW="3771000" imgH="3426480" progId="Designer.Drawing.8">
                  <p:embed/>
                </p:oleObj>
              </mc:Choice>
              <mc:Fallback>
                <p:oleObj name="Dessin de Designer" r:id="rId4" imgW="3771000" imgH="3426480" progId="Designer.Drawing.8">
                  <p:embed/>
                  <p:pic>
                    <p:nvPicPr>
                      <p:cNvPr id="0" name="Object 1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2463" y="1716088"/>
                        <a:ext cx="4522787" cy="41100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17" name="Rectangle 17"/>
          <p:cNvSpPr>
            <a:spLocks noChangeArrowheads="1"/>
          </p:cNvSpPr>
          <p:nvPr/>
        </p:nvSpPr>
        <p:spPr bwMode="auto">
          <a:xfrm>
            <a:off x="5118100" y="4762500"/>
            <a:ext cx="3098800" cy="1358900"/>
          </a:xfrm>
          <a:prstGeom prst="rect">
            <a:avLst/>
          </a:prstGeom>
          <a:solidFill>
            <a:schemeClr val="bg1"/>
          </a:solidFill>
          <a:ln w="9525">
            <a:noFill/>
            <a:miter lim="800000"/>
            <a:headEnd/>
            <a:tailEnd/>
          </a:ln>
        </p:spPr>
        <p:txBody>
          <a:bodyPr wrap="none" anchor="ctr"/>
          <a:lstStyle/>
          <a:p>
            <a:endParaRPr lang="en-US"/>
          </a:p>
        </p:txBody>
      </p:sp>
      <p:sp>
        <p:nvSpPr>
          <p:cNvPr id="25618" name="Rectangle 18"/>
          <p:cNvSpPr>
            <a:spLocks noChangeArrowheads="1"/>
          </p:cNvSpPr>
          <p:nvPr/>
        </p:nvSpPr>
        <p:spPr bwMode="auto">
          <a:xfrm>
            <a:off x="4559300" y="6032500"/>
            <a:ext cx="3898900" cy="660400"/>
          </a:xfrm>
          <a:prstGeom prst="rect">
            <a:avLst/>
          </a:prstGeom>
          <a:solidFill>
            <a:schemeClr val="bg1"/>
          </a:solidFill>
          <a:ln w="9525">
            <a:noFill/>
            <a:miter lim="800000"/>
            <a:headEnd/>
            <a:tailEnd/>
          </a:ln>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2000"/>
                                        <p:tgtEl>
                                          <p:spTgt spid="25615"/>
                                        </p:tgtEl>
                                      </p:cBhvr>
                                    </p:animEffect>
                                    <p:set>
                                      <p:cBhvr>
                                        <p:cTn id="7" dur="1" fill="hold">
                                          <p:stCondLst>
                                            <p:cond delay="1999"/>
                                          </p:stCondLst>
                                        </p:cTn>
                                        <p:tgtEl>
                                          <p:spTgt spid="256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2000"/>
                                        <p:tgtEl>
                                          <p:spTgt spid="25614"/>
                                        </p:tgtEl>
                                      </p:cBhvr>
                                    </p:animEffect>
                                    <p:set>
                                      <p:cBhvr>
                                        <p:cTn id="12" dur="1" fill="hold">
                                          <p:stCondLst>
                                            <p:cond delay="1999"/>
                                          </p:stCondLst>
                                        </p:cTn>
                                        <p:tgtEl>
                                          <p:spTgt spid="256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2000"/>
                                        <p:tgtEl>
                                          <p:spTgt spid="25613"/>
                                        </p:tgtEl>
                                      </p:cBhvr>
                                    </p:animEffect>
                                    <p:set>
                                      <p:cBhvr>
                                        <p:cTn id="17" dur="1" fill="hold">
                                          <p:stCondLst>
                                            <p:cond delay="1999"/>
                                          </p:stCondLst>
                                        </p:cTn>
                                        <p:tgtEl>
                                          <p:spTgt spid="2561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0" nodeType="clickEffect">
                                  <p:stCondLst>
                                    <p:cond delay="0"/>
                                  </p:stCondLst>
                                  <p:childTnLst>
                                    <p:animEffect transition="out" filter="fade">
                                      <p:cBhvr>
                                        <p:cTn id="21" dur="2000"/>
                                        <p:tgtEl>
                                          <p:spTgt spid="25611"/>
                                        </p:tgtEl>
                                      </p:cBhvr>
                                    </p:animEffect>
                                    <p:set>
                                      <p:cBhvr>
                                        <p:cTn id="22" dur="1" fill="hold">
                                          <p:stCondLst>
                                            <p:cond delay="1999"/>
                                          </p:stCondLst>
                                        </p:cTn>
                                        <p:tgtEl>
                                          <p:spTgt spid="256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0" nodeType="clickEffect">
                                  <p:stCondLst>
                                    <p:cond delay="0"/>
                                  </p:stCondLst>
                                  <p:childTnLst>
                                    <p:animEffect transition="out" filter="fade">
                                      <p:cBhvr>
                                        <p:cTn id="26" dur="2000"/>
                                        <p:tgtEl>
                                          <p:spTgt spid="25612"/>
                                        </p:tgtEl>
                                      </p:cBhvr>
                                    </p:animEffect>
                                    <p:set>
                                      <p:cBhvr>
                                        <p:cTn id="27" dur="1" fill="hold">
                                          <p:stCondLst>
                                            <p:cond delay="1999"/>
                                          </p:stCondLst>
                                        </p:cTn>
                                        <p:tgtEl>
                                          <p:spTgt spid="256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nodeType="clickEffect">
                                  <p:stCondLst>
                                    <p:cond delay="0"/>
                                  </p:stCondLst>
                                  <p:childTnLst>
                                    <p:animEffect transition="out" filter="fade">
                                      <p:cBhvr>
                                        <p:cTn id="31" dur="2000"/>
                                        <p:tgtEl>
                                          <p:spTgt spid="25616"/>
                                        </p:tgtEl>
                                      </p:cBhvr>
                                    </p:animEffect>
                                    <p:set>
                                      <p:cBhvr>
                                        <p:cTn id="32" dur="1" fill="hold">
                                          <p:stCondLst>
                                            <p:cond delay="1999"/>
                                          </p:stCondLst>
                                        </p:cTn>
                                        <p:tgtEl>
                                          <p:spTgt spid="256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10" presetClass="exit" presetSubtype="0" fill="hold" grpId="0" nodeType="clickEffect">
                                  <p:stCondLst>
                                    <p:cond delay="0"/>
                                  </p:stCondLst>
                                  <p:childTnLst>
                                    <p:animEffect transition="out" filter="fade">
                                      <p:cBhvr>
                                        <p:cTn id="36" dur="2000"/>
                                        <p:tgtEl>
                                          <p:spTgt spid="25617"/>
                                        </p:tgtEl>
                                      </p:cBhvr>
                                    </p:animEffect>
                                    <p:set>
                                      <p:cBhvr>
                                        <p:cTn id="37" dur="1" fill="hold">
                                          <p:stCondLst>
                                            <p:cond delay="1999"/>
                                          </p:stCondLst>
                                        </p:cTn>
                                        <p:tgtEl>
                                          <p:spTgt spid="256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0" nodeType="clickEffect">
                                  <p:stCondLst>
                                    <p:cond delay="0"/>
                                  </p:stCondLst>
                                  <p:childTnLst>
                                    <p:animEffect transition="out" filter="fade">
                                      <p:cBhvr>
                                        <p:cTn id="41" dur="2000"/>
                                        <p:tgtEl>
                                          <p:spTgt spid="25618"/>
                                        </p:tgtEl>
                                      </p:cBhvr>
                                    </p:animEffect>
                                    <p:set>
                                      <p:cBhvr>
                                        <p:cTn id="42" dur="1" fill="hold">
                                          <p:stCondLst>
                                            <p:cond delay="1999"/>
                                          </p:stCondLst>
                                        </p:cTn>
                                        <p:tgtEl>
                                          <p:spTgt spid="256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11" grpId="0" animBg="1"/>
      <p:bldP spid="25612" grpId="0" animBg="1"/>
      <p:bldP spid="25613" grpId="0" animBg="1"/>
      <p:bldP spid="25614" grpId="0" animBg="1"/>
      <p:bldP spid="25615" grpId="0" animBg="1"/>
      <p:bldP spid="25617" grpId="0" animBg="1"/>
      <p:bldP spid="25618"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ext Box 57"/>
          <p:cNvSpPr txBox="1">
            <a:spLocks noChangeArrowheads="1"/>
          </p:cNvSpPr>
          <p:nvPr/>
        </p:nvSpPr>
        <p:spPr bwMode="auto">
          <a:xfrm>
            <a:off x="2813050" y="6623050"/>
            <a:ext cx="3138488" cy="274638"/>
          </a:xfrm>
          <a:prstGeom prst="rect">
            <a:avLst/>
          </a:prstGeom>
          <a:noFill/>
          <a:ln w="9525">
            <a:noFill/>
            <a:miter lim="800000"/>
            <a:headEnd/>
            <a:tailEnd/>
          </a:ln>
        </p:spPr>
        <p:txBody>
          <a:bodyPr wrap="none">
            <a:spAutoFit/>
          </a:bodyPr>
          <a:lstStyle/>
          <a:p>
            <a:r>
              <a:rPr lang="fr-CH" sz="1200" i="1"/>
              <a:t>(Calain and Roux, 1995. Virology, 212, 173)</a:t>
            </a:r>
            <a:endParaRPr lang="en-US" sz="1200" i="1"/>
          </a:p>
        </p:txBody>
      </p:sp>
      <p:sp>
        <p:nvSpPr>
          <p:cNvPr id="34821" name="Rectangle 5"/>
          <p:cNvSpPr>
            <a:spLocks noChangeArrowheads="1"/>
          </p:cNvSpPr>
          <p:nvPr/>
        </p:nvSpPr>
        <p:spPr bwMode="auto">
          <a:xfrm>
            <a:off x="3168650" y="1908175"/>
            <a:ext cx="1831975" cy="288925"/>
          </a:xfrm>
          <a:prstGeom prst="rect">
            <a:avLst/>
          </a:prstGeom>
          <a:gradFill rotWithShape="1">
            <a:gsLst>
              <a:gs pos="0">
                <a:schemeClr val="tx1"/>
              </a:gs>
              <a:gs pos="50000">
                <a:srgbClr val="EAEAEA"/>
              </a:gs>
              <a:gs pos="100000">
                <a:schemeClr val="tx1"/>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7828" name="AutoShape 6"/>
          <p:cNvSpPr>
            <a:spLocks noChangeArrowheads="1"/>
          </p:cNvSpPr>
          <p:nvPr/>
        </p:nvSpPr>
        <p:spPr bwMode="auto">
          <a:xfrm rot="5400000">
            <a:off x="3232944" y="1915319"/>
            <a:ext cx="258763" cy="250825"/>
          </a:xfrm>
          <a:prstGeom prst="triangle">
            <a:avLst>
              <a:gd name="adj" fmla="val 50000"/>
            </a:avLst>
          </a:prstGeom>
          <a:solidFill>
            <a:schemeClr val="bg1"/>
          </a:solidFill>
          <a:ln w="9525">
            <a:solidFill>
              <a:schemeClr val="tx1"/>
            </a:solidFill>
            <a:miter lim="800000"/>
            <a:headEnd/>
            <a:tailEnd/>
          </a:ln>
        </p:spPr>
        <p:txBody>
          <a:bodyPr wrap="none" anchor="ctr"/>
          <a:lstStyle/>
          <a:p>
            <a:endParaRPr lang="en-US"/>
          </a:p>
        </p:txBody>
      </p:sp>
      <p:sp>
        <p:nvSpPr>
          <p:cNvPr id="77829" name="Text Box 7"/>
          <p:cNvSpPr txBox="1">
            <a:spLocks noChangeArrowheads="1"/>
          </p:cNvSpPr>
          <p:nvPr/>
        </p:nvSpPr>
        <p:spPr bwMode="auto">
          <a:xfrm>
            <a:off x="1608138" y="1827213"/>
            <a:ext cx="836612" cy="366712"/>
          </a:xfrm>
          <a:prstGeom prst="rect">
            <a:avLst/>
          </a:prstGeom>
          <a:noFill/>
          <a:ln w="9525">
            <a:noFill/>
            <a:miter lim="800000"/>
            <a:headEnd/>
            <a:tailEnd/>
          </a:ln>
        </p:spPr>
        <p:txBody>
          <a:bodyPr wrap="none">
            <a:spAutoFit/>
          </a:bodyPr>
          <a:lstStyle/>
          <a:p>
            <a:r>
              <a:rPr lang="fr-CH"/>
              <a:t>3' OH-</a:t>
            </a:r>
            <a:endParaRPr lang="de-DE"/>
          </a:p>
        </p:txBody>
      </p:sp>
      <p:sp>
        <p:nvSpPr>
          <p:cNvPr id="77830" name="Line 10"/>
          <p:cNvSpPr>
            <a:spLocks noChangeShapeType="1"/>
          </p:cNvSpPr>
          <p:nvPr/>
        </p:nvSpPr>
        <p:spPr bwMode="auto">
          <a:xfrm flipH="1">
            <a:off x="2362200" y="2054225"/>
            <a:ext cx="804863" cy="3175"/>
          </a:xfrm>
          <a:prstGeom prst="line">
            <a:avLst/>
          </a:prstGeom>
          <a:noFill/>
          <a:ln w="165100">
            <a:solidFill>
              <a:schemeClr val="tx1"/>
            </a:solidFill>
            <a:round/>
            <a:headEnd/>
            <a:tailEnd/>
          </a:ln>
        </p:spPr>
        <p:txBody>
          <a:bodyPr/>
          <a:lstStyle/>
          <a:p>
            <a:endParaRPr lang="fr-FR"/>
          </a:p>
        </p:txBody>
      </p:sp>
      <p:sp>
        <p:nvSpPr>
          <p:cNvPr id="77831" name="Text Box 12"/>
          <p:cNvSpPr txBox="1">
            <a:spLocks noChangeArrowheads="1"/>
          </p:cNvSpPr>
          <p:nvPr/>
        </p:nvSpPr>
        <p:spPr bwMode="auto">
          <a:xfrm>
            <a:off x="6592888" y="1744663"/>
            <a:ext cx="493712" cy="366712"/>
          </a:xfrm>
          <a:prstGeom prst="rect">
            <a:avLst/>
          </a:prstGeom>
          <a:noFill/>
          <a:ln w="9525">
            <a:noFill/>
            <a:miter lim="800000"/>
            <a:headEnd/>
            <a:tailEnd/>
          </a:ln>
        </p:spPr>
        <p:txBody>
          <a:bodyPr wrap="none">
            <a:spAutoFit/>
          </a:bodyPr>
          <a:lstStyle/>
          <a:p>
            <a:r>
              <a:rPr lang="fr-CH"/>
              <a:t>- 5'</a:t>
            </a:r>
            <a:endParaRPr lang="de-DE"/>
          </a:p>
        </p:txBody>
      </p:sp>
      <p:sp>
        <p:nvSpPr>
          <p:cNvPr id="34830" name="Rectangle 14"/>
          <p:cNvSpPr>
            <a:spLocks noChangeArrowheads="1"/>
          </p:cNvSpPr>
          <p:nvPr/>
        </p:nvSpPr>
        <p:spPr bwMode="auto">
          <a:xfrm>
            <a:off x="3165475" y="3497263"/>
            <a:ext cx="1811338" cy="306387"/>
          </a:xfrm>
          <a:prstGeom prst="rect">
            <a:avLst/>
          </a:prstGeom>
          <a:gradFill rotWithShape="1">
            <a:gsLst>
              <a:gs pos="0">
                <a:schemeClr val="bg2"/>
              </a:gs>
              <a:gs pos="50000">
                <a:schemeClr val="bg1"/>
              </a:gs>
              <a:gs pos="100000">
                <a:schemeClr val="bg2"/>
              </a:gs>
            </a:gsLst>
            <a:lin ang="5400000" scaled="1"/>
          </a:gradFill>
          <a:ln w="9525">
            <a:noFill/>
            <a:miter lim="800000"/>
            <a:headEnd/>
            <a:tailEnd/>
          </a:ln>
          <a:effectLst/>
        </p:spPr>
        <p:txBody>
          <a:bodyPr wrap="none" anchor="ctr"/>
          <a:lstStyle/>
          <a:p>
            <a:pPr>
              <a:defRPr/>
            </a:pPr>
            <a:endParaRPr lang="en-US">
              <a:latin typeface="Arial" charset="0"/>
            </a:endParaRPr>
          </a:p>
        </p:txBody>
      </p:sp>
      <p:sp>
        <p:nvSpPr>
          <p:cNvPr id="77833" name="AutoShape 15"/>
          <p:cNvSpPr>
            <a:spLocks noChangeArrowheads="1"/>
          </p:cNvSpPr>
          <p:nvPr/>
        </p:nvSpPr>
        <p:spPr bwMode="auto">
          <a:xfrm rot="5400000" flipH="1">
            <a:off x="3136900" y="3563938"/>
            <a:ext cx="261937" cy="198438"/>
          </a:xfrm>
          <a:prstGeom prst="triangle">
            <a:avLst>
              <a:gd name="adj" fmla="val 50000"/>
            </a:avLst>
          </a:prstGeom>
          <a:solidFill>
            <a:schemeClr val="tx1"/>
          </a:solidFill>
          <a:ln w="9525">
            <a:solidFill>
              <a:schemeClr val="tx1"/>
            </a:solidFill>
            <a:miter lim="800000"/>
            <a:headEnd/>
            <a:tailEnd/>
          </a:ln>
        </p:spPr>
        <p:txBody>
          <a:bodyPr wrap="none" anchor="ctr"/>
          <a:lstStyle/>
          <a:p>
            <a:endParaRPr lang="en-US"/>
          </a:p>
        </p:txBody>
      </p:sp>
      <p:sp>
        <p:nvSpPr>
          <p:cNvPr id="77834" name="Text Box 17"/>
          <p:cNvSpPr txBox="1">
            <a:spLocks noChangeArrowheads="1"/>
          </p:cNvSpPr>
          <p:nvPr/>
        </p:nvSpPr>
        <p:spPr bwMode="auto">
          <a:xfrm>
            <a:off x="1646238" y="3435350"/>
            <a:ext cx="879475" cy="366713"/>
          </a:xfrm>
          <a:prstGeom prst="rect">
            <a:avLst/>
          </a:prstGeom>
          <a:noFill/>
          <a:ln w="9525">
            <a:noFill/>
            <a:miter lim="800000"/>
            <a:headEnd/>
            <a:tailEnd/>
          </a:ln>
        </p:spPr>
        <p:txBody>
          <a:bodyPr wrap="none">
            <a:spAutoFit/>
          </a:bodyPr>
          <a:lstStyle/>
          <a:p>
            <a:r>
              <a:rPr lang="fr-CH"/>
              <a:t>3' OH-'</a:t>
            </a:r>
            <a:endParaRPr lang="de-DE"/>
          </a:p>
        </p:txBody>
      </p:sp>
      <p:sp>
        <p:nvSpPr>
          <p:cNvPr id="77835" name="Rectangle 18"/>
          <p:cNvSpPr>
            <a:spLocks noChangeArrowheads="1"/>
          </p:cNvSpPr>
          <p:nvPr/>
        </p:nvSpPr>
        <p:spPr bwMode="auto">
          <a:xfrm>
            <a:off x="2459038" y="3563938"/>
            <a:ext cx="711200" cy="166687"/>
          </a:xfrm>
          <a:prstGeom prst="rect">
            <a:avLst/>
          </a:prstGeom>
          <a:noFill/>
          <a:ln w="6350">
            <a:solidFill>
              <a:schemeClr val="tx1"/>
            </a:solidFill>
            <a:miter lim="800000"/>
            <a:headEnd/>
            <a:tailEnd/>
          </a:ln>
        </p:spPr>
        <p:txBody>
          <a:bodyPr wrap="none" anchor="ctr"/>
          <a:lstStyle/>
          <a:p>
            <a:endParaRPr lang="en-US"/>
          </a:p>
        </p:txBody>
      </p:sp>
      <p:sp>
        <p:nvSpPr>
          <p:cNvPr id="77836" name="Text Box 20"/>
          <p:cNvSpPr txBox="1">
            <a:spLocks noChangeArrowheads="1"/>
          </p:cNvSpPr>
          <p:nvPr/>
        </p:nvSpPr>
        <p:spPr bwMode="auto">
          <a:xfrm>
            <a:off x="6465888" y="3417888"/>
            <a:ext cx="493712" cy="366712"/>
          </a:xfrm>
          <a:prstGeom prst="rect">
            <a:avLst/>
          </a:prstGeom>
          <a:noFill/>
          <a:ln w="9525">
            <a:noFill/>
            <a:miter lim="800000"/>
            <a:headEnd/>
            <a:tailEnd/>
          </a:ln>
        </p:spPr>
        <p:txBody>
          <a:bodyPr wrap="none">
            <a:spAutoFit/>
          </a:bodyPr>
          <a:lstStyle/>
          <a:p>
            <a:r>
              <a:rPr lang="fr-CH"/>
              <a:t>- 5'</a:t>
            </a:r>
            <a:endParaRPr lang="de-DE"/>
          </a:p>
        </p:txBody>
      </p:sp>
      <p:sp>
        <p:nvSpPr>
          <p:cNvPr id="77837" name="Text Box 21"/>
          <p:cNvSpPr txBox="1">
            <a:spLocks noChangeArrowheads="1"/>
          </p:cNvSpPr>
          <p:nvPr/>
        </p:nvSpPr>
        <p:spPr bwMode="auto">
          <a:xfrm>
            <a:off x="3946525" y="1501775"/>
            <a:ext cx="654050" cy="366713"/>
          </a:xfrm>
          <a:prstGeom prst="rect">
            <a:avLst/>
          </a:prstGeom>
          <a:noFill/>
          <a:ln w="9525">
            <a:noFill/>
            <a:miter lim="800000"/>
            <a:headEnd/>
            <a:tailEnd/>
          </a:ln>
        </p:spPr>
        <p:txBody>
          <a:bodyPr wrap="none">
            <a:spAutoFit/>
          </a:bodyPr>
          <a:lstStyle/>
          <a:p>
            <a:r>
              <a:rPr lang="fr-CH"/>
              <a:t>G/Pr</a:t>
            </a:r>
            <a:endParaRPr lang="en-US"/>
          </a:p>
        </p:txBody>
      </p:sp>
      <p:sp>
        <p:nvSpPr>
          <p:cNvPr id="77838" name="Text Box 22"/>
          <p:cNvSpPr txBox="1">
            <a:spLocks noChangeArrowheads="1"/>
          </p:cNvSpPr>
          <p:nvPr/>
        </p:nvSpPr>
        <p:spPr bwMode="auto">
          <a:xfrm>
            <a:off x="3784600" y="3035300"/>
            <a:ext cx="806450" cy="366713"/>
          </a:xfrm>
          <a:prstGeom prst="rect">
            <a:avLst/>
          </a:prstGeom>
          <a:noFill/>
          <a:ln w="9525">
            <a:noFill/>
            <a:miter lim="800000"/>
            <a:headEnd/>
            <a:tailEnd/>
          </a:ln>
        </p:spPr>
        <p:txBody>
          <a:bodyPr wrap="none">
            <a:spAutoFit/>
          </a:bodyPr>
          <a:lstStyle/>
          <a:p>
            <a:r>
              <a:rPr lang="fr-CH"/>
              <a:t>AG/Pr</a:t>
            </a:r>
            <a:endParaRPr lang="en-US"/>
          </a:p>
        </p:txBody>
      </p:sp>
      <p:sp>
        <p:nvSpPr>
          <p:cNvPr id="77839" name="Line 34"/>
          <p:cNvSpPr>
            <a:spLocks noChangeShapeType="1"/>
          </p:cNvSpPr>
          <p:nvPr/>
        </p:nvSpPr>
        <p:spPr bwMode="auto">
          <a:xfrm>
            <a:off x="5029200" y="2068513"/>
            <a:ext cx="1028700" cy="0"/>
          </a:xfrm>
          <a:prstGeom prst="line">
            <a:avLst/>
          </a:prstGeom>
          <a:noFill/>
          <a:ln w="114300">
            <a:solidFill>
              <a:schemeClr val="tx1"/>
            </a:solidFill>
            <a:prstDash val="sysDot"/>
            <a:round/>
            <a:headEnd/>
            <a:tailEnd/>
          </a:ln>
        </p:spPr>
        <p:txBody>
          <a:bodyPr/>
          <a:lstStyle/>
          <a:p>
            <a:endParaRPr lang="fr-FR"/>
          </a:p>
        </p:txBody>
      </p:sp>
      <p:sp>
        <p:nvSpPr>
          <p:cNvPr id="77840" name="Line 38"/>
          <p:cNvSpPr>
            <a:spLocks noChangeShapeType="1"/>
          </p:cNvSpPr>
          <p:nvPr/>
        </p:nvSpPr>
        <p:spPr bwMode="auto">
          <a:xfrm>
            <a:off x="4997450" y="3656013"/>
            <a:ext cx="1028700" cy="0"/>
          </a:xfrm>
          <a:prstGeom prst="line">
            <a:avLst/>
          </a:prstGeom>
          <a:noFill/>
          <a:ln w="114300">
            <a:solidFill>
              <a:schemeClr val="tx1"/>
            </a:solidFill>
            <a:prstDash val="sysDot"/>
            <a:round/>
            <a:headEnd/>
            <a:tailEnd/>
          </a:ln>
        </p:spPr>
        <p:txBody>
          <a:bodyPr/>
          <a:lstStyle/>
          <a:p>
            <a:endParaRPr lang="fr-FR"/>
          </a:p>
        </p:txBody>
      </p:sp>
      <p:sp>
        <p:nvSpPr>
          <p:cNvPr id="34855" name="Line 39"/>
          <p:cNvSpPr>
            <a:spLocks noChangeShapeType="1"/>
          </p:cNvSpPr>
          <p:nvPr/>
        </p:nvSpPr>
        <p:spPr bwMode="auto">
          <a:xfrm flipH="1">
            <a:off x="2378075" y="2051050"/>
            <a:ext cx="319088" cy="3175"/>
          </a:xfrm>
          <a:prstGeom prst="line">
            <a:avLst/>
          </a:prstGeom>
          <a:noFill/>
          <a:ln w="165100">
            <a:solidFill>
              <a:schemeClr val="tx1"/>
            </a:solidFill>
            <a:round/>
            <a:headEnd/>
            <a:tailEnd/>
          </a:ln>
        </p:spPr>
        <p:txBody>
          <a:bodyPr/>
          <a:lstStyle/>
          <a:p>
            <a:endParaRPr lang="fr-FR"/>
          </a:p>
        </p:txBody>
      </p:sp>
      <p:sp>
        <p:nvSpPr>
          <p:cNvPr id="34856" name="Rectangle 40"/>
          <p:cNvSpPr>
            <a:spLocks noChangeArrowheads="1"/>
          </p:cNvSpPr>
          <p:nvPr/>
        </p:nvSpPr>
        <p:spPr bwMode="auto">
          <a:xfrm>
            <a:off x="2465388" y="3570288"/>
            <a:ext cx="339725" cy="157162"/>
          </a:xfrm>
          <a:prstGeom prst="rect">
            <a:avLst/>
          </a:prstGeom>
          <a:solidFill>
            <a:schemeClr val="bg1"/>
          </a:solidFill>
          <a:ln w="6350">
            <a:solidFill>
              <a:schemeClr val="tx1"/>
            </a:solidFill>
            <a:miter lim="800000"/>
            <a:headEnd/>
            <a:tailEnd/>
          </a:ln>
        </p:spPr>
        <p:txBody>
          <a:bodyPr wrap="none" anchor="ctr"/>
          <a:lstStyle/>
          <a:p>
            <a:endParaRPr lang="en-US"/>
          </a:p>
        </p:txBody>
      </p:sp>
      <p:pic>
        <p:nvPicPr>
          <p:cNvPr id="77843" name="Picture 42" descr="Replication_modulation1"/>
          <p:cNvPicPr>
            <a:picLocks noChangeAspect="1" noChangeArrowheads="1"/>
          </p:cNvPicPr>
          <p:nvPr/>
        </p:nvPicPr>
        <p:blipFill>
          <a:blip r:embed="rId2"/>
          <a:srcRect/>
          <a:stretch>
            <a:fillRect/>
          </a:stretch>
        </p:blipFill>
        <p:spPr bwMode="auto">
          <a:xfrm>
            <a:off x="1343025" y="5113338"/>
            <a:ext cx="5842000" cy="1539875"/>
          </a:xfrm>
          <a:prstGeom prst="rect">
            <a:avLst/>
          </a:prstGeom>
          <a:noFill/>
          <a:ln w="9525">
            <a:noFill/>
            <a:miter lim="800000"/>
            <a:headEnd/>
            <a:tailEnd/>
          </a:ln>
        </p:spPr>
      </p:pic>
      <p:sp>
        <p:nvSpPr>
          <p:cNvPr id="77844" name="Text Box 43"/>
          <p:cNvSpPr txBox="1">
            <a:spLocks noChangeArrowheads="1"/>
          </p:cNvSpPr>
          <p:nvPr/>
        </p:nvSpPr>
        <p:spPr bwMode="auto">
          <a:xfrm>
            <a:off x="7134225" y="5499100"/>
            <a:ext cx="654050" cy="366713"/>
          </a:xfrm>
          <a:prstGeom prst="rect">
            <a:avLst/>
          </a:prstGeom>
          <a:noFill/>
          <a:ln w="9525">
            <a:noFill/>
            <a:miter lim="800000"/>
            <a:headEnd/>
            <a:tailEnd/>
          </a:ln>
        </p:spPr>
        <p:txBody>
          <a:bodyPr wrap="none">
            <a:spAutoFit/>
          </a:bodyPr>
          <a:lstStyle/>
          <a:p>
            <a:r>
              <a:rPr lang="fr-CH"/>
              <a:t>G/Pr</a:t>
            </a:r>
            <a:endParaRPr lang="en-US"/>
          </a:p>
        </p:txBody>
      </p:sp>
      <p:sp>
        <p:nvSpPr>
          <p:cNvPr id="77845" name="Text Box 44"/>
          <p:cNvSpPr txBox="1">
            <a:spLocks noChangeArrowheads="1"/>
          </p:cNvSpPr>
          <p:nvPr/>
        </p:nvSpPr>
        <p:spPr bwMode="auto">
          <a:xfrm>
            <a:off x="695325" y="5765800"/>
            <a:ext cx="806450" cy="366713"/>
          </a:xfrm>
          <a:prstGeom prst="rect">
            <a:avLst/>
          </a:prstGeom>
          <a:noFill/>
          <a:ln w="9525">
            <a:noFill/>
            <a:miter lim="800000"/>
            <a:headEnd/>
            <a:tailEnd/>
          </a:ln>
        </p:spPr>
        <p:txBody>
          <a:bodyPr wrap="none">
            <a:spAutoFit/>
          </a:bodyPr>
          <a:lstStyle/>
          <a:p>
            <a:r>
              <a:rPr lang="fr-CH"/>
              <a:t>AG/Pr</a:t>
            </a:r>
            <a:endParaRPr lang="en-US"/>
          </a:p>
        </p:txBody>
      </p:sp>
      <p:sp>
        <p:nvSpPr>
          <p:cNvPr id="77846" name="AutoShape 45"/>
          <p:cNvSpPr>
            <a:spLocks noChangeArrowheads="1"/>
          </p:cNvSpPr>
          <p:nvPr/>
        </p:nvSpPr>
        <p:spPr bwMode="auto">
          <a:xfrm rot="5400000">
            <a:off x="2824162" y="3346451"/>
            <a:ext cx="295275" cy="3048000"/>
          </a:xfrm>
          <a:prstGeom prst="triangle">
            <a:avLst>
              <a:gd name="adj" fmla="val 53222"/>
            </a:avLst>
          </a:prstGeom>
          <a:solidFill>
            <a:schemeClr val="tx1"/>
          </a:solidFill>
          <a:ln w="9525">
            <a:solidFill>
              <a:schemeClr val="tx1"/>
            </a:solidFill>
            <a:miter lim="800000"/>
            <a:headEnd/>
            <a:tailEnd/>
          </a:ln>
        </p:spPr>
        <p:txBody>
          <a:bodyPr wrap="none" anchor="ctr"/>
          <a:lstStyle/>
          <a:p>
            <a:endParaRPr lang="en-US"/>
          </a:p>
        </p:txBody>
      </p:sp>
      <p:sp>
        <p:nvSpPr>
          <p:cNvPr id="77847" name="Text Box 46"/>
          <p:cNvSpPr txBox="1">
            <a:spLocks noChangeArrowheads="1"/>
          </p:cNvSpPr>
          <p:nvPr/>
        </p:nvSpPr>
        <p:spPr bwMode="auto">
          <a:xfrm>
            <a:off x="1397000" y="4695825"/>
            <a:ext cx="514350" cy="366713"/>
          </a:xfrm>
          <a:prstGeom prst="rect">
            <a:avLst/>
          </a:prstGeom>
          <a:noFill/>
          <a:ln w="9525">
            <a:noFill/>
            <a:miter lim="800000"/>
            <a:headEnd/>
            <a:tailEnd/>
          </a:ln>
        </p:spPr>
        <p:txBody>
          <a:bodyPr wrap="none">
            <a:spAutoFit/>
          </a:bodyPr>
          <a:lstStyle/>
          <a:p>
            <a:r>
              <a:rPr lang="fr-CH">
                <a:solidFill>
                  <a:schemeClr val="bg1"/>
                </a:solidFill>
              </a:rPr>
              <a:t>GP</a:t>
            </a:r>
            <a:endParaRPr lang="en-US">
              <a:solidFill>
                <a:schemeClr val="bg1"/>
              </a:solidFill>
            </a:endParaRPr>
          </a:p>
        </p:txBody>
      </p:sp>
      <p:sp>
        <p:nvSpPr>
          <p:cNvPr id="77848" name="AutoShape 47"/>
          <p:cNvSpPr>
            <a:spLocks noChangeArrowheads="1"/>
          </p:cNvSpPr>
          <p:nvPr/>
        </p:nvSpPr>
        <p:spPr bwMode="auto">
          <a:xfrm rot="5400000">
            <a:off x="5588000" y="3386138"/>
            <a:ext cx="295275" cy="2390775"/>
          </a:xfrm>
          <a:prstGeom prst="triangle">
            <a:avLst>
              <a:gd name="adj" fmla="val 53222"/>
            </a:avLst>
          </a:prstGeom>
          <a:solidFill>
            <a:schemeClr val="bg1"/>
          </a:solidFill>
          <a:ln w="9525">
            <a:solidFill>
              <a:schemeClr val="tx1"/>
            </a:solidFill>
            <a:miter lim="800000"/>
            <a:headEnd/>
            <a:tailEnd/>
          </a:ln>
        </p:spPr>
        <p:txBody>
          <a:bodyPr wrap="none" anchor="ctr"/>
          <a:lstStyle/>
          <a:p>
            <a:endParaRPr lang="en-US"/>
          </a:p>
        </p:txBody>
      </p:sp>
      <p:sp>
        <p:nvSpPr>
          <p:cNvPr id="77849" name="Text Box 48"/>
          <p:cNvSpPr txBox="1">
            <a:spLocks noChangeArrowheads="1"/>
          </p:cNvSpPr>
          <p:nvPr/>
        </p:nvSpPr>
        <p:spPr bwMode="auto">
          <a:xfrm>
            <a:off x="4540250" y="4400550"/>
            <a:ext cx="666750" cy="366713"/>
          </a:xfrm>
          <a:prstGeom prst="rect">
            <a:avLst/>
          </a:prstGeom>
          <a:noFill/>
          <a:ln w="9525">
            <a:noFill/>
            <a:miter lim="800000"/>
            <a:headEnd/>
            <a:tailEnd/>
          </a:ln>
        </p:spPr>
        <p:txBody>
          <a:bodyPr wrap="none">
            <a:spAutoFit/>
          </a:bodyPr>
          <a:lstStyle/>
          <a:p>
            <a:r>
              <a:rPr lang="fr-CH"/>
              <a:t>AGP</a:t>
            </a:r>
            <a:endParaRPr lang="en-US"/>
          </a:p>
        </p:txBody>
      </p:sp>
      <p:sp>
        <p:nvSpPr>
          <p:cNvPr id="77850" name="AutoShape 49"/>
          <p:cNvSpPr>
            <a:spLocks noChangeArrowheads="1"/>
          </p:cNvSpPr>
          <p:nvPr/>
        </p:nvSpPr>
        <p:spPr bwMode="auto">
          <a:xfrm rot="16200000" flipH="1">
            <a:off x="2801937" y="3543301"/>
            <a:ext cx="295275" cy="3048000"/>
          </a:xfrm>
          <a:prstGeom prst="triangle">
            <a:avLst>
              <a:gd name="adj" fmla="val 53222"/>
            </a:avLst>
          </a:prstGeom>
          <a:solidFill>
            <a:schemeClr val="bg1"/>
          </a:solidFill>
          <a:ln w="9525">
            <a:solidFill>
              <a:schemeClr val="tx1"/>
            </a:solidFill>
            <a:miter lim="800000"/>
            <a:headEnd/>
            <a:tailEnd/>
          </a:ln>
        </p:spPr>
        <p:txBody>
          <a:bodyPr wrap="none" anchor="ctr"/>
          <a:lstStyle/>
          <a:p>
            <a:endParaRPr lang="en-US"/>
          </a:p>
        </p:txBody>
      </p:sp>
      <p:sp>
        <p:nvSpPr>
          <p:cNvPr id="77851" name="Text Box 50"/>
          <p:cNvSpPr txBox="1">
            <a:spLocks noChangeArrowheads="1"/>
          </p:cNvSpPr>
          <p:nvPr/>
        </p:nvSpPr>
        <p:spPr bwMode="auto">
          <a:xfrm>
            <a:off x="3860800" y="4883150"/>
            <a:ext cx="666750" cy="366713"/>
          </a:xfrm>
          <a:prstGeom prst="rect">
            <a:avLst/>
          </a:prstGeom>
          <a:noFill/>
          <a:ln w="9525">
            <a:noFill/>
            <a:miter lim="800000"/>
            <a:headEnd/>
            <a:tailEnd/>
          </a:ln>
        </p:spPr>
        <p:txBody>
          <a:bodyPr wrap="none">
            <a:spAutoFit/>
          </a:bodyPr>
          <a:lstStyle/>
          <a:p>
            <a:r>
              <a:rPr lang="fr-CH"/>
              <a:t>AGP</a:t>
            </a:r>
            <a:endParaRPr lang="en-US"/>
          </a:p>
        </p:txBody>
      </p:sp>
      <p:sp>
        <p:nvSpPr>
          <p:cNvPr id="77852" name="AutoShape 51"/>
          <p:cNvSpPr>
            <a:spLocks noChangeArrowheads="1"/>
          </p:cNvSpPr>
          <p:nvPr/>
        </p:nvSpPr>
        <p:spPr bwMode="auto">
          <a:xfrm rot="16200000" flipH="1">
            <a:off x="5556250" y="3573463"/>
            <a:ext cx="295275" cy="2390775"/>
          </a:xfrm>
          <a:prstGeom prst="triangle">
            <a:avLst>
              <a:gd name="adj" fmla="val 53222"/>
            </a:avLst>
          </a:prstGeom>
          <a:solidFill>
            <a:schemeClr val="tx1"/>
          </a:solidFill>
          <a:ln w="9525">
            <a:solidFill>
              <a:schemeClr val="tx1"/>
            </a:solidFill>
            <a:miter lim="800000"/>
            <a:headEnd/>
            <a:tailEnd/>
          </a:ln>
        </p:spPr>
        <p:txBody>
          <a:bodyPr wrap="none" anchor="ctr"/>
          <a:lstStyle/>
          <a:p>
            <a:endParaRPr lang="en-US"/>
          </a:p>
        </p:txBody>
      </p:sp>
      <p:sp>
        <p:nvSpPr>
          <p:cNvPr id="77853" name="Text Box 52"/>
          <p:cNvSpPr txBox="1">
            <a:spLocks noChangeArrowheads="1"/>
          </p:cNvSpPr>
          <p:nvPr/>
        </p:nvSpPr>
        <p:spPr bwMode="auto">
          <a:xfrm>
            <a:off x="6365875" y="4578350"/>
            <a:ext cx="514350" cy="366713"/>
          </a:xfrm>
          <a:prstGeom prst="rect">
            <a:avLst/>
          </a:prstGeom>
          <a:noFill/>
          <a:ln w="9525">
            <a:noFill/>
            <a:miter lim="800000"/>
            <a:headEnd/>
            <a:tailEnd/>
          </a:ln>
        </p:spPr>
        <p:txBody>
          <a:bodyPr wrap="none">
            <a:spAutoFit/>
          </a:bodyPr>
          <a:lstStyle/>
          <a:p>
            <a:r>
              <a:rPr lang="fr-CH">
                <a:solidFill>
                  <a:schemeClr val="bg1"/>
                </a:solidFill>
              </a:rPr>
              <a:t>GP</a:t>
            </a:r>
            <a:endParaRPr lang="en-US">
              <a:solidFill>
                <a:schemeClr val="bg1"/>
              </a:solidFill>
            </a:endParaRPr>
          </a:p>
        </p:txBody>
      </p:sp>
      <p:sp>
        <p:nvSpPr>
          <p:cNvPr id="34869" name="Text Box 53"/>
          <p:cNvSpPr txBox="1">
            <a:spLocks noChangeArrowheads="1"/>
          </p:cNvSpPr>
          <p:nvPr/>
        </p:nvSpPr>
        <p:spPr bwMode="auto">
          <a:xfrm>
            <a:off x="5794375" y="2444750"/>
            <a:ext cx="2743200" cy="366713"/>
          </a:xfrm>
          <a:prstGeom prst="rect">
            <a:avLst/>
          </a:prstGeom>
          <a:noFill/>
          <a:ln w="9525">
            <a:noFill/>
            <a:miter lim="800000"/>
            <a:headEnd/>
            <a:tailEnd/>
          </a:ln>
        </p:spPr>
        <p:txBody>
          <a:bodyPr wrap="none">
            <a:spAutoFit/>
          </a:bodyPr>
          <a:lstStyle/>
          <a:p>
            <a:r>
              <a:rPr lang="fr-CH"/>
              <a:t>Genome&gt;&gt;&gt; Antigenome</a:t>
            </a:r>
            <a:endParaRPr lang="en-US"/>
          </a:p>
        </p:txBody>
      </p:sp>
      <p:sp>
        <p:nvSpPr>
          <p:cNvPr id="34870" name="Rectangle 54"/>
          <p:cNvSpPr>
            <a:spLocks noChangeArrowheads="1"/>
          </p:cNvSpPr>
          <p:nvPr/>
        </p:nvSpPr>
        <p:spPr bwMode="auto">
          <a:xfrm>
            <a:off x="671513" y="4138613"/>
            <a:ext cx="7200900" cy="2752725"/>
          </a:xfrm>
          <a:prstGeom prst="rect">
            <a:avLst/>
          </a:prstGeom>
          <a:solidFill>
            <a:schemeClr val="bg1"/>
          </a:solidFill>
          <a:ln w="9525">
            <a:noFill/>
            <a:miter lim="800000"/>
            <a:headEnd/>
            <a:tailEnd/>
          </a:ln>
        </p:spPr>
        <p:txBody>
          <a:bodyPr wrap="none" anchor="ctr"/>
          <a:lstStyle/>
          <a:p>
            <a:pPr algn="ctr"/>
            <a:endParaRPr lang="en-US"/>
          </a:p>
        </p:txBody>
      </p:sp>
      <p:sp>
        <p:nvSpPr>
          <p:cNvPr id="34872" name="Text Box 56"/>
          <p:cNvSpPr txBox="1">
            <a:spLocks noChangeArrowheads="1"/>
          </p:cNvSpPr>
          <p:nvPr/>
        </p:nvSpPr>
        <p:spPr bwMode="auto">
          <a:xfrm>
            <a:off x="5876925" y="3921125"/>
            <a:ext cx="3168650" cy="641350"/>
          </a:xfrm>
          <a:prstGeom prst="rect">
            <a:avLst/>
          </a:prstGeom>
          <a:noFill/>
          <a:ln w="9525">
            <a:noFill/>
            <a:miter lim="800000"/>
            <a:headEnd/>
            <a:tailEnd/>
          </a:ln>
        </p:spPr>
        <p:txBody>
          <a:bodyPr wrap="none">
            <a:spAutoFit/>
          </a:bodyPr>
          <a:lstStyle/>
          <a:p>
            <a:r>
              <a:rPr lang="fr-CH" sz="3600">
                <a:solidFill>
                  <a:srgbClr val="FF0000"/>
                </a:solidFill>
              </a:rPr>
              <a:t>AG/Pr&gt;&gt;&gt;G/Pr</a:t>
            </a:r>
            <a:endParaRPr lang="en-US" sz="3600">
              <a:solidFill>
                <a:srgbClr val="FF0000"/>
              </a:solidFill>
            </a:endParaRPr>
          </a:p>
        </p:txBody>
      </p:sp>
      <p:sp>
        <p:nvSpPr>
          <p:cNvPr id="33" name="Rectangle 3"/>
          <p:cNvSpPr txBox="1">
            <a:spLocks noChangeArrowheads="1"/>
          </p:cNvSpPr>
          <p:nvPr/>
        </p:nvSpPr>
        <p:spPr>
          <a:xfrm>
            <a:off x="533400" y="-76200"/>
            <a:ext cx="8229600" cy="712788"/>
          </a:xfrm>
          <a:prstGeom prst="rect">
            <a:avLst/>
          </a:prstGeom>
        </p:spPr>
        <p:txBody>
          <a:bodyPr/>
          <a:lstStyle/>
          <a:p>
            <a:pPr marL="342900" indent="-342900" algn="ctr">
              <a:lnSpc>
                <a:spcPct val="90000"/>
              </a:lnSpc>
              <a:spcBef>
                <a:spcPct val="20000"/>
              </a:spcBef>
              <a:defRPr/>
            </a:pPr>
            <a:r>
              <a:rPr lang="fr-CH" sz="4000" b="1" kern="0" dirty="0">
                <a:latin typeface="Times New Roman" pitchFamily="18" charset="0"/>
                <a:cs typeface="Times New Roman" pitchFamily="18" charset="0"/>
              </a:rPr>
              <a:t>Reverse </a:t>
            </a:r>
            <a:r>
              <a:rPr lang="fr-CH" sz="4000" b="1" kern="0" dirty="0" err="1">
                <a:latin typeface="Times New Roman" pitchFamily="18" charset="0"/>
                <a:cs typeface="Times New Roman" pitchFamily="18" charset="0"/>
              </a:rPr>
              <a:t>genetics</a:t>
            </a:r>
            <a:r>
              <a:rPr lang="fr-CH" sz="4000" b="1" kern="0" dirty="0">
                <a:latin typeface="Times New Roman" pitchFamily="18" charset="0"/>
                <a:cs typeface="Times New Roman" pitchFamily="18" charset="0"/>
              </a:rPr>
              <a:t> system</a:t>
            </a:r>
          </a:p>
        </p:txBody>
      </p:sp>
      <p:sp>
        <p:nvSpPr>
          <p:cNvPr id="34" name="Rectangle 3"/>
          <p:cNvSpPr txBox="1">
            <a:spLocks noChangeArrowheads="1"/>
          </p:cNvSpPr>
          <p:nvPr/>
        </p:nvSpPr>
        <p:spPr bwMode="auto">
          <a:xfrm>
            <a:off x="533400" y="800100"/>
            <a:ext cx="8229600" cy="712788"/>
          </a:xfrm>
          <a:prstGeom prst="rect">
            <a:avLst/>
          </a:prstGeom>
          <a:noFill/>
          <a:ln w="9525">
            <a:noFill/>
            <a:miter lim="800000"/>
            <a:headEnd/>
            <a:tailEnd/>
          </a:ln>
        </p:spPr>
        <p:txBody>
          <a:bodyPr/>
          <a:lstStyle/>
          <a:p>
            <a:pPr marL="342900" indent="-342900" algn="ctr">
              <a:lnSpc>
                <a:spcPct val="90000"/>
              </a:lnSpc>
              <a:spcBef>
                <a:spcPct val="20000"/>
              </a:spcBef>
              <a:defRPr/>
            </a:pPr>
            <a:r>
              <a:rPr lang="fr-CH" sz="3200" b="1" i="1" kern="0" dirty="0" err="1">
                <a:latin typeface="Times New Roman" pitchFamily="18" charset="0"/>
                <a:cs typeface="Times New Roman" pitchFamily="18" charset="0"/>
              </a:rPr>
              <a:t>What</a:t>
            </a:r>
            <a:r>
              <a:rPr lang="fr-CH" sz="3200" b="1" i="1" kern="0" dirty="0">
                <a:latin typeface="Times New Roman" pitchFamily="18" charset="0"/>
                <a:cs typeface="Times New Roman" pitchFamily="18" charset="0"/>
              </a:rPr>
              <a:t> </a:t>
            </a:r>
            <a:r>
              <a:rPr lang="fr-CH" sz="3200" b="1" i="1" kern="0" dirty="0" err="1">
                <a:latin typeface="Times New Roman" pitchFamily="18" charset="0"/>
                <a:cs typeface="Times New Roman" pitchFamily="18" charset="0"/>
              </a:rPr>
              <a:t>can</a:t>
            </a:r>
            <a:r>
              <a:rPr lang="fr-CH" sz="3200" b="1" i="1" kern="0" dirty="0">
                <a:latin typeface="Times New Roman" pitchFamily="18" charset="0"/>
                <a:cs typeface="Times New Roman" pitchFamily="18" charset="0"/>
              </a:rPr>
              <a:t> </a:t>
            </a:r>
            <a:r>
              <a:rPr lang="fr-CH" sz="3200" b="1" i="1" kern="0" dirty="0" err="1">
                <a:latin typeface="Times New Roman" pitchFamily="18" charset="0"/>
                <a:cs typeface="Times New Roman" pitchFamily="18" charset="0"/>
              </a:rPr>
              <a:t>you</a:t>
            </a:r>
            <a:r>
              <a:rPr lang="fr-CH" sz="3200" b="1" i="1" kern="0" dirty="0">
                <a:latin typeface="Times New Roman" pitchFamily="18" charset="0"/>
                <a:cs typeface="Times New Roman" pitchFamily="18" charset="0"/>
              </a:rPr>
              <a:t> do </a:t>
            </a:r>
            <a:r>
              <a:rPr lang="fr-CH" sz="3200" b="1" i="1" kern="0" dirty="0" err="1">
                <a:latin typeface="Times New Roman" pitchFamily="18" charset="0"/>
                <a:cs typeface="Times New Roman" pitchFamily="18" charset="0"/>
              </a:rPr>
              <a:t>with</a:t>
            </a:r>
            <a:r>
              <a:rPr lang="fr-CH" sz="3200" b="1" i="1" kern="0" dirty="0">
                <a:latin typeface="Times New Roman" pitchFamily="18" charset="0"/>
                <a:cs typeface="Times New Roman" pitchFamily="18"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4869"/>
                                        </p:tgtEl>
                                        <p:attrNameLst>
                                          <p:attrName>style.visibility</p:attrName>
                                        </p:attrNameLst>
                                      </p:cBhvr>
                                      <p:to>
                                        <p:strVal val="visible"/>
                                      </p:to>
                                    </p:set>
                                    <p:animEffect transition="in" filter="fade">
                                      <p:cBhvr>
                                        <p:cTn id="7" dur="2000"/>
                                        <p:tgtEl>
                                          <p:spTgt spid="34869"/>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grpId="0" nodeType="clickEffect">
                                  <p:stCondLst>
                                    <p:cond delay="0"/>
                                  </p:stCondLst>
                                  <p:childTnLst>
                                    <p:animMotion origin="layout" path="M -0.00278 -0.00069 L 0.00347 0.23125 " pathEditMode="relative" rAng="0" ptsTypes="AA">
                                      <p:cBhvr>
                                        <p:cTn id="11" dur="2000" fill="hold"/>
                                        <p:tgtEl>
                                          <p:spTgt spid="34855"/>
                                        </p:tgtEl>
                                        <p:attrNameLst>
                                          <p:attrName>ppt_x</p:attrName>
                                          <p:attrName>ppt_y</p:attrName>
                                        </p:attrNameLst>
                                      </p:cBhvr>
                                      <p:rCtr x="300" y="11600"/>
                                    </p:animMotion>
                                  </p:childTnLst>
                                </p:cTn>
                              </p:par>
                              <p:par>
                                <p:cTn id="12" presetID="0" presetClass="path" presetSubtype="0" accel="50000" decel="50000" fill="hold" grpId="0" nodeType="withEffect">
                                  <p:stCondLst>
                                    <p:cond delay="0"/>
                                  </p:stCondLst>
                                  <p:childTnLst>
                                    <p:animMotion origin="layout" path="M 0.00104 -0.00138 L -0.01354 -0.23333 " pathEditMode="relative" rAng="0" ptsTypes="AA">
                                      <p:cBhvr>
                                        <p:cTn id="13" dur="2000" fill="hold"/>
                                        <p:tgtEl>
                                          <p:spTgt spid="34856"/>
                                        </p:tgtEl>
                                        <p:attrNameLst>
                                          <p:attrName>ppt_x</p:attrName>
                                          <p:attrName>ppt_y</p:attrName>
                                        </p:attrNameLst>
                                      </p:cBhvr>
                                      <p:rCtr x="-700" y="-11600"/>
                                    </p:animMotion>
                                  </p:childTnLst>
                                </p:cTn>
                              </p:par>
                            </p:childTnLst>
                          </p:cTn>
                        </p:par>
                      </p:childTnLst>
                    </p:cTn>
                  </p:par>
                  <p:par>
                    <p:cTn id="14" fill="hold">
                      <p:stCondLst>
                        <p:cond delay="indefinite"/>
                      </p:stCondLst>
                      <p:childTnLst>
                        <p:par>
                          <p:cTn id="15" fill="hold">
                            <p:stCondLst>
                              <p:cond delay="0"/>
                            </p:stCondLst>
                            <p:childTnLst>
                              <p:par>
                                <p:cTn id="16" presetID="4" presetClass="exit" presetSubtype="16" fill="hold" nodeType="clickEffect">
                                  <p:stCondLst>
                                    <p:cond delay="0"/>
                                  </p:stCondLst>
                                  <p:childTnLst>
                                    <p:animEffect transition="out" filter="box(in)">
                                      <p:cBhvr>
                                        <p:cTn id="17" dur="500"/>
                                        <p:tgtEl>
                                          <p:spTgt spid="34870"/>
                                        </p:tgtEl>
                                      </p:cBhvr>
                                    </p:animEffect>
                                    <p:set>
                                      <p:cBhvr>
                                        <p:cTn id="18" dur="1" fill="hold">
                                          <p:stCondLst>
                                            <p:cond delay="499"/>
                                          </p:stCondLst>
                                        </p:cTn>
                                        <p:tgtEl>
                                          <p:spTgt spid="3487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34872"/>
                                        </p:tgtEl>
                                        <p:attrNameLst>
                                          <p:attrName>style.visibility</p:attrName>
                                        </p:attrNameLst>
                                      </p:cBhvr>
                                      <p:to>
                                        <p:strVal val="visible"/>
                                      </p:to>
                                    </p:set>
                                    <p:animEffect transition="in" filter="box(in)">
                                      <p:cBhvr>
                                        <p:cTn id="23" dur="500"/>
                                        <p:tgtEl>
                                          <p:spTgt spid="348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55" grpId="0" animBg="1"/>
      <p:bldP spid="34856" grpId="0" animBg="1"/>
      <p:bldP spid="34869" grpId="0"/>
      <p:bldP spid="34872"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3"/>
          <p:cNvSpPr>
            <a:spLocks noGrp="1" noChangeArrowheads="1"/>
          </p:cNvSpPr>
          <p:nvPr>
            <p:ph type="body" idx="1"/>
          </p:nvPr>
        </p:nvSpPr>
        <p:spPr>
          <a:xfrm>
            <a:off x="533400" y="325438"/>
            <a:ext cx="8229600" cy="712787"/>
          </a:xfrm>
        </p:spPr>
        <p:txBody>
          <a:bodyPr/>
          <a:lstStyle/>
          <a:p>
            <a:pPr algn="ctr" eaLnBrk="1" hangingPunct="1">
              <a:lnSpc>
                <a:spcPct val="90000"/>
              </a:lnSpc>
              <a:buFontTx/>
              <a:buNone/>
            </a:pPr>
            <a:r>
              <a:rPr lang="fr-CH" sz="4000" b="1" smtClean="0">
                <a:latin typeface="Times New Roman" pitchFamily="18" charset="0"/>
                <a:cs typeface="Times New Roman" pitchFamily="18" charset="0"/>
              </a:rPr>
              <a:t>Reverse genetics system</a:t>
            </a:r>
          </a:p>
        </p:txBody>
      </p:sp>
      <p:sp>
        <p:nvSpPr>
          <p:cNvPr id="4" name="Rectangle 3"/>
          <p:cNvSpPr txBox="1">
            <a:spLocks noChangeArrowheads="1"/>
          </p:cNvSpPr>
          <p:nvPr/>
        </p:nvSpPr>
        <p:spPr bwMode="auto">
          <a:xfrm>
            <a:off x="533400" y="1328738"/>
            <a:ext cx="8229600" cy="712787"/>
          </a:xfrm>
          <a:prstGeom prst="rect">
            <a:avLst/>
          </a:prstGeom>
          <a:noFill/>
          <a:ln w="9525">
            <a:noFill/>
            <a:miter lim="800000"/>
            <a:headEnd/>
            <a:tailEnd/>
          </a:ln>
        </p:spPr>
        <p:txBody>
          <a:bodyPr/>
          <a:lstStyle/>
          <a:p>
            <a:pPr marL="342900" indent="-342900" algn="ctr">
              <a:lnSpc>
                <a:spcPct val="90000"/>
              </a:lnSpc>
              <a:spcBef>
                <a:spcPct val="20000"/>
              </a:spcBef>
              <a:defRPr/>
            </a:pPr>
            <a:r>
              <a:rPr lang="fr-CH" sz="3600" b="1" i="1" kern="0" dirty="0" err="1">
                <a:latin typeface="Times New Roman" pitchFamily="18" charset="0"/>
                <a:cs typeface="Times New Roman" pitchFamily="18" charset="0"/>
              </a:rPr>
              <a:t>Minigenome</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What</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is</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that</a:t>
            </a:r>
            <a:r>
              <a:rPr lang="fr-CH" sz="3600" b="1" i="1" kern="0" dirty="0">
                <a:latin typeface="Times New Roman" pitchFamily="18" charset="0"/>
                <a:cs typeface="Times New Roman" pitchFamily="18" charset="0"/>
              </a:rPr>
              <a:t>?</a:t>
            </a:r>
          </a:p>
        </p:txBody>
      </p:sp>
      <p:grpSp>
        <p:nvGrpSpPr>
          <p:cNvPr id="2" name="Groupe 73"/>
          <p:cNvGrpSpPr>
            <a:grpSpLocks/>
          </p:cNvGrpSpPr>
          <p:nvPr/>
        </p:nvGrpSpPr>
        <p:grpSpPr bwMode="auto">
          <a:xfrm>
            <a:off x="406400" y="2625725"/>
            <a:ext cx="8521700" cy="3378200"/>
            <a:chOff x="406502" y="2625714"/>
            <a:chExt cx="8521813" cy="3378237"/>
          </a:xfrm>
        </p:grpSpPr>
        <p:grpSp>
          <p:nvGrpSpPr>
            <p:cNvPr id="78853" name="Groupe 56"/>
            <p:cNvGrpSpPr>
              <a:grpSpLocks/>
            </p:cNvGrpSpPr>
            <p:nvPr/>
          </p:nvGrpSpPr>
          <p:grpSpPr bwMode="auto">
            <a:xfrm>
              <a:off x="406502" y="2625714"/>
              <a:ext cx="8521813" cy="3378237"/>
              <a:chOff x="406502" y="2808519"/>
              <a:chExt cx="8521813" cy="3378237"/>
            </a:xfrm>
          </p:grpSpPr>
          <p:grpSp>
            <p:nvGrpSpPr>
              <p:cNvPr id="78858" name="Group 67"/>
              <p:cNvGrpSpPr>
                <a:grpSpLocks/>
              </p:cNvGrpSpPr>
              <p:nvPr/>
            </p:nvGrpSpPr>
            <p:grpSpPr bwMode="auto">
              <a:xfrm>
                <a:off x="503076" y="2808519"/>
                <a:ext cx="8425239" cy="2210495"/>
                <a:chOff x="181" y="1818"/>
                <a:chExt cx="5507" cy="1648"/>
              </a:xfrm>
            </p:grpSpPr>
            <p:sp>
              <p:nvSpPr>
                <p:cNvPr id="78860" name="Freeform 71"/>
                <p:cNvSpPr>
                  <a:spLocks/>
                </p:cNvSpPr>
                <p:nvPr/>
              </p:nvSpPr>
              <p:spPr bwMode="auto">
                <a:xfrm>
                  <a:off x="5659" y="2145"/>
                  <a:ext cx="29" cy="19"/>
                </a:xfrm>
                <a:custGeom>
                  <a:avLst/>
                  <a:gdLst>
                    <a:gd name="T0" fmla="*/ 0 w 29"/>
                    <a:gd name="T1" fmla="*/ 21 h 21"/>
                    <a:gd name="T2" fmla="*/ 10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0" y="0"/>
                      </a:lnTo>
                      <a:lnTo>
                        <a:pt x="29" y="0"/>
                      </a:lnTo>
                      <a:lnTo>
                        <a:pt x="12" y="21"/>
                      </a:lnTo>
                      <a:lnTo>
                        <a:pt x="0" y="21"/>
                      </a:lnTo>
                      <a:close/>
                    </a:path>
                  </a:pathLst>
                </a:custGeom>
                <a:solidFill>
                  <a:srgbClr val="393633"/>
                </a:solidFill>
                <a:ln w="9525">
                  <a:noFill/>
                  <a:round/>
                  <a:headEnd/>
                  <a:tailEnd/>
                </a:ln>
              </p:spPr>
              <p:txBody>
                <a:bodyPr/>
                <a:lstStyle/>
                <a:p>
                  <a:endParaRPr lang="fr-FR"/>
                </a:p>
              </p:txBody>
            </p:sp>
            <p:sp>
              <p:nvSpPr>
                <p:cNvPr id="78861" name="Line 72"/>
                <p:cNvSpPr>
                  <a:spLocks noChangeShapeType="1"/>
                </p:cNvSpPr>
                <p:nvPr/>
              </p:nvSpPr>
              <p:spPr bwMode="auto">
                <a:xfrm>
                  <a:off x="514" y="2192"/>
                  <a:ext cx="4904" cy="0"/>
                </a:xfrm>
                <a:prstGeom prst="line">
                  <a:avLst/>
                </a:prstGeom>
                <a:noFill/>
                <a:ln w="76200">
                  <a:solidFill>
                    <a:schemeClr val="tx1"/>
                  </a:solidFill>
                  <a:round/>
                  <a:headEnd/>
                  <a:tailEnd/>
                </a:ln>
              </p:spPr>
              <p:txBody>
                <a:bodyPr wrap="none" anchor="ctr"/>
                <a:lstStyle/>
                <a:p>
                  <a:endParaRPr lang="fr-FR"/>
                </a:p>
              </p:txBody>
            </p:sp>
            <p:sp>
              <p:nvSpPr>
                <p:cNvPr id="78862" name="Rectangle 73"/>
                <p:cNvSpPr>
                  <a:spLocks noChangeArrowheads="1"/>
                </p:cNvSpPr>
                <p:nvPr/>
              </p:nvSpPr>
              <p:spPr bwMode="auto">
                <a:xfrm>
                  <a:off x="1308" y="2079"/>
                  <a:ext cx="435" cy="237"/>
                </a:xfrm>
                <a:prstGeom prst="rect">
                  <a:avLst/>
                </a:prstGeom>
                <a:solidFill>
                  <a:srgbClr val="FEF800"/>
                </a:solidFill>
                <a:ln w="9525">
                  <a:noFill/>
                  <a:miter lim="800000"/>
                  <a:headEnd/>
                  <a:tailEnd/>
                </a:ln>
              </p:spPr>
              <p:txBody>
                <a:bodyPr/>
                <a:lstStyle/>
                <a:p>
                  <a:r>
                    <a:rPr lang="de-DE" sz="1400" b="1">
                      <a:solidFill>
                        <a:srgbClr val="000066"/>
                      </a:solidFill>
                    </a:rPr>
                    <a:t>VP35</a:t>
                  </a:r>
                  <a:endParaRPr lang="de-DE" sz="1400"/>
                </a:p>
              </p:txBody>
            </p:sp>
            <p:sp>
              <p:nvSpPr>
                <p:cNvPr id="78863" name="Freeform 74"/>
                <p:cNvSpPr>
                  <a:spLocks/>
                </p:cNvSpPr>
                <p:nvPr/>
              </p:nvSpPr>
              <p:spPr bwMode="auto">
                <a:xfrm>
                  <a:off x="1317" y="2075"/>
                  <a:ext cx="434" cy="15"/>
                </a:xfrm>
                <a:custGeom>
                  <a:avLst/>
                  <a:gdLst>
                    <a:gd name="T0" fmla="*/ 472 w 472"/>
                    <a:gd name="T1" fmla="*/ 9 h 17"/>
                    <a:gd name="T2" fmla="*/ 464 w 472"/>
                    <a:gd name="T3" fmla="*/ 0 h 17"/>
                    <a:gd name="T4" fmla="*/ 0 w 472"/>
                    <a:gd name="T5" fmla="*/ 0 h 17"/>
                    <a:gd name="T6" fmla="*/ 0 w 472"/>
                    <a:gd name="T7" fmla="*/ 17 h 17"/>
                    <a:gd name="T8" fmla="*/ 464 w 472"/>
                    <a:gd name="T9" fmla="*/ 17 h 17"/>
                    <a:gd name="T10" fmla="*/ 457 w 472"/>
                    <a:gd name="T11" fmla="*/ 9 h 17"/>
                    <a:gd name="T12" fmla="*/ 472 w 472"/>
                    <a:gd name="T13" fmla="*/ 9 h 17"/>
                    <a:gd name="T14" fmla="*/ 472 w 472"/>
                    <a:gd name="T15" fmla="*/ 0 h 17"/>
                    <a:gd name="T16" fmla="*/ 464 w 472"/>
                    <a:gd name="T17" fmla="*/ 0 h 17"/>
                    <a:gd name="T18" fmla="*/ 472 w 472"/>
                    <a:gd name="T19" fmla="*/ 9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2"/>
                    <a:gd name="T31" fmla="*/ 0 h 17"/>
                    <a:gd name="T32" fmla="*/ 472 w 472"/>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2" h="17">
                      <a:moveTo>
                        <a:pt x="472" y="9"/>
                      </a:moveTo>
                      <a:lnTo>
                        <a:pt x="464" y="0"/>
                      </a:lnTo>
                      <a:lnTo>
                        <a:pt x="0" y="0"/>
                      </a:lnTo>
                      <a:lnTo>
                        <a:pt x="0" y="17"/>
                      </a:lnTo>
                      <a:lnTo>
                        <a:pt x="464" y="17"/>
                      </a:lnTo>
                      <a:lnTo>
                        <a:pt x="457" y="9"/>
                      </a:lnTo>
                      <a:lnTo>
                        <a:pt x="472" y="9"/>
                      </a:lnTo>
                      <a:lnTo>
                        <a:pt x="472" y="0"/>
                      </a:lnTo>
                      <a:lnTo>
                        <a:pt x="464" y="0"/>
                      </a:lnTo>
                      <a:lnTo>
                        <a:pt x="472" y="9"/>
                      </a:lnTo>
                      <a:close/>
                    </a:path>
                  </a:pathLst>
                </a:custGeom>
                <a:solidFill>
                  <a:srgbClr val="1F1A17"/>
                </a:solidFill>
                <a:ln w="9525">
                  <a:noFill/>
                  <a:round/>
                  <a:headEnd/>
                  <a:tailEnd/>
                </a:ln>
              </p:spPr>
              <p:txBody>
                <a:bodyPr/>
                <a:lstStyle/>
                <a:p>
                  <a:endParaRPr lang="fr-FR"/>
                </a:p>
              </p:txBody>
            </p:sp>
            <p:sp>
              <p:nvSpPr>
                <p:cNvPr id="78864" name="Freeform 75"/>
                <p:cNvSpPr>
                  <a:spLocks/>
                </p:cNvSpPr>
                <p:nvPr/>
              </p:nvSpPr>
              <p:spPr bwMode="auto">
                <a:xfrm>
                  <a:off x="1737" y="2083"/>
                  <a:ext cx="14" cy="244"/>
                </a:xfrm>
                <a:custGeom>
                  <a:avLst/>
                  <a:gdLst>
                    <a:gd name="T0" fmla="*/ 7 w 15"/>
                    <a:gd name="T1" fmla="*/ 271 h 271"/>
                    <a:gd name="T2" fmla="*/ 15 w 15"/>
                    <a:gd name="T3" fmla="*/ 263 h 271"/>
                    <a:gd name="T4" fmla="*/ 15 w 15"/>
                    <a:gd name="T5" fmla="*/ 0 h 271"/>
                    <a:gd name="T6" fmla="*/ 0 w 15"/>
                    <a:gd name="T7" fmla="*/ 0 h 271"/>
                    <a:gd name="T8" fmla="*/ 0 w 15"/>
                    <a:gd name="T9" fmla="*/ 263 h 271"/>
                    <a:gd name="T10" fmla="*/ 7 w 15"/>
                    <a:gd name="T11" fmla="*/ 255 h 271"/>
                    <a:gd name="T12" fmla="*/ 7 w 15"/>
                    <a:gd name="T13" fmla="*/ 271 h 271"/>
                    <a:gd name="T14" fmla="*/ 15 w 15"/>
                    <a:gd name="T15" fmla="*/ 271 h 271"/>
                    <a:gd name="T16" fmla="*/ 15 w 15"/>
                    <a:gd name="T17" fmla="*/ 263 h 271"/>
                    <a:gd name="T18" fmla="*/ 7 w 15"/>
                    <a:gd name="T19" fmla="*/ 271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271"/>
                    <a:gd name="T32" fmla="*/ 15 w 15"/>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271">
                      <a:moveTo>
                        <a:pt x="7" y="271"/>
                      </a:moveTo>
                      <a:lnTo>
                        <a:pt x="15" y="263"/>
                      </a:lnTo>
                      <a:lnTo>
                        <a:pt x="15" y="0"/>
                      </a:lnTo>
                      <a:lnTo>
                        <a:pt x="0" y="0"/>
                      </a:lnTo>
                      <a:lnTo>
                        <a:pt x="0" y="263"/>
                      </a:lnTo>
                      <a:lnTo>
                        <a:pt x="7" y="255"/>
                      </a:lnTo>
                      <a:lnTo>
                        <a:pt x="7" y="271"/>
                      </a:lnTo>
                      <a:lnTo>
                        <a:pt x="15" y="271"/>
                      </a:lnTo>
                      <a:lnTo>
                        <a:pt x="15" y="263"/>
                      </a:lnTo>
                      <a:lnTo>
                        <a:pt x="7" y="271"/>
                      </a:lnTo>
                      <a:close/>
                    </a:path>
                  </a:pathLst>
                </a:custGeom>
                <a:solidFill>
                  <a:srgbClr val="1F1A17"/>
                </a:solidFill>
                <a:ln w="9525">
                  <a:noFill/>
                  <a:round/>
                  <a:headEnd/>
                  <a:tailEnd/>
                </a:ln>
              </p:spPr>
              <p:txBody>
                <a:bodyPr/>
                <a:lstStyle/>
                <a:p>
                  <a:endParaRPr lang="fr-FR"/>
                </a:p>
              </p:txBody>
            </p:sp>
            <p:sp>
              <p:nvSpPr>
                <p:cNvPr id="78865" name="Freeform 76"/>
                <p:cNvSpPr>
                  <a:spLocks/>
                </p:cNvSpPr>
                <p:nvPr/>
              </p:nvSpPr>
              <p:spPr bwMode="auto">
                <a:xfrm>
                  <a:off x="1308" y="2313"/>
                  <a:ext cx="435" cy="14"/>
                </a:xfrm>
                <a:custGeom>
                  <a:avLst/>
                  <a:gdLst>
                    <a:gd name="T0" fmla="*/ 0 w 474"/>
                    <a:gd name="T1" fmla="*/ 8 h 16"/>
                    <a:gd name="T2" fmla="*/ 10 w 474"/>
                    <a:gd name="T3" fmla="*/ 16 h 16"/>
                    <a:gd name="T4" fmla="*/ 474 w 474"/>
                    <a:gd name="T5" fmla="*/ 16 h 16"/>
                    <a:gd name="T6" fmla="*/ 474 w 474"/>
                    <a:gd name="T7" fmla="*/ 0 h 16"/>
                    <a:gd name="T8" fmla="*/ 10 w 474"/>
                    <a:gd name="T9" fmla="*/ 0 h 16"/>
                    <a:gd name="T10" fmla="*/ 18 w 474"/>
                    <a:gd name="T11" fmla="*/ 8 h 16"/>
                    <a:gd name="T12" fmla="*/ 0 w 474"/>
                    <a:gd name="T13" fmla="*/ 8 h 16"/>
                    <a:gd name="T14" fmla="*/ 0 w 474"/>
                    <a:gd name="T15" fmla="*/ 16 h 16"/>
                    <a:gd name="T16" fmla="*/ 10 w 474"/>
                    <a:gd name="T17" fmla="*/ 16 h 16"/>
                    <a:gd name="T18" fmla="*/ 0 w 474"/>
                    <a:gd name="T19" fmla="*/ 8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4"/>
                    <a:gd name="T31" fmla="*/ 0 h 16"/>
                    <a:gd name="T32" fmla="*/ 474 w 474"/>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4" h="16">
                      <a:moveTo>
                        <a:pt x="0" y="8"/>
                      </a:moveTo>
                      <a:lnTo>
                        <a:pt x="10" y="16"/>
                      </a:lnTo>
                      <a:lnTo>
                        <a:pt x="474" y="16"/>
                      </a:lnTo>
                      <a:lnTo>
                        <a:pt x="474" y="0"/>
                      </a:lnTo>
                      <a:lnTo>
                        <a:pt x="10" y="0"/>
                      </a:lnTo>
                      <a:lnTo>
                        <a:pt x="18" y="8"/>
                      </a:lnTo>
                      <a:lnTo>
                        <a:pt x="0" y="8"/>
                      </a:lnTo>
                      <a:lnTo>
                        <a:pt x="0" y="16"/>
                      </a:lnTo>
                      <a:lnTo>
                        <a:pt x="10" y="16"/>
                      </a:lnTo>
                      <a:lnTo>
                        <a:pt x="0" y="8"/>
                      </a:lnTo>
                      <a:close/>
                    </a:path>
                  </a:pathLst>
                </a:custGeom>
                <a:solidFill>
                  <a:srgbClr val="1F1A17"/>
                </a:solidFill>
                <a:ln w="9525">
                  <a:noFill/>
                  <a:round/>
                  <a:headEnd/>
                  <a:tailEnd/>
                </a:ln>
              </p:spPr>
              <p:txBody>
                <a:bodyPr/>
                <a:lstStyle/>
                <a:p>
                  <a:endParaRPr lang="fr-FR"/>
                </a:p>
              </p:txBody>
            </p:sp>
            <p:sp>
              <p:nvSpPr>
                <p:cNvPr id="78866" name="Freeform 77"/>
                <p:cNvSpPr>
                  <a:spLocks/>
                </p:cNvSpPr>
                <p:nvPr/>
              </p:nvSpPr>
              <p:spPr bwMode="auto">
                <a:xfrm>
                  <a:off x="1308" y="2075"/>
                  <a:ext cx="16" cy="245"/>
                </a:xfrm>
                <a:custGeom>
                  <a:avLst/>
                  <a:gdLst>
                    <a:gd name="T0" fmla="*/ 10 w 18"/>
                    <a:gd name="T1" fmla="*/ 0 h 272"/>
                    <a:gd name="T2" fmla="*/ 0 w 18"/>
                    <a:gd name="T3" fmla="*/ 9 h 272"/>
                    <a:gd name="T4" fmla="*/ 0 w 18"/>
                    <a:gd name="T5" fmla="*/ 272 h 272"/>
                    <a:gd name="T6" fmla="*/ 18 w 18"/>
                    <a:gd name="T7" fmla="*/ 272 h 272"/>
                    <a:gd name="T8" fmla="*/ 18 w 18"/>
                    <a:gd name="T9" fmla="*/ 9 h 272"/>
                    <a:gd name="T10" fmla="*/ 10 w 18"/>
                    <a:gd name="T11" fmla="*/ 17 h 272"/>
                    <a:gd name="T12" fmla="*/ 10 w 18"/>
                    <a:gd name="T13" fmla="*/ 0 h 272"/>
                    <a:gd name="T14" fmla="*/ 0 w 18"/>
                    <a:gd name="T15" fmla="*/ 0 h 272"/>
                    <a:gd name="T16" fmla="*/ 0 w 18"/>
                    <a:gd name="T17" fmla="*/ 9 h 272"/>
                    <a:gd name="T18" fmla="*/ 10 w 18"/>
                    <a:gd name="T19" fmla="*/ 0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8"/>
                    <a:gd name="T31" fmla="*/ 0 h 272"/>
                    <a:gd name="T32" fmla="*/ 18 w 18"/>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8" h="272">
                      <a:moveTo>
                        <a:pt x="10" y="0"/>
                      </a:moveTo>
                      <a:lnTo>
                        <a:pt x="0" y="9"/>
                      </a:lnTo>
                      <a:lnTo>
                        <a:pt x="0" y="272"/>
                      </a:lnTo>
                      <a:lnTo>
                        <a:pt x="18" y="272"/>
                      </a:lnTo>
                      <a:lnTo>
                        <a:pt x="18" y="9"/>
                      </a:lnTo>
                      <a:lnTo>
                        <a:pt x="10" y="17"/>
                      </a:lnTo>
                      <a:lnTo>
                        <a:pt x="10" y="0"/>
                      </a:lnTo>
                      <a:lnTo>
                        <a:pt x="0" y="0"/>
                      </a:lnTo>
                      <a:lnTo>
                        <a:pt x="0" y="9"/>
                      </a:lnTo>
                      <a:lnTo>
                        <a:pt x="10" y="0"/>
                      </a:lnTo>
                      <a:close/>
                    </a:path>
                  </a:pathLst>
                </a:custGeom>
                <a:solidFill>
                  <a:srgbClr val="1F1A17"/>
                </a:solidFill>
                <a:ln w="9525">
                  <a:noFill/>
                  <a:round/>
                  <a:headEnd/>
                  <a:tailEnd/>
                </a:ln>
              </p:spPr>
              <p:txBody>
                <a:bodyPr/>
                <a:lstStyle/>
                <a:p>
                  <a:endParaRPr lang="fr-FR"/>
                </a:p>
              </p:txBody>
            </p:sp>
            <p:sp>
              <p:nvSpPr>
                <p:cNvPr id="78867" name="Rectangle 78"/>
                <p:cNvSpPr>
                  <a:spLocks noChangeArrowheads="1"/>
                </p:cNvSpPr>
                <p:nvPr/>
              </p:nvSpPr>
              <p:spPr bwMode="auto">
                <a:xfrm>
                  <a:off x="2787" y="2083"/>
                  <a:ext cx="486" cy="237"/>
                </a:xfrm>
                <a:prstGeom prst="rect">
                  <a:avLst/>
                </a:prstGeom>
                <a:solidFill>
                  <a:srgbClr val="FEF800"/>
                </a:solidFill>
                <a:ln w="38100">
                  <a:solidFill>
                    <a:schemeClr val="tx1"/>
                  </a:solidFill>
                  <a:miter lim="800000"/>
                  <a:headEnd/>
                  <a:tailEnd/>
                </a:ln>
              </p:spPr>
              <p:txBody>
                <a:bodyPr/>
                <a:lstStyle/>
                <a:p>
                  <a:r>
                    <a:rPr lang="de-DE" sz="1400" b="1">
                      <a:solidFill>
                        <a:srgbClr val="000066"/>
                      </a:solidFill>
                    </a:rPr>
                    <a:t>VP30</a:t>
                  </a:r>
                  <a:endParaRPr lang="de-DE" sz="1400">
                    <a:solidFill>
                      <a:srgbClr val="000066"/>
                    </a:solidFill>
                  </a:endParaRPr>
                </a:p>
              </p:txBody>
            </p:sp>
            <p:sp>
              <p:nvSpPr>
                <p:cNvPr id="78868" name="Rectangle 79"/>
                <p:cNvSpPr>
                  <a:spLocks noChangeArrowheads="1"/>
                </p:cNvSpPr>
                <p:nvPr/>
              </p:nvSpPr>
              <p:spPr bwMode="auto">
                <a:xfrm>
                  <a:off x="776" y="2079"/>
                  <a:ext cx="495" cy="237"/>
                </a:xfrm>
                <a:prstGeom prst="rect">
                  <a:avLst/>
                </a:prstGeom>
                <a:solidFill>
                  <a:srgbClr val="FEF800"/>
                </a:solidFill>
                <a:ln w="9525">
                  <a:noFill/>
                  <a:miter lim="800000"/>
                  <a:headEnd/>
                  <a:tailEnd/>
                </a:ln>
              </p:spPr>
              <p:txBody>
                <a:bodyPr/>
                <a:lstStyle/>
                <a:p>
                  <a:r>
                    <a:rPr lang="de-DE" sz="1600" b="1">
                      <a:solidFill>
                        <a:srgbClr val="000066"/>
                      </a:solidFill>
                    </a:rPr>
                    <a:t> </a:t>
                  </a:r>
                  <a:r>
                    <a:rPr lang="de-DE" sz="1400" b="1">
                      <a:solidFill>
                        <a:srgbClr val="000066"/>
                      </a:solidFill>
                    </a:rPr>
                    <a:t> NP</a:t>
                  </a:r>
                </a:p>
              </p:txBody>
            </p:sp>
            <p:sp>
              <p:nvSpPr>
                <p:cNvPr id="78869" name="Freeform 80"/>
                <p:cNvSpPr>
                  <a:spLocks/>
                </p:cNvSpPr>
                <p:nvPr/>
              </p:nvSpPr>
              <p:spPr bwMode="auto">
                <a:xfrm>
                  <a:off x="776" y="2075"/>
                  <a:ext cx="503" cy="15"/>
                </a:xfrm>
                <a:custGeom>
                  <a:avLst/>
                  <a:gdLst>
                    <a:gd name="T0" fmla="*/ 547 w 547"/>
                    <a:gd name="T1" fmla="*/ 9 h 17"/>
                    <a:gd name="T2" fmla="*/ 539 w 547"/>
                    <a:gd name="T3" fmla="*/ 0 h 17"/>
                    <a:gd name="T4" fmla="*/ 0 w 547"/>
                    <a:gd name="T5" fmla="*/ 0 h 17"/>
                    <a:gd name="T6" fmla="*/ 0 w 547"/>
                    <a:gd name="T7" fmla="*/ 17 h 17"/>
                    <a:gd name="T8" fmla="*/ 539 w 547"/>
                    <a:gd name="T9" fmla="*/ 17 h 17"/>
                    <a:gd name="T10" fmla="*/ 531 w 547"/>
                    <a:gd name="T11" fmla="*/ 9 h 17"/>
                    <a:gd name="T12" fmla="*/ 547 w 547"/>
                    <a:gd name="T13" fmla="*/ 9 h 17"/>
                    <a:gd name="T14" fmla="*/ 547 w 547"/>
                    <a:gd name="T15" fmla="*/ 0 h 17"/>
                    <a:gd name="T16" fmla="*/ 539 w 547"/>
                    <a:gd name="T17" fmla="*/ 0 h 17"/>
                    <a:gd name="T18" fmla="*/ 547 w 547"/>
                    <a:gd name="T19" fmla="*/ 9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7"/>
                    <a:gd name="T31" fmla="*/ 0 h 17"/>
                    <a:gd name="T32" fmla="*/ 547 w 547"/>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7" h="17">
                      <a:moveTo>
                        <a:pt x="547" y="9"/>
                      </a:moveTo>
                      <a:lnTo>
                        <a:pt x="539" y="0"/>
                      </a:lnTo>
                      <a:lnTo>
                        <a:pt x="0" y="0"/>
                      </a:lnTo>
                      <a:lnTo>
                        <a:pt x="0" y="17"/>
                      </a:lnTo>
                      <a:lnTo>
                        <a:pt x="539" y="17"/>
                      </a:lnTo>
                      <a:lnTo>
                        <a:pt x="531" y="9"/>
                      </a:lnTo>
                      <a:lnTo>
                        <a:pt x="547" y="9"/>
                      </a:lnTo>
                      <a:lnTo>
                        <a:pt x="547" y="0"/>
                      </a:lnTo>
                      <a:lnTo>
                        <a:pt x="539" y="0"/>
                      </a:lnTo>
                      <a:lnTo>
                        <a:pt x="547" y="9"/>
                      </a:lnTo>
                      <a:close/>
                    </a:path>
                  </a:pathLst>
                </a:custGeom>
                <a:solidFill>
                  <a:srgbClr val="1F1A17"/>
                </a:solidFill>
                <a:ln w="9525">
                  <a:noFill/>
                  <a:round/>
                  <a:headEnd/>
                  <a:tailEnd/>
                </a:ln>
              </p:spPr>
              <p:txBody>
                <a:bodyPr/>
                <a:lstStyle/>
                <a:p>
                  <a:endParaRPr lang="fr-FR"/>
                </a:p>
              </p:txBody>
            </p:sp>
            <p:sp>
              <p:nvSpPr>
                <p:cNvPr id="78870" name="Freeform 81"/>
                <p:cNvSpPr>
                  <a:spLocks/>
                </p:cNvSpPr>
                <p:nvPr/>
              </p:nvSpPr>
              <p:spPr bwMode="auto">
                <a:xfrm>
                  <a:off x="1264" y="2083"/>
                  <a:ext cx="15" cy="244"/>
                </a:xfrm>
                <a:custGeom>
                  <a:avLst/>
                  <a:gdLst>
                    <a:gd name="T0" fmla="*/ 8 w 16"/>
                    <a:gd name="T1" fmla="*/ 271 h 271"/>
                    <a:gd name="T2" fmla="*/ 16 w 16"/>
                    <a:gd name="T3" fmla="*/ 263 h 271"/>
                    <a:gd name="T4" fmla="*/ 16 w 16"/>
                    <a:gd name="T5" fmla="*/ 0 h 271"/>
                    <a:gd name="T6" fmla="*/ 0 w 16"/>
                    <a:gd name="T7" fmla="*/ 0 h 271"/>
                    <a:gd name="T8" fmla="*/ 0 w 16"/>
                    <a:gd name="T9" fmla="*/ 263 h 271"/>
                    <a:gd name="T10" fmla="*/ 8 w 16"/>
                    <a:gd name="T11" fmla="*/ 255 h 271"/>
                    <a:gd name="T12" fmla="*/ 8 w 16"/>
                    <a:gd name="T13" fmla="*/ 271 h 271"/>
                    <a:gd name="T14" fmla="*/ 16 w 16"/>
                    <a:gd name="T15" fmla="*/ 271 h 271"/>
                    <a:gd name="T16" fmla="*/ 16 w 16"/>
                    <a:gd name="T17" fmla="*/ 263 h 271"/>
                    <a:gd name="T18" fmla="*/ 8 w 16"/>
                    <a:gd name="T19" fmla="*/ 271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271"/>
                    <a:gd name="T32" fmla="*/ 16 w 16"/>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271">
                      <a:moveTo>
                        <a:pt x="8" y="271"/>
                      </a:moveTo>
                      <a:lnTo>
                        <a:pt x="16" y="263"/>
                      </a:lnTo>
                      <a:lnTo>
                        <a:pt x="16" y="0"/>
                      </a:lnTo>
                      <a:lnTo>
                        <a:pt x="0" y="0"/>
                      </a:lnTo>
                      <a:lnTo>
                        <a:pt x="0" y="263"/>
                      </a:lnTo>
                      <a:lnTo>
                        <a:pt x="8" y="255"/>
                      </a:lnTo>
                      <a:lnTo>
                        <a:pt x="8" y="271"/>
                      </a:lnTo>
                      <a:lnTo>
                        <a:pt x="16" y="271"/>
                      </a:lnTo>
                      <a:lnTo>
                        <a:pt x="16" y="263"/>
                      </a:lnTo>
                      <a:lnTo>
                        <a:pt x="8" y="271"/>
                      </a:lnTo>
                      <a:close/>
                    </a:path>
                  </a:pathLst>
                </a:custGeom>
                <a:solidFill>
                  <a:srgbClr val="1F1A17"/>
                </a:solidFill>
                <a:ln w="9525">
                  <a:noFill/>
                  <a:round/>
                  <a:headEnd/>
                  <a:tailEnd/>
                </a:ln>
              </p:spPr>
              <p:txBody>
                <a:bodyPr/>
                <a:lstStyle/>
                <a:p>
                  <a:endParaRPr lang="fr-FR"/>
                </a:p>
              </p:txBody>
            </p:sp>
            <p:sp>
              <p:nvSpPr>
                <p:cNvPr id="78871" name="Freeform 82"/>
                <p:cNvSpPr>
                  <a:spLocks/>
                </p:cNvSpPr>
                <p:nvPr/>
              </p:nvSpPr>
              <p:spPr bwMode="auto">
                <a:xfrm>
                  <a:off x="768" y="2313"/>
                  <a:ext cx="503" cy="14"/>
                </a:xfrm>
                <a:custGeom>
                  <a:avLst/>
                  <a:gdLst>
                    <a:gd name="T0" fmla="*/ 0 w 547"/>
                    <a:gd name="T1" fmla="*/ 8 h 16"/>
                    <a:gd name="T2" fmla="*/ 8 w 547"/>
                    <a:gd name="T3" fmla="*/ 16 h 16"/>
                    <a:gd name="T4" fmla="*/ 547 w 547"/>
                    <a:gd name="T5" fmla="*/ 16 h 16"/>
                    <a:gd name="T6" fmla="*/ 547 w 547"/>
                    <a:gd name="T7" fmla="*/ 0 h 16"/>
                    <a:gd name="T8" fmla="*/ 8 w 547"/>
                    <a:gd name="T9" fmla="*/ 0 h 16"/>
                    <a:gd name="T10" fmla="*/ 16 w 547"/>
                    <a:gd name="T11" fmla="*/ 8 h 16"/>
                    <a:gd name="T12" fmla="*/ 0 w 547"/>
                    <a:gd name="T13" fmla="*/ 8 h 16"/>
                    <a:gd name="T14" fmla="*/ 0 w 547"/>
                    <a:gd name="T15" fmla="*/ 16 h 16"/>
                    <a:gd name="T16" fmla="*/ 8 w 547"/>
                    <a:gd name="T17" fmla="*/ 16 h 16"/>
                    <a:gd name="T18" fmla="*/ 0 w 547"/>
                    <a:gd name="T19" fmla="*/ 8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47"/>
                    <a:gd name="T31" fmla="*/ 0 h 16"/>
                    <a:gd name="T32" fmla="*/ 547 w 547"/>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47" h="16">
                      <a:moveTo>
                        <a:pt x="0" y="8"/>
                      </a:moveTo>
                      <a:lnTo>
                        <a:pt x="8" y="16"/>
                      </a:lnTo>
                      <a:lnTo>
                        <a:pt x="547" y="16"/>
                      </a:lnTo>
                      <a:lnTo>
                        <a:pt x="547" y="0"/>
                      </a:lnTo>
                      <a:lnTo>
                        <a:pt x="8" y="0"/>
                      </a:lnTo>
                      <a:lnTo>
                        <a:pt x="16" y="8"/>
                      </a:lnTo>
                      <a:lnTo>
                        <a:pt x="0" y="8"/>
                      </a:lnTo>
                      <a:lnTo>
                        <a:pt x="0" y="16"/>
                      </a:lnTo>
                      <a:lnTo>
                        <a:pt x="8" y="16"/>
                      </a:lnTo>
                      <a:lnTo>
                        <a:pt x="0" y="8"/>
                      </a:lnTo>
                      <a:close/>
                    </a:path>
                  </a:pathLst>
                </a:custGeom>
                <a:solidFill>
                  <a:srgbClr val="1F1A17"/>
                </a:solidFill>
                <a:ln w="9525">
                  <a:noFill/>
                  <a:round/>
                  <a:headEnd/>
                  <a:tailEnd/>
                </a:ln>
              </p:spPr>
              <p:txBody>
                <a:bodyPr/>
                <a:lstStyle/>
                <a:p>
                  <a:endParaRPr lang="fr-FR"/>
                </a:p>
              </p:txBody>
            </p:sp>
            <p:sp>
              <p:nvSpPr>
                <p:cNvPr id="78872" name="Freeform 83"/>
                <p:cNvSpPr>
                  <a:spLocks/>
                </p:cNvSpPr>
                <p:nvPr/>
              </p:nvSpPr>
              <p:spPr bwMode="auto">
                <a:xfrm>
                  <a:off x="768" y="2075"/>
                  <a:ext cx="16" cy="245"/>
                </a:xfrm>
                <a:custGeom>
                  <a:avLst/>
                  <a:gdLst>
                    <a:gd name="T0" fmla="*/ 8 w 16"/>
                    <a:gd name="T1" fmla="*/ 0 h 272"/>
                    <a:gd name="T2" fmla="*/ 0 w 16"/>
                    <a:gd name="T3" fmla="*/ 9 h 272"/>
                    <a:gd name="T4" fmla="*/ 0 w 16"/>
                    <a:gd name="T5" fmla="*/ 272 h 272"/>
                    <a:gd name="T6" fmla="*/ 16 w 16"/>
                    <a:gd name="T7" fmla="*/ 272 h 272"/>
                    <a:gd name="T8" fmla="*/ 16 w 16"/>
                    <a:gd name="T9" fmla="*/ 9 h 272"/>
                    <a:gd name="T10" fmla="*/ 8 w 16"/>
                    <a:gd name="T11" fmla="*/ 17 h 272"/>
                    <a:gd name="T12" fmla="*/ 8 w 16"/>
                    <a:gd name="T13" fmla="*/ 0 h 272"/>
                    <a:gd name="T14" fmla="*/ 0 w 16"/>
                    <a:gd name="T15" fmla="*/ 0 h 272"/>
                    <a:gd name="T16" fmla="*/ 0 w 16"/>
                    <a:gd name="T17" fmla="*/ 9 h 272"/>
                    <a:gd name="T18" fmla="*/ 8 w 16"/>
                    <a:gd name="T19" fmla="*/ 0 h 2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
                    <a:gd name="T31" fmla="*/ 0 h 272"/>
                    <a:gd name="T32" fmla="*/ 16 w 16"/>
                    <a:gd name="T33" fmla="*/ 272 h 2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 h="272">
                      <a:moveTo>
                        <a:pt x="8" y="0"/>
                      </a:moveTo>
                      <a:lnTo>
                        <a:pt x="0" y="9"/>
                      </a:lnTo>
                      <a:lnTo>
                        <a:pt x="0" y="272"/>
                      </a:lnTo>
                      <a:lnTo>
                        <a:pt x="16" y="272"/>
                      </a:lnTo>
                      <a:lnTo>
                        <a:pt x="16" y="9"/>
                      </a:lnTo>
                      <a:lnTo>
                        <a:pt x="8" y="17"/>
                      </a:lnTo>
                      <a:lnTo>
                        <a:pt x="8" y="0"/>
                      </a:lnTo>
                      <a:lnTo>
                        <a:pt x="0" y="0"/>
                      </a:lnTo>
                      <a:lnTo>
                        <a:pt x="0" y="9"/>
                      </a:lnTo>
                      <a:lnTo>
                        <a:pt x="8" y="0"/>
                      </a:lnTo>
                      <a:close/>
                    </a:path>
                  </a:pathLst>
                </a:custGeom>
                <a:solidFill>
                  <a:srgbClr val="1F1A17"/>
                </a:solidFill>
                <a:ln w="9525">
                  <a:noFill/>
                  <a:round/>
                  <a:headEnd/>
                  <a:tailEnd/>
                </a:ln>
              </p:spPr>
              <p:txBody>
                <a:bodyPr/>
                <a:lstStyle/>
                <a:p>
                  <a:endParaRPr lang="fr-FR"/>
                </a:p>
              </p:txBody>
            </p:sp>
            <p:sp>
              <p:nvSpPr>
                <p:cNvPr id="78873" name="Rectangle 84"/>
                <p:cNvSpPr>
                  <a:spLocks noChangeArrowheads="1"/>
                </p:cNvSpPr>
                <p:nvPr/>
              </p:nvSpPr>
              <p:spPr bwMode="auto">
                <a:xfrm>
                  <a:off x="3749" y="2083"/>
                  <a:ext cx="1325" cy="237"/>
                </a:xfrm>
                <a:prstGeom prst="rect">
                  <a:avLst/>
                </a:prstGeom>
                <a:solidFill>
                  <a:srgbClr val="FEF800"/>
                </a:solidFill>
                <a:ln w="38100">
                  <a:solidFill>
                    <a:srgbClr val="000000"/>
                  </a:solidFill>
                  <a:miter lim="800000"/>
                  <a:headEnd/>
                  <a:tailEnd/>
                </a:ln>
              </p:spPr>
              <p:txBody>
                <a:bodyPr/>
                <a:lstStyle/>
                <a:p>
                  <a:r>
                    <a:rPr lang="de-DE" sz="1600" b="1">
                      <a:solidFill>
                        <a:srgbClr val="000066"/>
                      </a:solidFill>
                    </a:rPr>
                    <a:t>               </a:t>
                  </a:r>
                  <a:r>
                    <a:rPr lang="de-DE" sz="1400" b="1">
                      <a:solidFill>
                        <a:srgbClr val="000066"/>
                      </a:solidFill>
                    </a:rPr>
                    <a:t>L</a:t>
                  </a:r>
                  <a:endParaRPr lang="de-DE" sz="1400"/>
                </a:p>
              </p:txBody>
            </p:sp>
            <p:sp>
              <p:nvSpPr>
                <p:cNvPr id="78874" name="Freeform 85"/>
                <p:cNvSpPr>
                  <a:spLocks/>
                </p:cNvSpPr>
                <p:nvPr/>
              </p:nvSpPr>
              <p:spPr bwMode="auto">
                <a:xfrm>
                  <a:off x="3749" y="2075"/>
                  <a:ext cx="1331" cy="15"/>
                </a:xfrm>
                <a:custGeom>
                  <a:avLst/>
                  <a:gdLst>
                    <a:gd name="T0" fmla="*/ 1450 w 1450"/>
                    <a:gd name="T1" fmla="*/ 9 h 17"/>
                    <a:gd name="T2" fmla="*/ 1443 w 1450"/>
                    <a:gd name="T3" fmla="*/ 0 h 17"/>
                    <a:gd name="T4" fmla="*/ 0 w 1450"/>
                    <a:gd name="T5" fmla="*/ 0 h 17"/>
                    <a:gd name="T6" fmla="*/ 0 w 1450"/>
                    <a:gd name="T7" fmla="*/ 17 h 17"/>
                    <a:gd name="T8" fmla="*/ 1443 w 1450"/>
                    <a:gd name="T9" fmla="*/ 17 h 17"/>
                    <a:gd name="T10" fmla="*/ 1435 w 1450"/>
                    <a:gd name="T11" fmla="*/ 9 h 17"/>
                    <a:gd name="T12" fmla="*/ 1450 w 1450"/>
                    <a:gd name="T13" fmla="*/ 9 h 17"/>
                    <a:gd name="T14" fmla="*/ 1450 w 1450"/>
                    <a:gd name="T15" fmla="*/ 0 h 17"/>
                    <a:gd name="T16" fmla="*/ 1443 w 1450"/>
                    <a:gd name="T17" fmla="*/ 0 h 17"/>
                    <a:gd name="T18" fmla="*/ 1450 w 1450"/>
                    <a:gd name="T19" fmla="*/ 9 h 1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0"/>
                    <a:gd name="T31" fmla="*/ 0 h 17"/>
                    <a:gd name="T32" fmla="*/ 1450 w 1450"/>
                    <a:gd name="T33" fmla="*/ 17 h 1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0" h="17">
                      <a:moveTo>
                        <a:pt x="1450" y="9"/>
                      </a:moveTo>
                      <a:lnTo>
                        <a:pt x="1443" y="0"/>
                      </a:lnTo>
                      <a:lnTo>
                        <a:pt x="0" y="0"/>
                      </a:lnTo>
                      <a:lnTo>
                        <a:pt x="0" y="17"/>
                      </a:lnTo>
                      <a:lnTo>
                        <a:pt x="1443" y="17"/>
                      </a:lnTo>
                      <a:lnTo>
                        <a:pt x="1435" y="9"/>
                      </a:lnTo>
                      <a:lnTo>
                        <a:pt x="1450" y="9"/>
                      </a:lnTo>
                      <a:lnTo>
                        <a:pt x="1450" y="0"/>
                      </a:lnTo>
                      <a:lnTo>
                        <a:pt x="1443" y="0"/>
                      </a:lnTo>
                      <a:lnTo>
                        <a:pt x="1450" y="9"/>
                      </a:lnTo>
                      <a:close/>
                    </a:path>
                  </a:pathLst>
                </a:custGeom>
                <a:solidFill>
                  <a:srgbClr val="1F1A17"/>
                </a:solidFill>
                <a:ln w="9525">
                  <a:noFill/>
                  <a:round/>
                  <a:headEnd/>
                  <a:tailEnd/>
                </a:ln>
              </p:spPr>
              <p:txBody>
                <a:bodyPr/>
                <a:lstStyle/>
                <a:p>
                  <a:endParaRPr lang="fr-FR"/>
                </a:p>
              </p:txBody>
            </p:sp>
            <p:sp>
              <p:nvSpPr>
                <p:cNvPr id="78875" name="Freeform 86"/>
                <p:cNvSpPr>
                  <a:spLocks/>
                </p:cNvSpPr>
                <p:nvPr/>
              </p:nvSpPr>
              <p:spPr bwMode="auto">
                <a:xfrm>
                  <a:off x="5066" y="2083"/>
                  <a:ext cx="14" cy="244"/>
                </a:xfrm>
                <a:custGeom>
                  <a:avLst/>
                  <a:gdLst>
                    <a:gd name="T0" fmla="*/ 8 w 15"/>
                    <a:gd name="T1" fmla="*/ 271 h 271"/>
                    <a:gd name="T2" fmla="*/ 15 w 15"/>
                    <a:gd name="T3" fmla="*/ 263 h 271"/>
                    <a:gd name="T4" fmla="*/ 15 w 15"/>
                    <a:gd name="T5" fmla="*/ 0 h 271"/>
                    <a:gd name="T6" fmla="*/ 0 w 15"/>
                    <a:gd name="T7" fmla="*/ 0 h 271"/>
                    <a:gd name="T8" fmla="*/ 0 w 15"/>
                    <a:gd name="T9" fmla="*/ 263 h 271"/>
                    <a:gd name="T10" fmla="*/ 8 w 15"/>
                    <a:gd name="T11" fmla="*/ 255 h 271"/>
                    <a:gd name="T12" fmla="*/ 8 w 15"/>
                    <a:gd name="T13" fmla="*/ 271 h 271"/>
                    <a:gd name="T14" fmla="*/ 15 w 15"/>
                    <a:gd name="T15" fmla="*/ 271 h 271"/>
                    <a:gd name="T16" fmla="*/ 15 w 15"/>
                    <a:gd name="T17" fmla="*/ 263 h 271"/>
                    <a:gd name="T18" fmla="*/ 8 w 15"/>
                    <a:gd name="T19" fmla="*/ 271 h 27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5"/>
                    <a:gd name="T31" fmla="*/ 0 h 271"/>
                    <a:gd name="T32" fmla="*/ 15 w 15"/>
                    <a:gd name="T33" fmla="*/ 271 h 27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5" h="271">
                      <a:moveTo>
                        <a:pt x="8" y="271"/>
                      </a:moveTo>
                      <a:lnTo>
                        <a:pt x="15" y="263"/>
                      </a:lnTo>
                      <a:lnTo>
                        <a:pt x="15" y="0"/>
                      </a:lnTo>
                      <a:lnTo>
                        <a:pt x="0" y="0"/>
                      </a:lnTo>
                      <a:lnTo>
                        <a:pt x="0" y="263"/>
                      </a:lnTo>
                      <a:lnTo>
                        <a:pt x="8" y="255"/>
                      </a:lnTo>
                      <a:lnTo>
                        <a:pt x="8" y="271"/>
                      </a:lnTo>
                      <a:lnTo>
                        <a:pt x="15" y="271"/>
                      </a:lnTo>
                      <a:lnTo>
                        <a:pt x="15" y="263"/>
                      </a:lnTo>
                      <a:lnTo>
                        <a:pt x="8" y="271"/>
                      </a:lnTo>
                      <a:close/>
                    </a:path>
                  </a:pathLst>
                </a:custGeom>
                <a:solidFill>
                  <a:srgbClr val="1F1A17"/>
                </a:solidFill>
                <a:ln w="9525">
                  <a:noFill/>
                  <a:round/>
                  <a:headEnd/>
                  <a:tailEnd/>
                </a:ln>
              </p:spPr>
              <p:txBody>
                <a:bodyPr/>
                <a:lstStyle/>
                <a:p>
                  <a:endParaRPr lang="fr-FR"/>
                </a:p>
              </p:txBody>
            </p:sp>
            <p:sp>
              <p:nvSpPr>
                <p:cNvPr id="78876" name="Freeform 87"/>
                <p:cNvSpPr>
                  <a:spLocks/>
                </p:cNvSpPr>
                <p:nvPr/>
              </p:nvSpPr>
              <p:spPr bwMode="auto">
                <a:xfrm>
                  <a:off x="3740" y="2313"/>
                  <a:ext cx="1334" cy="14"/>
                </a:xfrm>
                <a:custGeom>
                  <a:avLst/>
                  <a:gdLst>
                    <a:gd name="T0" fmla="*/ 0 w 1451"/>
                    <a:gd name="T1" fmla="*/ 8 h 16"/>
                    <a:gd name="T2" fmla="*/ 8 w 1451"/>
                    <a:gd name="T3" fmla="*/ 16 h 16"/>
                    <a:gd name="T4" fmla="*/ 1451 w 1451"/>
                    <a:gd name="T5" fmla="*/ 16 h 16"/>
                    <a:gd name="T6" fmla="*/ 1451 w 1451"/>
                    <a:gd name="T7" fmla="*/ 0 h 16"/>
                    <a:gd name="T8" fmla="*/ 8 w 1451"/>
                    <a:gd name="T9" fmla="*/ 0 h 16"/>
                    <a:gd name="T10" fmla="*/ 16 w 1451"/>
                    <a:gd name="T11" fmla="*/ 8 h 16"/>
                    <a:gd name="T12" fmla="*/ 0 w 1451"/>
                    <a:gd name="T13" fmla="*/ 8 h 16"/>
                    <a:gd name="T14" fmla="*/ 0 w 1451"/>
                    <a:gd name="T15" fmla="*/ 16 h 16"/>
                    <a:gd name="T16" fmla="*/ 8 w 1451"/>
                    <a:gd name="T17" fmla="*/ 16 h 16"/>
                    <a:gd name="T18" fmla="*/ 0 w 1451"/>
                    <a:gd name="T19" fmla="*/ 8 h 1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51"/>
                    <a:gd name="T31" fmla="*/ 0 h 16"/>
                    <a:gd name="T32" fmla="*/ 1451 w 1451"/>
                    <a:gd name="T33" fmla="*/ 16 h 1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51" h="16">
                      <a:moveTo>
                        <a:pt x="0" y="8"/>
                      </a:moveTo>
                      <a:lnTo>
                        <a:pt x="8" y="16"/>
                      </a:lnTo>
                      <a:lnTo>
                        <a:pt x="1451" y="16"/>
                      </a:lnTo>
                      <a:lnTo>
                        <a:pt x="1451" y="0"/>
                      </a:lnTo>
                      <a:lnTo>
                        <a:pt x="8" y="0"/>
                      </a:lnTo>
                      <a:lnTo>
                        <a:pt x="16" y="8"/>
                      </a:lnTo>
                      <a:lnTo>
                        <a:pt x="0" y="8"/>
                      </a:lnTo>
                      <a:lnTo>
                        <a:pt x="0" y="16"/>
                      </a:lnTo>
                      <a:lnTo>
                        <a:pt x="8" y="16"/>
                      </a:lnTo>
                      <a:lnTo>
                        <a:pt x="0" y="8"/>
                      </a:lnTo>
                      <a:close/>
                    </a:path>
                  </a:pathLst>
                </a:custGeom>
                <a:solidFill>
                  <a:srgbClr val="1F1A17"/>
                </a:solidFill>
                <a:ln w="9525">
                  <a:noFill/>
                  <a:round/>
                  <a:headEnd/>
                  <a:tailEnd/>
                </a:ln>
              </p:spPr>
              <p:txBody>
                <a:bodyPr/>
                <a:lstStyle/>
                <a:p>
                  <a:endParaRPr lang="fr-FR"/>
                </a:p>
              </p:txBody>
            </p:sp>
            <p:sp>
              <p:nvSpPr>
                <p:cNvPr id="78877" name="Freeform 88"/>
                <p:cNvSpPr>
                  <a:spLocks/>
                </p:cNvSpPr>
                <p:nvPr/>
              </p:nvSpPr>
              <p:spPr bwMode="auto">
                <a:xfrm>
                  <a:off x="312" y="2145"/>
                  <a:ext cx="70" cy="107"/>
                </a:xfrm>
                <a:custGeom>
                  <a:avLst/>
                  <a:gdLst>
                    <a:gd name="T0" fmla="*/ 16 w 77"/>
                    <a:gd name="T1" fmla="*/ 90 h 119"/>
                    <a:gd name="T2" fmla="*/ 21 w 77"/>
                    <a:gd name="T3" fmla="*/ 100 h 119"/>
                    <a:gd name="T4" fmla="*/ 27 w 77"/>
                    <a:gd name="T5" fmla="*/ 104 h 119"/>
                    <a:gd name="T6" fmla="*/ 33 w 77"/>
                    <a:gd name="T7" fmla="*/ 108 h 119"/>
                    <a:gd name="T8" fmla="*/ 43 w 77"/>
                    <a:gd name="T9" fmla="*/ 108 h 119"/>
                    <a:gd name="T10" fmla="*/ 52 w 77"/>
                    <a:gd name="T11" fmla="*/ 104 h 119"/>
                    <a:gd name="T12" fmla="*/ 58 w 77"/>
                    <a:gd name="T13" fmla="*/ 96 h 119"/>
                    <a:gd name="T14" fmla="*/ 62 w 77"/>
                    <a:gd name="T15" fmla="*/ 88 h 119"/>
                    <a:gd name="T16" fmla="*/ 62 w 77"/>
                    <a:gd name="T17" fmla="*/ 79 h 119"/>
                    <a:gd name="T18" fmla="*/ 58 w 77"/>
                    <a:gd name="T19" fmla="*/ 71 h 119"/>
                    <a:gd name="T20" fmla="*/ 52 w 77"/>
                    <a:gd name="T21" fmla="*/ 64 h 119"/>
                    <a:gd name="T22" fmla="*/ 44 w 77"/>
                    <a:gd name="T23" fmla="*/ 62 h 119"/>
                    <a:gd name="T24" fmla="*/ 37 w 77"/>
                    <a:gd name="T25" fmla="*/ 62 h 119"/>
                    <a:gd name="T26" fmla="*/ 31 w 77"/>
                    <a:gd name="T27" fmla="*/ 62 h 119"/>
                    <a:gd name="T28" fmla="*/ 31 w 77"/>
                    <a:gd name="T29" fmla="*/ 50 h 119"/>
                    <a:gd name="T30" fmla="*/ 33 w 77"/>
                    <a:gd name="T31" fmla="*/ 50 h 119"/>
                    <a:gd name="T32" fmla="*/ 35 w 77"/>
                    <a:gd name="T33" fmla="*/ 50 h 119"/>
                    <a:gd name="T34" fmla="*/ 44 w 77"/>
                    <a:gd name="T35" fmla="*/ 48 h 119"/>
                    <a:gd name="T36" fmla="*/ 50 w 77"/>
                    <a:gd name="T37" fmla="*/ 44 h 119"/>
                    <a:gd name="T38" fmla="*/ 56 w 77"/>
                    <a:gd name="T39" fmla="*/ 37 h 119"/>
                    <a:gd name="T40" fmla="*/ 56 w 77"/>
                    <a:gd name="T41" fmla="*/ 29 h 119"/>
                    <a:gd name="T42" fmla="*/ 54 w 77"/>
                    <a:gd name="T43" fmla="*/ 21 h 119"/>
                    <a:gd name="T44" fmla="*/ 50 w 77"/>
                    <a:gd name="T45" fmla="*/ 16 h 119"/>
                    <a:gd name="T46" fmla="*/ 43 w 77"/>
                    <a:gd name="T47" fmla="*/ 12 h 119"/>
                    <a:gd name="T48" fmla="*/ 35 w 77"/>
                    <a:gd name="T49" fmla="*/ 12 h 119"/>
                    <a:gd name="T50" fmla="*/ 27 w 77"/>
                    <a:gd name="T51" fmla="*/ 14 h 119"/>
                    <a:gd name="T52" fmla="*/ 21 w 77"/>
                    <a:gd name="T53" fmla="*/ 19 h 119"/>
                    <a:gd name="T54" fmla="*/ 18 w 77"/>
                    <a:gd name="T55" fmla="*/ 25 h 119"/>
                    <a:gd name="T56" fmla="*/ 2 w 77"/>
                    <a:gd name="T57" fmla="*/ 31 h 119"/>
                    <a:gd name="T58" fmla="*/ 6 w 77"/>
                    <a:gd name="T59" fmla="*/ 17 h 119"/>
                    <a:gd name="T60" fmla="*/ 14 w 77"/>
                    <a:gd name="T61" fmla="*/ 8 h 119"/>
                    <a:gd name="T62" fmla="*/ 25 w 77"/>
                    <a:gd name="T63" fmla="*/ 2 h 119"/>
                    <a:gd name="T64" fmla="*/ 37 w 77"/>
                    <a:gd name="T65" fmla="*/ 0 h 119"/>
                    <a:gd name="T66" fmla="*/ 46 w 77"/>
                    <a:gd name="T67" fmla="*/ 0 h 119"/>
                    <a:gd name="T68" fmla="*/ 54 w 77"/>
                    <a:gd name="T69" fmla="*/ 4 h 119"/>
                    <a:gd name="T70" fmla="*/ 62 w 77"/>
                    <a:gd name="T71" fmla="*/ 10 h 119"/>
                    <a:gd name="T72" fmla="*/ 68 w 77"/>
                    <a:gd name="T73" fmla="*/ 16 h 119"/>
                    <a:gd name="T74" fmla="*/ 69 w 77"/>
                    <a:gd name="T75" fmla="*/ 23 h 119"/>
                    <a:gd name="T76" fmla="*/ 71 w 77"/>
                    <a:gd name="T77" fmla="*/ 31 h 119"/>
                    <a:gd name="T78" fmla="*/ 71 w 77"/>
                    <a:gd name="T79" fmla="*/ 39 h 119"/>
                    <a:gd name="T80" fmla="*/ 68 w 77"/>
                    <a:gd name="T81" fmla="*/ 44 h 119"/>
                    <a:gd name="T82" fmla="*/ 62 w 77"/>
                    <a:gd name="T83" fmla="*/ 50 h 119"/>
                    <a:gd name="T84" fmla="*/ 56 w 77"/>
                    <a:gd name="T85" fmla="*/ 54 h 119"/>
                    <a:gd name="T86" fmla="*/ 64 w 77"/>
                    <a:gd name="T87" fmla="*/ 58 h 119"/>
                    <a:gd name="T88" fmla="*/ 71 w 77"/>
                    <a:gd name="T89" fmla="*/ 64 h 119"/>
                    <a:gd name="T90" fmla="*/ 75 w 77"/>
                    <a:gd name="T91" fmla="*/ 73 h 119"/>
                    <a:gd name="T92" fmla="*/ 77 w 77"/>
                    <a:gd name="T93" fmla="*/ 83 h 119"/>
                    <a:gd name="T94" fmla="*/ 75 w 77"/>
                    <a:gd name="T95" fmla="*/ 98 h 119"/>
                    <a:gd name="T96" fmla="*/ 66 w 77"/>
                    <a:gd name="T97" fmla="*/ 110 h 119"/>
                    <a:gd name="T98" fmla="*/ 54 w 77"/>
                    <a:gd name="T99" fmla="*/ 117 h 119"/>
                    <a:gd name="T100" fmla="*/ 37 w 77"/>
                    <a:gd name="T101" fmla="*/ 119 h 119"/>
                    <a:gd name="T102" fmla="*/ 23 w 77"/>
                    <a:gd name="T103" fmla="*/ 117 h 119"/>
                    <a:gd name="T104" fmla="*/ 12 w 77"/>
                    <a:gd name="T105" fmla="*/ 110 h 119"/>
                    <a:gd name="T106" fmla="*/ 4 w 77"/>
                    <a:gd name="T107" fmla="*/ 100 h 119"/>
                    <a:gd name="T108" fmla="*/ 0 w 77"/>
                    <a:gd name="T109" fmla="*/ 87 h 11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19"/>
                    <a:gd name="T167" fmla="*/ 77 w 77"/>
                    <a:gd name="T168" fmla="*/ 119 h 11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19">
                      <a:moveTo>
                        <a:pt x="0" y="87"/>
                      </a:moveTo>
                      <a:lnTo>
                        <a:pt x="16" y="85"/>
                      </a:lnTo>
                      <a:lnTo>
                        <a:pt x="16" y="88"/>
                      </a:lnTo>
                      <a:lnTo>
                        <a:pt x="16" y="90"/>
                      </a:lnTo>
                      <a:lnTo>
                        <a:pt x="18" y="92"/>
                      </a:lnTo>
                      <a:lnTo>
                        <a:pt x="18" y="96"/>
                      </a:lnTo>
                      <a:lnTo>
                        <a:pt x="20" y="98"/>
                      </a:lnTo>
                      <a:lnTo>
                        <a:pt x="21" y="100"/>
                      </a:lnTo>
                      <a:lnTo>
                        <a:pt x="23" y="102"/>
                      </a:lnTo>
                      <a:lnTo>
                        <a:pt x="25" y="104"/>
                      </a:lnTo>
                      <a:lnTo>
                        <a:pt x="27" y="104"/>
                      </a:lnTo>
                      <a:lnTo>
                        <a:pt x="27" y="106"/>
                      </a:lnTo>
                      <a:lnTo>
                        <a:pt x="29" y="106"/>
                      </a:lnTo>
                      <a:lnTo>
                        <a:pt x="31" y="108"/>
                      </a:lnTo>
                      <a:lnTo>
                        <a:pt x="33" y="108"/>
                      </a:lnTo>
                      <a:lnTo>
                        <a:pt x="35" y="108"/>
                      </a:lnTo>
                      <a:lnTo>
                        <a:pt x="39" y="108"/>
                      </a:lnTo>
                      <a:lnTo>
                        <a:pt x="41" y="108"/>
                      </a:lnTo>
                      <a:lnTo>
                        <a:pt x="43" y="108"/>
                      </a:lnTo>
                      <a:lnTo>
                        <a:pt x="44" y="108"/>
                      </a:lnTo>
                      <a:lnTo>
                        <a:pt x="46" y="106"/>
                      </a:lnTo>
                      <a:lnTo>
                        <a:pt x="48" y="106"/>
                      </a:lnTo>
                      <a:lnTo>
                        <a:pt x="52" y="104"/>
                      </a:lnTo>
                      <a:lnTo>
                        <a:pt x="54" y="102"/>
                      </a:lnTo>
                      <a:lnTo>
                        <a:pt x="54" y="100"/>
                      </a:lnTo>
                      <a:lnTo>
                        <a:pt x="56" y="98"/>
                      </a:lnTo>
                      <a:lnTo>
                        <a:pt x="58" y="96"/>
                      </a:lnTo>
                      <a:lnTo>
                        <a:pt x="60" y="94"/>
                      </a:lnTo>
                      <a:lnTo>
                        <a:pt x="60" y="92"/>
                      </a:lnTo>
                      <a:lnTo>
                        <a:pt x="62" y="90"/>
                      </a:lnTo>
                      <a:lnTo>
                        <a:pt x="62" y="88"/>
                      </a:lnTo>
                      <a:lnTo>
                        <a:pt x="62" y="87"/>
                      </a:lnTo>
                      <a:lnTo>
                        <a:pt x="62" y="83"/>
                      </a:lnTo>
                      <a:lnTo>
                        <a:pt x="62" y="81"/>
                      </a:lnTo>
                      <a:lnTo>
                        <a:pt x="62" y="79"/>
                      </a:lnTo>
                      <a:lnTo>
                        <a:pt x="62" y="77"/>
                      </a:lnTo>
                      <a:lnTo>
                        <a:pt x="60" y="75"/>
                      </a:lnTo>
                      <a:lnTo>
                        <a:pt x="60" y="73"/>
                      </a:lnTo>
                      <a:lnTo>
                        <a:pt x="58" y="71"/>
                      </a:lnTo>
                      <a:lnTo>
                        <a:pt x="58" y="69"/>
                      </a:lnTo>
                      <a:lnTo>
                        <a:pt x="56" y="67"/>
                      </a:lnTo>
                      <a:lnTo>
                        <a:pt x="54" y="65"/>
                      </a:lnTo>
                      <a:lnTo>
                        <a:pt x="52" y="64"/>
                      </a:lnTo>
                      <a:lnTo>
                        <a:pt x="50" y="64"/>
                      </a:lnTo>
                      <a:lnTo>
                        <a:pt x="48" y="62"/>
                      </a:lnTo>
                      <a:lnTo>
                        <a:pt x="46" y="62"/>
                      </a:lnTo>
                      <a:lnTo>
                        <a:pt x="44" y="62"/>
                      </a:lnTo>
                      <a:lnTo>
                        <a:pt x="41" y="62"/>
                      </a:lnTo>
                      <a:lnTo>
                        <a:pt x="39" y="60"/>
                      </a:lnTo>
                      <a:lnTo>
                        <a:pt x="37" y="62"/>
                      </a:lnTo>
                      <a:lnTo>
                        <a:pt x="35" y="62"/>
                      </a:lnTo>
                      <a:lnTo>
                        <a:pt x="33" y="62"/>
                      </a:lnTo>
                      <a:lnTo>
                        <a:pt x="31" y="62"/>
                      </a:lnTo>
                      <a:lnTo>
                        <a:pt x="29" y="62"/>
                      </a:lnTo>
                      <a:lnTo>
                        <a:pt x="31" y="50"/>
                      </a:lnTo>
                      <a:lnTo>
                        <a:pt x="33" y="50"/>
                      </a:lnTo>
                      <a:lnTo>
                        <a:pt x="35" y="50"/>
                      </a:lnTo>
                      <a:lnTo>
                        <a:pt x="37" y="50"/>
                      </a:lnTo>
                      <a:lnTo>
                        <a:pt x="39" y="48"/>
                      </a:lnTo>
                      <a:lnTo>
                        <a:pt x="41" y="48"/>
                      </a:lnTo>
                      <a:lnTo>
                        <a:pt x="44" y="48"/>
                      </a:lnTo>
                      <a:lnTo>
                        <a:pt x="46" y="46"/>
                      </a:lnTo>
                      <a:lnTo>
                        <a:pt x="48" y="46"/>
                      </a:lnTo>
                      <a:lnTo>
                        <a:pt x="50" y="44"/>
                      </a:lnTo>
                      <a:lnTo>
                        <a:pt x="52" y="42"/>
                      </a:lnTo>
                      <a:lnTo>
                        <a:pt x="54" y="41"/>
                      </a:lnTo>
                      <a:lnTo>
                        <a:pt x="54" y="39"/>
                      </a:lnTo>
                      <a:lnTo>
                        <a:pt x="56" y="37"/>
                      </a:lnTo>
                      <a:lnTo>
                        <a:pt x="56" y="35"/>
                      </a:lnTo>
                      <a:lnTo>
                        <a:pt x="56" y="33"/>
                      </a:lnTo>
                      <a:lnTo>
                        <a:pt x="56" y="31"/>
                      </a:lnTo>
                      <a:lnTo>
                        <a:pt x="56" y="29"/>
                      </a:lnTo>
                      <a:lnTo>
                        <a:pt x="56" y="27"/>
                      </a:lnTo>
                      <a:lnTo>
                        <a:pt x="56" y="25"/>
                      </a:lnTo>
                      <a:lnTo>
                        <a:pt x="56" y="23"/>
                      </a:lnTo>
                      <a:lnTo>
                        <a:pt x="54" y="21"/>
                      </a:lnTo>
                      <a:lnTo>
                        <a:pt x="54" y="19"/>
                      </a:lnTo>
                      <a:lnTo>
                        <a:pt x="52" y="17"/>
                      </a:lnTo>
                      <a:lnTo>
                        <a:pt x="50" y="16"/>
                      </a:lnTo>
                      <a:lnTo>
                        <a:pt x="48" y="16"/>
                      </a:lnTo>
                      <a:lnTo>
                        <a:pt x="46" y="14"/>
                      </a:lnTo>
                      <a:lnTo>
                        <a:pt x="44" y="14"/>
                      </a:lnTo>
                      <a:lnTo>
                        <a:pt x="43" y="12"/>
                      </a:lnTo>
                      <a:lnTo>
                        <a:pt x="41" y="12"/>
                      </a:lnTo>
                      <a:lnTo>
                        <a:pt x="39" y="12"/>
                      </a:lnTo>
                      <a:lnTo>
                        <a:pt x="37" y="12"/>
                      </a:lnTo>
                      <a:lnTo>
                        <a:pt x="35" y="12"/>
                      </a:lnTo>
                      <a:lnTo>
                        <a:pt x="33" y="12"/>
                      </a:lnTo>
                      <a:lnTo>
                        <a:pt x="31" y="12"/>
                      </a:lnTo>
                      <a:lnTo>
                        <a:pt x="29" y="14"/>
                      </a:lnTo>
                      <a:lnTo>
                        <a:pt x="27" y="14"/>
                      </a:lnTo>
                      <a:lnTo>
                        <a:pt x="27" y="16"/>
                      </a:lnTo>
                      <a:lnTo>
                        <a:pt x="25" y="16"/>
                      </a:lnTo>
                      <a:lnTo>
                        <a:pt x="23" y="17"/>
                      </a:lnTo>
                      <a:lnTo>
                        <a:pt x="21" y="19"/>
                      </a:lnTo>
                      <a:lnTo>
                        <a:pt x="20" y="21"/>
                      </a:lnTo>
                      <a:lnTo>
                        <a:pt x="20" y="23"/>
                      </a:lnTo>
                      <a:lnTo>
                        <a:pt x="18" y="25"/>
                      </a:lnTo>
                      <a:lnTo>
                        <a:pt x="18" y="27"/>
                      </a:lnTo>
                      <a:lnTo>
                        <a:pt x="18" y="31"/>
                      </a:lnTo>
                      <a:lnTo>
                        <a:pt x="16" y="33"/>
                      </a:lnTo>
                      <a:lnTo>
                        <a:pt x="2" y="31"/>
                      </a:lnTo>
                      <a:lnTo>
                        <a:pt x="2" y="27"/>
                      </a:lnTo>
                      <a:lnTo>
                        <a:pt x="4" y="23"/>
                      </a:lnTo>
                      <a:lnTo>
                        <a:pt x="4" y="21"/>
                      </a:lnTo>
                      <a:lnTo>
                        <a:pt x="6" y="17"/>
                      </a:lnTo>
                      <a:lnTo>
                        <a:pt x="8" y="16"/>
                      </a:lnTo>
                      <a:lnTo>
                        <a:pt x="10" y="12"/>
                      </a:lnTo>
                      <a:lnTo>
                        <a:pt x="12" y="10"/>
                      </a:lnTo>
                      <a:lnTo>
                        <a:pt x="14" y="8"/>
                      </a:lnTo>
                      <a:lnTo>
                        <a:pt x="16" y="6"/>
                      </a:lnTo>
                      <a:lnTo>
                        <a:pt x="20" y="4"/>
                      </a:lnTo>
                      <a:lnTo>
                        <a:pt x="21" y="4"/>
                      </a:lnTo>
                      <a:lnTo>
                        <a:pt x="25" y="2"/>
                      </a:lnTo>
                      <a:lnTo>
                        <a:pt x="27" y="0"/>
                      </a:lnTo>
                      <a:lnTo>
                        <a:pt x="31" y="0"/>
                      </a:lnTo>
                      <a:lnTo>
                        <a:pt x="33" y="0"/>
                      </a:lnTo>
                      <a:lnTo>
                        <a:pt x="37" y="0"/>
                      </a:lnTo>
                      <a:lnTo>
                        <a:pt x="39" y="0"/>
                      </a:lnTo>
                      <a:lnTo>
                        <a:pt x="43" y="0"/>
                      </a:lnTo>
                      <a:lnTo>
                        <a:pt x="44" y="0"/>
                      </a:lnTo>
                      <a:lnTo>
                        <a:pt x="46" y="0"/>
                      </a:lnTo>
                      <a:lnTo>
                        <a:pt x="48" y="2"/>
                      </a:lnTo>
                      <a:lnTo>
                        <a:pt x="50" y="2"/>
                      </a:lnTo>
                      <a:lnTo>
                        <a:pt x="52" y="4"/>
                      </a:lnTo>
                      <a:lnTo>
                        <a:pt x="54" y="4"/>
                      </a:lnTo>
                      <a:lnTo>
                        <a:pt x="56" y="6"/>
                      </a:lnTo>
                      <a:lnTo>
                        <a:pt x="58" y="6"/>
                      </a:lnTo>
                      <a:lnTo>
                        <a:pt x="60" y="8"/>
                      </a:lnTo>
                      <a:lnTo>
                        <a:pt x="62" y="10"/>
                      </a:lnTo>
                      <a:lnTo>
                        <a:pt x="64" y="10"/>
                      </a:lnTo>
                      <a:lnTo>
                        <a:pt x="66" y="12"/>
                      </a:lnTo>
                      <a:lnTo>
                        <a:pt x="66" y="14"/>
                      </a:lnTo>
                      <a:lnTo>
                        <a:pt x="68" y="16"/>
                      </a:lnTo>
                      <a:lnTo>
                        <a:pt x="68" y="17"/>
                      </a:lnTo>
                      <a:lnTo>
                        <a:pt x="69" y="19"/>
                      </a:lnTo>
                      <a:lnTo>
                        <a:pt x="69" y="21"/>
                      </a:lnTo>
                      <a:lnTo>
                        <a:pt x="69" y="23"/>
                      </a:lnTo>
                      <a:lnTo>
                        <a:pt x="71" y="25"/>
                      </a:lnTo>
                      <a:lnTo>
                        <a:pt x="71" y="27"/>
                      </a:lnTo>
                      <a:lnTo>
                        <a:pt x="71" y="29"/>
                      </a:lnTo>
                      <a:lnTo>
                        <a:pt x="71" y="31"/>
                      </a:lnTo>
                      <a:lnTo>
                        <a:pt x="71" y="33"/>
                      </a:lnTo>
                      <a:lnTo>
                        <a:pt x="71" y="35"/>
                      </a:lnTo>
                      <a:lnTo>
                        <a:pt x="71" y="37"/>
                      </a:lnTo>
                      <a:lnTo>
                        <a:pt x="71" y="39"/>
                      </a:lnTo>
                      <a:lnTo>
                        <a:pt x="69" y="39"/>
                      </a:lnTo>
                      <a:lnTo>
                        <a:pt x="69" y="41"/>
                      </a:lnTo>
                      <a:lnTo>
                        <a:pt x="68" y="42"/>
                      </a:lnTo>
                      <a:lnTo>
                        <a:pt x="68" y="44"/>
                      </a:lnTo>
                      <a:lnTo>
                        <a:pt x="66" y="46"/>
                      </a:lnTo>
                      <a:lnTo>
                        <a:pt x="66" y="48"/>
                      </a:lnTo>
                      <a:lnTo>
                        <a:pt x="64" y="48"/>
                      </a:lnTo>
                      <a:lnTo>
                        <a:pt x="62" y="50"/>
                      </a:lnTo>
                      <a:lnTo>
                        <a:pt x="60" y="52"/>
                      </a:lnTo>
                      <a:lnTo>
                        <a:pt x="58" y="54"/>
                      </a:lnTo>
                      <a:lnTo>
                        <a:pt x="56" y="54"/>
                      </a:lnTo>
                      <a:lnTo>
                        <a:pt x="58" y="54"/>
                      </a:lnTo>
                      <a:lnTo>
                        <a:pt x="60" y="56"/>
                      </a:lnTo>
                      <a:lnTo>
                        <a:pt x="62" y="56"/>
                      </a:lnTo>
                      <a:lnTo>
                        <a:pt x="64" y="58"/>
                      </a:lnTo>
                      <a:lnTo>
                        <a:pt x="66" y="60"/>
                      </a:lnTo>
                      <a:lnTo>
                        <a:pt x="68" y="62"/>
                      </a:lnTo>
                      <a:lnTo>
                        <a:pt x="69" y="62"/>
                      </a:lnTo>
                      <a:lnTo>
                        <a:pt x="71" y="64"/>
                      </a:lnTo>
                      <a:lnTo>
                        <a:pt x="73" y="65"/>
                      </a:lnTo>
                      <a:lnTo>
                        <a:pt x="73" y="67"/>
                      </a:lnTo>
                      <a:lnTo>
                        <a:pt x="75" y="71"/>
                      </a:lnTo>
                      <a:lnTo>
                        <a:pt x="75" y="73"/>
                      </a:lnTo>
                      <a:lnTo>
                        <a:pt x="77" y="75"/>
                      </a:lnTo>
                      <a:lnTo>
                        <a:pt x="77" y="77"/>
                      </a:lnTo>
                      <a:lnTo>
                        <a:pt x="77" y="81"/>
                      </a:lnTo>
                      <a:lnTo>
                        <a:pt x="77" y="83"/>
                      </a:lnTo>
                      <a:lnTo>
                        <a:pt x="77" y="87"/>
                      </a:lnTo>
                      <a:lnTo>
                        <a:pt x="77" y="90"/>
                      </a:lnTo>
                      <a:lnTo>
                        <a:pt x="75" y="94"/>
                      </a:lnTo>
                      <a:lnTo>
                        <a:pt x="75" y="98"/>
                      </a:lnTo>
                      <a:lnTo>
                        <a:pt x="73" y="100"/>
                      </a:lnTo>
                      <a:lnTo>
                        <a:pt x="71" y="104"/>
                      </a:lnTo>
                      <a:lnTo>
                        <a:pt x="69" y="106"/>
                      </a:lnTo>
                      <a:lnTo>
                        <a:pt x="66" y="110"/>
                      </a:lnTo>
                      <a:lnTo>
                        <a:pt x="64" y="112"/>
                      </a:lnTo>
                      <a:lnTo>
                        <a:pt x="60" y="113"/>
                      </a:lnTo>
                      <a:lnTo>
                        <a:pt x="56" y="115"/>
                      </a:lnTo>
                      <a:lnTo>
                        <a:pt x="54" y="117"/>
                      </a:lnTo>
                      <a:lnTo>
                        <a:pt x="50" y="117"/>
                      </a:lnTo>
                      <a:lnTo>
                        <a:pt x="46" y="119"/>
                      </a:lnTo>
                      <a:lnTo>
                        <a:pt x="43" y="119"/>
                      </a:lnTo>
                      <a:lnTo>
                        <a:pt x="37" y="119"/>
                      </a:lnTo>
                      <a:lnTo>
                        <a:pt x="35" y="119"/>
                      </a:lnTo>
                      <a:lnTo>
                        <a:pt x="31" y="119"/>
                      </a:lnTo>
                      <a:lnTo>
                        <a:pt x="27" y="119"/>
                      </a:lnTo>
                      <a:lnTo>
                        <a:pt x="23" y="117"/>
                      </a:lnTo>
                      <a:lnTo>
                        <a:pt x="20" y="115"/>
                      </a:lnTo>
                      <a:lnTo>
                        <a:pt x="18" y="115"/>
                      </a:lnTo>
                      <a:lnTo>
                        <a:pt x="16" y="113"/>
                      </a:lnTo>
                      <a:lnTo>
                        <a:pt x="12" y="110"/>
                      </a:lnTo>
                      <a:lnTo>
                        <a:pt x="10" y="108"/>
                      </a:lnTo>
                      <a:lnTo>
                        <a:pt x="8" y="106"/>
                      </a:lnTo>
                      <a:lnTo>
                        <a:pt x="6" y="102"/>
                      </a:lnTo>
                      <a:lnTo>
                        <a:pt x="4" y="100"/>
                      </a:lnTo>
                      <a:lnTo>
                        <a:pt x="2" y="96"/>
                      </a:lnTo>
                      <a:lnTo>
                        <a:pt x="2" y="94"/>
                      </a:lnTo>
                      <a:lnTo>
                        <a:pt x="0" y="90"/>
                      </a:lnTo>
                      <a:lnTo>
                        <a:pt x="0" y="87"/>
                      </a:lnTo>
                      <a:close/>
                    </a:path>
                  </a:pathLst>
                </a:custGeom>
                <a:solidFill>
                  <a:srgbClr val="393633"/>
                </a:solidFill>
                <a:ln w="9525">
                  <a:noFill/>
                  <a:round/>
                  <a:headEnd/>
                  <a:tailEnd/>
                </a:ln>
              </p:spPr>
              <p:txBody>
                <a:bodyPr/>
                <a:lstStyle/>
                <a:p>
                  <a:endParaRPr lang="fr-FR"/>
                </a:p>
              </p:txBody>
            </p:sp>
            <p:sp>
              <p:nvSpPr>
                <p:cNvPr id="78878" name="Freeform 89"/>
                <p:cNvSpPr>
                  <a:spLocks/>
                </p:cNvSpPr>
                <p:nvPr/>
              </p:nvSpPr>
              <p:spPr bwMode="auto">
                <a:xfrm>
                  <a:off x="405" y="2145"/>
                  <a:ext cx="27" cy="19"/>
                </a:xfrm>
                <a:custGeom>
                  <a:avLst/>
                  <a:gdLst>
                    <a:gd name="T0" fmla="*/ 0 w 29"/>
                    <a:gd name="T1" fmla="*/ 21 h 21"/>
                    <a:gd name="T2" fmla="*/ 12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2" y="0"/>
                      </a:lnTo>
                      <a:lnTo>
                        <a:pt x="29" y="0"/>
                      </a:lnTo>
                      <a:lnTo>
                        <a:pt x="12" y="21"/>
                      </a:lnTo>
                      <a:lnTo>
                        <a:pt x="0" y="21"/>
                      </a:lnTo>
                      <a:close/>
                    </a:path>
                  </a:pathLst>
                </a:custGeom>
                <a:solidFill>
                  <a:srgbClr val="393633"/>
                </a:solidFill>
                <a:ln w="9525">
                  <a:noFill/>
                  <a:round/>
                  <a:headEnd/>
                  <a:tailEnd/>
                </a:ln>
              </p:spPr>
              <p:txBody>
                <a:bodyPr/>
                <a:lstStyle/>
                <a:p>
                  <a:endParaRPr lang="fr-FR"/>
                </a:p>
              </p:txBody>
            </p:sp>
            <p:sp>
              <p:nvSpPr>
                <p:cNvPr id="78879" name="Freeform 90"/>
                <p:cNvSpPr>
                  <a:spLocks/>
                </p:cNvSpPr>
                <p:nvPr/>
              </p:nvSpPr>
              <p:spPr bwMode="auto">
                <a:xfrm>
                  <a:off x="312" y="2145"/>
                  <a:ext cx="70" cy="107"/>
                </a:xfrm>
                <a:custGeom>
                  <a:avLst/>
                  <a:gdLst>
                    <a:gd name="T0" fmla="*/ 16 w 77"/>
                    <a:gd name="T1" fmla="*/ 90 h 119"/>
                    <a:gd name="T2" fmla="*/ 21 w 77"/>
                    <a:gd name="T3" fmla="*/ 100 h 119"/>
                    <a:gd name="T4" fmla="*/ 27 w 77"/>
                    <a:gd name="T5" fmla="*/ 104 h 119"/>
                    <a:gd name="T6" fmla="*/ 33 w 77"/>
                    <a:gd name="T7" fmla="*/ 108 h 119"/>
                    <a:gd name="T8" fmla="*/ 43 w 77"/>
                    <a:gd name="T9" fmla="*/ 108 h 119"/>
                    <a:gd name="T10" fmla="*/ 52 w 77"/>
                    <a:gd name="T11" fmla="*/ 104 h 119"/>
                    <a:gd name="T12" fmla="*/ 58 w 77"/>
                    <a:gd name="T13" fmla="*/ 96 h 119"/>
                    <a:gd name="T14" fmla="*/ 62 w 77"/>
                    <a:gd name="T15" fmla="*/ 88 h 119"/>
                    <a:gd name="T16" fmla="*/ 62 w 77"/>
                    <a:gd name="T17" fmla="*/ 79 h 119"/>
                    <a:gd name="T18" fmla="*/ 58 w 77"/>
                    <a:gd name="T19" fmla="*/ 71 h 119"/>
                    <a:gd name="T20" fmla="*/ 52 w 77"/>
                    <a:gd name="T21" fmla="*/ 64 h 119"/>
                    <a:gd name="T22" fmla="*/ 44 w 77"/>
                    <a:gd name="T23" fmla="*/ 62 h 119"/>
                    <a:gd name="T24" fmla="*/ 37 w 77"/>
                    <a:gd name="T25" fmla="*/ 62 h 119"/>
                    <a:gd name="T26" fmla="*/ 31 w 77"/>
                    <a:gd name="T27" fmla="*/ 62 h 119"/>
                    <a:gd name="T28" fmla="*/ 31 w 77"/>
                    <a:gd name="T29" fmla="*/ 50 h 119"/>
                    <a:gd name="T30" fmla="*/ 33 w 77"/>
                    <a:gd name="T31" fmla="*/ 50 h 119"/>
                    <a:gd name="T32" fmla="*/ 35 w 77"/>
                    <a:gd name="T33" fmla="*/ 50 h 119"/>
                    <a:gd name="T34" fmla="*/ 44 w 77"/>
                    <a:gd name="T35" fmla="*/ 48 h 119"/>
                    <a:gd name="T36" fmla="*/ 50 w 77"/>
                    <a:gd name="T37" fmla="*/ 44 h 119"/>
                    <a:gd name="T38" fmla="*/ 56 w 77"/>
                    <a:gd name="T39" fmla="*/ 37 h 119"/>
                    <a:gd name="T40" fmla="*/ 56 w 77"/>
                    <a:gd name="T41" fmla="*/ 29 h 119"/>
                    <a:gd name="T42" fmla="*/ 54 w 77"/>
                    <a:gd name="T43" fmla="*/ 21 h 119"/>
                    <a:gd name="T44" fmla="*/ 50 w 77"/>
                    <a:gd name="T45" fmla="*/ 16 h 119"/>
                    <a:gd name="T46" fmla="*/ 43 w 77"/>
                    <a:gd name="T47" fmla="*/ 12 h 119"/>
                    <a:gd name="T48" fmla="*/ 35 w 77"/>
                    <a:gd name="T49" fmla="*/ 12 h 119"/>
                    <a:gd name="T50" fmla="*/ 27 w 77"/>
                    <a:gd name="T51" fmla="*/ 14 h 119"/>
                    <a:gd name="T52" fmla="*/ 21 w 77"/>
                    <a:gd name="T53" fmla="*/ 19 h 119"/>
                    <a:gd name="T54" fmla="*/ 18 w 77"/>
                    <a:gd name="T55" fmla="*/ 25 h 119"/>
                    <a:gd name="T56" fmla="*/ 2 w 77"/>
                    <a:gd name="T57" fmla="*/ 31 h 119"/>
                    <a:gd name="T58" fmla="*/ 6 w 77"/>
                    <a:gd name="T59" fmla="*/ 17 h 119"/>
                    <a:gd name="T60" fmla="*/ 14 w 77"/>
                    <a:gd name="T61" fmla="*/ 8 h 119"/>
                    <a:gd name="T62" fmla="*/ 25 w 77"/>
                    <a:gd name="T63" fmla="*/ 2 h 119"/>
                    <a:gd name="T64" fmla="*/ 37 w 77"/>
                    <a:gd name="T65" fmla="*/ 0 h 119"/>
                    <a:gd name="T66" fmla="*/ 46 w 77"/>
                    <a:gd name="T67" fmla="*/ 0 h 119"/>
                    <a:gd name="T68" fmla="*/ 54 w 77"/>
                    <a:gd name="T69" fmla="*/ 4 h 119"/>
                    <a:gd name="T70" fmla="*/ 62 w 77"/>
                    <a:gd name="T71" fmla="*/ 10 h 119"/>
                    <a:gd name="T72" fmla="*/ 68 w 77"/>
                    <a:gd name="T73" fmla="*/ 16 h 119"/>
                    <a:gd name="T74" fmla="*/ 69 w 77"/>
                    <a:gd name="T75" fmla="*/ 23 h 119"/>
                    <a:gd name="T76" fmla="*/ 71 w 77"/>
                    <a:gd name="T77" fmla="*/ 31 h 119"/>
                    <a:gd name="T78" fmla="*/ 71 w 77"/>
                    <a:gd name="T79" fmla="*/ 39 h 119"/>
                    <a:gd name="T80" fmla="*/ 68 w 77"/>
                    <a:gd name="T81" fmla="*/ 44 h 119"/>
                    <a:gd name="T82" fmla="*/ 62 w 77"/>
                    <a:gd name="T83" fmla="*/ 50 h 119"/>
                    <a:gd name="T84" fmla="*/ 56 w 77"/>
                    <a:gd name="T85" fmla="*/ 54 h 119"/>
                    <a:gd name="T86" fmla="*/ 64 w 77"/>
                    <a:gd name="T87" fmla="*/ 58 h 119"/>
                    <a:gd name="T88" fmla="*/ 71 w 77"/>
                    <a:gd name="T89" fmla="*/ 64 h 119"/>
                    <a:gd name="T90" fmla="*/ 75 w 77"/>
                    <a:gd name="T91" fmla="*/ 73 h 119"/>
                    <a:gd name="T92" fmla="*/ 77 w 77"/>
                    <a:gd name="T93" fmla="*/ 83 h 119"/>
                    <a:gd name="T94" fmla="*/ 75 w 77"/>
                    <a:gd name="T95" fmla="*/ 98 h 119"/>
                    <a:gd name="T96" fmla="*/ 66 w 77"/>
                    <a:gd name="T97" fmla="*/ 110 h 119"/>
                    <a:gd name="T98" fmla="*/ 54 w 77"/>
                    <a:gd name="T99" fmla="*/ 117 h 119"/>
                    <a:gd name="T100" fmla="*/ 37 w 77"/>
                    <a:gd name="T101" fmla="*/ 119 h 119"/>
                    <a:gd name="T102" fmla="*/ 23 w 77"/>
                    <a:gd name="T103" fmla="*/ 117 h 119"/>
                    <a:gd name="T104" fmla="*/ 12 w 77"/>
                    <a:gd name="T105" fmla="*/ 110 h 119"/>
                    <a:gd name="T106" fmla="*/ 4 w 77"/>
                    <a:gd name="T107" fmla="*/ 100 h 119"/>
                    <a:gd name="T108" fmla="*/ 0 w 77"/>
                    <a:gd name="T109" fmla="*/ 87 h 11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19"/>
                    <a:gd name="T167" fmla="*/ 77 w 77"/>
                    <a:gd name="T168" fmla="*/ 119 h 11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19">
                      <a:moveTo>
                        <a:pt x="0" y="87"/>
                      </a:moveTo>
                      <a:lnTo>
                        <a:pt x="16" y="85"/>
                      </a:lnTo>
                      <a:lnTo>
                        <a:pt x="16" y="88"/>
                      </a:lnTo>
                      <a:lnTo>
                        <a:pt x="16" y="90"/>
                      </a:lnTo>
                      <a:lnTo>
                        <a:pt x="18" y="92"/>
                      </a:lnTo>
                      <a:lnTo>
                        <a:pt x="18" y="96"/>
                      </a:lnTo>
                      <a:lnTo>
                        <a:pt x="20" y="98"/>
                      </a:lnTo>
                      <a:lnTo>
                        <a:pt x="21" y="100"/>
                      </a:lnTo>
                      <a:lnTo>
                        <a:pt x="23" y="102"/>
                      </a:lnTo>
                      <a:lnTo>
                        <a:pt x="25" y="104"/>
                      </a:lnTo>
                      <a:lnTo>
                        <a:pt x="27" y="104"/>
                      </a:lnTo>
                      <a:lnTo>
                        <a:pt x="27" y="106"/>
                      </a:lnTo>
                      <a:lnTo>
                        <a:pt x="29" y="106"/>
                      </a:lnTo>
                      <a:lnTo>
                        <a:pt x="31" y="108"/>
                      </a:lnTo>
                      <a:lnTo>
                        <a:pt x="33" y="108"/>
                      </a:lnTo>
                      <a:lnTo>
                        <a:pt x="35" y="108"/>
                      </a:lnTo>
                      <a:lnTo>
                        <a:pt x="39" y="108"/>
                      </a:lnTo>
                      <a:lnTo>
                        <a:pt x="41" y="108"/>
                      </a:lnTo>
                      <a:lnTo>
                        <a:pt x="43" y="108"/>
                      </a:lnTo>
                      <a:lnTo>
                        <a:pt x="44" y="108"/>
                      </a:lnTo>
                      <a:lnTo>
                        <a:pt x="46" y="106"/>
                      </a:lnTo>
                      <a:lnTo>
                        <a:pt x="48" y="106"/>
                      </a:lnTo>
                      <a:lnTo>
                        <a:pt x="52" y="104"/>
                      </a:lnTo>
                      <a:lnTo>
                        <a:pt x="54" y="102"/>
                      </a:lnTo>
                      <a:lnTo>
                        <a:pt x="54" y="100"/>
                      </a:lnTo>
                      <a:lnTo>
                        <a:pt x="56" y="98"/>
                      </a:lnTo>
                      <a:lnTo>
                        <a:pt x="58" y="96"/>
                      </a:lnTo>
                      <a:lnTo>
                        <a:pt x="60" y="94"/>
                      </a:lnTo>
                      <a:lnTo>
                        <a:pt x="60" y="92"/>
                      </a:lnTo>
                      <a:lnTo>
                        <a:pt x="62" y="90"/>
                      </a:lnTo>
                      <a:lnTo>
                        <a:pt x="62" y="88"/>
                      </a:lnTo>
                      <a:lnTo>
                        <a:pt x="62" y="87"/>
                      </a:lnTo>
                      <a:lnTo>
                        <a:pt x="62" y="83"/>
                      </a:lnTo>
                      <a:lnTo>
                        <a:pt x="62" y="81"/>
                      </a:lnTo>
                      <a:lnTo>
                        <a:pt x="62" y="79"/>
                      </a:lnTo>
                      <a:lnTo>
                        <a:pt x="62" y="77"/>
                      </a:lnTo>
                      <a:lnTo>
                        <a:pt x="60" y="75"/>
                      </a:lnTo>
                      <a:lnTo>
                        <a:pt x="60" y="73"/>
                      </a:lnTo>
                      <a:lnTo>
                        <a:pt x="58" y="71"/>
                      </a:lnTo>
                      <a:lnTo>
                        <a:pt x="58" y="69"/>
                      </a:lnTo>
                      <a:lnTo>
                        <a:pt x="56" y="67"/>
                      </a:lnTo>
                      <a:lnTo>
                        <a:pt x="54" y="65"/>
                      </a:lnTo>
                      <a:lnTo>
                        <a:pt x="52" y="64"/>
                      </a:lnTo>
                      <a:lnTo>
                        <a:pt x="50" y="64"/>
                      </a:lnTo>
                      <a:lnTo>
                        <a:pt x="48" y="62"/>
                      </a:lnTo>
                      <a:lnTo>
                        <a:pt x="46" y="62"/>
                      </a:lnTo>
                      <a:lnTo>
                        <a:pt x="44" y="62"/>
                      </a:lnTo>
                      <a:lnTo>
                        <a:pt x="41" y="62"/>
                      </a:lnTo>
                      <a:lnTo>
                        <a:pt x="39" y="60"/>
                      </a:lnTo>
                      <a:lnTo>
                        <a:pt x="37" y="62"/>
                      </a:lnTo>
                      <a:lnTo>
                        <a:pt x="35" y="62"/>
                      </a:lnTo>
                      <a:lnTo>
                        <a:pt x="33" y="62"/>
                      </a:lnTo>
                      <a:lnTo>
                        <a:pt x="31" y="62"/>
                      </a:lnTo>
                      <a:lnTo>
                        <a:pt x="29" y="62"/>
                      </a:lnTo>
                      <a:lnTo>
                        <a:pt x="31" y="50"/>
                      </a:lnTo>
                      <a:lnTo>
                        <a:pt x="33" y="50"/>
                      </a:lnTo>
                      <a:lnTo>
                        <a:pt x="35" y="50"/>
                      </a:lnTo>
                      <a:lnTo>
                        <a:pt x="37" y="50"/>
                      </a:lnTo>
                      <a:lnTo>
                        <a:pt x="39" y="48"/>
                      </a:lnTo>
                      <a:lnTo>
                        <a:pt x="41" y="48"/>
                      </a:lnTo>
                      <a:lnTo>
                        <a:pt x="44" y="48"/>
                      </a:lnTo>
                      <a:lnTo>
                        <a:pt x="46" y="46"/>
                      </a:lnTo>
                      <a:lnTo>
                        <a:pt x="48" y="46"/>
                      </a:lnTo>
                      <a:lnTo>
                        <a:pt x="50" y="44"/>
                      </a:lnTo>
                      <a:lnTo>
                        <a:pt x="52" y="42"/>
                      </a:lnTo>
                      <a:lnTo>
                        <a:pt x="54" y="41"/>
                      </a:lnTo>
                      <a:lnTo>
                        <a:pt x="54" y="39"/>
                      </a:lnTo>
                      <a:lnTo>
                        <a:pt x="56" y="37"/>
                      </a:lnTo>
                      <a:lnTo>
                        <a:pt x="56" y="35"/>
                      </a:lnTo>
                      <a:lnTo>
                        <a:pt x="56" y="33"/>
                      </a:lnTo>
                      <a:lnTo>
                        <a:pt x="56" y="31"/>
                      </a:lnTo>
                      <a:lnTo>
                        <a:pt x="56" y="29"/>
                      </a:lnTo>
                      <a:lnTo>
                        <a:pt x="56" y="27"/>
                      </a:lnTo>
                      <a:lnTo>
                        <a:pt x="56" y="25"/>
                      </a:lnTo>
                      <a:lnTo>
                        <a:pt x="56" y="23"/>
                      </a:lnTo>
                      <a:lnTo>
                        <a:pt x="54" y="21"/>
                      </a:lnTo>
                      <a:lnTo>
                        <a:pt x="54" y="19"/>
                      </a:lnTo>
                      <a:lnTo>
                        <a:pt x="52" y="17"/>
                      </a:lnTo>
                      <a:lnTo>
                        <a:pt x="50" y="16"/>
                      </a:lnTo>
                      <a:lnTo>
                        <a:pt x="48" y="16"/>
                      </a:lnTo>
                      <a:lnTo>
                        <a:pt x="46" y="14"/>
                      </a:lnTo>
                      <a:lnTo>
                        <a:pt x="44" y="14"/>
                      </a:lnTo>
                      <a:lnTo>
                        <a:pt x="43" y="12"/>
                      </a:lnTo>
                      <a:lnTo>
                        <a:pt x="41" y="12"/>
                      </a:lnTo>
                      <a:lnTo>
                        <a:pt x="39" y="12"/>
                      </a:lnTo>
                      <a:lnTo>
                        <a:pt x="37" y="12"/>
                      </a:lnTo>
                      <a:lnTo>
                        <a:pt x="35" y="12"/>
                      </a:lnTo>
                      <a:lnTo>
                        <a:pt x="33" y="12"/>
                      </a:lnTo>
                      <a:lnTo>
                        <a:pt x="31" y="12"/>
                      </a:lnTo>
                      <a:lnTo>
                        <a:pt x="29" y="14"/>
                      </a:lnTo>
                      <a:lnTo>
                        <a:pt x="27" y="14"/>
                      </a:lnTo>
                      <a:lnTo>
                        <a:pt x="27" y="16"/>
                      </a:lnTo>
                      <a:lnTo>
                        <a:pt x="25" y="16"/>
                      </a:lnTo>
                      <a:lnTo>
                        <a:pt x="23" y="17"/>
                      </a:lnTo>
                      <a:lnTo>
                        <a:pt x="21" y="19"/>
                      </a:lnTo>
                      <a:lnTo>
                        <a:pt x="20" y="21"/>
                      </a:lnTo>
                      <a:lnTo>
                        <a:pt x="20" y="23"/>
                      </a:lnTo>
                      <a:lnTo>
                        <a:pt x="18" y="25"/>
                      </a:lnTo>
                      <a:lnTo>
                        <a:pt x="18" y="27"/>
                      </a:lnTo>
                      <a:lnTo>
                        <a:pt x="18" y="31"/>
                      </a:lnTo>
                      <a:lnTo>
                        <a:pt x="16" y="33"/>
                      </a:lnTo>
                      <a:lnTo>
                        <a:pt x="2" y="31"/>
                      </a:lnTo>
                      <a:lnTo>
                        <a:pt x="2" y="27"/>
                      </a:lnTo>
                      <a:lnTo>
                        <a:pt x="4" y="23"/>
                      </a:lnTo>
                      <a:lnTo>
                        <a:pt x="4" y="21"/>
                      </a:lnTo>
                      <a:lnTo>
                        <a:pt x="6" y="17"/>
                      </a:lnTo>
                      <a:lnTo>
                        <a:pt x="8" y="16"/>
                      </a:lnTo>
                      <a:lnTo>
                        <a:pt x="10" y="12"/>
                      </a:lnTo>
                      <a:lnTo>
                        <a:pt x="12" y="10"/>
                      </a:lnTo>
                      <a:lnTo>
                        <a:pt x="14" y="8"/>
                      </a:lnTo>
                      <a:lnTo>
                        <a:pt x="16" y="6"/>
                      </a:lnTo>
                      <a:lnTo>
                        <a:pt x="20" y="4"/>
                      </a:lnTo>
                      <a:lnTo>
                        <a:pt x="21" y="4"/>
                      </a:lnTo>
                      <a:lnTo>
                        <a:pt x="25" y="2"/>
                      </a:lnTo>
                      <a:lnTo>
                        <a:pt x="27" y="0"/>
                      </a:lnTo>
                      <a:lnTo>
                        <a:pt x="31" y="0"/>
                      </a:lnTo>
                      <a:lnTo>
                        <a:pt x="33" y="0"/>
                      </a:lnTo>
                      <a:lnTo>
                        <a:pt x="37" y="0"/>
                      </a:lnTo>
                      <a:lnTo>
                        <a:pt x="39" y="0"/>
                      </a:lnTo>
                      <a:lnTo>
                        <a:pt x="43" y="0"/>
                      </a:lnTo>
                      <a:lnTo>
                        <a:pt x="44" y="0"/>
                      </a:lnTo>
                      <a:lnTo>
                        <a:pt x="46" y="0"/>
                      </a:lnTo>
                      <a:lnTo>
                        <a:pt x="48" y="2"/>
                      </a:lnTo>
                      <a:lnTo>
                        <a:pt x="50" y="2"/>
                      </a:lnTo>
                      <a:lnTo>
                        <a:pt x="52" y="4"/>
                      </a:lnTo>
                      <a:lnTo>
                        <a:pt x="54" y="4"/>
                      </a:lnTo>
                      <a:lnTo>
                        <a:pt x="56" y="6"/>
                      </a:lnTo>
                      <a:lnTo>
                        <a:pt x="58" y="6"/>
                      </a:lnTo>
                      <a:lnTo>
                        <a:pt x="60" y="8"/>
                      </a:lnTo>
                      <a:lnTo>
                        <a:pt x="62" y="10"/>
                      </a:lnTo>
                      <a:lnTo>
                        <a:pt x="64" y="10"/>
                      </a:lnTo>
                      <a:lnTo>
                        <a:pt x="66" y="12"/>
                      </a:lnTo>
                      <a:lnTo>
                        <a:pt x="66" y="14"/>
                      </a:lnTo>
                      <a:lnTo>
                        <a:pt x="68" y="16"/>
                      </a:lnTo>
                      <a:lnTo>
                        <a:pt x="68" y="17"/>
                      </a:lnTo>
                      <a:lnTo>
                        <a:pt x="69" y="19"/>
                      </a:lnTo>
                      <a:lnTo>
                        <a:pt x="69" y="21"/>
                      </a:lnTo>
                      <a:lnTo>
                        <a:pt x="69" y="23"/>
                      </a:lnTo>
                      <a:lnTo>
                        <a:pt x="71" y="25"/>
                      </a:lnTo>
                      <a:lnTo>
                        <a:pt x="71" y="27"/>
                      </a:lnTo>
                      <a:lnTo>
                        <a:pt x="71" y="29"/>
                      </a:lnTo>
                      <a:lnTo>
                        <a:pt x="71" y="31"/>
                      </a:lnTo>
                      <a:lnTo>
                        <a:pt x="71" y="33"/>
                      </a:lnTo>
                      <a:lnTo>
                        <a:pt x="71" y="35"/>
                      </a:lnTo>
                      <a:lnTo>
                        <a:pt x="71" y="37"/>
                      </a:lnTo>
                      <a:lnTo>
                        <a:pt x="71" y="39"/>
                      </a:lnTo>
                      <a:lnTo>
                        <a:pt x="69" y="39"/>
                      </a:lnTo>
                      <a:lnTo>
                        <a:pt x="69" y="41"/>
                      </a:lnTo>
                      <a:lnTo>
                        <a:pt x="68" y="42"/>
                      </a:lnTo>
                      <a:lnTo>
                        <a:pt x="68" y="44"/>
                      </a:lnTo>
                      <a:lnTo>
                        <a:pt x="66" y="46"/>
                      </a:lnTo>
                      <a:lnTo>
                        <a:pt x="66" y="48"/>
                      </a:lnTo>
                      <a:lnTo>
                        <a:pt x="64" y="48"/>
                      </a:lnTo>
                      <a:lnTo>
                        <a:pt x="62" y="50"/>
                      </a:lnTo>
                      <a:lnTo>
                        <a:pt x="60" y="52"/>
                      </a:lnTo>
                      <a:lnTo>
                        <a:pt x="58" y="54"/>
                      </a:lnTo>
                      <a:lnTo>
                        <a:pt x="56" y="54"/>
                      </a:lnTo>
                      <a:lnTo>
                        <a:pt x="58" y="54"/>
                      </a:lnTo>
                      <a:lnTo>
                        <a:pt x="60" y="56"/>
                      </a:lnTo>
                      <a:lnTo>
                        <a:pt x="62" y="56"/>
                      </a:lnTo>
                      <a:lnTo>
                        <a:pt x="64" y="58"/>
                      </a:lnTo>
                      <a:lnTo>
                        <a:pt x="66" y="60"/>
                      </a:lnTo>
                      <a:lnTo>
                        <a:pt x="68" y="62"/>
                      </a:lnTo>
                      <a:lnTo>
                        <a:pt x="69" y="62"/>
                      </a:lnTo>
                      <a:lnTo>
                        <a:pt x="71" y="64"/>
                      </a:lnTo>
                      <a:lnTo>
                        <a:pt x="73" y="65"/>
                      </a:lnTo>
                      <a:lnTo>
                        <a:pt x="73" y="67"/>
                      </a:lnTo>
                      <a:lnTo>
                        <a:pt x="75" y="71"/>
                      </a:lnTo>
                      <a:lnTo>
                        <a:pt x="75" y="73"/>
                      </a:lnTo>
                      <a:lnTo>
                        <a:pt x="77" y="75"/>
                      </a:lnTo>
                      <a:lnTo>
                        <a:pt x="77" y="77"/>
                      </a:lnTo>
                      <a:lnTo>
                        <a:pt x="77" y="81"/>
                      </a:lnTo>
                      <a:lnTo>
                        <a:pt x="77" y="83"/>
                      </a:lnTo>
                      <a:lnTo>
                        <a:pt x="77" y="87"/>
                      </a:lnTo>
                      <a:lnTo>
                        <a:pt x="77" y="90"/>
                      </a:lnTo>
                      <a:lnTo>
                        <a:pt x="75" y="94"/>
                      </a:lnTo>
                      <a:lnTo>
                        <a:pt x="75" y="98"/>
                      </a:lnTo>
                      <a:lnTo>
                        <a:pt x="73" y="100"/>
                      </a:lnTo>
                      <a:lnTo>
                        <a:pt x="71" y="104"/>
                      </a:lnTo>
                      <a:lnTo>
                        <a:pt x="69" y="106"/>
                      </a:lnTo>
                      <a:lnTo>
                        <a:pt x="66" y="110"/>
                      </a:lnTo>
                      <a:lnTo>
                        <a:pt x="64" y="112"/>
                      </a:lnTo>
                      <a:lnTo>
                        <a:pt x="60" y="113"/>
                      </a:lnTo>
                      <a:lnTo>
                        <a:pt x="56" y="115"/>
                      </a:lnTo>
                      <a:lnTo>
                        <a:pt x="54" y="117"/>
                      </a:lnTo>
                      <a:lnTo>
                        <a:pt x="50" y="117"/>
                      </a:lnTo>
                      <a:lnTo>
                        <a:pt x="46" y="119"/>
                      </a:lnTo>
                      <a:lnTo>
                        <a:pt x="43" y="119"/>
                      </a:lnTo>
                      <a:lnTo>
                        <a:pt x="37" y="119"/>
                      </a:lnTo>
                      <a:lnTo>
                        <a:pt x="35" y="119"/>
                      </a:lnTo>
                      <a:lnTo>
                        <a:pt x="31" y="119"/>
                      </a:lnTo>
                      <a:lnTo>
                        <a:pt x="27" y="119"/>
                      </a:lnTo>
                      <a:lnTo>
                        <a:pt x="23" y="117"/>
                      </a:lnTo>
                      <a:lnTo>
                        <a:pt x="20" y="115"/>
                      </a:lnTo>
                      <a:lnTo>
                        <a:pt x="18" y="115"/>
                      </a:lnTo>
                      <a:lnTo>
                        <a:pt x="16" y="113"/>
                      </a:lnTo>
                      <a:lnTo>
                        <a:pt x="12" y="110"/>
                      </a:lnTo>
                      <a:lnTo>
                        <a:pt x="10" y="108"/>
                      </a:lnTo>
                      <a:lnTo>
                        <a:pt x="8" y="106"/>
                      </a:lnTo>
                      <a:lnTo>
                        <a:pt x="6" y="102"/>
                      </a:lnTo>
                      <a:lnTo>
                        <a:pt x="4" y="100"/>
                      </a:lnTo>
                      <a:lnTo>
                        <a:pt x="2" y="96"/>
                      </a:lnTo>
                      <a:lnTo>
                        <a:pt x="2" y="94"/>
                      </a:lnTo>
                      <a:lnTo>
                        <a:pt x="0" y="90"/>
                      </a:lnTo>
                      <a:lnTo>
                        <a:pt x="0" y="87"/>
                      </a:lnTo>
                    </a:path>
                  </a:pathLst>
                </a:custGeom>
                <a:noFill/>
                <a:ln w="3175">
                  <a:solidFill>
                    <a:srgbClr val="1F1A17"/>
                  </a:solidFill>
                  <a:round/>
                  <a:headEnd/>
                  <a:tailEnd/>
                </a:ln>
              </p:spPr>
              <p:txBody>
                <a:bodyPr/>
                <a:lstStyle/>
                <a:p>
                  <a:endParaRPr lang="fr-FR"/>
                </a:p>
              </p:txBody>
            </p:sp>
            <p:sp>
              <p:nvSpPr>
                <p:cNvPr id="78880" name="Freeform 91"/>
                <p:cNvSpPr>
                  <a:spLocks/>
                </p:cNvSpPr>
                <p:nvPr/>
              </p:nvSpPr>
              <p:spPr bwMode="auto">
                <a:xfrm>
                  <a:off x="405" y="2145"/>
                  <a:ext cx="27" cy="19"/>
                </a:xfrm>
                <a:custGeom>
                  <a:avLst/>
                  <a:gdLst>
                    <a:gd name="T0" fmla="*/ 0 w 29"/>
                    <a:gd name="T1" fmla="*/ 21 h 21"/>
                    <a:gd name="T2" fmla="*/ 12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2" y="0"/>
                      </a:lnTo>
                      <a:lnTo>
                        <a:pt x="29" y="0"/>
                      </a:lnTo>
                      <a:lnTo>
                        <a:pt x="12" y="21"/>
                      </a:lnTo>
                      <a:lnTo>
                        <a:pt x="0" y="21"/>
                      </a:lnTo>
                    </a:path>
                  </a:pathLst>
                </a:custGeom>
                <a:noFill/>
                <a:ln w="3175">
                  <a:solidFill>
                    <a:srgbClr val="1F1A17"/>
                  </a:solidFill>
                  <a:round/>
                  <a:headEnd/>
                  <a:tailEnd/>
                </a:ln>
              </p:spPr>
              <p:txBody>
                <a:bodyPr/>
                <a:lstStyle/>
                <a:p>
                  <a:endParaRPr lang="fr-FR"/>
                </a:p>
              </p:txBody>
            </p:sp>
            <p:sp>
              <p:nvSpPr>
                <p:cNvPr id="78881" name="Freeform 92"/>
                <p:cNvSpPr>
                  <a:spLocks/>
                </p:cNvSpPr>
                <p:nvPr/>
              </p:nvSpPr>
              <p:spPr bwMode="auto">
                <a:xfrm>
                  <a:off x="5426" y="2147"/>
                  <a:ext cx="70" cy="105"/>
                </a:xfrm>
                <a:custGeom>
                  <a:avLst/>
                  <a:gdLst>
                    <a:gd name="T0" fmla="*/ 16 w 77"/>
                    <a:gd name="T1" fmla="*/ 86 h 117"/>
                    <a:gd name="T2" fmla="*/ 18 w 77"/>
                    <a:gd name="T3" fmla="*/ 94 h 117"/>
                    <a:gd name="T4" fmla="*/ 22 w 77"/>
                    <a:gd name="T5" fmla="*/ 98 h 117"/>
                    <a:gd name="T6" fmla="*/ 25 w 77"/>
                    <a:gd name="T7" fmla="*/ 102 h 117"/>
                    <a:gd name="T8" fmla="*/ 31 w 77"/>
                    <a:gd name="T9" fmla="*/ 106 h 117"/>
                    <a:gd name="T10" fmla="*/ 37 w 77"/>
                    <a:gd name="T11" fmla="*/ 106 h 117"/>
                    <a:gd name="T12" fmla="*/ 45 w 77"/>
                    <a:gd name="T13" fmla="*/ 104 h 117"/>
                    <a:gd name="T14" fmla="*/ 52 w 77"/>
                    <a:gd name="T15" fmla="*/ 102 h 117"/>
                    <a:gd name="T16" fmla="*/ 56 w 77"/>
                    <a:gd name="T17" fmla="*/ 96 h 117"/>
                    <a:gd name="T18" fmla="*/ 60 w 77"/>
                    <a:gd name="T19" fmla="*/ 88 h 117"/>
                    <a:gd name="T20" fmla="*/ 62 w 77"/>
                    <a:gd name="T21" fmla="*/ 81 h 117"/>
                    <a:gd name="T22" fmla="*/ 62 w 77"/>
                    <a:gd name="T23" fmla="*/ 71 h 117"/>
                    <a:gd name="T24" fmla="*/ 60 w 77"/>
                    <a:gd name="T25" fmla="*/ 63 h 117"/>
                    <a:gd name="T26" fmla="*/ 56 w 77"/>
                    <a:gd name="T27" fmla="*/ 58 h 117"/>
                    <a:gd name="T28" fmla="*/ 50 w 77"/>
                    <a:gd name="T29" fmla="*/ 54 h 117"/>
                    <a:gd name="T30" fmla="*/ 43 w 77"/>
                    <a:gd name="T31" fmla="*/ 52 h 117"/>
                    <a:gd name="T32" fmla="*/ 35 w 77"/>
                    <a:gd name="T33" fmla="*/ 50 h 117"/>
                    <a:gd name="T34" fmla="*/ 31 w 77"/>
                    <a:gd name="T35" fmla="*/ 52 h 117"/>
                    <a:gd name="T36" fmla="*/ 27 w 77"/>
                    <a:gd name="T37" fmla="*/ 54 h 117"/>
                    <a:gd name="T38" fmla="*/ 22 w 77"/>
                    <a:gd name="T39" fmla="*/ 56 h 117"/>
                    <a:gd name="T40" fmla="*/ 20 w 77"/>
                    <a:gd name="T41" fmla="*/ 58 h 117"/>
                    <a:gd name="T42" fmla="*/ 16 w 77"/>
                    <a:gd name="T43" fmla="*/ 62 h 117"/>
                    <a:gd name="T44" fmla="*/ 71 w 77"/>
                    <a:gd name="T45" fmla="*/ 0 h 117"/>
                    <a:gd name="T46" fmla="*/ 20 w 77"/>
                    <a:gd name="T47" fmla="*/ 46 h 117"/>
                    <a:gd name="T48" fmla="*/ 27 w 77"/>
                    <a:gd name="T49" fmla="*/ 40 h 117"/>
                    <a:gd name="T50" fmla="*/ 35 w 77"/>
                    <a:gd name="T51" fmla="*/ 39 h 117"/>
                    <a:gd name="T52" fmla="*/ 45 w 77"/>
                    <a:gd name="T53" fmla="*/ 39 h 117"/>
                    <a:gd name="T54" fmla="*/ 56 w 77"/>
                    <a:gd name="T55" fmla="*/ 40 h 117"/>
                    <a:gd name="T56" fmla="*/ 64 w 77"/>
                    <a:gd name="T57" fmla="*/ 46 h 117"/>
                    <a:gd name="T58" fmla="*/ 71 w 77"/>
                    <a:gd name="T59" fmla="*/ 54 h 117"/>
                    <a:gd name="T60" fmla="*/ 77 w 77"/>
                    <a:gd name="T61" fmla="*/ 63 h 117"/>
                    <a:gd name="T62" fmla="*/ 77 w 77"/>
                    <a:gd name="T63" fmla="*/ 75 h 117"/>
                    <a:gd name="T64" fmla="*/ 77 w 77"/>
                    <a:gd name="T65" fmla="*/ 86 h 117"/>
                    <a:gd name="T66" fmla="*/ 73 w 77"/>
                    <a:gd name="T67" fmla="*/ 98 h 117"/>
                    <a:gd name="T68" fmla="*/ 66 w 77"/>
                    <a:gd name="T69" fmla="*/ 108 h 117"/>
                    <a:gd name="T70" fmla="*/ 56 w 77"/>
                    <a:gd name="T71" fmla="*/ 113 h 117"/>
                    <a:gd name="T72" fmla="*/ 43 w 77"/>
                    <a:gd name="T73" fmla="*/ 117 h 117"/>
                    <a:gd name="T74" fmla="*/ 29 w 77"/>
                    <a:gd name="T75" fmla="*/ 117 h 117"/>
                    <a:gd name="T76" fmla="*/ 20 w 77"/>
                    <a:gd name="T77" fmla="*/ 113 h 117"/>
                    <a:gd name="T78" fmla="*/ 12 w 77"/>
                    <a:gd name="T79" fmla="*/ 110 h 117"/>
                    <a:gd name="T80" fmla="*/ 6 w 77"/>
                    <a:gd name="T81" fmla="*/ 102 h 117"/>
                    <a:gd name="T82" fmla="*/ 0 w 77"/>
                    <a:gd name="T83" fmla="*/ 92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117"/>
                    <a:gd name="T128" fmla="*/ 77 w 77"/>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117">
                      <a:moveTo>
                        <a:pt x="0" y="85"/>
                      </a:moveTo>
                      <a:lnTo>
                        <a:pt x="16" y="85"/>
                      </a:lnTo>
                      <a:lnTo>
                        <a:pt x="16" y="86"/>
                      </a:lnTo>
                      <a:lnTo>
                        <a:pt x="16" y="88"/>
                      </a:lnTo>
                      <a:lnTo>
                        <a:pt x="18" y="90"/>
                      </a:lnTo>
                      <a:lnTo>
                        <a:pt x="18" y="94"/>
                      </a:lnTo>
                      <a:lnTo>
                        <a:pt x="20" y="96"/>
                      </a:lnTo>
                      <a:lnTo>
                        <a:pt x="20" y="98"/>
                      </a:lnTo>
                      <a:lnTo>
                        <a:pt x="22" y="98"/>
                      </a:lnTo>
                      <a:lnTo>
                        <a:pt x="23" y="100"/>
                      </a:lnTo>
                      <a:lnTo>
                        <a:pt x="25" y="102"/>
                      </a:lnTo>
                      <a:lnTo>
                        <a:pt x="27" y="104"/>
                      </a:lnTo>
                      <a:lnTo>
                        <a:pt x="29" y="104"/>
                      </a:lnTo>
                      <a:lnTo>
                        <a:pt x="31" y="106"/>
                      </a:lnTo>
                      <a:lnTo>
                        <a:pt x="33" y="106"/>
                      </a:lnTo>
                      <a:lnTo>
                        <a:pt x="35" y="106"/>
                      </a:lnTo>
                      <a:lnTo>
                        <a:pt x="37" y="106"/>
                      </a:lnTo>
                      <a:lnTo>
                        <a:pt x="41" y="106"/>
                      </a:lnTo>
                      <a:lnTo>
                        <a:pt x="43" y="106"/>
                      </a:lnTo>
                      <a:lnTo>
                        <a:pt x="45" y="104"/>
                      </a:lnTo>
                      <a:lnTo>
                        <a:pt x="46" y="104"/>
                      </a:lnTo>
                      <a:lnTo>
                        <a:pt x="50" y="102"/>
                      </a:lnTo>
                      <a:lnTo>
                        <a:pt x="52" y="102"/>
                      </a:lnTo>
                      <a:lnTo>
                        <a:pt x="54" y="100"/>
                      </a:lnTo>
                      <a:lnTo>
                        <a:pt x="56" y="98"/>
                      </a:lnTo>
                      <a:lnTo>
                        <a:pt x="56" y="96"/>
                      </a:lnTo>
                      <a:lnTo>
                        <a:pt x="58" y="94"/>
                      </a:lnTo>
                      <a:lnTo>
                        <a:pt x="60" y="92"/>
                      </a:lnTo>
                      <a:lnTo>
                        <a:pt x="60" y="88"/>
                      </a:lnTo>
                      <a:lnTo>
                        <a:pt x="62" y="86"/>
                      </a:lnTo>
                      <a:lnTo>
                        <a:pt x="62" y="83"/>
                      </a:lnTo>
                      <a:lnTo>
                        <a:pt x="62" y="81"/>
                      </a:lnTo>
                      <a:lnTo>
                        <a:pt x="62" y="77"/>
                      </a:lnTo>
                      <a:lnTo>
                        <a:pt x="62" y="75"/>
                      </a:lnTo>
                      <a:lnTo>
                        <a:pt x="62" y="71"/>
                      </a:lnTo>
                      <a:lnTo>
                        <a:pt x="62" y="69"/>
                      </a:lnTo>
                      <a:lnTo>
                        <a:pt x="60" y="65"/>
                      </a:lnTo>
                      <a:lnTo>
                        <a:pt x="60" y="63"/>
                      </a:lnTo>
                      <a:lnTo>
                        <a:pt x="58" y="62"/>
                      </a:lnTo>
                      <a:lnTo>
                        <a:pt x="58" y="60"/>
                      </a:lnTo>
                      <a:lnTo>
                        <a:pt x="56" y="58"/>
                      </a:lnTo>
                      <a:lnTo>
                        <a:pt x="54" y="56"/>
                      </a:lnTo>
                      <a:lnTo>
                        <a:pt x="52" y="54"/>
                      </a:lnTo>
                      <a:lnTo>
                        <a:pt x="50" y="54"/>
                      </a:lnTo>
                      <a:lnTo>
                        <a:pt x="48" y="52"/>
                      </a:lnTo>
                      <a:lnTo>
                        <a:pt x="45" y="52"/>
                      </a:lnTo>
                      <a:lnTo>
                        <a:pt x="43" y="52"/>
                      </a:lnTo>
                      <a:lnTo>
                        <a:pt x="41" y="50"/>
                      </a:lnTo>
                      <a:lnTo>
                        <a:pt x="37" y="50"/>
                      </a:lnTo>
                      <a:lnTo>
                        <a:pt x="35" y="50"/>
                      </a:lnTo>
                      <a:lnTo>
                        <a:pt x="33" y="52"/>
                      </a:lnTo>
                      <a:lnTo>
                        <a:pt x="31" y="52"/>
                      </a:lnTo>
                      <a:lnTo>
                        <a:pt x="29" y="52"/>
                      </a:lnTo>
                      <a:lnTo>
                        <a:pt x="27" y="52"/>
                      </a:lnTo>
                      <a:lnTo>
                        <a:pt x="27" y="54"/>
                      </a:lnTo>
                      <a:lnTo>
                        <a:pt x="25" y="54"/>
                      </a:lnTo>
                      <a:lnTo>
                        <a:pt x="23" y="54"/>
                      </a:lnTo>
                      <a:lnTo>
                        <a:pt x="22" y="56"/>
                      </a:lnTo>
                      <a:lnTo>
                        <a:pt x="20" y="58"/>
                      </a:lnTo>
                      <a:lnTo>
                        <a:pt x="18" y="60"/>
                      </a:lnTo>
                      <a:lnTo>
                        <a:pt x="18" y="62"/>
                      </a:lnTo>
                      <a:lnTo>
                        <a:pt x="16" y="62"/>
                      </a:lnTo>
                      <a:lnTo>
                        <a:pt x="2" y="60"/>
                      </a:lnTo>
                      <a:lnTo>
                        <a:pt x="14" y="0"/>
                      </a:lnTo>
                      <a:lnTo>
                        <a:pt x="71" y="0"/>
                      </a:lnTo>
                      <a:lnTo>
                        <a:pt x="71" y="14"/>
                      </a:lnTo>
                      <a:lnTo>
                        <a:pt x="25" y="14"/>
                      </a:lnTo>
                      <a:lnTo>
                        <a:pt x="20" y="46"/>
                      </a:lnTo>
                      <a:lnTo>
                        <a:pt x="22" y="44"/>
                      </a:lnTo>
                      <a:lnTo>
                        <a:pt x="25" y="42"/>
                      </a:lnTo>
                      <a:lnTo>
                        <a:pt x="27" y="40"/>
                      </a:lnTo>
                      <a:lnTo>
                        <a:pt x="29" y="40"/>
                      </a:lnTo>
                      <a:lnTo>
                        <a:pt x="33" y="39"/>
                      </a:lnTo>
                      <a:lnTo>
                        <a:pt x="35" y="39"/>
                      </a:lnTo>
                      <a:lnTo>
                        <a:pt x="39" y="39"/>
                      </a:lnTo>
                      <a:lnTo>
                        <a:pt x="41" y="39"/>
                      </a:lnTo>
                      <a:lnTo>
                        <a:pt x="45" y="39"/>
                      </a:lnTo>
                      <a:lnTo>
                        <a:pt x="48" y="39"/>
                      </a:lnTo>
                      <a:lnTo>
                        <a:pt x="52" y="39"/>
                      </a:lnTo>
                      <a:lnTo>
                        <a:pt x="56" y="40"/>
                      </a:lnTo>
                      <a:lnTo>
                        <a:pt x="58" y="42"/>
                      </a:lnTo>
                      <a:lnTo>
                        <a:pt x="62" y="44"/>
                      </a:lnTo>
                      <a:lnTo>
                        <a:pt x="64" y="46"/>
                      </a:lnTo>
                      <a:lnTo>
                        <a:pt x="68" y="48"/>
                      </a:lnTo>
                      <a:lnTo>
                        <a:pt x="69" y="52"/>
                      </a:lnTo>
                      <a:lnTo>
                        <a:pt x="71" y="54"/>
                      </a:lnTo>
                      <a:lnTo>
                        <a:pt x="73" y="58"/>
                      </a:lnTo>
                      <a:lnTo>
                        <a:pt x="75" y="62"/>
                      </a:lnTo>
                      <a:lnTo>
                        <a:pt x="77" y="63"/>
                      </a:lnTo>
                      <a:lnTo>
                        <a:pt x="77" y="67"/>
                      </a:lnTo>
                      <a:lnTo>
                        <a:pt x="77" y="71"/>
                      </a:lnTo>
                      <a:lnTo>
                        <a:pt x="77" y="75"/>
                      </a:lnTo>
                      <a:lnTo>
                        <a:pt x="77" y="81"/>
                      </a:lnTo>
                      <a:lnTo>
                        <a:pt x="77" y="83"/>
                      </a:lnTo>
                      <a:lnTo>
                        <a:pt x="77" y="86"/>
                      </a:lnTo>
                      <a:lnTo>
                        <a:pt x="75" y="90"/>
                      </a:lnTo>
                      <a:lnTo>
                        <a:pt x="73" y="94"/>
                      </a:lnTo>
                      <a:lnTo>
                        <a:pt x="73" y="98"/>
                      </a:lnTo>
                      <a:lnTo>
                        <a:pt x="71" y="100"/>
                      </a:lnTo>
                      <a:lnTo>
                        <a:pt x="68" y="104"/>
                      </a:lnTo>
                      <a:lnTo>
                        <a:pt x="66" y="108"/>
                      </a:lnTo>
                      <a:lnTo>
                        <a:pt x="62" y="110"/>
                      </a:lnTo>
                      <a:lnTo>
                        <a:pt x="58" y="111"/>
                      </a:lnTo>
                      <a:lnTo>
                        <a:pt x="56" y="113"/>
                      </a:lnTo>
                      <a:lnTo>
                        <a:pt x="50" y="115"/>
                      </a:lnTo>
                      <a:lnTo>
                        <a:pt x="46" y="117"/>
                      </a:lnTo>
                      <a:lnTo>
                        <a:pt x="43" y="117"/>
                      </a:lnTo>
                      <a:lnTo>
                        <a:pt x="37" y="117"/>
                      </a:lnTo>
                      <a:lnTo>
                        <a:pt x="33" y="117"/>
                      </a:lnTo>
                      <a:lnTo>
                        <a:pt x="29" y="117"/>
                      </a:lnTo>
                      <a:lnTo>
                        <a:pt x="27" y="117"/>
                      </a:lnTo>
                      <a:lnTo>
                        <a:pt x="23" y="115"/>
                      </a:lnTo>
                      <a:lnTo>
                        <a:pt x="20" y="113"/>
                      </a:lnTo>
                      <a:lnTo>
                        <a:pt x="18" y="113"/>
                      </a:lnTo>
                      <a:lnTo>
                        <a:pt x="14" y="111"/>
                      </a:lnTo>
                      <a:lnTo>
                        <a:pt x="12" y="110"/>
                      </a:lnTo>
                      <a:lnTo>
                        <a:pt x="10" y="106"/>
                      </a:lnTo>
                      <a:lnTo>
                        <a:pt x="6" y="104"/>
                      </a:lnTo>
                      <a:lnTo>
                        <a:pt x="6" y="102"/>
                      </a:lnTo>
                      <a:lnTo>
                        <a:pt x="4" y="98"/>
                      </a:lnTo>
                      <a:lnTo>
                        <a:pt x="2" y="96"/>
                      </a:lnTo>
                      <a:lnTo>
                        <a:pt x="0" y="92"/>
                      </a:lnTo>
                      <a:lnTo>
                        <a:pt x="0" y="88"/>
                      </a:lnTo>
                      <a:lnTo>
                        <a:pt x="0" y="85"/>
                      </a:lnTo>
                      <a:close/>
                    </a:path>
                  </a:pathLst>
                </a:custGeom>
                <a:solidFill>
                  <a:srgbClr val="393633"/>
                </a:solidFill>
                <a:ln w="9525">
                  <a:noFill/>
                  <a:round/>
                  <a:headEnd/>
                  <a:tailEnd/>
                </a:ln>
              </p:spPr>
              <p:txBody>
                <a:bodyPr/>
                <a:lstStyle/>
                <a:p>
                  <a:endParaRPr lang="fr-FR"/>
                </a:p>
              </p:txBody>
            </p:sp>
            <p:sp>
              <p:nvSpPr>
                <p:cNvPr id="78882" name="Freeform 93"/>
                <p:cNvSpPr>
                  <a:spLocks/>
                </p:cNvSpPr>
                <p:nvPr/>
              </p:nvSpPr>
              <p:spPr bwMode="auto">
                <a:xfrm>
                  <a:off x="5426" y="2147"/>
                  <a:ext cx="70" cy="105"/>
                </a:xfrm>
                <a:custGeom>
                  <a:avLst/>
                  <a:gdLst>
                    <a:gd name="T0" fmla="*/ 16 w 77"/>
                    <a:gd name="T1" fmla="*/ 86 h 117"/>
                    <a:gd name="T2" fmla="*/ 18 w 77"/>
                    <a:gd name="T3" fmla="*/ 94 h 117"/>
                    <a:gd name="T4" fmla="*/ 22 w 77"/>
                    <a:gd name="T5" fmla="*/ 98 h 117"/>
                    <a:gd name="T6" fmla="*/ 25 w 77"/>
                    <a:gd name="T7" fmla="*/ 102 h 117"/>
                    <a:gd name="T8" fmla="*/ 31 w 77"/>
                    <a:gd name="T9" fmla="*/ 106 h 117"/>
                    <a:gd name="T10" fmla="*/ 37 w 77"/>
                    <a:gd name="T11" fmla="*/ 106 h 117"/>
                    <a:gd name="T12" fmla="*/ 45 w 77"/>
                    <a:gd name="T13" fmla="*/ 104 h 117"/>
                    <a:gd name="T14" fmla="*/ 52 w 77"/>
                    <a:gd name="T15" fmla="*/ 102 h 117"/>
                    <a:gd name="T16" fmla="*/ 56 w 77"/>
                    <a:gd name="T17" fmla="*/ 96 h 117"/>
                    <a:gd name="T18" fmla="*/ 60 w 77"/>
                    <a:gd name="T19" fmla="*/ 88 h 117"/>
                    <a:gd name="T20" fmla="*/ 62 w 77"/>
                    <a:gd name="T21" fmla="*/ 81 h 117"/>
                    <a:gd name="T22" fmla="*/ 62 w 77"/>
                    <a:gd name="T23" fmla="*/ 71 h 117"/>
                    <a:gd name="T24" fmla="*/ 60 w 77"/>
                    <a:gd name="T25" fmla="*/ 63 h 117"/>
                    <a:gd name="T26" fmla="*/ 56 w 77"/>
                    <a:gd name="T27" fmla="*/ 58 h 117"/>
                    <a:gd name="T28" fmla="*/ 50 w 77"/>
                    <a:gd name="T29" fmla="*/ 54 h 117"/>
                    <a:gd name="T30" fmla="*/ 43 w 77"/>
                    <a:gd name="T31" fmla="*/ 52 h 117"/>
                    <a:gd name="T32" fmla="*/ 35 w 77"/>
                    <a:gd name="T33" fmla="*/ 50 h 117"/>
                    <a:gd name="T34" fmla="*/ 31 w 77"/>
                    <a:gd name="T35" fmla="*/ 52 h 117"/>
                    <a:gd name="T36" fmla="*/ 27 w 77"/>
                    <a:gd name="T37" fmla="*/ 54 h 117"/>
                    <a:gd name="T38" fmla="*/ 22 w 77"/>
                    <a:gd name="T39" fmla="*/ 56 h 117"/>
                    <a:gd name="T40" fmla="*/ 20 w 77"/>
                    <a:gd name="T41" fmla="*/ 58 h 117"/>
                    <a:gd name="T42" fmla="*/ 16 w 77"/>
                    <a:gd name="T43" fmla="*/ 62 h 117"/>
                    <a:gd name="T44" fmla="*/ 71 w 77"/>
                    <a:gd name="T45" fmla="*/ 0 h 117"/>
                    <a:gd name="T46" fmla="*/ 20 w 77"/>
                    <a:gd name="T47" fmla="*/ 46 h 117"/>
                    <a:gd name="T48" fmla="*/ 27 w 77"/>
                    <a:gd name="T49" fmla="*/ 40 h 117"/>
                    <a:gd name="T50" fmla="*/ 35 w 77"/>
                    <a:gd name="T51" fmla="*/ 39 h 117"/>
                    <a:gd name="T52" fmla="*/ 45 w 77"/>
                    <a:gd name="T53" fmla="*/ 39 h 117"/>
                    <a:gd name="T54" fmla="*/ 56 w 77"/>
                    <a:gd name="T55" fmla="*/ 40 h 117"/>
                    <a:gd name="T56" fmla="*/ 64 w 77"/>
                    <a:gd name="T57" fmla="*/ 46 h 117"/>
                    <a:gd name="T58" fmla="*/ 71 w 77"/>
                    <a:gd name="T59" fmla="*/ 54 h 117"/>
                    <a:gd name="T60" fmla="*/ 77 w 77"/>
                    <a:gd name="T61" fmla="*/ 63 h 117"/>
                    <a:gd name="T62" fmla="*/ 77 w 77"/>
                    <a:gd name="T63" fmla="*/ 75 h 117"/>
                    <a:gd name="T64" fmla="*/ 77 w 77"/>
                    <a:gd name="T65" fmla="*/ 86 h 117"/>
                    <a:gd name="T66" fmla="*/ 73 w 77"/>
                    <a:gd name="T67" fmla="*/ 98 h 117"/>
                    <a:gd name="T68" fmla="*/ 66 w 77"/>
                    <a:gd name="T69" fmla="*/ 108 h 117"/>
                    <a:gd name="T70" fmla="*/ 56 w 77"/>
                    <a:gd name="T71" fmla="*/ 113 h 117"/>
                    <a:gd name="T72" fmla="*/ 43 w 77"/>
                    <a:gd name="T73" fmla="*/ 117 h 117"/>
                    <a:gd name="T74" fmla="*/ 29 w 77"/>
                    <a:gd name="T75" fmla="*/ 117 h 117"/>
                    <a:gd name="T76" fmla="*/ 20 w 77"/>
                    <a:gd name="T77" fmla="*/ 113 h 117"/>
                    <a:gd name="T78" fmla="*/ 12 w 77"/>
                    <a:gd name="T79" fmla="*/ 110 h 117"/>
                    <a:gd name="T80" fmla="*/ 6 w 77"/>
                    <a:gd name="T81" fmla="*/ 102 h 117"/>
                    <a:gd name="T82" fmla="*/ 0 w 77"/>
                    <a:gd name="T83" fmla="*/ 92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117"/>
                    <a:gd name="T128" fmla="*/ 77 w 77"/>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117">
                      <a:moveTo>
                        <a:pt x="0" y="85"/>
                      </a:moveTo>
                      <a:lnTo>
                        <a:pt x="16" y="85"/>
                      </a:lnTo>
                      <a:lnTo>
                        <a:pt x="16" y="86"/>
                      </a:lnTo>
                      <a:lnTo>
                        <a:pt x="16" y="88"/>
                      </a:lnTo>
                      <a:lnTo>
                        <a:pt x="18" y="90"/>
                      </a:lnTo>
                      <a:lnTo>
                        <a:pt x="18" y="94"/>
                      </a:lnTo>
                      <a:lnTo>
                        <a:pt x="20" y="96"/>
                      </a:lnTo>
                      <a:lnTo>
                        <a:pt x="20" y="98"/>
                      </a:lnTo>
                      <a:lnTo>
                        <a:pt x="22" y="98"/>
                      </a:lnTo>
                      <a:lnTo>
                        <a:pt x="23" y="100"/>
                      </a:lnTo>
                      <a:lnTo>
                        <a:pt x="25" y="102"/>
                      </a:lnTo>
                      <a:lnTo>
                        <a:pt x="27" y="104"/>
                      </a:lnTo>
                      <a:lnTo>
                        <a:pt x="29" y="104"/>
                      </a:lnTo>
                      <a:lnTo>
                        <a:pt x="31" y="106"/>
                      </a:lnTo>
                      <a:lnTo>
                        <a:pt x="33" y="106"/>
                      </a:lnTo>
                      <a:lnTo>
                        <a:pt x="35" y="106"/>
                      </a:lnTo>
                      <a:lnTo>
                        <a:pt x="37" y="106"/>
                      </a:lnTo>
                      <a:lnTo>
                        <a:pt x="41" y="106"/>
                      </a:lnTo>
                      <a:lnTo>
                        <a:pt x="43" y="106"/>
                      </a:lnTo>
                      <a:lnTo>
                        <a:pt x="45" y="104"/>
                      </a:lnTo>
                      <a:lnTo>
                        <a:pt x="46" y="104"/>
                      </a:lnTo>
                      <a:lnTo>
                        <a:pt x="50" y="102"/>
                      </a:lnTo>
                      <a:lnTo>
                        <a:pt x="52" y="102"/>
                      </a:lnTo>
                      <a:lnTo>
                        <a:pt x="54" y="100"/>
                      </a:lnTo>
                      <a:lnTo>
                        <a:pt x="56" y="98"/>
                      </a:lnTo>
                      <a:lnTo>
                        <a:pt x="56" y="96"/>
                      </a:lnTo>
                      <a:lnTo>
                        <a:pt x="58" y="94"/>
                      </a:lnTo>
                      <a:lnTo>
                        <a:pt x="60" y="92"/>
                      </a:lnTo>
                      <a:lnTo>
                        <a:pt x="60" y="88"/>
                      </a:lnTo>
                      <a:lnTo>
                        <a:pt x="62" y="86"/>
                      </a:lnTo>
                      <a:lnTo>
                        <a:pt x="62" y="83"/>
                      </a:lnTo>
                      <a:lnTo>
                        <a:pt x="62" y="81"/>
                      </a:lnTo>
                      <a:lnTo>
                        <a:pt x="62" y="77"/>
                      </a:lnTo>
                      <a:lnTo>
                        <a:pt x="62" y="75"/>
                      </a:lnTo>
                      <a:lnTo>
                        <a:pt x="62" y="71"/>
                      </a:lnTo>
                      <a:lnTo>
                        <a:pt x="62" y="69"/>
                      </a:lnTo>
                      <a:lnTo>
                        <a:pt x="60" y="65"/>
                      </a:lnTo>
                      <a:lnTo>
                        <a:pt x="60" y="63"/>
                      </a:lnTo>
                      <a:lnTo>
                        <a:pt x="58" y="62"/>
                      </a:lnTo>
                      <a:lnTo>
                        <a:pt x="58" y="60"/>
                      </a:lnTo>
                      <a:lnTo>
                        <a:pt x="56" y="58"/>
                      </a:lnTo>
                      <a:lnTo>
                        <a:pt x="54" y="56"/>
                      </a:lnTo>
                      <a:lnTo>
                        <a:pt x="52" y="54"/>
                      </a:lnTo>
                      <a:lnTo>
                        <a:pt x="50" y="54"/>
                      </a:lnTo>
                      <a:lnTo>
                        <a:pt x="48" y="52"/>
                      </a:lnTo>
                      <a:lnTo>
                        <a:pt x="45" y="52"/>
                      </a:lnTo>
                      <a:lnTo>
                        <a:pt x="43" y="52"/>
                      </a:lnTo>
                      <a:lnTo>
                        <a:pt x="41" y="50"/>
                      </a:lnTo>
                      <a:lnTo>
                        <a:pt x="37" y="50"/>
                      </a:lnTo>
                      <a:lnTo>
                        <a:pt x="35" y="50"/>
                      </a:lnTo>
                      <a:lnTo>
                        <a:pt x="33" y="52"/>
                      </a:lnTo>
                      <a:lnTo>
                        <a:pt x="31" y="52"/>
                      </a:lnTo>
                      <a:lnTo>
                        <a:pt x="29" y="52"/>
                      </a:lnTo>
                      <a:lnTo>
                        <a:pt x="27" y="52"/>
                      </a:lnTo>
                      <a:lnTo>
                        <a:pt x="27" y="54"/>
                      </a:lnTo>
                      <a:lnTo>
                        <a:pt x="25" y="54"/>
                      </a:lnTo>
                      <a:lnTo>
                        <a:pt x="23" y="54"/>
                      </a:lnTo>
                      <a:lnTo>
                        <a:pt x="22" y="56"/>
                      </a:lnTo>
                      <a:lnTo>
                        <a:pt x="20" y="58"/>
                      </a:lnTo>
                      <a:lnTo>
                        <a:pt x="18" y="60"/>
                      </a:lnTo>
                      <a:lnTo>
                        <a:pt x="18" y="62"/>
                      </a:lnTo>
                      <a:lnTo>
                        <a:pt x="16" y="62"/>
                      </a:lnTo>
                      <a:lnTo>
                        <a:pt x="2" y="60"/>
                      </a:lnTo>
                      <a:lnTo>
                        <a:pt x="14" y="0"/>
                      </a:lnTo>
                      <a:lnTo>
                        <a:pt x="71" y="0"/>
                      </a:lnTo>
                      <a:lnTo>
                        <a:pt x="71" y="14"/>
                      </a:lnTo>
                      <a:lnTo>
                        <a:pt x="25" y="14"/>
                      </a:lnTo>
                      <a:lnTo>
                        <a:pt x="20" y="46"/>
                      </a:lnTo>
                      <a:lnTo>
                        <a:pt x="22" y="44"/>
                      </a:lnTo>
                      <a:lnTo>
                        <a:pt x="25" y="42"/>
                      </a:lnTo>
                      <a:lnTo>
                        <a:pt x="27" y="40"/>
                      </a:lnTo>
                      <a:lnTo>
                        <a:pt x="29" y="40"/>
                      </a:lnTo>
                      <a:lnTo>
                        <a:pt x="33" y="39"/>
                      </a:lnTo>
                      <a:lnTo>
                        <a:pt x="35" y="39"/>
                      </a:lnTo>
                      <a:lnTo>
                        <a:pt x="39" y="39"/>
                      </a:lnTo>
                      <a:lnTo>
                        <a:pt x="41" y="39"/>
                      </a:lnTo>
                      <a:lnTo>
                        <a:pt x="45" y="39"/>
                      </a:lnTo>
                      <a:lnTo>
                        <a:pt x="48" y="39"/>
                      </a:lnTo>
                      <a:lnTo>
                        <a:pt x="52" y="39"/>
                      </a:lnTo>
                      <a:lnTo>
                        <a:pt x="56" y="40"/>
                      </a:lnTo>
                      <a:lnTo>
                        <a:pt x="58" y="42"/>
                      </a:lnTo>
                      <a:lnTo>
                        <a:pt x="62" y="44"/>
                      </a:lnTo>
                      <a:lnTo>
                        <a:pt x="64" y="46"/>
                      </a:lnTo>
                      <a:lnTo>
                        <a:pt x="68" y="48"/>
                      </a:lnTo>
                      <a:lnTo>
                        <a:pt x="69" y="52"/>
                      </a:lnTo>
                      <a:lnTo>
                        <a:pt x="71" y="54"/>
                      </a:lnTo>
                      <a:lnTo>
                        <a:pt x="73" y="58"/>
                      </a:lnTo>
                      <a:lnTo>
                        <a:pt x="75" y="62"/>
                      </a:lnTo>
                      <a:lnTo>
                        <a:pt x="77" y="63"/>
                      </a:lnTo>
                      <a:lnTo>
                        <a:pt x="77" y="67"/>
                      </a:lnTo>
                      <a:lnTo>
                        <a:pt x="77" y="71"/>
                      </a:lnTo>
                      <a:lnTo>
                        <a:pt x="77" y="75"/>
                      </a:lnTo>
                      <a:lnTo>
                        <a:pt x="77" y="81"/>
                      </a:lnTo>
                      <a:lnTo>
                        <a:pt x="77" y="83"/>
                      </a:lnTo>
                      <a:lnTo>
                        <a:pt x="77" y="86"/>
                      </a:lnTo>
                      <a:lnTo>
                        <a:pt x="75" y="90"/>
                      </a:lnTo>
                      <a:lnTo>
                        <a:pt x="73" y="94"/>
                      </a:lnTo>
                      <a:lnTo>
                        <a:pt x="73" y="98"/>
                      </a:lnTo>
                      <a:lnTo>
                        <a:pt x="71" y="100"/>
                      </a:lnTo>
                      <a:lnTo>
                        <a:pt x="68" y="104"/>
                      </a:lnTo>
                      <a:lnTo>
                        <a:pt x="66" y="108"/>
                      </a:lnTo>
                      <a:lnTo>
                        <a:pt x="62" y="110"/>
                      </a:lnTo>
                      <a:lnTo>
                        <a:pt x="58" y="111"/>
                      </a:lnTo>
                      <a:lnTo>
                        <a:pt x="56" y="113"/>
                      </a:lnTo>
                      <a:lnTo>
                        <a:pt x="50" y="115"/>
                      </a:lnTo>
                      <a:lnTo>
                        <a:pt x="46" y="117"/>
                      </a:lnTo>
                      <a:lnTo>
                        <a:pt x="43" y="117"/>
                      </a:lnTo>
                      <a:lnTo>
                        <a:pt x="37" y="117"/>
                      </a:lnTo>
                      <a:lnTo>
                        <a:pt x="33" y="117"/>
                      </a:lnTo>
                      <a:lnTo>
                        <a:pt x="29" y="117"/>
                      </a:lnTo>
                      <a:lnTo>
                        <a:pt x="27" y="117"/>
                      </a:lnTo>
                      <a:lnTo>
                        <a:pt x="23" y="115"/>
                      </a:lnTo>
                      <a:lnTo>
                        <a:pt x="20" y="113"/>
                      </a:lnTo>
                      <a:lnTo>
                        <a:pt x="18" y="113"/>
                      </a:lnTo>
                      <a:lnTo>
                        <a:pt x="14" y="111"/>
                      </a:lnTo>
                      <a:lnTo>
                        <a:pt x="12" y="110"/>
                      </a:lnTo>
                      <a:lnTo>
                        <a:pt x="10" y="106"/>
                      </a:lnTo>
                      <a:lnTo>
                        <a:pt x="6" y="104"/>
                      </a:lnTo>
                      <a:lnTo>
                        <a:pt x="6" y="102"/>
                      </a:lnTo>
                      <a:lnTo>
                        <a:pt x="4" y="98"/>
                      </a:lnTo>
                      <a:lnTo>
                        <a:pt x="2" y="96"/>
                      </a:lnTo>
                      <a:lnTo>
                        <a:pt x="0" y="92"/>
                      </a:lnTo>
                      <a:lnTo>
                        <a:pt x="0" y="88"/>
                      </a:lnTo>
                      <a:lnTo>
                        <a:pt x="0" y="85"/>
                      </a:lnTo>
                    </a:path>
                  </a:pathLst>
                </a:custGeom>
                <a:noFill/>
                <a:ln w="3175">
                  <a:solidFill>
                    <a:srgbClr val="1F1A17"/>
                  </a:solidFill>
                  <a:round/>
                  <a:headEnd/>
                  <a:tailEnd/>
                </a:ln>
              </p:spPr>
              <p:txBody>
                <a:bodyPr/>
                <a:lstStyle/>
                <a:p>
                  <a:endParaRPr lang="fr-FR"/>
                </a:p>
              </p:txBody>
            </p:sp>
            <p:sp>
              <p:nvSpPr>
                <p:cNvPr id="78883" name="Freeform 94"/>
                <p:cNvSpPr>
                  <a:spLocks/>
                </p:cNvSpPr>
                <p:nvPr/>
              </p:nvSpPr>
              <p:spPr bwMode="auto">
                <a:xfrm>
                  <a:off x="5659" y="2145"/>
                  <a:ext cx="29" cy="19"/>
                </a:xfrm>
                <a:custGeom>
                  <a:avLst/>
                  <a:gdLst>
                    <a:gd name="T0" fmla="*/ 0 w 29"/>
                    <a:gd name="T1" fmla="*/ 21 h 21"/>
                    <a:gd name="T2" fmla="*/ 10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0" y="0"/>
                      </a:lnTo>
                      <a:lnTo>
                        <a:pt x="29" y="0"/>
                      </a:lnTo>
                      <a:lnTo>
                        <a:pt x="12" y="21"/>
                      </a:lnTo>
                      <a:lnTo>
                        <a:pt x="0" y="21"/>
                      </a:lnTo>
                    </a:path>
                  </a:pathLst>
                </a:custGeom>
                <a:noFill/>
                <a:ln w="3175">
                  <a:solidFill>
                    <a:srgbClr val="1F1A17"/>
                  </a:solidFill>
                  <a:round/>
                  <a:headEnd/>
                  <a:tailEnd/>
                </a:ln>
              </p:spPr>
              <p:txBody>
                <a:bodyPr/>
                <a:lstStyle/>
                <a:p>
                  <a:endParaRPr lang="fr-FR"/>
                </a:p>
              </p:txBody>
            </p:sp>
            <p:sp>
              <p:nvSpPr>
                <p:cNvPr id="78884" name="Line 95"/>
                <p:cNvSpPr>
                  <a:spLocks noChangeShapeType="1"/>
                </p:cNvSpPr>
                <p:nvPr/>
              </p:nvSpPr>
              <p:spPr bwMode="auto">
                <a:xfrm>
                  <a:off x="2418" y="2452"/>
                  <a:ext cx="0" cy="433"/>
                </a:xfrm>
                <a:prstGeom prst="line">
                  <a:avLst/>
                </a:prstGeom>
                <a:noFill/>
                <a:ln w="28575">
                  <a:solidFill>
                    <a:schemeClr val="tx1"/>
                  </a:solidFill>
                  <a:round/>
                  <a:headEnd/>
                  <a:tailEnd type="triangle" w="med" len="med"/>
                </a:ln>
              </p:spPr>
              <p:txBody>
                <a:bodyPr wrap="none" anchor="ctr"/>
                <a:lstStyle/>
                <a:p>
                  <a:endParaRPr lang="fr-FR"/>
                </a:p>
              </p:txBody>
            </p:sp>
            <p:sp>
              <p:nvSpPr>
                <p:cNvPr id="78885" name="Text Box 96"/>
                <p:cNvSpPr txBox="1">
                  <a:spLocks noChangeArrowheads="1"/>
                </p:cNvSpPr>
                <p:nvPr/>
              </p:nvSpPr>
              <p:spPr bwMode="auto">
                <a:xfrm>
                  <a:off x="181" y="1818"/>
                  <a:ext cx="493" cy="212"/>
                </a:xfrm>
                <a:prstGeom prst="rect">
                  <a:avLst/>
                </a:prstGeom>
                <a:noFill/>
                <a:ln w="9525">
                  <a:noFill/>
                  <a:miter lim="800000"/>
                  <a:headEnd/>
                  <a:tailEnd/>
                </a:ln>
              </p:spPr>
              <p:txBody>
                <a:bodyPr wrap="none">
                  <a:spAutoFit/>
                </a:bodyPr>
                <a:lstStyle/>
                <a:p>
                  <a:r>
                    <a:rPr lang="de-DE" sz="1600" b="1" i="1"/>
                    <a:t>leader</a:t>
                  </a:r>
                  <a:endParaRPr lang="de-DE" sz="1600"/>
                </a:p>
              </p:txBody>
            </p:sp>
            <p:sp>
              <p:nvSpPr>
                <p:cNvPr id="78886" name="Text Box 97"/>
                <p:cNvSpPr txBox="1">
                  <a:spLocks noChangeArrowheads="1"/>
                </p:cNvSpPr>
                <p:nvPr/>
              </p:nvSpPr>
              <p:spPr bwMode="auto">
                <a:xfrm>
                  <a:off x="5024" y="1818"/>
                  <a:ext cx="473" cy="212"/>
                </a:xfrm>
                <a:prstGeom prst="rect">
                  <a:avLst/>
                </a:prstGeom>
                <a:noFill/>
                <a:ln w="9525">
                  <a:noFill/>
                  <a:miter lim="800000"/>
                  <a:headEnd/>
                  <a:tailEnd/>
                </a:ln>
              </p:spPr>
              <p:txBody>
                <a:bodyPr wrap="none">
                  <a:spAutoFit/>
                </a:bodyPr>
                <a:lstStyle/>
                <a:p>
                  <a:r>
                    <a:rPr lang="de-DE" sz="1600" b="1" i="1"/>
                    <a:t>trailer</a:t>
                  </a:r>
                  <a:endParaRPr lang="de-DE" sz="1600"/>
                </a:p>
              </p:txBody>
            </p:sp>
            <p:grpSp>
              <p:nvGrpSpPr>
                <p:cNvPr id="78887" name="Group 98"/>
                <p:cNvGrpSpPr>
                  <a:grpSpLocks/>
                </p:cNvGrpSpPr>
                <p:nvPr/>
              </p:nvGrpSpPr>
              <p:grpSpPr bwMode="auto">
                <a:xfrm>
                  <a:off x="1760" y="2743"/>
                  <a:ext cx="3698" cy="723"/>
                  <a:chOff x="1880" y="2695"/>
                  <a:chExt cx="3698" cy="723"/>
                </a:xfrm>
              </p:grpSpPr>
              <p:sp>
                <p:nvSpPr>
                  <p:cNvPr id="78893" name="Line 99"/>
                  <p:cNvSpPr>
                    <a:spLocks noChangeShapeType="1"/>
                  </p:cNvSpPr>
                  <p:nvPr/>
                </p:nvSpPr>
                <p:spPr bwMode="auto">
                  <a:xfrm>
                    <a:off x="2072" y="3077"/>
                    <a:ext cx="244" cy="0"/>
                  </a:xfrm>
                  <a:prstGeom prst="line">
                    <a:avLst/>
                  </a:prstGeom>
                  <a:noFill/>
                  <a:ln w="76200">
                    <a:solidFill>
                      <a:schemeClr val="tx1"/>
                    </a:solidFill>
                    <a:round/>
                    <a:headEnd/>
                    <a:tailEnd/>
                  </a:ln>
                </p:spPr>
                <p:txBody>
                  <a:bodyPr wrap="none" anchor="ctr"/>
                  <a:lstStyle/>
                  <a:p>
                    <a:endParaRPr lang="fr-FR"/>
                  </a:p>
                </p:txBody>
              </p:sp>
              <p:sp>
                <p:nvSpPr>
                  <p:cNvPr id="78894" name="Line 100"/>
                  <p:cNvSpPr>
                    <a:spLocks noChangeShapeType="1"/>
                  </p:cNvSpPr>
                  <p:nvPr/>
                </p:nvSpPr>
                <p:spPr bwMode="auto">
                  <a:xfrm>
                    <a:off x="2743" y="3077"/>
                    <a:ext cx="500" cy="0"/>
                  </a:xfrm>
                  <a:prstGeom prst="line">
                    <a:avLst/>
                  </a:prstGeom>
                  <a:noFill/>
                  <a:ln w="76200">
                    <a:solidFill>
                      <a:schemeClr val="tx1"/>
                    </a:solidFill>
                    <a:round/>
                    <a:headEnd/>
                    <a:tailEnd/>
                  </a:ln>
                </p:spPr>
                <p:txBody>
                  <a:bodyPr wrap="none" anchor="ctr"/>
                  <a:lstStyle/>
                  <a:p>
                    <a:endParaRPr lang="fr-FR"/>
                  </a:p>
                </p:txBody>
              </p:sp>
              <p:sp>
                <p:nvSpPr>
                  <p:cNvPr id="78895" name="Rectangle 101"/>
                  <p:cNvSpPr>
                    <a:spLocks noChangeArrowheads="1"/>
                  </p:cNvSpPr>
                  <p:nvPr/>
                </p:nvSpPr>
                <p:spPr bwMode="auto">
                  <a:xfrm>
                    <a:off x="2323" y="2947"/>
                    <a:ext cx="509" cy="237"/>
                  </a:xfrm>
                  <a:prstGeom prst="rect">
                    <a:avLst/>
                  </a:prstGeom>
                  <a:solidFill>
                    <a:schemeClr val="bg1"/>
                  </a:solidFill>
                  <a:ln w="28575">
                    <a:solidFill>
                      <a:schemeClr val="tx1"/>
                    </a:solidFill>
                    <a:miter lim="800000"/>
                    <a:headEnd/>
                    <a:tailEnd/>
                  </a:ln>
                </p:spPr>
                <p:txBody>
                  <a:bodyPr/>
                  <a:lstStyle/>
                  <a:p>
                    <a:pPr algn="ctr"/>
                    <a:r>
                      <a:rPr lang="de-DE" b="1"/>
                      <a:t>CAT</a:t>
                    </a:r>
                    <a:endParaRPr lang="de-DE">
                      <a:solidFill>
                        <a:schemeClr val="bg1"/>
                      </a:solidFill>
                    </a:endParaRPr>
                  </a:p>
                </p:txBody>
              </p:sp>
              <p:sp>
                <p:nvSpPr>
                  <p:cNvPr id="78896" name="Freeform 104"/>
                  <p:cNvSpPr>
                    <a:spLocks/>
                  </p:cNvSpPr>
                  <p:nvPr/>
                </p:nvSpPr>
                <p:spPr bwMode="auto">
                  <a:xfrm>
                    <a:off x="1909" y="3012"/>
                    <a:ext cx="71" cy="108"/>
                  </a:xfrm>
                  <a:custGeom>
                    <a:avLst/>
                    <a:gdLst>
                      <a:gd name="T0" fmla="*/ 16 w 77"/>
                      <a:gd name="T1" fmla="*/ 90 h 119"/>
                      <a:gd name="T2" fmla="*/ 21 w 77"/>
                      <a:gd name="T3" fmla="*/ 100 h 119"/>
                      <a:gd name="T4" fmla="*/ 27 w 77"/>
                      <a:gd name="T5" fmla="*/ 104 h 119"/>
                      <a:gd name="T6" fmla="*/ 33 w 77"/>
                      <a:gd name="T7" fmla="*/ 108 h 119"/>
                      <a:gd name="T8" fmla="*/ 43 w 77"/>
                      <a:gd name="T9" fmla="*/ 108 h 119"/>
                      <a:gd name="T10" fmla="*/ 52 w 77"/>
                      <a:gd name="T11" fmla="*/ 104 h 119"/>
                      <a:gd name="T12" fmla="*/ 58 w 77"/>
                      <a:gd name="T13" fmla="*/ 96 h 119"/>
                      <a:gd name="T14" fmla="*/ 62 w 77"/>
                      <a:gd name="T15" fmla="*/ 88 h 119"/>
                      <a:gd name="T16" fmla="*/ 62 w 77"/>
                      <a:gd name="T17" fmla="*/ 79 h 119"/>
                      <a:gd name="T18" fmla="*/ 58 w 77"/>
                      <a:gd name="T19" fmla="*/ 71 h 119"/>
                      <a:gd name="T20" fmla="*/ 52 w 77"/>
                      <a:gd name="T21" fmla="*/ 64 h 119"/>
                      <a:gd name="T22" fmla="*/ 44 w 77"/>
                      <a:gd name="T23" fmla="*/ 62 h 119"/>
                      <a:gd name="T24" fmla="*/ 37 w 77"/>
                      <a:gd name="T25" fmla="*/ 62 h 119"/>
                      <a:gd name="T26" fmla="*/ 31 w 77"/>
                      <a:gd name="T27" fmla="*/ 62 h 119"/>
                      <a:gd name="T28" fmla="*/ 31 w 77"/>
                      <a:gd name="T29" fmla="*/ 50 h 119"/>
                      <a:gd name="T30" fmla="*/ 33 w 77"/>
                      <a:gd name="T31" fmla="*/ 50 h 119"/>
                      <a:gd name="T32" fmla="*/ 35 w 77"/>
                      <a:gd name="T33" fmla="*/ 50 h 119"/>
                      <a:gd name="T34" fmla="*/ 44 w 77"/>
                      <a:gd name="T35" fmla="*/ 48 h 119"/>
                      <a:gd name="T36" fmla="*/ 50 w 77"/>
                      <a:gd name="T37" fmla="*/ 44 h 119"/>
                      <a:gd name="T38" fmla="*/ 56 w 77"/>
                      <a:gd name="T39" fmla="*/ 37 h 119"/>
                      <a:gd name="T40" fmla="*/ 56 w 77"/>
                      <a:gd name="T41" fmla="*/ 29 h 119"/>
                      <a:gd name="T42" fmla="*/ 54 w 77"/>
                      <a:gd name="T43" fmla="*/ 21 h 119"/>
                      <a:gd name="T44" fmla="*/ 50 w 77"/>
                      <a:gd name="T45" fmla="*/ 16 h 119"/>
                      <a:gd name="T46" fmla="*/ 43 w 77"/>
                      <a:gd name="T47" fmla="*/ 12 h 119"/>
                      <a:gd name="T48" fmla="*/ 35 w 77"/>
                      <a:gd name="T49" fmla="*/ 12 h 119"/>
                      <a:gd name="T50" fmla="*/ 27 w 77"/>
                      <a:gd name="T51" fmla="*/ 14 h 119"/>
                      <a:gd name="T52" fmla="*/ 21 w 77"/>
                      <a:gd name="T53" fmla="*/ 19 h 119"/>
                      <a:gd name="T54" fmla="*/ 18 w 77"/>
                      <a:gd name="T55" fmla="*/ 25 h 119"/>
                      <a:gd name="T56" fmla="*/ 2 w 77"/>
                      <a:gd name="T57" fmla="*/ 31 h 119"/>
                      <a:gd name="T58" fmla="*/ 6 w 77"/>
                      <a:gd name="T59" fmla="*/ 17 h 119"/>
                      <a:gd name="T60" fmla="*/ 14 w 77"/>
                      <a:gd name="T61" fmla="*/ 8 h 119"/>
                      <a:gd name="T62" fmla="*/ 25 w 77"/>
                      <a:gd name="T63" fmla="*/ 2 h 119"/>
                      <a:gd name="T64" fmla="*/ 37 w 77"/>
                      <a:gd name="T65" fmla="*/ 0 h 119"/>
                      <a:gd name="T66" fmla="*/ 46 w 77"/>
                      <a:gd name="T67" fmla="*/ 0 h 119"/>
                      <a:gd name="T68" fmla="*/ 54 w 77"/>
                      <a:gd name="T69" fmla="*/ 4 h 119"/>
                      <a:gd name="T70" fmla="*/ 62 w 77"/>
                      <a:gd name="T71" fmla="*/ 10 h 119"/>
                      <a:gd name="T72" fmla="*/ 68 w 77"/>
                      <a:gd name="T73" fmla="*/ 16 h 119"/>
                      <a:gd name="T74" fmla="*/ 69 w 77"/>
                      <a:gd name="T75" fmla="*/ 23 h 119"/>
                      <a:gd name="T76" fmla="*/ 71 w 77"/>
                      <a:gd name="T77" fmla="*/ 31 h 119"/>
                      <a:gd name="T78" fmla="*/ 71 w 77"/>
                      <a:gd name="T79" fmla="*/ 39 h 119"/>
                      <a:gd name="T80" fmla="*/ 68 w 77"/>
                      <a:gd name="T81" fmla="*/ 44 h 119"/>
                      <a:gd name="T82" fmla="*/ 62 w 77"/>
                      <a:gd name="T83" fmla="*/ 50 h 119"/>
                      <a:gd name="T84" fmla="*/ 56 w 77"/>
                      <a:gd name="T85" fmla="*/ 54 h 119"/>
                      <a:gd name="T86" fmla="*/ 64 w 77"/>
                      <a:gd name="T87" fmla="*/ 58 h 119"/>
                      <a:gd name="T88" fmla="*/ 71 w 77"/>
                      <a:gd name="T89" fmla="*/ 64 h 119"/>
                      <a:gd name="T90" fmla="*/ 75 w 77"/>
                      <a:gd name="T91" fmla="*/ 73 h 119"/>
                      <a:gd name="T92" fmla="*/ 77 w 77"/>
                      <a:gd name="T93" fmla="*/ 83 h 119"/>
                      <a:gd name="T94" fmla="*/ 75 w 77"/>
                      <a:gd name="T95" fmla="*/ 98 h 119"/>
                      <a:gd name="T96" fmla="*/ 66 w 77"/>
                      <a:gd name="T97" fmla="*/ 110 h 119"/>
                      <a:gd name="T98" fmla="*/ 54 w 77"/>
                      <a:gd name="T99" fmla="*/ 117 h 119"/>
                      <a:gd name="T100" fmla="*/ 37 w 77"/>
                      <a:gd name="T101" fmla="*/ 119 h 119"/>
                      <a:gd name="T102" fmla="*/ 23 w 77"/>
                      <a:gd name="T103" fmla="*/ 117 h 119"/>
                      <a:gd name="T104" fmla="*/ 12 w 77"/>
                      <a:gd name="T105" fmla="*/ 110 h 119"/>
                      <a:gd name="T106" fmla="*/ 4 w 77"/>
                      <a:gd name="T107" fmla="*/ 100 h 119"/>
                      <a:gd name="T108" fmla="*/ 0 w 77"/>
                      <a:gd name="T109" fmla="*/ 87 h 11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77"/>
                      <a:gd name="T166" fmla="*/ 0 h 119"/>
                      <a:gd name="T167" fmla="*/ 77 w 77"/>
                      <a:gd name="T168" fmla="*/ 119 h 11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77" h="119">
                        <a:moveTo>
                          <a:pt x="0" y="87"/>
                        </a:moveTo>
                        <a:lnTo>
                          <a:pt x="16" y="85"/>
                        </a:lnTo>
                        <a:lnTo>
                          <a:pt x="16" y="88"/>
                        </a:lnTo>
                        <a:lnTo>
                          <a:pt x="16" y="90"/>
                        </a:lnTo>
                        <a:lnTo>
                          <a:pt x="18" y="92"/>
                        </a:lnTo>
                        <a:lnTo>
                          <a:pt x="18" y="96"/>
                        </a:lnTo>
                        <a:lnTo>
                          <a:pt x="20" y="98"/>
                        </a:lnTo>
                        <a:lnTo>
                          <a:pt x="21" y="100"/>
                        </a:lnTo>
                        <a:lnTo>
                          <a:pt x="23" y="102"/>
                        </a:lnTo>
                        <a:lnTo>
                          <a:pt x="25" y="104"/>
                        </a:lnTo>
                        <a:lnTo>
                          <a:pt x="27" y="104"/>
                        </a:lnTo>
                        <a:lnTo>
                          <a:pt x="27" y="106"/>
                        </a:lnTo>
                        <a:lnTo>
                          <a:pt x="29" y="106"/>
                        </a:lnTo>
                        <a:lnTo>
                          <a:pt x="31" y="108"/>
                        </a:lnTo>
                        <a:lnTo>
                          <a:pt x="33" y="108"/>
                        </a:lnTo>
                        <a:lnTo>
                          <a:pt x="35" y="108"/>
                        </a:lnTo>
                        <a:lnTo>
                          <a:pt x="39" y="108"/>
                        </a:lnTo>
                        <a:lnTo>
                          <a:pt x="41" y="108"/>
                        </a:lnTo>
                        <a:lnTo>
                          <a:pt x="43" y="108"/>
                        </a:lnTo>
                        <a:lnTo>
                          <a:pt x="44" y="108"/>
                        </a:lnTo>
                        <a:lnTo>
                          <a:pt x="46" y="106"/>
                        </a:lnTo>
                        <a:lnTo>
                          <a:pt x="48" y="106"/>
                        </a:lnTo>
                        <a:lnTo>
                          <a:pt x="52" y="104"/>
                        </a:lnTo>
                        <a:lnTo>
                          <a:pt x="54" y="102"/>
                        </a:lnTo>
                        <a:lnTo>
                          <a:pt x="54" y="100"/>
                        </a:lnTo>
                        <a:lnTo>
                          <a:pt x="56" y="98"/>
                        </a:lnTo>
                        <a:lnTo>
                          <a:pt x="58" y="96"/>
                        </a:lnTo>
                        <a:lnTo>
                          <a:pt x="60" y="94"/>
                        </a:lnTo>
                        <a:lnTo>
                          <a:pt x="60" y="92"/>
                        </a:lnTo>
                        <a:lnTo>
                          <a:pt x="62" y="90"/>
                        </a:lnTo>
                        <a:lnTo>
                          <a:pt x="62" y="88"/>
                        </a:lnTo>
                        <a:lnTo>
                          <a:pt x="62" y="87"/>
                        </a:lnTo>
                        <a:lnTo>
                          <a:pt x="62" y="83"/>
                        </a:lnTo>
                        <a:lnTo>
                          <a:pt x="62" y="81"/>
                        </a:lnTo>
                        <a:lnTo>
                          <a:pt x="62" y="79"/>
                        </a:lnTo>
                        <a:lnTo>
                          <a:pt x="62" y="77"/>
                        </a:lnTo>
                        <a:lnTo>
                          <a:pt x="60" y="75"/>
                        </a:lnTo>
                        <a:lnTo>
                          <a:pt x="60" y="73"/>
                        </a:lnTo>
                        <a:lnTo>
                          <a:pt x="58" y="71"/>
                        </a:lnTo>
                        <a:lnTo>
                          <a:pt x="58" y="69"/>
                        </a:lnTo>
                        <a:lnTo>
                          <a:pt x="56" y="67"/>
                        </a:lnTo>
                        <a:lnTo>
                          <a:pt x="54" y="65"/>
                        </a:lnTo>
                        <a:lnTo>
                          <a:pt x="52" y="64"/>
                        </a:lnTo>
                        <a:lnTo>
                          <a:pt x="50" y="64"/>
                        </a:lnTo>
                        <a:lnTo>
                          <a:pt x="48" y="62"/>
                        </a:lnTo>
                        <a:lnTo>
                          <a:pt x="46" y="62"/>
                        </a:lnTo>
                        <a:lnTo>
                          <a:pt x="44" y="62"/>
                        </a:lnTo>
                        <a:lnTo>
                          <a:pt x="41" y="62"/>
                        </a:lnTo>
                        <a:lnTo>
                          <a:pt x="39" y="60"/>
                        </a:lnTo>
                        <a:lnTo>
                          <a:pt x="37" y="62"/>
                        </a:lnTo>
                        <a:lnTo>
                          <a:pt x="35" y="62"/>
                        </a:lnTo>
                        <a:lnTo>
                          <a:pt x="33" y="62"/>
                        </a:lnTo>
                        <a:lnTo>
                          <a:pt x="31" y="62"/>
                        </a:lnTo>
                        <a:lnTo>
                          <a:pt x="29" y="62"/>
                        </a:lnTo>
                        <a:lnTo>
                          <a:pt x="31" y="50"/>
                        </a:lnTo>
                        <a:lnTo>
                          <a:pt x="33" y="50"/>
                        </a:lnTo>
                        <a:lnTo>
                          <a:pt x="35" y="50"/>
                        </a:lnTo>
                        <a:lnTo>
                          <a:pt x="37" y="50"/>
                        </a:lnTo>
                        <a:lnTo>
                          <a:pt x="39" y="48"/>
                        </a:lnTo>
                        <a:lnTo>
                          <a:pt x="41" y="48"/>
                        </a:lnTo>
                        <a:lnTo>
                          <a:pt x="44" y="48"/>
                        </a:lnTo>
                        <a:lnTo>
                          <a:pt x="46" y="46"/>
                        </a:lnTo>
                        <a:lnTo>
                          <a:pt x="48" y="46"/>
                        </a:lnTo>
                        <a:lnTo>
                          <a:pt x="50" y="44"/>
                        </a:lnTo>
                        <a:lnTo>
                          <a:pt x="52" y="42"/>
                        </a:lnTo>
                        <a:lnTo>
                          <a:pt x="54" y="41"/>
                        </a:lnTo>
                        <a:lnTo>
                          <a:pt x="54" y="39"/>
                        </a:lnTo>
                        <a:lnTo>
                          <a:pt x="56" y="37"/>
                        </a:lnTo>
                        <a:lnTo>
                          <a:pt x="56" y="35"/>
                        </a:lnTo>
                        <a:lnTo>
                          <a:pt x="56" y="33"/>
                        </a:lnTo>
                        <a:lnTo>
                          <a:pt x="56" y="31"/>
                        </a:lnTo>
                        <a:lnTo>
                          <a:pt x="56" y="29"/>
                        </a:lnTo>
                        <a:lnTo>
                          <a:pt x="56" y="27"/>
                        </a:lnTo>
                        <a:lnTo>
                          <a:pt x="56" y="25"/>
                        </a:lnTo>
                        <a:lnTo>
                          <a:pt x="56" y="23"/>
                        </a:lnTo>
                        <a:lnTo>
                          <a:pt x="54" y="21"/>
                        </a:lnTo>
                        <a:lnTo>
                          <a:pt x="54" y="19"/>
                        </a:lnTo>
                        <a:lnTo>
                          <a:pt x="52" y="17"/>
                        </a:lnTo>
                        <a:lnTo>
                          <a:pt x="50" y="16"/>
                        </a:lnTo>
                        <a:lnTo>
                          <a:pt x="48" y="16"/>
                        </a:lnTo>
                        <a:lnTo>
                          <a:pt x="46" y="14"/>
                        </a:lnTo>
                        <a:lnTo>
                          <a:pt x="44" y="14"/>
                        </a:lnTo>
                        <a:lnTo>
                          <a:pt x="43" y="12"/>
                        </a:lnTo>
                        <a:lnTo>
                          <a:pt x="41" y="12"/>
                        </a:lnTo>
                        <a:lnTo>
                          <a:pt x="39" y="12"/>
                        </a:lnTo>
                        <a:lnTo>
                          <a:pt x="37" y="12"/>
                        </a:lnTo>
                        <a:lnTo>
                          <a:pt x="35" y="12"/>
                        </a:lnTo>
                        <a:lnTo>
                          <a:pt x="33" y="12"/>
                        </a:lnTo>
                        <a:lnTo>
                          <a:pt x="31" y="12"/>
                        </a:lnTo>
                        <a:lnTo>
                          <a:pt x="29" y="14"/>
                        </a:lnTo>
                        <a:lnTo>
                          <a:pt x="27" y="14"/>
                        </a:lnTo>
                        <a:lnTo>
                          <a:pt x="27" y="16"/>
                        </a:lnTo>
                        <a:lnTo>
                          <a:pt x="25" y="16"/>
                        </a:lnTo>
                        <a:lnTo>
                          <a:pt x="23" y="17"/>
                        </a:lnTo>
                        <a:lnTo>
                          <a:pt x="21" y="19"/>
                        </a:lnTo>
                        <a:lnTo>
                          <a:pt x="20" y="21"/>
                        </a:lnTo>
                        <a:lnTo>
                          <a:pt x="20" y="23"/>
                        </a:lnTo>
                        <a:lnTo>
                          <a:pt x="18" y="25"/>
                        </a:lnTo>
                        <a:lnTo>
                          <a:pt x="18" y="27"/>
                        </a:lnTo>
                        <a:lnTo>
                          <a:pt x="18" y="31"/>
                        </a:lnTo>
                        <a:lnTo>
                          <a:pt x="16" y="33"/>
                        </a:lnTo>
                        <a:lnTo>
                          <a:pt x="2" y="31"/>
                        </a:lnTo>
                        <a:lnTo>
                          <a:pt x="2" y="27"/>
                        </a:lnTo>
                        <a:lnTo>
                          <a:pt x="4" y="23"/>
                        </a:lnTo>
                        <a:lnTo>
                          <a:pt x="4" y="21"/>
                        </a:lnTo>
                        <a:lnTo>
                          <a:pt x="6" y="17"/>
                        </a:lnTo>
                        <a:lnTo>
                          <a:pt x="8" y="16"/>
                        </a:lnTo>
                        <a:lnTo>
                          <a:pt x="10" y="12"/>
                        </a:lnTo>
                        <a:lnTo>
                          <a:pt x="12" y="10"/>
                        </a:lnTo>
                        <a:lnTo>
                          <a:pt x="14" y="8"/>
                        </a:lnTo>
                        <a:lnTo>
                          <a:pt x="16" y="6"/>
                        </a:lnTo>
                        <a:lnTo>
                          <a:pt x="20" y="4"/>
                        </a:lnTo>
                        <a:lnTo>
                          <a:pt x="21" y="4"/>
                        </a:lnTo>
                        <a:lnTo>
                          <a:pt x="25" y="2"/>
                        </a:lnTo>
                        <a:lnTo>
                          <a:pt x="27" y="0"/>
                        </a:lnTo>
                        <a:lnTo>
                          <a:pt x="31" y="0"/>
                        </a:lnTo>
                        <a:lnTo>
                          <a:pt x="33" y="0"/>
                        </a:lnTo>
                        <a:lnTo>
                          <a:pt x="37" y="0"/>
                        </a:lnTo>
                        <a:lnTo>
                          <a:pt x="39" y="0"/>
                        </a:lnTo>
                        <a:lnTo>
                          <a:pt x="43" y="0"/>
                        </a:lnTo>
                        <a:lnTo>
                          <a:pt x="44" y="0"/>
                        </a:lnTo>
                        <a:lnTo>
                          <a:pt x="46" y="0"/>
                        </a:lnTo>
                        <a:lnTo>
                          <a:pt x="48" y="2"/>
                        </a:lnTo>
                        <a:lnTo>
                          <a:pt x="50" y="2"/>
                        </a:lnTo>
                        <a:lnTo>
                          <a:pt x="52" y="4"/>
                        </a:lnTo>
                        <a:lnTo>
                          <a:pt x="54" y="4"/>
                        </a:lnTo>
                        <a:lnTo>
                          <a:pt x="56" y="6"/>
                        </a:lnTo>
                        <a:lnTo>
                          <a:pt x="58" y="6"/>
                        </a:lnTo>
                        <a:lnTo>
                          <a:pt x="60" y="8"/>
                        </a:lnTo>
                        <a:lnTo>
                          <a:pt x="62" y="10"/>
                        </a:lnTo>
                        <a:lnTo>
                          <a:pt x="64" y="10"/>
                        </a:lnTo>
                        <a:lnTo>
                          <a:pt x="66" y="12"/>
                        </a:lnTo>
                        <a:lnTo>
                          <a:pt x="66" y="14"/>
                        </a:lnTo>
                        <a:lnTo>
                          <a:pt x="68" y="16"/>
                        </a:lnTo>
                        <a:lnTo>
                          <a:pt x="68" y="17"/>
                        </a:lnTo>
                        <a:lnTo>
                          <a:pt x="69" y="19"/>
                        </a:lnTo>
                        <a:lnTo>
                          <a:pt x="69" y="21"/>
                        </a:lnTo>
                        <a:lnTo>
                          <a:pt x="69" y="23"/>
                        </a:lnTo>
                        <a:lnTo>
                          <a:pt x="71" y="25"/>
                        </a:lnTo>
                        <a:lnTo>
                          <a:pt x="71" y="27"/>
                        </a:lnTo>
                        <a:lnTo>
                          <a:pt x="71" y="29"/>
                        </a:lnTo>
                        <a:lnTo>
                          <a:pt x="71" y="31"/>
                        </a:lnTo>
                        <a:lnTo>
                          <a:pt x="71" y="33"/>
                        </a:lnTo>
                        <a:lnTo>
                          <a:pt x="71" y="35"/>
                        </a:lnTo>
                        <a:lnTo>
                          <a:pt x="71" y="37"/>
                        </a:lnTo>
                        <a:lnTo>
                          <a:pt x="71" y="39"/>
                        </a:lnTo>
                        <a:lnTo>
                          <a:pt x="69" y="39"/>
                        </a:lnTo>
                        <a:lnTo>
                          <a:pt x="69" y="41"/>
                        </a:lnTo>
                        <a:lnTo>
                          <a:pt x="68" y="42"/>
                        </a:lnTo>
                        <a:lnTo>
                          <a:pt x="68" y="44"/>
                        </a:lnTo>
                        <a:lnTo>
                          <a:pt x="66" y="46"/>
                        </a:lnTo>
                        <a:lnTo>
                          <a:pt x="66" y="48"/>
                        </a:lnTo>
                        <a:lnTo>
                          <a:pt x="64" y="48"/>
                        </a:lnTo>
                        <a:lnTo>
                          <a:pt x="62" y="50"/>
                        </a:lnTo>
                        <a:lnTo>
                          <a:pt x="60" y="52"/>
                        </a:lnTo>
                        <a:lnTo>
                          <a:pt x="58" y="54"/>
                        </a:lnTo>
                        <a:lnTo>
                          <a:pt x="56" y="54"/>
                        </a:lnTo>
                        <a:lnTo>
                          <a:pt x="58" y="54"/>
                        </a:lnTo>
                        <a:lnTo>
                          <a:pt x="60" y="56"/>
                        </a:lnTo>
                        <a:lnTo>
                          <a:pt x="62" y="56"/>
                        </a:lnTo>
                        <a:lnTo>
                          <a:pt x="64" y="58"/>
                        </a:lnTo>
                        <a:lnTo>
                          <a:pt x="66" y="60"/>
                        </a:lnTo>
                        <a:lnTo>
                          <a:pt x="68" y="62"/>
                        </a:lnTo>
                        <a:lnTo>
                          <a:pt x="69" y="62"/>
                        </a:lnTo>
                        <a:lnTo>
                          <a:pt x="71" y="64"/>
                        </a:lnTo>
                        <a:lnTo>
                          <a:pt x="73" y="65"/>
                        </a:lnTo>
                        <a:lnTo>
                          <a:pt x="73" y="67"/>
                        </a:lnTo>
                        <a:lnTo>
                          <a:pt x="75" y="71"/>
                        </a:lnTo>
                        <a:lnTo>
                          <a:pt x="75" y="73"/>
                        </a:lnTo>
                        <a:lnTo>
                          <a:pt x="77" y="75"/>
                        </a:lnTo>
                        <a:lnTo>
                          <a:pt x="77" y="77"/>
                        </a:lnTo>
                        <a:lnTo>
                          <a:pt x="77" y="81"/>
                        </a:lnTo>
                        <a:lnTo>
                          <a:pt x="77" y="83"/>
                        </a:lnTo>
                        <a:lnTo>
                          <a:pt x="77" y="87"/>
                        </a:lnTo>
                        <a:lnTo>
                          <a:pt x="77" y="90"/>
                        </a:lnTo>
                        <a:lnTo>
                          <a:pt x="75" y="94"/>
                        </a:lnTo>
                        <a:lnTo>
                          <a:pt x="75" y="98"/>
                        </a:lnTo>
                        <a:lnTo>
                          <a:pt x="73" y="100"/>
                        </a:lnTo>
                        <a:lnTo>
                          <a:pt x="71" y="104"/>
                        </a:lnTo>
                        <a:lnTo>
                          <a:pt x="69" y="106"/>
                        </a:lnTo>
                        <a:lnTo>
                          <a:pt x="66" y="110"/>
                        </a:lnTo>
                        <a:lnTo>
                          <a:pt x="64" y="112"/>
                        </a:lnTo>
                        <a:lnTo>
                          <a:pt x="60" y="113"/>
                        </a:lnTo>
                        <a:lnTo>
                          <a:pt x="56" y="115"/>
                        </a:lnTo>
                        <a:lnTo>
                          <a:pt x="54" y="117"/>
                        </a:lnTo>
                        <a:lnTo>
                          <a:pt x="50" y="117"/>
                        </a:lnTo>
                        <a:lnTo>
                          <a:pt x="46" y="119"/>
                        </a:lnTo>
                        <a:lnTo>
                          <a:pt x="43" y="119"/>
                        </a:lnTo>
                        <a:lnTo>
                          <a:pt x="37" y="119"/>
                        </a:lnTo>
                        <a:lnTo>
                          <a:pt x="35" y="119"/>
                        </a:lnTo>
                        <a:lnTo>
                          <a:pt x="31" y="119"/>
                        </a:lnTo>
                        <a:lnTo>
                          <a:pt x="27" y="119"/>
                        </a:lnTo>
                        <a:lnTo>
                          <a:pt x="23" y="117"/>
                        </a:lnTo>
                        <a:lnTo>
                          <a:pt x="20" y="115"/>
                        </a:lnTo>
                        <a:lnTo>
                          <a:pt x="18" y="115"/>
                        </a:lnTo>
                        <a:lnTo>
                          <a:pt x="16" y="113"/>
                        </a:lnTo>
                        <a:lnTo>
                          <a:pt x="12" y="110"/>
                        </a:lnTo>
                        <a:lnTo>
                          <a:pt x="10" y="108"/>
                        </a:lnTo>
                        <a:lnTo>
                          <a:pt x="8" y="106"/>
                        </a:lnTo>
                        <a:lnTo>
                          <a:pt x="6" y="102"/>
                        </a:lnTo>
                        <a:lnTo>
                          <a:pt x="4" y="100"/>
                        </a:lnTo>
                        <a:lnTo>
                          <a:pt x="2" y="96"/>
                        </a:lnTo>
                        <a:lnTo>
                          <a:pt x="2" y="94"/>
                        </a:lnTo>
                        <a:lnTo>
                          <a:pt x="0" y="90"/>
                        </a:lnTo>
                        <a:lnTo>
                          <a:pt x="0" y="87"/>
                        </a:lnTo>
                      </a:path>
                    </a:pathLst>
                  </a:custGeom>
                  <a:noFill/>
                  <a:ln w="3175">
                    <a:solidFill>
                      <a:srgbClr val="1F1A17"/>
                    </a:solidFill>
                    <a:round/>
                    <a:headEnd/>
                    <a:tailEnd/>
                  </a:ln>
                </p:spPr>
                <p:txBody>
                  <a:bodyPr/>
                  <a:lstStyle/>
                  <a:p>
                    <a:endParaRPr lang="fr-FR"/>
                  </a:p>
                </p:txBody>
              </p:sp>
              <p:sp>
                <p:nvSpPr>
                  <p:cNvPr id="78897" name="Freeform 105"/>
                  <p:cNvSpPr>
                    <a:spLocks/>
                  </p:cNvSpPr>
                  <p:nvPr/>
                </p:nvSpPr>
                <p:spPr bwMode="auto">
                  <a:xfrm>
                    <a:off x="2003" y="3012"/>
                    <a:ext cx="27" cy="19"/>
                  </a:xfrm>
                  <a:custGeom>
                    <a:avLst/>
                    <a:gdLst>
                      <a:gd name="T0" fmla="*/ 0 w 29"/>
                      <a:gd name="T1" fmla="*/ 21 h 21"/>
                      <a:gd name="T2" fmla="*/ 12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2" y="0"/>
                        </a:lnTo>
                        <a:lnTo>
                          <a:pt x="29" y="0"/>
                        </a:lnTo>
                        <a:lnTo>
                          <a:pt x="12" y="21"/>
                        </a:lnTo>
                        <a:lnTo>
                          <a:pt x="0" y="21"/>
                        </a:lnTo>
                      </a:path>
                    </a:pathLst>
                  </a:custGeom>
                  <a:noFill/>
                  <a:ln w="3175">
                    <a:solidFill>
                      <a:srgbClr val="1F1A17"/>
                    </a:solidFill>
                    <a:round/>
                    <a:headEnd/>
                    <a:tailEnd/>
                  </a:ln>
                </p:spPr>
                <p:txBody>
                  <a:bodyPr/>
                  <a:lstStyle/>
                  <a:p>
                    <a:endParaRPr lang="fr-FR"/>
                  </a:p>
                </p:txBody>
              </p:sp>
              <p:sp>
                <p:nvSpPr>
                  <p:cNvPr id="78898" name="Freeform 106"/>
                  <p:cNvSpPr>
                    <a:spLocks/>
                  </p:cNvSpPr>
                  <p:nvPr/>
                </p:nvSpPr>
                <p:spPr bwMode="auto">
                  <a:xfrm>
                    <a:off x="3288" y="3014"/>
                    <a:ext cx="71" cy="106"/>
                  </a:xfrm>
                  <a:custGeom>
                    <a:avLst/>
                    <a:gdLst>
                      <a:gd name="T0" fmla="*/ 16 w 77"/>
                      <a:gd name="T1" fmla="*/ 86 h 117"/>
                      <a:gd name="T2" fmla="*/ 18 w 77"/>
                      <a:gd name="T3" fmla="*/ 94 h 117"/>
                      <a:gd name="T4" fmla="*/ 22 w 77"/>
                      <a:gd name="T5" fmla="*/ 98 h 117"/>
                      <a:gd name="T6" fmla="*/ 25 w 77"/>
                      <a:gd name="T7" fmla="*/ 102 h 117"/>
                      <a:gd name="T8" fmla="*/ 31 w 77"/>
                      <a:gd name="T9" fmla="*/ 106 h 117"/>
                      <a:gd name="T10" fmla="*/ 37 w 77"/>
                      <a:gd name="T11" fmla="*/ 106 h 117"/>
                      <a:gd name="T12" fmla="*/ 45 w 77"/>
                      <a:gd name="T13" fmla="*/ 104 h 117"/>
                      <a:gd name="T14" fmla="*/ 52 w 77"/>
                      <a:gd name="T15" fmla="*/ 102 h 117"/>
                      <a:gd name="T16" fmla="*/ 56 w 77"/>
                      <a:gd name="T17" fmla="*/ 96 h 117"/>
                      <a:gd name="T18" fmla="*/ 60 w 77"/>
                      <a:gd name="T19" fmla="*/ 88 h 117"/>
                      <a:gd name="T20" fmla="*/ 62 w 77"/>
                      <a:gd name="T21" fmla="*/ 81 h 117"/>
                      <a:gd name="T22" fmla="*/ 62 w 77"/>
                      <a:gd name="T23" fmla="*/ 71 h 117"/>
                      <a:gd name="T24" fmla="*/ 60 w 77"/>
                      <a:gd name="T25" fmla="*/ 63 h 117"/>
                      <a:gd name="T26" fmla="*/ 56 w 77"/>
                      <a:gd name="T27" fmla="*/ 58 h 117"/>
                      <a:gd name="T28" fmla="*/ 50 w 77"/>
                      <a:gd name="T29" fmla="*/ 54 h 117"/>
                      <a:gd name="T30" fmla="*/ 43 w 77"/>
                      <a:gd name="T31" fmla="*/ 52 h 117"/>
                      <a:gd name="T32" fmla="*/ 35 w 77"/>
                      <a:gd name="T33" fmla="*/ 50 h 117"/>
                      <a:gd name="T34" fmla="*/ 31 w 77"/>
                      <a:gd name="T35" fmla="*/ 52 h 117"/>
                      <a:gd name="T36" fmla="*/ 27 w 77"/>
                      <a:gd name="T37" fmla="*/ 54 h 117"/>
                      <a:gd name="T38" fmla="*/ 22 w 77"/>
                      <a:gd name="T39" fmla="*/ 56 h 117"/>
                      <a:gd name="T40" fmla="*/ 20 w 77"/>
                      <a:gd name="T41" fmla="*/ 58 h 117"/>
                      <a:gd name="T42" fmla="*/ 16 w 77"/>
                      <a:gd name="T43" fmla="*/ 62 h 117"/>
                      <a:gd name="T44" fmla="*/ 71 w 77"/>
                      <a:gd name="T45" fmla="*/ 0 h 117"/>
                      <a:gd name="T46" fmla="*/ 20 w 77"/>
                      <a:gd name="T47" fmla="*/ 46 h 117"/>
                      <a:gd name="T48" fmla="*/ 27 w 77"/>
                      <a:gd name="T49" fmla="*/ 40 h 117"/>
                      <a:gd name="T50" fmla="*/ 35 w 77"/>
                      <a:gd name="T51" fmla="*/ 39 h 117"/>
                      <a:gd name="T52" fmla="*/ 45 w 77"/>
                      <a:gd name="T53" fmla="*/ 39 h 117"/>
                      <a:gd name="T54" fmla="*/ 56 w 77"/>
                      <a:gd name="T55" fmla="*/ 40 h 117"/>
                      <a:gd name="T56" fmla="*/ 64 w 77"/>
                      <a:gd name="T57" fmla="*/ 46 h 117"/>
                      <a:gd name="T58" fmla="*/ 71 w 77"/>
                      <a:gd name="T59" fmla="*/ 54 h 117"/>
                      <a:gd name="T60" fmla="*/ 77 w 77"/>
                      <a:gd name="T61" fmla="*/ 63 h 117"/>
                      <a:gd name="T62" fmla="*/ 77 w 77"/>
                      <a:gd name="T63" fmla="*/ 75 h 117"/>
                      <a:gd name="T64" fmla="*/ 77 w 77"/>
                      <a:gd name="T65" fmla="*/ 86 h 117"/>
                      <a:gd name="T66" fmla="*/ 73 w 77"/>
                      <a:gd name="T67" fmla="*/ 98 h 117"/>
                      <a:gd name="T68" fmla="*/ 66 w 77"/>
                      <a:gd name="T69" fmla="*/ 108 h 117"/>
                      <a:gd name="T70" fmla="*/ 56 w 77"/>
                      <a:gd name="T71" fmla="*/ 113 h 117"/>
                      <a:gd name="T72" fmla="*/ 43 w 77"/>
                      <a:gd name="T73" fmla="*/ 117 h 117"/>
                      <a:gd name="T74" fmla="*/ 29 w 77"/>
                      <a:gd name="T75" fmla="*/ 117 h 117"/>
                      <a:gd name="T76" fmla="*/ 20 w 77"/>
                      <a:gd name="T77" fmla="*/ 113 h 117"/>
                      <a:gd name="T78" fmla="*/ 12 w 77"/>
                      <a:gd name="T79" fmla="*/ 110 h 117"/>
                      <a:gd name="T80" fmla="*/ 6 w 77"/>
                      <a:gd name="T81" fmla="*/ 102 h 117"/>
                      <a:gd name="T82" fmla="*/ 0 w 77"/>
                      <a:gd name="T83" fmla="*/ 92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117"/>
                      <a:gd name="T128" fmla="*/ 77 w 77"/>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117">
                        <a:moveTo>
                          <a:pt x="0" y="85"/>
                        </a:moveTo>
                        <a:lnTo>
                          <a:pt x="16" y="85"/>
                        </a:lnTo>
                        <a:lnTo>
                          <a:pt x="16" y="86"/>
                        </a:lnTo>
                        <a:lnTo>
                          <a:pt x="16" y="88"/>
                        </a:lnTo>
                        <a:lnTo>
                          <a:pt x="18" y="90"/>
                        </a:lnTo>
                        <a:lnTo>
                          <a:pt x="18" y="94"/>
                        </a:lnTo>
                        <a:lnTo>
                          <a:pt x="20" y="96"/>
                        </a:lnTo>
                        <a:lnTo>
                          <a:pt x="20" y="98"/>
                        </a:lnTo>
                        <a:lnTo>
                          <a:pt x="22" y="98"/>
                        </a:lnTo>
                        <a:lnTo>
                          <a:pt x="23" y="100"/>
                        </a:lnTo>
                        <a:lnTo>
                          <a:pt x="25" y="102"/>
                        </a:lnTo>
                        <a:lnTo>
                          <a:pt x="27" y="104"/>
                        </a:lnTo>
                        <a:lnTo>
                          <a:pt x="29" y="104"/>
                        </a:lnTo>
                        <a:lnTo>
                          <a:pt x="31" y="106"/>
                        </a:lnTo>
                        <a:lnTo>
                          <a:pt x="33" y="106"/>
                        </a:lnTo>
                        <a:lnTo>
                          <a:pt x="35" y="106"/>
                        </a:lnTo>
                        <a:lnTo>
                          <a:pt x="37" y="106"/>
                        </a:lnTo>
                        <a:lnTo>
                          <a:pt x="41" y="106"/>
                        </a:lnTo>
                        <a:lnTo>
                          <a:pt x="43" y="106"/>
                        </a:lnTo>
                        <a:lnTo>
                          <a:pt x="45" y="104"/>
                        </a:lnTo>
                        <a:lnTo>
                          <a:pt x="46" y="104"/>
                        </a:lnTo>
                        <a:lnTo>
                          <a:pt x="50" y="102"/>
                        </a:lnTo>
                        <a:lnTo>
                          <a:pt x="52" y="102"/>
                        </a:lnTo>
                        <a:lnTo>
                          <a:pt x="54" y="100"/>
                        </a:lnTo>
                        <a:lnTo>
                          <a:pt x="56" y="98"/>
                        </a:lnTo>
                        <a:lnTo>
                          <a:pt x="56" y="96"/>
                        </a:lnTo>
                        <a:lnTo>
                          <a:pt x="58" y="94"/>
                        </a:lnTo>
                        <a:lnTo>
                          <a:pt x="60" y="92"/>
                        </a:lnTo>
                        <a:lnTo>
                          <a:pt x="60" y="88"/>
                        </a:lnTo>
                        <a:lnTo>
                          <a:pt x="62" y="86"/>
                        </a:lnTo>
                        <a:lnTo>
                          <a:pt x="62" y="83"/>
                        </a:lnTo>
                        <a:lnTo>
                          <a:pt x="62" y="81"/>
                        </a:lnTo>
                        <a:lnTo>
                          <a:pt x="62" y="77"/>
                        </a:lnTo>
                        <a:lnTo>
                          <a:pt x="62" y="75"/>
                        </a:lnTo>
                        <a:lnTo>
                          <a:pt x="62" y="71"/>
                        </a:lnTo>
                        <a:lnTo>
                          <a:pt x="62" y="69"/>
                        </a:lnTo>
                        <a:lnTo>
                          <a:pt x="60" y="65"/>
                        </a:lnTo>
                        <a:lnTo>
                          <a:pt x="60" y="63"/>
                        </a:lnTo>
                        <a:lnTo>
                          <a:pt x="58" y="62"/>
                        </a:lnTo>
                        <a:lnTo>
                          <a:pt x="58" y="60"/>
                        </a:lnTo>
                        <a:lnTo>
                          <a:pt x="56" y="58"/>
                        </a:lnTo>
                        <a:lnTo>
                          <a:pt x="54" y="56"/>
                        </a:lnTo>
                        <a:lnTo>
                          <a:pt x="52" y="54"/>
                        </a:lnTo>
                        <a:lnTo>
                          <a:pt x="50" y="54"/>
                        </a:lnTo>
                        <a:lnTo>
                          <a:pt x="48" y="52"/>
                        </a:lnTo>
                        <a:lnTo>
                          <a:pt x="45" y="52"/>
                        </a:lnTo>
                        <a:lnTo>
                          <a:pt x="43" y="52"/>
                        </a:lnTo>
                        <a:lnTo>
                          <a:pt x="41" y="50"/>
                        </a:lnTo>
                        <a:lnTo>
                          <a:pt x="37" y="50"/>
                        </a:lnTo>
                        <a:lnTo>
                          <a:pt x="35" y="50"/>
                        </a:lnTo>
                        <a:lnTo>
                          <a:pt x="33" y="52"/>
                        </a:lnTo>
                        <a:lnTo>
                          <a:pt x="31" y="52"/>
                        </a:lnTo>
                        <a:lnTo>
                          <a:pt x="29" y="52"/>
                        </a:lnTo>
                        <a:lnTo>
                          <a:pt x="27" y="52"/>
                        </a:lnTo>
                        <a:lnTo>
                          <a:pt x="27" y="54"/>
                        </a:lnTo>
                        <a:lnTo>
                          <a:pt x="25" y="54"/>
                        </a:lnTo>
                        <a:lnTo>
                          <a:pt x="23" y="54"/>
                        </a:lnTo>
                        <a:lnTo>
                          <a:pt x="22" y="56"/>
                        </a:lnTo>
                        <a:lnTo>
                          <a:pt x="20" y="58"/>
                        </a:lnTo>
                        <a:lnTo>
                          <a:pt x="18" y="60"/>
                        </a:lnTo>
                        <a:lnTo>
                          <a:pt x="18" y="62"/>
                        </a:lnTo>
                        <a:lnTo>
                          <a:pt x="16" y="62"/>
                        </a:lnTo>
                        <a:lnTo>
                          <a:pt x="2" y="60"/>
                        </a:lnTo>
                        <a:lnTo>
                          <a:pt x="14" y="0"/>
                        </a:lnTo>
                        <a:lnTo>
                          <a:pt x="71" y="0"/>
                        </a:lnTo>
                        <a:lnTo>
                          <a:pt x="71" y="14"/>
                        </a:lnTo>
                        <a:lnTo>
                          <a:pt x="25" y="14"/>
                        </a:lnTo>
                        <a:lnTo>
                          <a:pt x="20" y="46"/>
                        </a:lnTo>
                        <a:lnTo>
                          <a:pt x="22" y="44"/>
                        </a:lnTo>
                        <a:lnTo>
                          <a:pt x="25" y="42"/>
                        </a:lnTo>
                        <a:lnTo>
                          <a:pt x="27" y="40"/>
                        </a:lnTo>
                        <a:lnTo>
                          <a:pt x="29" y="40"/>
                        </a:lnTo>
                        <a:lnTo>
                          <a:pt x="33" y="39"/>
                        </a:lnTo>
                        <a:lnTo>
                          <a:pt x="35" y="39"/>
                        </a:lnTo>
                        <a:lnTo>
                          <a:pt x="39" y="39"/>
                        </a:lnTo>
                        <a:lnTo>
                          <a:pt x="41" y="39"/>
                        </a:lnTo>
                        <a:lnTo>
                          <a:pt x="45" y="39"/>
                        </a:lnTo>
                        <a:lnTo>
                          <a:pt x="48" y="39"/>
                        </a:lnTo>
                        <a:lnTo>
                          <a:pt x="52" y="39"/>
                        </a:lnTo>
                        <a:lnTo>
                          <a:pt x="56" y="40"/>
                        </a:lnTo>
                        <a:lnTo>
                          <a:pt x="58" y="42"/>
                        </a:lnTo>
                        <a:lnTo>
                          <a:pt x="62" y="44"/>
                        </a:lnTo>
                        <a:lnTo>
                          <a:pt x="64" y="46"/>
                        </a:lnTo>
                        <a:lnTo>
                          <a:pt x="68" y="48"/>
                        </a:lnTo>
                        <a:lnTo>
                          <a:pt x="69" y="52"/>
                        </a:lnTo>
                        <a:lnTo>
                          <a:pt x="71" y="54"/>
                        </a:lnTo>
                        <a:lnTo>
                          <a:pt x="73" y="58"/>
                        </a:lnTo>
                        <a:lnTo>
                          <a:pt x="75" y="62"/>
                        </a:lnTo>
                        <a:lnTo>
                          <a:pt x="77" y="63"/>
                        </a:lnTo>
                        <a:lnTo>
                          <a:pt x="77" y="67"/>
                        </a:lnTo>
                        <a:lnTo>
                          <a:pt x="77" y="71"/>
                        </a:lnTo>
                        <a:lnTo>
                          <a:pt x="77" y="75"/>
                        </a:lnTo>
                        <a:lnTo>
                          <a:pt x="77" y="81"/>
                        </a:lnTo>
                        <a:lnTo>
                          <a:pt x="77" y="83"/>
                        </a:lnTo>
                        <a:lnTo>
                          <a:pt x="77" y="86"/>
                        </a:lnTo>
                        <a:lnTo>
                          <a:pt x="75" y="90"/>
                        </a:lnTo>
                        <a:lnTo>
                          <a:pt x="73" y="94"/>
                        </a:lnTo>
                        <a:lnTo>
                          <a:pt x="73" y="98"/>
                        </a:lnTo>
                        <a:lnTo>
                          <a:pt x="71" y="100"/>
                        </a:lnTo>
                        <a:lnTo>
                          <a:pt x="68" y="104"/>
                        </a:lnTo>
                        <a:lnTo>
                          <a:pt x="66" y="108"/>
                        </a:lnTo>
                        <a:lnTo>
                          <a:pt x="62" y="110"/>
                        </a:lnTo>
                        <a:lnTo>
                          <a:pt x="58" y="111"/>
                        </a:lnTo>
                        <a:lnTo>
                          <a:pt x="56" y="113"/>
                        </a:lnTo>
                        <a:lnTo>
                          <a:pt x="50" y="115"/>
                        </a:lnTo>
                        <a:lnTo>
                          <a:pt x="46" y="117"/>
                        </a:lnTo>
                        <a:lnTo>
                          <a:pt x="43" y="117"/>
                        </a:lnTo>
                        <a:lnTo>
                          <a:pt x="37" y="117"/>
                        </a:lnTo>
                        <a:lnTo>
                          <a:pt x="33" y="117"/>
                        </a:lnTo>
                        <a:lnTo>
                          <a:pt x="29" y="117"/>
                        </a:lnTo>
                        <a:lnTo>
                          <a:pt x="27" y="117"/>
                        </a:lnTo>
                        <a:lnTo>
                          <a:pt x="23" y="115"/>
                        </a:lnTo>
                        <a:lnTo>
                          <a:pt x="20" y="113"/>
                        </a:lnTo>
                        <a:lnTo>
                          <a:pt x="18" y="113"/>
                        </a:lnTo>
                        <a:lnTo>
                          <a:pt x="14" y="111"/>
                        </a:lnTo>
                        <a:lnTo>
                          <a:pt x="12" y="110"/>
                        </a:lnTo>
                        <a:lnTo>
                          <a:pt x="10" y="106"/>
                        </a:lnTo>
                        <a:lnTo>
                          <a:pt x="6" y="104"/>
                        </a:lnTo>
                        <a:lnTo>
                          <a:pt x="6" y="102"/>
                        </a:lnTo>
                        <a:lnTo>
                          <a:pt x="4" y="98"/>
                        </a:lnTo>
                        <a:lnTo>
                          <a:pt x="2" y="96"/>
                        </a:lnTo>
                        <a:lnTo>
                          <a:pt x="0" y="92"/>
                        </a:lnTo>
                        <a:lnTo>
                          <a:pt x="0" y="88"/>
                        </a:lnTo>
                        <a:lnTo>
                          <a:pt x="0" y="85"/>
                        </a:lnTo>
                        <a:close/>
                      </a:path>
                    </a:pathLst>
                  </a:custGeom>
                  <a:solidFill>
                    <a:srgbClr val="393633"/>
                  </a:solidFill>
                  <a:ln w="9525">
                    <a:noFill/>
                    <a:round/>
                    <a:headEnd/>
                    <a:tailEnd/>
                  </a:ln>
                </p:spPr>
                <p:txBody>
                  <a:bodyPr/>
                  <a:lstStyle/>
                  <a:p>
                    <a:endParaRPr lang="fr-FR"/>
                  </a:p>
                </p:txBody>
              </p:sp>
              <p:sp>
                <p:nvSpPr>
                  <p:cNvPr id="78899" name="Freeform 107"/>
                  <p:cNvSpPr>
                    <a:spLocks/>
                  </p:cNvSpPr>
                  <p:nvPr/>
                </p:nvSpPr>
                <p:spPr bwMode="auto">
                  <a:xfrm>
                    <a:off x="3382" y="3012"/>
                    <a:ext cx="27" cy="19"/>
                  </a:xfrm>
                  <a:custGeom>
                    <a:avLst/>
                    <a:gdLst>
                      <a:gd name="T0" fmla="*/ 0 w 29"/>
                      <a:gd name="T1" fmla="*/ 21 h 21"/>
                      <a:gd name="T2" fmla="*/ 10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0" y="0"/>
                        </a:lnTo>
                        <a:lnTo>
                          <a:pt x="29" y="0"/>
                        </a:lnTo>
                        <a:lnTo>
                          <a:pt x="12" y="21"/>
                        </a:lnTo>
                        <a:lnTo>
                          <a:pt x="0" y="21"/>
                        </a:lnTo>
                        <a:close/>
                      </a:path>
                    </a:pathLst>
                  </a:custGeom>
                  <a:solidFill>
                    <a:srgbClr val="393633"/>
                  </a:solidFill>
                  <a:ln w="9525">
                    <a:noFill/>
                    <a:round/>
                    <a:headEnd/>
                    <a:tailEnd/>
                  </a:ln>
                </p:spPr>
                <p:txBody>
                  <a:bodyPr/>
                  <a:lstStyle/>
                  <a:p>
                    <a:endParaRPr lang="fr-FR"/>
                  </a:p>
                </p:txBody>
              </p:sp>
              <p:sp>
                <p:nvSpPr>
                  <p:cNvPr id="78900" name="Freeform 108"/>
                  <p:cNvSpPr>
                    <a:spLocks/>
                  </p:cNvSpPr>
                  <p:nvPr/>
                </p:nvSpPr>
                <p:spPr bwMode="auto">
                  <a:xfrm>
                    <a:off x="3288" y="3014"/>
                    <a:ext cx="71" cy="106"/>
                  </a:xfrm>
                  <a:custGeom>
                    <a:avLst/>
                    <a:gdLst>
                      <a:gd name="T0" fmla="*/ 16 w 77"/>
                      <a:gd name="T1" fmla="*/ 86 h 117"/>
                      <a:gd name="T2" fmla="*/ 18 w 77"/>
                      <a:gd name="T3" fmla="*/ 94 h 117"/>
                      <a:gd name="T4" fmla="*/ 22 w 77"/>
                      <a:gd name="T5" fmla="*/ 98 h 117"/>
                      <a:gd name="T6" fmla="*/ 25 w 77"/>
                      <a:gd name="T7" fmla="*/ 102 h 117"/>
                      <a:gd name="T8" fmla="*/ 31 w 77"/>
                      <a:gd name="T9" fmla="*/ 106 h 117"/>
                      <a:gd name="T10" fmla="*/ 37 w 77"/>
                      <a:gd name="T11" fmla="*/ 106 h 117"/>
                      <a:gd name="T12" fmla="*/ 45 w 77"/>
                      <a:gd name="T13" fmla="*/ 104 h 117"/>
                      <a:gd name="T14" fmla="*/ 52 w 77"/>
                      <a:gd name="T15" fmla="*/ 102 h 117"/>
                      <a:gd name="T16" fmla="*/ 56 w 77"/>
                      <a:gd name="T17" fmla="*/ 96 h 117"/>
                      <a:gd name="T18" fmla="*/ 60 w 77"/>
                      <a:gd name="T19" fmla="*/ 88 h 117"/>
                      <a:gd name="T20" fmla="*/ 62 w 77"/>
                      <a:gd name="T21" fmla="*/ 81 h 117"/>
                      <a:gd name="T22" fmla="*/ 62 w 77"/>
                      <a:gd name="T23" fmla="*/ 71 h 117"/>
                      <a:gd name="T24" fmla="*/ 60 w 77"/>
                      <a:gd name="T25" fmla="*/ 63 h 117"/>
                      <a:gd name="T26" fmla="*/ 56 w 77"/>
                      <a:gd name="T27" fmla="*/ 58 h 117"/>
                      <a:gd name="T28" fmla="*/ 50 w 77"/>
                      <a:gd name="T29" fmla="*/ 54 h 117"/>
                      <a:gd name="T30" fmla="*/ 43 w 77"/>
                      <a:gd name="T31" fmla="*/ 52 h 117"/>
                      <a:gd name="T32" fmla="*/ 35 w 77"/>
                      <a:gd name="T33" fmla="*/ 50 h 117"/>
                      <a:gd name="T34" fmla="*/ 31 w 77"/>
                      <a:gd name="T35" fmla="*/ 52 h 117"/>
                      <a:gd name="T36" fmla="*/ 27 w 77"/>
                      <a:gd name="T37" fmla="*/ 54 h 117"/>
                      <a:gd name="T38" fmla="*/ 22 w 77"/>
                      <a:gd name="T39" fmla="*/ 56 h 117"/>
                      <a:gd name="T40" fmla="*/ 20 w 77"/>
                      <a:gd name="T41" fmla="*/ 58 h 117"/>
                      <a:gd name="T42" fmla="*/ 16 w 77"/>
                      <a:gd name="T43" fmla="*/ 62 h 117"/>
                      <a:gd name="T44" fmla="*/ 71 w 77"/>
                      <a:gd name="T45" fmla="*/ 0 h 117"/>
                      <a:gd name="T46" fmla="*/ 20 w 77"/>
                      <a:gd name="T47" fmla="*/ 46 h 117"/>
                      <a:gd name="T48" fmla="*/ 27 w 77"/>
                      <a:gd name="T49" fmla="*/ 40 h 117"/>
                      <a:gd name="T50" fmla="*/ 35 w 77"/>
                      <a:gd name="T51" fmla="*/ 39 h 117"/>
                      <a:gd name="T52" fmla="*/ 45 w 77"/>
                      <a:gd name="T53" fmla="*/ 39 h 117"/>
                      <a:gd name="T54" fmla="*/ 56 w 77"/>
                      <a:gd name="T55" fmla="*/ 40 h 117"/>
                      <a:gd name="T56" fmla="*/ 64 w 77"/>
                      <a:gd name="T57" fmla="*/ 46 h 117"/>
                      <a:gd name="T58" fmla="*/ 71 w 77"/>
                      <a:gd name="T59" fmla="*/ 54 h 117"/>
                      <a:gd name="T60" fmla="*/ 77 w 77"/>
                      <a:gd name="T61" fmla="*/ 63 h 117"/>
                      <a:gd name="T62" fmla="*/ 77 w 77"/>
                      <a:gd name="T63" fmla="*/ 75 h 117"/>
                      <a:gd name="T64" fmla="*/ 77 w 77"/>
                      <a:gd name="T65" fmla="*/ 86 h 117"/>
                      <a:gd name="T66" fmla="*/ 73 w 77"/>
                      <a:gd name="T67" fmla="*/ 98 h 117"/>
                      <a:gd name="T68" fmla="*/ 66 w 77"/>
                      <a:gd name="T69" fmla="*/ 108 h 117"/>
                      <a:gd name="T70" fmla="*/ 56 w 77"/>
                      <a:gd name="T71" fmla="*/ 113 h 117"/>
                      <a:gd name="T72" fmla="*/ 43 w 77"/>
                      <a:gd name="T73" fmla="*/ 117 h 117"/>
                      <a:gd name="T74" fmla="*/ 29 w 77"/>
                      <a:gd name="T75" fmla="*/ 117 h 117"/>
                      <a:gd name="T76" fmla="*/ 20 w 77"/>
                      <a:gd name="T77" fmla="*/ 113 h 117"/>
                      <a:gd name="T78" fmla="*/ 12 w 77"/>
                      <a:gd name="T79" fmla="*/ 110 h 117"/>
                      <a:gd name="T80" fmla="*/ 6 w 77"/>
                      <a:gd name="T81" fmla="*/ 102 h 117"/>
                      <a:gd name="T82" fmla="*/ 0 w 77"/>
                      <a:gd name="T83" fmla="*/ 92 h 11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77"/>
                      <a:gd name="T127" fmla="*/ 0 h 117"/>
                      <a:gd name="T128" fmla="*/ 77 w 77"/>
                      <a:gd name="T129" fmla="*/ 117 h 11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77" h="117">
                        <a:moveTo>
                          <a:pt x="0" y="85"/>
                        </a:moveTo>
                        <a:lnTo>
                          <a:pt x="16" y="85"/>
                        </a:lnTo>
                        <a:lnTo>
                          <a:pt x="16" y="86"/>
                        </a:lnTo>
                        <a:lnTo>
                          <a:pt x="16" y="88"/>
                        </a:lnTo>
                        <a:lnTo>
                          <a:pt x="18" y="90"/>
                        </a:lnTo>
                        <a:lnTo>
                          <a:pt x="18" y="94"/>
                        </a:lnTo>
                        <a:lnTo>
                          <a:pt x="20" y="96"/>
                        </a:lnTo>
                        <a:lnTo>
                          <a:pt x="20" y="98"/>
                        </a:lnTo>
                        <a:lnTo>
                          <a:pt x="22" y="98"/>
                        </a:lnTo>
                        <a:lnTo>
                          <a:pt x="23" y="100"/>
                        </a:lnTo>
                        <a:lnTo>
                          <a:pt x="25" y="102"/>
                        </a:lnTo>
                        <a:lnTo>
                          <a:pt x="27" y="104"/>
                        </a:lnTo>
                        <a:lnTo>
                          <a:pt x="29" y="104"/>
                        </a:lnTo>
                        <a:lnTo>
                          <a:pt x="31" y="106"/>
                        </a:lnTo>
                        <a:lnTo>
                          <a:pt x="33" y="106"/>
                        </a:lnTo>
                        <a:lnTo>
                          <a:pt x="35" y="106"/>
                        </a:lnTo>
                        <a:lnTo>
                          <a:pt x="37" y="106"/>
                        </a:lnTo>
                        <a:lnTo>
                          <a:pt x="41" y="106"/>
                        </a:lnTo>
                        <a:lnTo>
                          <a:pt x="43" y="106"/>
                        </a:lnTo>
                        <a:lnTo>
                          <a:pt x="45" y="104"/>
                        </a:lnTo>
                        <a:lnTo>
                          <a:pt x="46" y="104"/>
                        </a:lnTo>
                        <a:lnTo>
                          <a:pt x="50" y="102"/>
                        </a:lnTo>
                        <a:lnTo>
                          <a:pt x="52" y="102"/>
                        </a:lnTo>
                        <a:lnTo>
                          <a:pt x="54" y="100"/>
                        </a:lnTo>
                        <a:lnTo>
                          <a:pt x="56" y="98"/>
                        </a:lnTo>
                        <a:lnTo>
                          <a:pt x="56" y="96"/>
                        </a:lnTo>
                        <a:lnTo>
                          <a:pt x="58" y="94"/>
                        </a:lnTo>
                        <a:lnTo>
                          <a:pt x="60" y="92"/>
                        </a:lnTo>
                        <a:lnTo>
                          <a:pt x="60" y="88"/>
                        </a:lnTo>
                        <a:lnTo>
                          <a:pt x="62" y="86"/>
                        </a:lnTo>
                        <a:lnTo>
                          <a:pt x="62" y="83"/>
                        </a:lnTo>
                        <a:lnTo>
                          <a:pt x="62" y="81"/>
                        </a:lnTo>
                        <a:lnTo>
                          <a:pt x="62" y="77"/>
                        </a:lnTo>
                        <a:lnTo>
                          <a:pt x="62" y="75"/>
                        </a:lnTo>
                        <a:lnTo>
                          <a:pt x="62" y="71"/>
                        </a:lnTo>
                        <a:lnTo>
                          <a:pt x="62" y="69"/>
                        </a:lnTo>
                        <a:lnTo>
                          <a:pt x="60" y="65"/>
                        </a:lnTo>
                        <a:lnTo>
                          <a:pt x="60" y="63"/>
                        </a:lnTo>
                        <a:lnTo>
                          <a:pt x="58" y="62"/>
                        </a:lnTo>
                        <a:lnTo>
                          <a:pt x="58" y="60"/>
                        </a:lnTo>
                        <a:lnTo>
                          <a:pt x="56" y="58"/>
                        </a:lnTo>
                        <a:lnTo>
                          <a:pt x="54" y="56"/>
                        </a:lnTo>
                        <a:lnTo>
                          <a:pt x="52" y="54"/>
                        </a:lnTo>
                        <a:lnTo>
                          <a:pt x="50" y="54"/>
                        </a:lnTo>
                        <a:lnTo>
                          <a:pt x="48" y="52"/>
                        </a:lnTo>
                        <a:lnTo>
                          <a:pt x="45" y="52"/>
                        </a:lnTo>
                        <a:lnTo>
                          <a:pt x="43" y="52"/>
                        </a:lnTo>
                        <a:lnTo>
                          <a:pt x="41" y="50"/>
                        </a:lnTo>
                        <a:lnTo>
                          <a:pt x="37" y="50"/>
                        </a:lnTo>
                        <a:lnTo>
                          <a:pt x="35" y="50"/>
                        </a:lnTo>
                        <a:lnTo>
                          <a:pt x="33" y="52"/>
                        </a:lnTo>
                        <a:lnTo>
                          <a:pt x="31" y="52"/>
                        </a:lnTo>
                        <a:lnTo>
                          <a:pt x="29" y="52"/>
                        </a:lnTo>
                        <a:lnTo>
                          <a:pt x="27" y="52"/>
                        </a:lnTo>
                        <a:lnTo>
                          <a:pt x="27" y="54"/>
                        </a:lnTo>
                        <a:lnTo>
                          <a:pt x="25" y="54"/>
                        </a:lnTo>
                        <a:lnTo>
                          <a:pt x="23" y="54"/>
                        </a:lnTo>
                        <a:lnTo>
                          <a:pt x="22" y="56"/>
                        </a:lnTo>
                        <a:lnTo>
                          <a:pt x="20" y="58"/>
                        </a:lnTo>
                        <a:lnTo>
                          <a:pt x="18" y="60"/>
                        </a:lnTo>
                        <a:lnTo>
                          <a:pt x="18" y="62"/>
                        </a:lnTo>
                        <a:lnTo>
                          <a:pt x="16" y="62"/>
                        </a:lnTo>
                        <a:lnTo>
                          <a:pt x="2" y="60"/>
                        </a:lnTo>
                        <a:lnTo>
                          <a:pt x="14" y="0"/>
                        </a:lnTo>
                        <a:lnTo>
                          <a:pt x="71" y="0"/>
                        </a:lnTo>
                        <a:lnTo>
                          <a:pt x="71" y="14"/>
                        </a:lnTo>
                        <a:lnTo>
                          <a:pt x="25" y="14"/>
                        </a:lnTo>
                        <a:lnTo>
                          <a:pt x="20" y="46"/>
                        </a:lnTo>
                        <a:lnTo>
                          <a:pt x="22" y="44"/>
                        </a:lnTo>
                        <a:lnTo>
                          <a:pt x="25" y="42"/>
                        </a:lnTo>
                        <a:lnTo>
                          <a:pt x="27" y="40"/>
                        </a:lnTo>
                        <a:lnTo>
                          <a:pt x="29" y="40"/>
                        </a:lnTo>
                        <a:lnTo>
                          <a:pt x="33" y="39"/>
                        </a:lnTo>
                        <a:lnTo>
                          <a:pt x="35" y="39"/>
                        </a:lnTo>
                        <a:lnTo>
                          <a:pt x="39" y="39"/>
                        </a:lnTo>
                        <a:lnTo>
                          <a:pt x="41" y="39"/>
                        </a:lnTo>
                        <a:lnTo>
                          <a:pt x="45" y="39"/>
                        </a:lnTo>
                        <a:lnTo>
                          <a:pt x="48" y="39"/>
                        </a:lnTo>
                        <a:lnTo>
                          <a:pt x="52" y="39"/>
                        </a:lnTo>
                        <a:lnTo>
                          <a:pt x="56" y="40"/>
                        </a:lnTo>
                        <a:lnTo>
                          <a:pt x="58" y="42"/>
                        </a:lnTo>
                        <a:lnTo>
                          <a:pt x="62" y="44"/>
                        </a:lnTo>
                        <a:lnTo>
                          <a:pt x="64" y="46"/>
                        </a:lnTo>
                        <a:lnTo>
                          <a:pt x="68" y="48"/>
                        </a:lnTo>
                        <a:lnTo>
                          <a:pt x="69" y="52"/>
                        </a:lnTo>
                        <a:lnTo>
                          <a:pt x="71" y="54"/>
                        </a:lnTo>
                        <a:lnTo>
                          <a:pt x="73" y="58"/>
                        </a:lnTo>
                        <a:lnTo>
                          <a:pt x="75" y="62"/>
                        </a:lnTo>
                        <a:lnTo>
                          <a:pt x="77" y="63"/>
                        </a:lnTo>
                        <a:lnTo>
                          <a:pt x="77" y="67"/>
                        </a:lnTo>
                        <a:lnTo>
                          <a:pt x="77" y="71"/>
                        </a:lnTo>
                        <a:lnTo>
                          <a:pt x="77" y="75"/>
                        </a:lnTo>
                        <a:lnTo>
                          <a:pt x="77" y="81"/>
                        </a:lnTo>
                        <a:lnTo>
                          <a:pt x="77" y="83"/>
                        </a:lnTo>
                        <a:lnTo>
                          <a:pt x="77" y="86"/>
                        </a:lnTo>
                        <a:lnTo>
                          <a:pt x="75" y="90"/>
                        </a:lnTo>
                        <a:lnTo>
                          <a:pt x="73" y="94"/>
                        </a:lnTo>
                        <a:lnTo>
                          <a:pt x="73" y="98"/>
                        </a:lnTo>
                        <a:lnTo>
                          <a:pt x="71" y="100"/>
                        </a:lnTo>
                        <a:lnTo>
                          <a:pt x="68" y="104"/>
                        </a:lnTo>
                        <a:lnTo>
                          <a:pt x="66" y="108"/>
                        </a:lnTo>
                        <a:lnTo>
                          <a:pt x="62" y="110"/>
                        </a:lnTo>
                        <a:lnTo>
                          <a:pt x="58" y="111"/>
                        </a:lnTo>
                        <a:lnTo>
                          <a:pt x="56" y="113"/>
                        </a:lnTo>
                        <a:lnTo>
                          <a:pt x="50" y="115"/>
                        </a:lnTo>
                        <a:lnTo>
                          <a:pt x="46" y="117"/>
                        </a:lnTo>
                        <a:lnTo>
                          <a:pt x="43" y="117"/>
                        </a:lnTo>
                        <a:lnTo>
                          <a:pt x="37" y="117"/>
                        </a:lnTo>
                        <a:lnTo>
                          <a:pt x="33" y="117"/>
                        </a:lnTo>
                        <a:lnTo>
                          <a:pt x="29" y="117"/>
                        </a:lnTo>
                        <a:lnTo>
                          <a:pt x="27" y="117"/>
                        </a:lnTo>
                        <a:lnTo>
                          <a:pt x="23" y="115"/>
                        </a:lnTo>
                        <a:lnTo>
                          <a:pt x="20" y="113"/>
                        </a:lnTo>
                        <a:lnTo>
                          <a:pt x="18" y="113"/>
                        </a:lnTo>
                        <a:lnTo>
                          <a:pt x="14" y="111"/>
                        </a:lnTo>
                        <a:lnTo>
                          <a:pt x="12" y="110"/>
                        </a:lnTo>
                        <a:lnTo>
                          <a:pt x="10" y="106"/>
                        </a:lnTo>
                        <a:lnTo>
                          <a:pt x="6" y="104"/>
                        </a:lnTo>
                        <a:lnTo>
                          <a:pt x="6" y="102"/>
                        </a:lnTo>
                        <a:lnTo>
                          <a:pt x="4" y="98"/>
                        </a:lnTo>
                        <a:lnTo>
                          <a:pt x="2" y="96"/>
                        </a:lnTo>
                        <a:lnTo>
                          <a:pt x="0" y="92"/>
                        </a:lnTo>
                        <a:lnTo>
                          <a:pt x="0" y="88"/>
                        </a:lnTo>
                        <a:lnTo>
                          <a:pt x="0" y="85"/>
                        </a:lnTo>
                      </a:path>
                    </a:pathLst>
                  </a:custGeom>
                  <a:noFill/>
                  <a:ln w="3175">
                    <a:solidFill>
                      <a:srgbClr val="1F1A17"/>
                    </a:solidFill>
                    <a:round/>
                    <a:headEnd/>
                    <a:tailEnd/>
                  </a:ln>
                </p:spPr>
                <p:txBody>
                  <a:bodyPr/>
                  <a:lstStyle/>
                  <a:p>
                    <a:endParaRPr lang="fr-FR"/>
                  </a:p>
                </p:txBody>
              </p:sp>
              <p:sp>
                <p:nvSpPr>
                  <p:cNvPr id="78901" name="Freeform 109"/>
                  <p:cNvSpPr>
                    <a:spLocks/>
                  </p:cNvSpPr>
                  <p:nvPr/>
                </p:nvSpPr>
                <p:spPr bwMode="auto">
                  <a:xfrm>
                    <a:off x="3382" y="3012"/>
                    <a:ext cx="27" cy="19"/>
                  </a:xfrm>
                  <a:custGeom>
                    <a:avLst/>
                    <a:gdLst>
                      <a:gd name="T0" fmla="*/ 0 w 29"/>
                      <a:gd name="T1" fmla="*/ 21 h 21"/>
                      <a:gd name="T2" fmla="*/ 10 w 29"/>
                      <a:gd name="T3" fmla="*/ 0 h 21"/>
                      <a:gd name="T4" fmla="*/ 29 w 29"/>
                      <a:gd name="T5" fmla="*/ 0 h 21"/>
                      <a:gd name="T6" fmla="*/ 12 w 29"/>
                      <a:gd name="T7" fmla="*/ 21 h 21"/>
                      <a:gd name="T8" fmla="*/ 0 w 29"/>
                      <a:gd name="T9" fmla="*/ 21 h 21"/>
                      <a:gd name="T10" fmla="*/ 0 60000 65536"/>
                      <a:gd name="T11" fmla="*/ 0 60000 65536"/>
                      <a:gd name="T12" fmla="*/ 0 60000 65536"/>
                      <a:gd name="T13" fmla="*/ 0 60000 65536"/>
                      <a:gd name="T14" fmla="*/ 0 60000 65536"/>
                      <a:gd name="T15" fmla="*/ 0 w 29"/>
                      <a:gd name="T16" fmla="*/ 0 h 21"/>
                      <a:gd name="T17" fmla="*/ 29 w 29"/>
                      <a:gd name="T18" fmla="*/ 21 h 21"/>
                    </a:gdLst>
                    <a:ahLst/>
                    <a:cxnLst>
                      <a:cxn ang="T10">
                        <a:pos x="T0" y="T1"/>
                      </a:cxn>
                      <a:cxn ang="T11">
                        <a:pos x="T2" y="T3"/>
                      </a:cxn>
                      <a:cxn ang="T12">
                        <a:pos x="T4" y="T5"/>
                      </a:cxn>
                      <a:cxn ang="T13">
                        <a:pos x="T6" y="T7"/>
                      </a:cxn>
                      <a:cxn ang="T14">
                        <a:pos x="T8" y="T9"/>
                      </a:cxn>
                    </a:cxnLst>
                    <a:rect l="T15" t="T16" r="T17" b="T18"/>
                    <a:pathLst>
                      <a:path w="29" h="21">
                        <a:moveTo>
                          <a:pt x="0" y="21"/>
                        </a:moveTo>
                        <a:lnTo>
                          <a:pt x="10" y="0"/>
                        </a:lnTo>
                        <a:lnTo>
                          <a:pt x="29" y="0"/>
                        </a:lnTo>
                        <a:lnTo>
                          <a:pt x="12" y="21"/>
                        </a:lnTo>
                        <a:lnTo>
                          <a:pt x="0" y="21"/>
                        </a:lnTo>
                      </a:path>
                    </a:pathLst>
                  </a:custGeom>
                  <a:noFill/>
                  <a:ln w="3175">
                    <a:solidFill>
                      <a:srgbClr val="1F1A17"/>
                    </a:solidFill>
                    <a:round/>
                    <a:headEnd/>
                    <a:tailEnd/>
                  </a:ln>
                </p:spPr>
                <p:txBody>
                  <a:bodyPr/>
                  <a:lstStyle/>
                  <a:p>
                    <a:endParaRPr lang="fr-FR"/>
                  </a:p>
                </p:txBody>
              </p:sp>
              <p:sp>
                <p:nvSpPr>
                  <p:cNvPr id="78902" name="Text Box 110"/>
                  <p:cNvSpPr txBox="1">
                    <a:spLocks noChangeArrowheads="1"/>
                  </p:cNvSpPr>
                  <p:nvPr/>
                </p:nvSpPr>
                <p:spPr bwMode="auto">
                  <a:xfrm>
                    <a:off x="4480" y="3120"/>
                    <a:ext cx="1098" cy="298"/>
                  </a:xfrm>
                  <a:prstGeom prst="rect">
                    <a:avLst/>
                  </a:prstGeom>
                  <a:noFill/>
                  <a:ln w="9525">
                    <a:noFill/>
                    <a:miter lim="800000"/>
                    <a:headEnd/>
                    <a:tailEnd/>
                  </a:ln>
                </p:spPr>
                <p:txBody>
                  <a:bodyPr wrap="none">
                    <a:spAutoFit/>
                  </a:bodyPr>
                  <a:lstStyle/>
                  <a:p>
                    <a:r>
                      <a:rPr lang="de-DE" sz="2000" b="1"/>
                      <a:t>Minigenome</a:t>
                    </a:r>
                    <a:endParaRPr lang="de-DE"/>
                  </a:p>
                </p:txBody>
              </p:sp>
              <p:sp>
                <p:nvSpPr>
                  <p:cNvPr id="78903" name="Text Box 111"/>
                  <p:cNvSpPr txBox="1">
                    <a:spLocks noChangeArrowheads="1"/>
                  </p:cNvSpPr>
                  <p:nvPr/>
                </p:nvSpPr>
                <p:spPr bwMode="auto">
                  <a:xfrm>
                    <a:off x="1880" y="2695"/>
                    <a:ext cx="499" cy="192"/>
                  </a:xfrm>
                  <a:prstGeom prst="rect">
                    <a:avLst/>
                  </a:prstGeom>
                  <a:noFill/>
                  <a:ln w="9525">
                    <a:noFill/>
                    <a:miter lim="800000"/>
                    <a:headEnd/>
                    <a:tailEnd/>
                  </a:ln>
                </p:spPr>
                <p:txBody>
                  <a:bodyPr wrap="none">
                    <a:spAutoFit/>
                  </a:bodyPr>
                  <a:lstStyle/>
                  <a:p>
                    <a:r>
                      <a:rPr lang="de-DE" sz="1400" b="1" i="1"/>
                      <a:t>481 nts</a:t>
                    </a:r>
                    <a:endParaRPr lang="de-DE"/>
                  </a:p>
                </p:txBody>
              </p:sp>
              <p:sp>
                <p:nvSpPr>
                  <p:cNvPr id="78904" name="Text Box 112"/>
                  <p:cNvSpPr txBox="1">
                    <a:spLocks noChangeArrowheads="1"/>
                  </p:cNvSpPr>
                  <p:nvPr/>
                </p:nvSpPr>
                <p:spPr bwMode="auto">
                  <a:xfrm>
                    <a:off x="2813" y="2695"/>
                    <a:ext cx="500" cy="192"/>
                  </a:xfrm>
                  <a:prstGeom prst="rect">
                    <a:avLst/>
                  </a:prstGeom>
                  <a:noFill/>
                  <a:ln w="9525">
                    <a:noFill/>
                    <a:miter lim="800000"/>
                    <a:headEnd/>
                    <a:tailEnd/>
                  </a:ln>
                </p:spPr>
                <p:txBody>
                  <a:bodyPr wrap="none">
                    <a:spAutoFit/>
                  </a:bodyPr>
                  <a:lstStyle/>
                  <a:p>
                    <a:r>
                      <a:rPr lang="de-DE" sz="1400" b="1" i="1"/>
                      <a:t>730 nts</a:t>
                    </a:r>
                    <a:endParaRPr lang="de-DE"/>
                  </a:p>
                </p:txBody>
              </p:sp>
            </p:grpSp>
            <p:sp>
              <p:nvSpPr>
                <p:cNvPr id="78888" name="Rectangle 113"/>
                <p:cNvSpPr>
                  <a:spLocks noChangeArrowheads="1"/>
                </p:cNvSpPr>
                <p:nvPr/>
              </p:nvSpPr>
              <p:spPr bwMode="auto">
                <a:xfrm>
                  <a:off x="3308" y="2083"/>
                  <a:ext cx="448" cy="237"/>
                </a:xfrm>
                <a:prstGeom prst="rect">
                  <a:avLst/>
                </a:prstGeom>
                <a:solidFill>
                  <a:srgbClr val="003366"/>
                </a:solidFill>
                <a:ln w="38100">
                  <a:solidFill>
                    <a:srgbClr val="000000"/>
                  </a:solidFill>
                  <a:miter lim="800000"/>
                  <a:headEnd/>
                  <a:tailEnd/>
                </a:ln>
              </p:spPr>
              <p:txBody>
                <a:bodyPr/>
                <a:lstStyle/>
                <a:p>
                  <a:r>
                    <a:rPr lang="de-DE" sz="1400" b="1">
                      <a:solidFill>
                        <a:srgbClr val="FFFF00"/>
                      </a:solidFill>
                    </a:rPr>
                    <a:t>VP24</a:t>
                  </a:r>
                </a:p>
              </p:txBody>
            </p:sp>
            <p:sp>
              <p:nvSpPr>
                <p:cNvPr id="78889" name="Rectangle 114"/>
                <p:cNvSpPr>
                  <a:spLocks noChangeArrowheads="1"/>
                </p:cNvSpPr>
                <p:nvPr/>
              </p:nvSpPr>
              <p:spPr bwMode="auto">
                <a:xfrm>
                  <a:off x="1776" y="2076"/>
                  <a:ext cx="435" cy="237"/>
                </a:xfrm>
                <a:prstGeom prst="rect">
                  <a:avLst/>
                </a:prstGeom>
                <a:solidFill>
                  <a:srgbClr val="000066"/>
                </a:solidFill>
                <a:ln w="38100">
                  <a:solidFill>
                    <a:srgbClr val="000000"/>
                  </a:solidFill>
                  <a:miter lim="800000"/>
                  <a:headEnd/>
                  <a:tailEnd/>
                </a:ln>
              </p:spPr>
              <p:txBody>
                <a:bodyPr/>
                <a:lstStyle/>
                <a:p>
                  <a:r>
                    <a:rPr lang="de-DE" sz="1400" b="1">
                      <a:solidFill>
                        <a:srgbClr val="FFFF00"/>
                      </a:solidFill>
                    </a:rPr>
                    <a:t>VP40</a:t>
                  </a:r>
                  <a:endParaRPr lang="de-DE" sz="1400">
                    <a:solidFill>
                      <a:srgbClr val="FFFF00"/>
                    </a:solidFill>
                  </a:endParaRPr>
                </a:p>
              </p:txBody>
            </p:sp>
            <p:sp>
              <p:nvSpPr>
                <p:cNvPr id="78890" name="Rectangle 115"/>
                <p:cNvSpPr>
                  <a:spLocks noChangeArrowheads="1"/>
                </p:cNvSpPr>
                <p:nvPr/>
              </p:nvSpPr>
              <p:spPr bwMode="auto">
                <a:xfrm>
                  <a:off x="2244" y="2076"/>
                  <a:ext cx="480" cy="237"/>
                </a:xfrm>
                <a:prstGeom prst="rect">
                  <a:avLst/>
                </a:prstGeom>
                <a:solidFill>
                  <a:srgbClr val="000066"/>
                </a:solidFill>
                <a:ln w="38100">
                  <a:solidFill>
                    <a:srgbClr val="000000"/>
                  </a:solidFill>
                  <a:miter lim="800000"/>
                  <a:headEnd/>
                  <a:tailEnd/>
                </a:ln>
              </p:spPr>
              <p:txBody>
                <a:bodyPr/>
                <a:lstStyle/>
                <a:p>
                  <a:r>
                    <a:rPr lang="de-DE" sz="1400" b="1">
                      <a:solidFill>
                        <a:srgbClr val="FFFF00"/>
                      </a:solidFill>
                    </a:rPr>
                    <a:t>GP</a:t>
                  </a:r>
                  <a:endParaRPr lang="de-DE" sz="1400">
                    <a:solidFill>
                      <a:srgbClr val="FFFF00"/>
                    </a:solidFill>
                  </a:endParaRPr>
                </a:p>
              </p:txBody>
            </p:sp>
            <p:sp>
              <p:nvSpPr>
                <p:cNvPr id="78891" name="Text Box 96"/>
                <p:cNvSpPr txBox="1">
                  <a:spLocks noChangeArrowheads="1"/>
                </p:cNvSpPr>
                <p:nvPr/>
              </p:nvSpPr>
              <p:spPr bwMode="auto">
                <a:xfrm>
                  <a:off x="1244" y="3010"/>
                  <a:ext cx="493" cy="212"/>
                </a:xfrm>
                <a:prstGeom prst="rect">
                  <a:avLst/>
                </a:prstGeom>
                <a:noFill/>
                <a:ln w="9525">
                  <a:noFill/>
                  <a:miter lim="800000"/>
                  <a:headEnd/>
                  <a:tailEnd/>
                </a:ln>
              </p:spPr>
              <p:txBody>
                <a:bodyPr wrap="none">
                  <a:spAutoFit/>
                </a:bodyPr>
                <a:lstStyle/>
                <a:p>
                  <a:r>
                    <a:rPr lang="de-DE" sz="1600" b="1" i="1"/>
                    <a:t>leader</a:t>
                  </a:r>
                  <a:endParaRPr lang="de-DE" sz="1600"/>
                </a:p>
              </p:txBody>
            </p:sp>
            <p:sp>
              <p:nvSpPr>
                <p:cNvPr id="78892" name="Text Box 97"/>
                <p:cNvSpPr txBox="1">
                  <a:spLocks noChangeArrowheads="1"/>
                </p:cNvSpPr>
                <p:nvPr/>
              </p:nvSpPr>
              <p:spPr bwMode="auto">
                <a:xfrm>
                  <a:off x="3308" y="2995"/>
                  <a:ext cx="473" cy="212"/>
                </a:xfrm>
                <a:prstGeom prst="rect">
                  <a:avLst/>
                </a:prstGeom>
                <a:noFill/>
                <a:ln w="9525">
                  <a:noFill/>
                  <a:miter lim="800000"/>
                  <a:headEnd/>
                  <a:tailEnd/>
                </a:ln>
              </p:spPr>
              <p:txBody>
                <a:bodyPr wrap="none">
                  <a:spAutoFit/>
                </a:bodyPr>
                <a:lstStyle/>
                <a:p>
                  <a:r>
                    <a:rPr lang="de-DE" sz="1600" b="1" i="1"/>
                    <a:t>trailer</a:t>
                  </a:r>
                  <a:endParaRPr lang="de-DE" sz="1600"/>
                </a:p>
              </p:txBody>
            </p:sp>
          </p:grpSp>
          <p:sp>
            <p:nvSpPr>
              <p:cNvPr id="56" name="Rectangle 3"/>
              <p:cNvSpPr txBox="1">
                <a:spLocks noChangeArrowheads="1"/>
              </p:cNvSpPr>
              <p:nvPr/>
            </p:nvSpPr>
            <p:spPr bwMode="auto">
              <a:xfrm>
                <a:off x="406502" y="5473961"/>
                <a:ext cx="8229709" cy="712795"/>
              </a:xfrm>
              <a:prstGeom prst="rect">
                <a:avLst/>
              </a:prstGeom>
              <a:noFill/>
              <a:ln w="9525">
                <a:noFill/>
                <a:miter lim="800000"/>
                <a:headEnd/>
                <a:tailEnd/>
              </a:ln>
            </p:spPr>
            <p:txBody>
              <a:bodyPr/>
              <a:lstStyle/>
              <a:p>
                <a:pPr marL="342900" indent="-342900" algn="ctr">
                  <a:lnSpc>
                    <a:spcPct val="90000"/>
                  </a:lnSpc>
                  <a:spcBef>
                    <a:spcPct val="20000"/>
                  </a:spcBef>
                  <a:defRPr/>
                </a:pPr>
                <a:r>
                  <a:rPr lang="fr-CH" sz="3600" b="1" i="1" kern="0" dirty="0">
                    <a:latin typeface="Times New Roman" pitchFamily="18" charset="0"/>
                    <a:cs typeface="Times New Roman" pitchFamily="18" charset="0"/>
                  </a:rPr>
                  <a:t>It </a:t>
                </a:r>
                <a:r>
                  <a:rPr lang="fr-CH" sz="3600" b="1" i="1" kern="0" dirty="0" err="1">
                    <a:latin typeface="Times New Roman" pitchFamily="18" charset="0"/>
                    <a:cs typeface="Times New Roman" pitchFamily="18" charset="0"/>
                  </a:rPr>
                  <a:t>makes</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research</a:t>
                </a:r>
                <a:r>
                  <a:rPr lang="fr-CH" sz="3600" b="1" i="1" kern="0" dirty="0">
                    <a:latin typeface="Times New Roman" pitchFamily="18" charset="0"/>
                    <a:cs typeface="Times New Roman" pitchFamily="18" charset="0"/>
                  </a:rPr>
                  <a:t> </a:t>
                </a:r>
                <a:r>
                  <a:rPr lang="fr-CH" sz="3600" b="1" i="1" kern="0" dirty="0" err="1">
                    <a:latin typeface="Times New Roman" pitchFamily="18" charset="0"/>
                    <a:cs typeface="Times New Roman" pitchFamily="18" charset="0"/>
                  </a:rPr>
                  <a:t>much</a:t>
                </a:r>
                <a:r>
                  <a:rPr lang="fr-CH" sz="3600" b="1" i="1" kern="0" dirty="0">
                    <a:latin typeface="Times New Roman" pitchFamily="18" charset="0"/>
                    <a:cs typeface="Times New Roman" pitchFamily="18" charset="0"/>
                  </a:rPr>
                  <a:t> more </a:t>
                </a:r>
                <a:r>
                  <a:rPr lang="fr-CH" sz="3600" b="1" i="1" kern="0" dirty="0" err="1">
                    <a:latin typeface="Times New Roman" pitchFamily="18" charset="0"/>
                    <a:cs typeface="Times New Roman" pitchFamily="18" charset="0"/>
                  </a:rPr>
                  <a:t>easy</a:t>
                </a:r>
                <a:endParaRPr lang="fr-CH" sz="3600" b="1" i="1" kern="0" dirty="0">
                  <a:latin typeface="Times New Roman" pitchFamily="18" charset="0"/>
                  <a:cs typeface="Times New Roman" pitchFamily="18" charset="0"/>
                </a:endParaRPr>
              </a:p>
            </p:txBody>
          </p:sp>
        </p:grpSp>
        <p:cxnSp>
          <p:nvCxnSpPr>
            <p:cNvPr id="59" name="Connecteur en angle 58"/>
            <p:cNvCxnSpPr/>
            <p:nvPr/>
          </p:nvCxnSpPr>
          <p:spPr>
            <a:xfrm>
              <a:off x="3416442" y="4524385"/>
              <a:ext cx="242891" cy="109539"/>
            </a:xfrm>
            <a:prstGeom prst="bentConnector3">
              <a:avLst>
                <a:gd name="adj1" fmla="val 36116"/>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855" name="ZoneTexte 64"/>
            <p:cNvSpPr txBox="1">
              <a:spLocks noChangeArrowheads="1"/>
            </p:cNvSpPr>
            <p:nvPr/>
          </p:nvSpPr>
          <p:spPr bwMode="auto">
            <a:xfrm>
              <a:off x="2381220" y="4831434"/>
              <a:ext cx="1609480" cy="307777"/>
            </a:xfrm>
            <a:prstGeom prst="rect">
              <a:avLst/>
            </a:prstGeom>
            <a:noFill/>
            <a:ln w="9525">
              <a:noFill/>
              <a:miter lim="800000"/>
              <a:headEnd/>
              <a:tailEnd/>
            </a:ln>
          </p:spPr>
          <p:txBody>
            <a:bodyPr wrap="none">
              <a:spAutoFit/>
            </a:bodyPr>
            <a:lstStyle/>
            <a:p>
              <a:r>
                <a:rPr lang="fr-FR" sz="1400"/>
                <a:t>Transcription start</a:t>
              </a:r>
            </a:p>
          </p:txBody>
        </p:sp>
        <p:cxnSp>
          <p:nvCxnSpPr>
            <p:cNvPr id="67" name="Connecteur en angle 66"/>
            <p:cNvCxnSpPr/>
            <p:nvPr/>
          </p:nvCxnSpPr>
          <p:spPr>
            <a:xfrm rot="5400000" flipH="1" flipV="1">
              <a:off x="4406261" y="4617255"/>
              <a:ext cx="187327" cy="1588"/>
            </a:xfrm>
            <a:prstGeom prst="bentConnector3">
              <a:avLst>
                <a:gd name="adj1" fmla="val 50000"/>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78857" name="ZoneTexte 68"/>
            <p:cNvSpPr txBox="1">
              <a:spLocks noChangeArrowheads="1"/>
            </p:cNvSpPr>
            <p:nvPr/>
          </p:nvSpPr>
          <p:spPr bwMode="auto">
            <a:xfrm>
              <a:off x="3990700" y="4831434"/>
              <a:ext cx="1599862" cy="307777"/>
            </a:xfrm>
            <a:prstGeom prst="rect">
              <a:avLst/>
            </a:prstGeom>
            <a:noFill/>
            <a:ln w="9525">
              <a:noFill/>
              <a:miter lim="800000"/>
              <a:headEnd/>
              <a:tailEnd/>
            </a:ln>
          </p:spPr>
          <p:txBody>
            <a:bodyPr wrap="none">
              <a:spAutoFit/>
            </a:bodyPr>
            <a:lstStyle/>
            <a:p>
              <a:r>
                <a:rPr lang="fr-FR" sz="1400"/>
                <a:t>Transcription stop</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647700" y="80963"/>
            <a:ext cx="7920038" cy="954087"/>
          </a:xfrm>
          <a:prstGeom prst="rect">
            <a:avLst/>
          </a:prstGeom>
          <a:noFill/>
          <a:ln w="9525">
            <a:noFill/>
            <a:miter lim="800000"/>
            <a:headEnd/>
            <a:tailEnd/>
          </a:ln>
        </p:spPr>
        <p:txBody>
          <a:bodyPr>
            <a:spAutoFit/>
          </a:bodyPr>
          <a:lstStyle/>
          <a:p>
            <a:pPr algn="ctr"/>
            <a:r>
              <a:rPr lang="en-US" sz="2800" b="1">
                <a:latin typeface="Times New Roman" pitchFamily="18" charset="0"/>
                <a:cs typeface="Times New Roman" pitchFamily="18" charset="0"/>
              </a:rPr>
              <a:t>Two requirements for RNA polymerase in virus replication cycle</a:t>
            </a:r>
            <a:r>
              <a:rPr lang="en-US" sz="2800"/>
              <a:t> </a:t>
            </a:r>
          </a:p>
        </p:txBody>
      </p:sp>
      <p:sp>
        <p:nvSpPr>
          <p:cNvPr id="15363" name="Text Box 4"/>
          <p:cNvSpPr txBox="1">
            <a:spLocks noChangeArrowheads="1"/>
          </p:cNvSpPr>
          <p:nvPr/>
        </p:nvSpPr>
        <p:spPr bwMode="auto">
          <a:xfrm>
            <a:off x="757238" y="3897313"/>
            <a:ext cx="8101012" cy="1187450"/>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Viral mRNA must be available for an efficient translation by cellular machinery.</a:t>
            </a:r>
          </a:p>
        </p:txBody>
      </p:sp>
      <p:sp>
        <p:nvSpPr>
          <p:cNvPr id="15364" name="Text Box 6"/>
          <p:cNvSpPr txBox="1">
            <a:spLocks noChangeArrowheads="1"/>
          </p:cNvSpPr>
          <p:nvPr/>
        </p:nvSpPr>
        <p:spPr bwMode="auto">
          <a:xfrm>
            <a:off x="757238" y="1328738"/>
            <a:ext cx="8101012" cy="1187450"/>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No loss of genetic information during genome replication - copying from one end to the other end</a:t>
            </a:r>
          </a:p>
        </p:txBody>
      </p:sp>
      <p:sp>
        <p:nvSpPr>
          <p:cNvPr id="15365" name="Oval 11"/>
          <p:cNvSpPr>
            <a:spLocks noChangeArrowheads="1"/>
          </p:cNvSpPr>
          <p:nvPr/>
        </p:nvSpPr>
        <p:spPr bwMode="auto">
          <a:xfrm>
            <a:off x="358775" y="1582738"/>
            <a:ext cx="144463" cy="153987"/>
          </a:xfrm>
          <a:prstGeom prst="ellipse">
            <a:avLst/>
          </a:prstGeom>
          <a:solidFill>
            <a:schemeClr val="tx1"/>
          </a:solidFill>
          <a:ln w="9525">
            <a:solidFill>
              <a:schemeClr val="tx1"/>
            </a:solidFill>
            <a:round/>
            <a:headEnd/>
            <a:tailEnd/>
          </a:ln>
        </p:spPr>
        <p:txBody>
          <a:bodyPr wrap="none" anchor="ctr"/>
          <a:lstStyle/>
          <a:p>
            <a:endParaRPr lang="en-US"/>
          </a:p>
        </p:txBody>
      </p:sp>
      <p:sp>
        <p:nvSpPr>
          <p:cNvPr id="15366" name="Text Box 12"/>
          <p:cNvSpPr txBox="1">
            <a:spLocks noChangeArrowheads="1"/>
          </p:cNvSpPr>
          <p:nvPr/>
        </p:nvSpPr>
        <p:spPr bwMode="auto">
          <a:xfrm>
            <a:off x="252413" y="5910263"/>
            <a:ext cx="8748712" cy="922337"/>
          </a:xfrm>
          <a:prstGeom prst="rect">
            <a:avLst/>
          </a:prstGeom>
          <a:noFill/>
          <a:ln w="9525">
            <a:noFill/>
            <a:miter lim="800000"/>
            <a:headEnd/>
            <a:tailEnd/>
          </a:ln>
        </p:spPr>
        <p:txBody>
          <a:bodyPr>
            <a:spAutoFit/>
          </a:bodyPr>
          <a:lstStyle/>
          <a:p>
            <a:pPr algn="just">
              <a:lnSpc>
                <a:spcPct val="150000"/>
              </a:lnSpc>
            </a:pPr>
            <a:r>
              <a:rPr lang="en-US" b="1" i="1">
                <a:latin typeface="Times New Roman" pitchFamily="18" charset="0"/>
                <a:cs typeface="Times New Roman" pitchFamily="18" charset="0"/>
              </a:rPr>
              <a:t>Cap structure, poly A tail,  or specific secondary structures enhancing ribosome recognition.</a:t>
            </a:r>
          </a:p>
        </p:txBody>
      </p:sp>
      <p:cxnSp>
        <p:nvCxnSpPr>
          <p:cNvPr id="9" name="Straight Connector 8"/>
          <p:cNvCxnSpPr/>
          <p:nvPr/>
        </p:nvCxnSpPr>
        <p:spPr>
          <a:xfrm>
            <a:off x="917575" y="2673350"/>
            <a:ext cx="7308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917575" y="3392488"/>
            <a:ext cx="730885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4302126" y="3014662"/>
            <a:ext cx="539750" cy="3175"/>
          </a:xfrm>
          <a:prstGeom prst="straightConnector1">
            <a:avLst/>
          </a:prstGeom>
          <a:ln w="28575">
            <a:solidFill>
              <a:schemeClr val="tx1"/>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15370" name="Oval 11"/>
          <p:cNvSpPr>
            <a:spLocks noChangeArrowheads="1"/>
          </p:cNvSpPr>
          <p:nvPr/>
        </p:nvSpPr>
        <p:spPr bwMode="auto">
          <a:xfrm>
            <a:off x="285750" y="4208463"/>
            <a:ext cx="146050" cy="155575"/>
          </a:xfrm>
          <a:prstGeom prst="ellipse">
            <a:avLst/>
          </a:prstGeom>
          <a:solidFill>
            <a:schemeClr val="tx1"/>
          </a:solidFill>
          <a:ln w="9525">
            <a:solidFill>
              <a:schemeClr val="tx1"/>
            </a:solidFill>
            <a:round/>
            <a:headEnd/>
            <a:tailEnd/>
          </a:ln>
        </p:spPr>
        <p:txBody>
          <a:bodyPr wrap="none" anchor="ctr"/>
          <a:lstStyle/>
          <a:p>
            <a:endParaRPr lang="en-US"/>
          </a:p>
        </p:txBody>
      </p:sp>
      <p:cxnSp>
        <p:nvCxnSpPr>
          <p:cNvPr id="16" name="Straight Connector 15"/>
          <p:cNvCxnSpPr/>
          <p:nvPr/>
        </p:nvCxnSpPr>
        <p:spPr>
          <a:xfrm>
            <a:off x="919163" y="5229225"/>
            <a:ext cx="730726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258888" y="5749925"/>
            <a:ext cx="6373812"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a:xfrm>
            <a:off x="1871663" y="5661025"/>
            <a:ext cx="4895850" cy="176213"/>
          </a:xfrm>
          <a:prstGeom prst="rect">
            <a:avLst/>
          </a:prstGeom>
          <a:solidFill>
            <a:schemeClr val="tx1">
              <a:lumMod val="65000"/>
              <a:lumOff val="3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 name="Rectangle 19"/>
          <p:cNvSpPr/>
          <p:nvPr/>
        </p:nvSpPr>
        <p:spPr>
          <a:xfrm>
            <a:off x="3987800" y="5564188"/>
            <a:ext cx="658813" cy="369887"/>
          </a:xfrm>
          <a:prstGeom prst="rect">
            <a:avLst/>
          </a:prstGeom>
        </p:spPr>
        <p:txBody>
          <a:bodyPr wrap="none">
            <a:spAutoFit/>
          </a:bodyPr>
          <a:lstStyle/>
          <a:p>
            <a:pPr>
              <a:defRPr/>
            </a:pPr>
            <a:r>
              <a:rPr lang="en-US" b="1" i="1" dirty="0">
                <a:solidFill>
                  <a:schemeClr val="accent3"/>
                </a:solidFill>
                <a:latin typeface="Times New Roman" pitchFamily="18" charset="0"/>
                <a:cs typeface="Times New Roman" pitchFamily="18" charset="0"/>
              </a:rPr>
              <a:t>ORF</a:t>
            </a:r>
            <a:endParaRPr lang="en-US" dirty="0">
              <a:solidFill>
                <a:schemeClr val="accent3"/>
              </a:solidFill>
              <a:latin typeface="Arial" charset="0"/>
            </a:endParaRPr>
          </a:p>
        </p:txBody>
      </p:sp>
      <p:cxnSp>
        <p:nvCxnSpPr>
          <p:cNvPr id="22" name="Straight Arrow Connector 21"/>
          <p:cNvCxnSpPr/>
          <p:nvPr/>
        </p:nvCxnSpPr>
        <p:spPr>
          <a:xfrm rot="16200000" flipH="1">
            <a:off x="4457700" y="5449888"/>
            <a:ext cx="227013" cy="1587"/>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79874" name="Rectangle 2"/>
          <p:cNvSpPr>
            <a:spLocks noChangeArrowheads="1"/>
          </p:cNvSpPr>
          <p:nvPr/>
        </p:nvSpPr>
        <p:spPr bwMode="auto">
          <a:xfrm>
            <a:off x="7142163" y="2132013"/>
            <a:ext cx="1587"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79875" name="Rectangle 3"/>
          <p:cNvSpPr>
            <a:spLocks noChangeArrowheads="1"/>
          </p:cNvSpPr>
          <p:nvPr/>
        </p:nvSpPr>
        <p:spPr bwMode="auto">
          <a:xfrm>
            <a:off x="7142163" y="2357438"/>
            <a:ext cx="1587"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79876" name="Rectangle 4"/>
          <p:cNvSpPr>
            <a:spLocks noChangeArrowheads="1"/>
          </p:cNvSpPr>
          <p:nvPr/>
        </p:nvSpPr>
        <p:spPr bwMode="auto">
          <a:xfrm>
            <a:off x="7142163" y="2357438"/>
            <a:ext cx="1587" cy="365125"/>
          </a:xfrm>
          <a:prstGeom prst="rect">
            <a:avLst/>
          </a:prstGeom>
          <a:noFill/>
          <a:ln w="9525">
            <a:noFill/>
            <a:miter lim="800000"/>
            <a:headEnd/>
            <a:tailEnd/>
          </a:ln>
        </p:spPr>
        <p:txBody>
          <a:bodyPr wrap="none" lIns="0" tIns="0" rIns="0" bIns="0">
            <a:spAutoFit/>
          </a:bodyPr>
          <a:lstStyle/>
          <a:p>
            <a:pPr algn="ctr" eaLnBrk="0" hangingPunct="0"/>
            <a:endParaRPr lang="en-US" sz="2400">
              <a:latin typeface="Times New Roman" pitchFamily="18" charset="0"/>
            </a:endParaRPr>
          </a:p>
        </p:txBody>
      </p:sp>
      <p:sp>
        <p:nvSpPr>
          <p:cNvPr id="79877" name="Rectangle 5"/>
          <p:cNvSpPr>
            <a:spLocks noChangeAspect="1" noChangeArrowheads="1"/>
          </p:cNvSpPr>
          <p:nvPr/>
        </p:nvSpPr>
        <p:spPr bwMode="auto">
          <a:xfrm>
            <a:off x="1462088" y="361950"/>
            <a:ext cx="6700837" cy="519113"/>
          </a:xfrm>
          <a:prstGeom prst="rect">
            <a:avLst/>
          </a:prstGeom>
          <a:noFill/>
          <a:ln w="9525">
            <a:noFill/>
            <a:miter lim="800000"/>
            <a:headEnd/>
            <a:tailEnd/>
          </a:ln>
        </p:spPr>
        <p:txBody>
          <a:bodyPr wrap="none">
            <a:spAutoFit/>
          </a:bodyPr>
          <a:lstStyle/>
          <a:p>
            <a:pPr eaLnBrk="0" hangingPunct="0"/>
            <a:r>
              <a:rPr lang="en-US" sz="2800" b="1">
                <a:solidFill>
                  <a:schemeClr val="bg1"/>
                </a:solidFill>
                <a:latin typeface="Times New Roman" pitchFamily="18" charset="0"/>
              </a:rPr>
              <a:t>Artificial replication - transcription system</a:t>
            </a:r>
            <a:endParaRPr lang="en-US" sz="2400">
              <a:solidFill>
                <a:schemeClr val="bg1"/>
              </a:solidFill>
              <a:latin typeface="Times New Roman" pitchFamily="18" charset="0"/>
            </a:endParaRPr>
          </a:p>
        </p:txBody>
      </p:sp>
      <p:sp>
        <p:nvSpPr>
          <p:cNvPr id="79878" name="Text Box 6"/>
          <p:cNvSpPr txBox="1">
            <a:spLocks noChangeAspect="1" noChangeArrowheads="1"/>
          </p:cNvSpPr>
          <p:nvPr/>
        </p:nvSpPr>
        <p:spPr bwMode="auto">
          <a:xfrm>
            <a:off x="6118225" y="2633663"/>
            <a:ext cx="2347913" cy="641350"/>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Vaccinia virus MVA</a:t>
            </a:r>
          </a:p>
          <a:p>
            <a:pPr algn="ctr" eaLnBrk="0" hangingPunct="0"/>
            <a:r>
              <a:rPr lang="en-US" b="1">
                <a:solidFill>
                  <a:schemeClr val="bg1"/>
                </a:solidFill>
                <a:latin typeface="Times New Roman" pitchFamily="18" charset="0"/>
              </a:rPr>
              <a:t>(expressing-T7-RNA pol)</a:t>
            </a:r>
          </a:p>
        </p:txBody>
      </p:sp>
      <p:sp>
        <p:nvSpPr>
          <p:cNvPr id="79879" name="Text Box 7"/>
          <p:cNvSpPr txBox="1">
            <a:spLocks noChangeAspect="1" noChangeArrowheads="1"/>
          </p:cNvSpPr>
          <p:nvPr/>
        </p:nvSpPr>
        <p:spPr bwMode="auto">
          <a:xfrm rot="-2074911">
            <a:off x="6338888" y="3529013"/>
            <a:ext cx="1239837" cy="396875"/>
          </a:xfrm>
          <a:prstGeom prst="rect">
            <a:avLst/>
          </a:prstGeom>
          <a:noFill/>
          <a:ln w="9525">
            <a:noFill/>
            <a:miter lim="800000"/>
            <a:headEnd/>
            <a:tailEnd/>
          </a:ln>
        </p:spPr>
        <p:txBody>
          <a:bodyPr wrap="none">
            <a:spAutoFit/>
          </a:bodyPr>
          <a:lstStyle/>
          <a:p>
            <a:pPr eaLnBrk="0" hangingPunct="0"/>
            <a:r>
              <a:rPr lang="en-US" sz="2000" b="1" i="1">
                <a:solidFill>
                  <a:schemeClr val="bg1"/>
                </a:solidFill>
                <a:latin typeface="Times New Roman" pitchFamily="18" charset="0"/>
              </a:rPr>
              <a:t>1. Infection</a:t>
            </a:r>
            <a:endParaRPr lang="en-US" sz="2400">
              <a:solidFill>
                <a:schemeClr val="bg1"/>
              </a:solidFill>
              <a:latin typeface="Times New Roman" pitchFamily="18" charset="0"/>
            </a:endParaRPr>
          </a:p>
        </p:txBody>
      </p:sp>
      <p:sp>
        <p:nvSpPr>
          <p:cNvPr id="79880" name="Oval 8"/>
          <p:cNvSpPr>
            <a:spLocks noChangeAspect="1" noChangeArrowheads="1"/>
          </p:cNvSpPr>
          <p:nvPr/>
        </p:nvSpPr>
        <p:spPr bwMode="auto">
          <a:xfrm>
            <a:off x="1042988" y="2209800"/>
            <a:ext cx="300037" cy="336550"/>
          </a:xfrm>
          <a:prstGeom prst="ellipse">
            <a:avLst/>
          </a:prstGeom>
          <a:solidFill>
            <a:schemeClr val="bg1"/>
          </a:solidFill>
          <a:ln w="28575">
            <a:solidFill>
              <a:schemeClr val="tx1"/>
            </a:solidFill>
            <a:round/>
            <a:headEnd/>
            <a:tailEnd/>
          </a:ln>
        </p:spPr>
        <p:txBody>
          <a:bodyPr wrap="none" anchor="ctr"/>
          <a:lstStyle/>
          <a:p>
            <a:endParaRPr lang="en-US"/>
          </a:p>
        </p:txBody>
      </p:sp>
      <p:sp>
        <p:nvSpPr>
          <p:cNvPr id="79881" name="Oval 9"/>
          <p:cNvSpPr>
            <a:spLocks noChangeAspect="1" noChangeArrowheads="1"/>
          </p:cNvSpPr>
          <p:nvPr/>
        </p:nvSpPr>
        <p:spPr bwMode="auto">
          <a:xfrm>
            <a:off x="1042988" y="2620963"/>
            <a:ext cx="300037" cy="338137"/>
          </a:xfrm>
          <a:prstGeom prst="ellipse">
            <a:avLst/>
          </a:prstGeom>
          <a:solidFill>
            <a:schemeClr val="bg1"/>
          </a:solidFill>
          <a:ln w="28575">
            <a:solidFill>
              <a:schemeClr val="tx1"/>
            </a:solidFill>
            <a:round/>
            <a:headEnd/>
            <a:tailEnd/>
          </a:ln>
        </p:spPr>
        <p:txBody>
          <a:bodyPr wrap="none" anchor="ctr"/>
          <a:lstStyle/>
          <a:p>
            <a:endParaRPr lang="en-US"/>
          </a:p>
        </p:txBody>
      </p:sp>
      <p:sp>
        <p:nvSpPr>
          <p:cNvPr id="79882" name="Oval 10"/>
          <p:cNvSpPr>
            <a:spLocks noChangeAspect="1" noChangeArrowheads="1"/>
          </p:cNvSpPr>
          <p:nvPr/>
        </p:nvSpPr>
        <p:spPr bwMode="auto">
          <a:xfrm>
            <a:off x="1042988" y="3032125"/>
            <a:ext cx="300037" cy="338138"/>
          </a:xfrm>
          <a:prstGeom prst="ellipse">
            <a:avLst/>
          </a:prstGeom>
          <a:solidFill>
            <a:schemeClr val="bg1"/>
          </a:solidFill>
          <a:ln w="28575">
            <a:solidFill>
              <a:schemeClr val="tx1"/>
            </a:solidFill>
            <a:round/>
            <a:headEnd/>
            <a:tailEnd/>
          </a:ln>
        </p:spPr>
        <p:txBody>
          <a:bodyPr wrap="none" anchor="ctr"/>
          <a:lstStyle/>
          <a:p>
            <a:endParaRPr lang="en-US"/>
          </a:p>
        </p:txBody>
      </p:sp>
      <p:sp>
        <p:nvSpPr>
          <p:cNvPr id="79883" name="Oval 11"/>
          <p:cNvSpPr>
            <a:spLocks noChangeAspect="1" noChangeArrowheads="1"/>
          </p:cNvSpPr>
          <p:nvPr/>
        </p:nvSpPr>
        <p:spPr bwMode="auto">
          <a:xfrm>
            <a:off x="1042988" y="3444875"/>
            <a:ext cx="300037" cy="336550"/>
          </a:xfrm>
          <a:prstGeom prst="ellipse">
            <a:avLst/>
          </a:prstGeom>
          <a:solidFill>
            <a:schemeClr val="bg1"/>
          </a:solidFill>
          <a:ln w="28575">
            <a:solidFill>
              <a:schemeClr val="tx1"/>
            </a:solidFill>
            <a:round/>
            <a:headEnd/>
            <a:tailEnd/>
          </a:ln>
        </p:spPr>
        <p:txBody>
          <a:bodyPr wrap="none" anchor="ctr"/>
          <a:lstStyle/>
          <a:p>
            <a:endParaRPr lang="en-US"/>
          </a:p>
        </p:txBody>
      </p:sp>
      <p:sp>
        <p:nvSpPr>
          <p:cNvPr id="79884" name="Text Box 12"/>
          <p:cNvSpPr txBox="1">
            <a:spLocks noChangeAspect="1" noChangeArrowheads="1"/>
          </p:cNvSpPr>
          <p:nvPr/>
        </p:nvSpPr>
        <p:spPr bwMode="auto">
          <a:xfrm>
            <a:off x="1000125" y="2219325"/>
            <a:ext cx="419100"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NP</a:t>
            </a:r>
            <a:endParaRPr lang="en-US" sz="1600">
              <a:latin typeface="Times New Roman" pitchFamily="18" charset="0"/>
            </a:endParaRPr>
          </a:p>
        </p:txBody>
      </p:sp>
      <p:sp>
        <p:nvSpPr>
          <p:cNvPr id="79885" name="Text Box 13"/>
          <p:cNvSpPr txBox="1">
            <a:spLocks noChangeAspect="1" noChangeArrowheads="1"/>
          </p:cNvSpPr>
          <p:nvPr/>
        </p:nvSpPr>
        <p:spPr bwMode="auto">
          <a:xfrm>
            <a:off x="1030288" y="2628900"/>
            <a:ext cx="357187"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35</a:t>
            </a:r>
            <a:endParaRPr lang="en-US" sz="1600">
              <a:latin typeface="Times New Roman" pitchFamily="18" charset="0"/>
            </a:endParaRPr>
          </a:p>
        </p:txBody>
      </p:sp>
      <p:sp>
        <p:nvSpPr>
          <p:cNvPr id="79886" name="Text Box 14"/>
          <p:cNvSpPr txBox="1">
            <a:spLocks noChangeAspect="1" noChangeArrowheads="1"/>
          </p:cNvSpPr>
          <p:nvPr/>
        </p:nvSpPr>
        <p:spPr bwMode="auto">
          <a:xfrm>
            <a:off x="1074738" y="3049588"/>
            <a:ext cx="295275"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L</a:t>
            </a:r>
            <a:endParaRPr lang="en-US" sz="1600">
              <a:latin typeface="Times New Roman" pitchFamily="18" charset="0"/>
            </a:endParaRPr>
          </a:p>
        </p:txBody>
      </p:sp>
      <p:sp>
        <p:nvSpPr>
          <p:cNvPr id="79887" name="Text Box 15"/>
          <p:cNvSpPr txBox="1">
            <a:spLocks noChangeAspect="1" noChangeArrowheads="1"/>
          </p:cNvSpPr>
          <p:nvPr/>
        </p:nvSpPr>
        <p:spPr bwMode="auto">
          <a:xfrm>
            <a:off x="1031875" y="3460750"/>
            <a:ext cx="3571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30</a:t>
            </a:r>
            <a:endParaRPr lang="en-US" sz="1600">
              <a:latin typeface="Times New Roman" pitchFamily="18" charset="0"/>
            </a:endParaRPr>
          </a:p>
        </p:txBody>
      </p:sp>
      <p:sp>
        <p:nvSpPr>
          <p:cNvPr id="79888" name="Line 16"/>
          <p:cNvSpPr>
            <a:spLocks noChangeAspect="1" noChangeShapeType="1"/>
          </p:cNvSpPr>
          <p:nvPr/>
        </p:nvSpPr>
        <p:spPr bwMode="auto">
          <a:xfrm rot="1010830" flipH="1">
            <a:off x="6578600" y="3321050"/>
            <a:ext cx="804863" cy="1128713"/>
          </a:xfrm>
          <a:prstGeom prst="line">
            <a:avLst/>
          </a:prstGeom>
          <a:noFill/>
          <a:ln w="28575">
            <a:solidFill>
              <a:schemeClr val="bg1"/>
            </a:solidFill>
            <a:round/>
            <a:headEnd/>
            <a:tailEnd type="triangle" w="med" len="med"/>
          </a:ln>
        </p:spPr>
        <p:txBody>
          <a:bodyPr wrap="none" anchor="ctr"/>
          <a:lstStyle/>
          <a:p>
            <a:endParaRPr lang="fr-FR"/>
          </a:p>
        </p:txBody>
      </p:sp>
      <p:sp>
        <p:nvSpPr>
          <p:cNvPr id="79889" name="Line 17"/>
          <p:cNvSpPr>
            <a:spLocks noChangeAspect="1" noChangeShapeType="1"/>
          </p:cNvSpPr>
          <p:nvPr/>
        </p:nvSpPr>
        <p:spPr bwMode="auto">
          <a:xfrm rot="852833">
            <a:off x="1397000" y="3130550"/>
            <a:ext cx="1260475" cy="350838"/>
          </a:xfrm>
          <a:prstGeom prst="line">
            <a:avLst/>
          </a:prstGeom>
          <a:noFill/>
          <a:ln w="28575">
            <a:solidFill>
              <a:schemeClr val="bg1"/>
            </a:solidFill>
            <a:round/>
            <a:headEnd/>
            <a:tailEnd type="triangle" w="med" len="med"/>
          </a:ln>
        </p:spPr>
        <p:txBody>
          <a:bodyPr wrap="none" anchor="ctr"/>
          <a:lstStyle/>
          <a:p>
            <a:endParaRPr lang="fr-FR"/>
          </a:p>
        </p:txBody>
      </p:sp>
      <p:sp>
        <p:nvSpPr>
          <p:cNvPr id="79890" name="Freeform 18"/>
          <p:cNvSpPr>
            <a:spLocks noChangeAspect="1"/>
          </p:cNvSpPr>
          <p:nvPr/>
        </p:nvSpPr>
        <p:spPr bwMode="auto">
          <a:xfrm>
            <a:off x="2505075" y="3335338"/>
            <a:ext cx="4229100" cy="3013075"/>
          </a:xfrm>
          <a:custGeom>
            <a:avLst/>
            <a:gdLst>
              <a:gd name="T0" fmla="*/ 2147483647 w 2912"/>
              <a:gd name="T1" fmla="*/ 2147483647 h 2544"/>
              <a:gd name="T2" fmla="*/ 2147483647 w 2912"/>
              <a:gd name="T3" fmla="*/ 2147483647 h 2544"/>
              <a:gd name="T4" fmla="*/ 2147483647 w 2912"/>
              <a:gd name="T5" fmla="*/ 2147483647 h 2544"/>
              <a:gd name="T6" fmla="*/ 2147483647 w 2912"/>
              <a:gd name="T7" fmla="*/ 2147483647 h 2544"/>
              <a:gd name="T8" fmla="*/ 2147483647 w 2912"/>
              <a:gd name="T9" fmla="*/ 2147483647 h 2544"/>
              <a:gd name="T10" fmla="*/ 2147483647 w 2912"/>
              <a:gd name="T11" fmla="*/ 2147483647 h 2544"/>
              <a:gd name="T12" fmla="*/ 2147483647 w 2912"/>
              <a:gd name="T13" fmla="*/ 2147483647 h 2544"/>
              <a:gd name="T14" fmla="*/ 2147483647 w 2912"/>
              <a:gd name="T15" fmla="*/ 2147483647 h 2544"/>
              <a:gd name="T16" fmla="*/ 2147483647 w 2912"/>
              <a:gd name="T17" fmla="*/ 2147483647 h 2544"/>
              <a:gd name="T18" fmla="*/ 2147483647 w 2912"/>
              <a:gd name="T19" fmla="*/ 2147483647 h 2544"/>
              <a:gd name="T20" fmla="*/ 2147483647 w 2912"/>
              <a:gd name="T21" fmla="*/ 2147483647 h 2544"/>
              <a:gd name="T22" fmla="*/ 2147483647 w 2912"/>
              <a:gd name="T23" fmla="*/ 2147483647 h 2544"/>
              <a:gd name="T24" fmla="*/ 2147483647 w 2912"/>
              <a:gd name="T25" fmla="*/ 2147483647 h 2544"/>
              <a:gd name="T26" fmla="*/ 2147483647 w 2912"/>
              <a:gd name="T27" fmla="*/ 2147483647 h 2544"/>
              <a:gd name="T28" fmla="*/ 2147483647 w 2912"/>
              <a:gd name="T29" fmla="*/ 2147483647 h 2544"/>
              <a:gd name="T30" fmla="*/ 2147483647 w 2912"/>
              <a:gd name="T31" fmla="*/ 2147483647 h 2544"/>
              <a:gd name="T32" fmla="*/ 2147483647 w 2912"/>
              <a:gd name="T33" fmla="*/ 2147483647 h 2544"/>
              <a:gd name="T34" fmla="*/ 2147483647 w 2912"/>
              <a:gd name="T35" fmla="*/ 2147483647 h 2544"/>
              <a:gd name="T36" fmla="*/ 2147483647 w 2912"/>
              <a:gd name="T37" fmla="*/ 2147483647 h 2544"/>
              <a:gd name="T38" fmla="*/ 2147483647 w 2912"/>
              <a:gd name="T39" fmla="*/ 2147483647 h 2544"/>
              <a:gd name="T40" fmla="*/ 2147483647 w 2912"/>
              <a:gd name="T41" fmla="*/ 2147483647 h 2544"/>
              <a:gd name="T42" fmla="*/ 2147483647 w 2912"/>
              <a:gd name="T43" fmla="*/ 2147483647 h 2544"/>
              <a:gd name="T44" fmla="*/ 2147483647 w 2912"/>
              <a:gd name="T45" fmla="*/ 2147483647 h 2544"/>
              <a:gd name="T46" fmla="*/ 2147483647 w 2912"/>
              <a:gd name="T47" fmla="*/ 2147483647 h 2544"/>
              <a:gd name="T48" fmla="*/ 2147483647 w 2912"/>
              <a:gd name="T49" fmla="*/ 2147483647 h 2544"/>
              <a:gd name="T50" fmla="*/ 2147483647 w 2912"/>
              <a:gd name="T51" fmla="*/ 2147483647 h 2544"/>
              <a:gd name="T52" fmla="*/ 2147483647 w 2912"/>
              <a:gd name="T53" fmla="*/ 2147483647 h 25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912"/>
              <a:gd name="T82" fmla="*/ 0 h 2544"/>
              <a:gd name="T83" fmla="*/ 2912 w 2912"/>
              <a:gd name="T84" fmla="*/ 2544 h 254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912" h="2544">
                <a:moveTo>
                  <a:pt x="744" y="176"/>
                </a:moveTo>
                <a:cubicBezTo>
                  <a:pt x="756" y="160"/>
                  <a:pt x="768" y="144"/>
                  <a:pt x="792" y="128"/>
                </a:cubicBezTo>
                <a:cubicBezTo>
                  <a:pt x="816" y="112"/>
                  <a:pt x="856" y="88"/>
                  <a:pt x="888" y="80"/>
                </a:cubicBezTo>
                <a:cubicBezTo>
                  <a:pt x="920" y="72"/>
                  <a:pt x="944" y="72"/>
                  <a:pt x="984" y="80"/>
                </a:cubicBezTo>
                <a:cubicBezTo>
                  <a:pt x="1024" y="88"/>
                  <a:pt x="1096" y="88"/>
                  <a:pt x="1128" y="128"/>
                </a:cubicBezTo>
                <a:cubicBezTo>
                  <a:pt x="1160" y="168"/>
                  <a:pt x="1032" y="328"/>
                  <a:pt x="1176" y="320"/>
                </a:cubicBezTo>
                <a:cubicBezTo>
                  <a:pt x="1320" y="312"/>
                  <a:pt x="1752" y="128"/>
                  <a:pt x="1992" y="80"/>
                </a:cubicBezTo>
                <a:cubicBezTo>
                  <a:pt x="2232" y="32"/>
                  <a:pt x="2488" y="0"/>
                  <a:pt x="2616" y="32"/>
                </a:cubicBezTo>
                <a:cubicBezTo>
                  <a:pt x="2744" y="64"/>
                  <a:pt x="2760" y="184"/>
                  <a:pt x="2760" y="272"/>
                </a:cubicBezTo>
                <a:cubicBezTo>
                  <a:pt x="2760" y="360"/>
                  <a:pt x="2640" y="480"/>
                  <a:pt x="2616" y="560"/>
                </a:cubicBezTo>
                <a:cubicBezTo>
                  <a:pt x="2592" y="640"/>
                  <a:pt x="2584" y="656"/>
                  <a:pt x="2616" y="752"/>
                </a:cubicBezTo>
                <a:cubicBezTo>
                  <a:pt x="2648" y="848"/>
                  <a:pt x="2760" y="984"/>
                  <a:pt x="2808" y="1136"/>
                </a:cubicBezTo>
                <a:cubicBezTo>
                  <a:pt x="2856" y="1288"/>
                  <a:pt x="2896" y="1504"/>
                  <a:pt x="2904" y="1664"/>
                </a:cubicBezTo>
                <a:cubicBezTo>
                  <a:pt x="2912" y="1824"/>
                  <a:pt x="2912" y="2032"/>
                  <a:pt x="2856" y="2096"/>
                </a:cubicBezTo>
                <a:cubicBezTo>
                  <a:pt x="2800" y="2160"/>
                  <a:pt x="2624" y="2008"/>
                  <a:pt x="2568" y="2048"/>
                </a:cubicBezTo>
                <a:cubicBezTo>
                  <a:pt x="2512" y="2088"/>
                  <a:pt x="2560" y="2256"/>
                  <a:pt x="2520" y="2336"/>
                </a:cubicBezTo>
                <a:cubicBezTo>
                  <a:pt x="2480" y="2416"/>
                  <a:pt x="2440" y="2520"/>
                  <a:pt x="2328" y="2528"/>
                </a:cubicBezTo>
                <a:cubicBezTo>
                  <a:pt x="2216" y="2536"/>
                  <a:pt x="2000" y="2384"/>
                  <a:pt x="1848" y="2384"/>
                </a:cubicBezTo>
                <a:cubicBezTo>
                  <a:pt x="1696" y="2384"/>
                  <a:pt x="1600" y="2512"/>
                  <a:pt x="1416" y="2528"/>
                </a:cubicBezTo>
                <a:cubicBezTo>
                  <a:pt x="1232" y="2544"/>
                  <a:pt x="936" y="2528"/>
                  <a:pt x="744" y="2480"/>
                </a:cubicBezTo>
                <a:cubicBezTo>
                  <a:pt x="552" y="2432"/>
                  <a:pt x="376" y="2400"/>
                  <a:pt x="264" y="2240"/>
                </a:cubicBezTo>
                <a:cubicBezTo>
                  <a:pt x="152" y="2080"/>
                  <a:pt x="96" y="1744"/>
                  <a:pt x="72" y="1520"/>
                </a:cubicBezTo>
                <a:cubicBezTo>
                  <a:pt x="48" y="1296"/>
                  <a:pt x="128" y="1048"/>
                  <a:pt x="120" y="896"/>
                </a:cubicBezTo>
                <a:cubicBezTo>
                  <a:pt x="112" y="744"/>
                  <a:pt x="0" y="720"/>
                  <a:pt x="24" y="608"/>
                </a:cubicBezTo>
                <a:cubicBezTo>
                  <a:pt x="48" y="496"/>
                  <a:pt x="192" y="256"/>
                  <a:pt x="264" y="224"/>
                </a:cubicBezTo>
                <a:cubicBezTo>
                  <a:pt x="336" y="192"/>
                  <a:pt x="392" y="400"/>
                  <a:pt x="456" y="416"/>
                </a:cubicBezTo>
                <a:cubicBezTo>
                  <a:pt x="520" y="432"/>
                  <a:pt x="616" y="344"/>
                  <a:pt x="648" y="320"/>
                </a:cubicBezTo>
              </a:path>
            </a:pathLst>
          </a:custGeom>
          <a:gradFill rotWithShape="0">
            <a:gsLst>
              <a:gs pos="0">
                <a:srgbClr val="FFFFCC"/>
              </a:gs>
              <a:gs pos="100000">
                <a:srgbClr val="CC9900"/>
              </a:gs>
            </a:gsLst>
            <a:path path="rect">
              <a:fillToRect r="100000" b="100000"/>
            </a:path>
          </a:gradFill>
          <a:ln w="9525">
            <a:solidFill>
              <a:schemeClr val="tx1"/>
            </a:solidFill>
            <a:round/>
            <a:headEnd/>
            <a:tailEnd/>
          </a:ln>
        </p:spPr>
        <p:txBody>
          <a:bodyPr wrap="none" anchor="ctr"/>
          <a:lstStyle/>
          <a:p>
            <a:endParaRPr lang="fr-FR"/>
          </a:p>
        </p:txBody>
      </p:sp>
      <p:cxnSp>
        <p:nvCxnSpPr>
          <p:cNvPr id="79891" name="AutoShape 19"/>
          <p:cNvCxnSpPr>
            <a:cxnSpLocks noChangeAspect="1" noChangeShapeType="1"/>
          </p:cNvCxnSpPr>
          <p:nvPr/>
        </p:nvCxnSpPr>
        <p:spPr bwMode="auto">
          <a:xfrm flipV="1">
            <a:off x="3848100" y="3532188"/>
            <a:ext cx="152400" cy="161925"/>
          </a:xfrm>
          <a:prstGeom prst="straightConnector1">
            <a:avLst/>
          </a:prstGeom>
          <a:noFill/>
          <a:ln w="9525">
            <a:solidFill>
              <a:schemeClr val="tx1"/>
            </a:solidFill>
            <a:round/>
            <a:headEnd/>
            <a:tailEnd/>
          </a:ln>
        </p:spPr>
      </p:cxnSp>
      <p:sp>
        <p:nvSpPr>
          <p:cNvPr id="79892" name="Oval 20"/>
          <p:cNvSpPr>
            <a:spLocks noChangeAspect="1" noChangeArrowheads="1"/>
          </p:cNvSpPr>
          <p:nvPr/>
        </p:nvSpPr>
        <p:spPr bwMode="auto">
          <a:xfrm>
            <a:off x="4845050" y="3729038"/>
            <a:ext cx="390525" cy="274637"/>
          </a:xfrm>
          <a:prstGeom prst="ellipse">
            <a:avLst/>
          </a:prstGeom>
          <a:solidFill>
            <a:srgbClr val="000099"/>
          </a:solidFill>
          <a:ln w="9525">
            <a:solidFill>
              <a:schemeClr val="tx1"/>
            </a:solidFill>
            <a:round/>
            <a:headEnd/>
            <a:tailEnd/>
          </a:ln>
        </p:spPr>
        <p:txBody>
          <a:bodyPr wrap="none" anchor="ctr"/>
          <a:lstStyle/>
          <a:p>
            <a:pPr algn="ctr" eaLnBrk="0" hangingPunct="0"/>
            <a:r>
              <a:rPr lang="en-US" sz="2400" b="1">
                <a:solidFill>
                  <a:schemeClr val="bg1"/>
                </a:solidFill>
                <a:latin typeface="Times New Roman" pitchFamily="18" charset="0"/>
              </a:rPr>
              <a:t>T7</a:t>
            </a:r>
          </a:p>
        </p:txBody>
      </p:sp>
      <p:sp>
        <p:nvSpPr>
          <p:cNvPr id="79893" name="Oval 21"/>
          <p:cNvSpPr>
            <a:spLocks noChangeAspect="1" noChangeArrowheads="1"/>
          </p:cNvSpPr>
          <p:nvPr/>
        </p:nvSpPr>
        <p:spPr bwMode="auto">
          <a:xfrm>
            <a:off x="5559425" y="3684588"/>
            <a:ext cx="390525" cy="274637"/>
          </a:xfrm>
          <a:prstGeom prst="ellipse">
            <a:avLst/>
          </a:prstGeom>
          <a:solidFill>
            <a:srgbClr val="000099"/>
          </a:solidFill>
          <a:ln w="9525">
            <a:solidFill>
              <a:schemeClr val="tx1"/>
            </a:solidFill>
            <a:round/>
            <a:headEnd/>
            <a:tailEnd/>
          </a:ln>
        </p:spPr>
        <p:txBody>
          <a:bodyPr wrap="none" anchor="ctr"/>
          <a:lstStyle/>
          <a:p>
            <a:pPr algn="ctr" eaLnBrk="0" hangingPunct="0"/>
            <a:r>
              <a:rPr lang="en-US" sz="2400" b="1">
                <a:solidFill>
                  <a:schemeClr val="bg1"/>
                </a:solidFill>
                <a:latin typeface="Times New Roman" pitchFamily="18" charset="0"/>
              </a:rPr>
              <a:t>T7</a:t>
            </a:r>
          </a:p>
        </p:txBody>
      </p:sp>
      <p:sp>
        <p:nvSpPr>
          <p:cNvPr id="79894" name="Oval 22"/>
          <p:cNvSpPr>
            <a:spLocks noChangeAspect="1" noChangeArrowheads="1"/>
          </p:cNvSpPr>
          <p:nvPr/>
        </p:nvSpPr>
        <p:spPr bwMode="auto">
          <a:xfrm>
            <a:off x="2882900" y="4535488"/>
            <a:ext cx="388938" cy="274637"/>
          </a:xfrm>
          <a:prstGeom prst="ellipse">
            <a:avLst/>
          </a:prstGeom>
          <a:solidFill>
            <a:srgbClr val="000099"/>
          </a:solidFill>
          <a:ln w="9525">
            <a:solidFill>
              <a:schemeClr val="tx1"/>
            </a:solidFill>
            <a:round/>
            <a:headEnd/>
            <a:tailEnd/>
          </a:ln>
        </p:spPr>
        <p:txBody>
          <a:bodyPr wrap="none" anchor="ctr"/>
          <a:lstStyle/>
          <a:p>
            <a:pPr algn="ctr" eaLnBrk="0" hangingPunct="0"/>
            <a:r>
              <a:rPr lang="en-US" sz="2400" b="1">
                <a:solidFill>
                  <a:schemeClr val="bg1"/>
                </a:solidFill>
                <a:latin typeface="Times New Roman" pitchFamily="18" charset="0"/>
              </a:rPr>
              <a:t>T7</a:t>
            </a:r>
          </a:p>
        </p:txBody>
      </p:sp>
      <p:sp>
        <p:nvSpPr>
          <p:cNvPr id="79895" name="Oval 23"/>
          <p:cNvSpPr>
            <a:spLocks noChangeAspect="1" noChangeArrowheads="1"/>
          </p:cNvSpPr>
          <p:nvPr/>
        </p:nvSpPr>
        <p:spPr bwMode="auto">
          <a:xfrm>
            <a:off x="5586413" y="4392613"/>
            <a:ext cx="388937" cy="274637"/>
          </a:xfrm>
          <a:prstGeom prst="ellipse">
            <a:avLst/>
          </a:prstGeom>
          <a:solidFill>
            <a:srgbClr val="000099"/>
          </a:solidFill>
          <a:ln w="9525">
            <a:solidFill>
              <a:schemeClr val="tx1"/>
            </a:solidFill>
            <a:round/>
            <a:headEnd/>
            <a:tailEnd/>
          </a:ln>
        </p:spPr>
        <p:txBody>
          <a:bodyPr wrap="none" anchor="ctr"/>
          <a:lstStyle/>
          <a:p>
            <a:pPr algn="ctr" eaLnBrk="0" hangingPunct="0"/>
            <a:r>
              <a:rPr lang="en-US" sz="2400" b="1">
                <a:solidFill>
                  <a:schemeClr val="bg1"/>
                </a:solidFill>
                <a:latin typeface="Times New Roman" pitchFamily="18" charset="0"/>
              </a:rPr>
              <a:t>T7</a:t>
            </a:r>
          </a:p>
        </p:txBody>
      </p:sp>
      <p:sp>
        <p:nvSpPr>
          <p:cNvPr id="79896" name="Text Box 24"/>
          <p:cNvSpPr txBox="1">
            <a:spLocks noChangeAspect="1" noChangeArrowheads="1"/>
          </p:cNvSpPr>
          <p:nvPr/>
        </p:nvSpPr>
        <p:spPr bwMode="auto">
          <a:xfrm rot="1742597">
            <a:off x="1500188" y="2900363"/>
            <a:ext cx="1579562" cy="396875"/>
          </a:xfrm>
          <a:prstGeom prst="rect">
            <a:avLst/>
          </a:prstGeom>
          <a:noFill/>
          <a:ln w="9525">
            <a:noFill/>
            <a:miter lim="800000"/>
            <a:headEnd/>
            <a:tailEnd/>
          </a:ln>
        </p:spPr>
        <p:txBody>
          <a:bodyPr wrap="none">
            <a:spAutoFit/>
          </a:bodyPr>
          <a:lstStyle/>
          <a:p>
            <a:pPr eaLnBrk="0" hangingPunct="0"/>
            <a:r>
              <a:rPr lang="en-US" sz="2000" b="1" i="1">
                <a:solidFill>
                  <a:schemeClr val="bg1"/>
                </a:solidFill>
                <a:latin typeface="Times New Roman" pitchFamily="18" charset="0"/>
              </a:rPr>
              <a:t>2. Transfection</a:t>
            </a:r>
            <a:endParaRPr lang="en-US" sz="2400">
              <a:solidFill>
                <a:schemeClr val="bg1"/>
              </a:solidFill>
              <a:latin typeface="Times New Roman" pitchFamily="18" charset="0"/>
            </a:endParaRPr>
          </a:p>
        </p:txBody>
      </p:sp>
      <p:sp>
        <p:nvSpPr>
          <p:cNvPr id="79897" name="Oval 25"/>
          <p:cNvSpPr>
            <a:spLocks noChangeAspect="1" noChangeArrowheads="1"/>
          </p:cNvSpPr>
          <p:nvPr/>
        </p:nvSpPr>
        <p:spPr bwMode="auto">
          <a:xfrm>
            <a:off x="2914650" y="4164013"/>
            <a:ext cx="239713" cy="268287"/>
          </a:xfrm>
          <a:prstGeom prst="ellipse">
            <a:avLst/>
          </a:prstGeom>
          <a:solidFill>
            <a:schemeClr val="bg1"/>
          </a:solidFill>
          <a:ln w="28575">
            <a:solidFill>
              <a:schemeClr val="tx1"/>
            </a:solidFill>
            <a:round/>
            <a:headEnd/>
            <a:tailEnd/>
          </a:ln>
        </p:spPr>
        <p:txBody>
          <a:bodyPr wrap="none" anchor="ctr"/>
          <a:lstStyle/>
          <a:p>
            <a:endParaRPr lang="en-US"/>
          </a:p>
        </p:txBody>
      </p:sp>
      <p:sp>
        <p:nvSpPr>
          <p:cNvPr id="79898" name="Oval 26"/>
          <p:cNvSpPr>
            <a:spLocks noChangeAspect="1" noChangeArrowheads="1"/>
          </p:cNvSpPr>
          <p:nvPr/>
        </p:nvSpPr>
        <p:spPr bwMode="auto">
          <a:xfrm>
            <a:off x="3186113" y="3868738"/>
            <a:ext cx="236537" cy="268287"/>
          </a:xfrm>
          <a:prstGeom prst="ellipse">
            <a:avLst/>
          </a:prstGeom>
          <a:solidFill>
            <a:schemeClr val="bg1"/>
          </a:solidFill>
          <a:ln w="28575">
            <a:solidFill>
              <a:schemeClr val="tx1"/>
            </a:solidFill>
            <a:round/>
            <a:headEnd/>
            <a:tailEnd/>
          </a:ln>
        </p:spPr>
        <p:txBody>
          <a:bodyPr wrap="none" anchor="ctr"/>
          <a:lstStyle/>
          <a:p>
            <a:endParaRPr lang="en-US"/>
          </a:p>
        </p:txBody>
      </p:sp>
      <p:grpSp>
        <p:nvGrpSpPr>
          <p:cNvPr id="79899" name="Group 27"/>
          <p:cNvGrpSpPr>
            <a:grpSpLocks noChangeAspect="1"/>
          </p:cNvGrpSpPr>
          <p:nvPr/>
        </p:nvGrpSpPr>
        <p:grpSpPr bwMode="auto">
          <a:xfrm>
            <a:off x="3567113" y="3956050"/>
            <a:ext cx="419100" cy="352425"/>
            <a:chOff x="2441" y="2615"/>
            <a:chExt cx="330" cy="247"/>
          </a:xfrm>
        </p:grpSpPr>
        <p:sp>
          <p:nvSpPr>
            <p:cNvPr id="79988" name="Oval 28"/>
            <p:cNvSpPr>
              <a:spLocks noChangeAspect="1" noChangeArrowheads="1"/>
            </p:cNvSpPr>
            <p:nvPr/>
          </p:nvSpPr>
          <p:spPr bwMode="auto">
            <a:xfrm>
              <a:off x="2462" y="2615"/>
              <a:ext cx="238" cy="237"/>
            </a:xfrm>
            <a:prstGeom prst="ellipse">
              <a:avLst/>
            </a:prstGeom>
            <a:solidFill>
              <a:schemeClr val="bg1"/>
            </a:solidFill>
            <a:ln w="28575">
              <a:solidFill>
                <a:schemeClr val="tx1"/>
              </a:solidFill>
              <a:round/>
              <a:headEnd/>
              <a:tailEnd/>
            </a:ln>
          </p:spPr>
          <p:txBody>
            <a:bodyPr wrap="none" anchor="ctr"/>
            <a:lstStyle/>
            <a:p>
              <a:endParaRPr lang="en-US"/>
            </a:p>
          </p:txBody>
        </p:sp>
        <p:sp>
          <p:nvSpPr>
            <p:cNvPr id="79989" name="Text Box 29"/>
            <p:cNvSpPr txBox="1">
              <a:spLocks noChangeAspect="1" noChangeArrowheads="1"/>
            </p:cNvSpPr>
            <p:nvPr/>
          </p:nvSpPr>
          <p:spPr bwMode="auto">
            <a:xfrm>
              <a:off x="2441" y="2626"/>
              <a:ext cx="330" cy="236"/>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NP</a:t>
              </a:r>
              <a:endParaRPr lang="en-US" sz="1600">
                <a:latin typeface="Times New Roman" pitchFamily="18" charset="0"/>
              </a:endParaRPr>
            </a:p>
          </p:txBody>
        </p:sp>
      </p:grpSp>
      <p:grpSp>
        <p:nvGrpSpPr>
          <p:cNvPr id="79900" name="Group 30"/>
          <p:cNvGrpSpPr>
            <a:grpSpLocks noChangeAspect="1"/>
          </p:cNvGrpSpPr>
          <p:nvPr/>
        </p:nvGrpSpPr>
        <p:grpSpPr bwMode="auto">
          <a:xfrm>
            <a:off x="2794000" y="3730625"/>
            <a:ext cx="358775" cy="336550"/>
            <a:chOff x="1904" y="2317"/>
            <a:chExt cx="282" cy="235"/>
          </a:xfrm>
        </p:grpSpPr>
        <p:sp>
          <p:nvSpPr>
            <p:cNvPr id="79986" name="Oval 31"/>
            <p:cNvSpPr>
              <a:spLocks noChangeAspect="1" noChangeArrowheads="1"/>
            </p:cNvSpPr>
            <p:nvPr/>
          </p:nvSpPr>
          <p:spPr bwMode="auto">
            <a:xfrm>
              <a:off x="1929" y="2328"/>
              <a:ext cx="187" cy="188"/>
            </a:xfrm>
            <a:prstGeom prst="ellipse">
              <a:avLst/>
            </a:prstGeom>
            <a:solidFill>
              <a:schemeClr val="bg1"/>
            </a:solidFill>
            <a:ln w="28575">
              <a:solidFill>
                <a:schemeClr val="tx1"/>
              </a:solidFill>
              <a:round/>
              <a:headEnd/>
              <a:tailEnd/>
            </a:ln>
          </p:spPr>
          <p:txBody>
            <a:bodyPr wrap="none" anchor="ctr"/>
            <a:lstStyle/>
            <a:p>
              <a:endParaRPr lang="en-US"/>
            </a:p>
          </p:txBody>
        </p:sp>
        <p:sp>
          <p:nvSpPr>
            <p:cNvPr id="79987" name="Text Box 32"/>
            <p:cNvSpPr txBox="1">
              <a:spLocks noChangeAspect="1" noChangeArrowheads="1"/>
            </p:cNvSpPr>
            <p:nvPr/>
          </p:nvSpPr>
          <p:spPr bwMode="auto">
            <a:xfrm>
              <a:off x="1904" y="2317"/>
              <a:ext cx="282" cy="235"/>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35</a:t>
              </a:r>
              <a:endParaRPr lang="en-US" sz="1600">
                <a:latin typeface="Times New Roman" pitchFamily="18" charset="0"/>
              </a:endParaRPr>
            </a:p>
          </p:txBody>
        </p:sp>
      </p:grpSp>
      <p:sp>
        <p:nvSpPr>
          <p:cNvPr id="79901" name="Text Box 33"/>
          <p:cNvSpPr txBox="1">
            <a:spLocks noChangeAspect="1" noChangeArrowheads="1"/>
          </p:cNvSpPr>
          <p:nvPr/>
        </p:nvSpPr>
        <p:spPr bwMode="auto">
          <a:xfrm>
            <a:off x="2921000" y="4137025"/>
            <a:ext cx="29368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L</a:t>
            </a:r>
            <a:endParaRPr lang="en-US" sz="1600">
              <a:latin typeface="Times New Roman" pitchFamily="18" charset="0"/>
            </a:endParaRPr>
          </a:p>
        </p:txBody>
      </p:sp>
      <p:sp>
        <p:nvSpPr>
          <p:cNvPr id="79902" name="Text Box 34"/>
          <p:cNvSpPr txBox="1">
            <a:spLocks noChangeAspect="1" noChangeArrowheads="1"/>
          </p:cNvSpPr>
          <p:nvPr/>
        </p:nvSpPr>
        <p:spPr bwMode="auto">
          <a:xfrm>
            <a:off x="3163888" y="3854450"/>
            <a:ext cx="357187"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30</a:t>
            </a:r>
            <a:endParaRPr lang="en-US" sz="1600">
              <a:latin typeface="Times New Roman" pitchFamily="18" charset="0"/>
            </a:endParaRPr>
          </a:p>
        </p:txBody>
      </p:sp>
      <p:grpSp>
        <p:nvGrpSpPr>
          <p:cNvPr id="79903" name="Group 35"/>
          <p:cNvGrpSpPr>
            <a:grpSpLocks noChangeAspect="1"/>
          </p:cNvGrpSpPr>
          <p:nvPr/>
        </p:nvGrpSpPr>
        <p:grpSpPr bwMode="auto">
          <a:xfrm>
            <a:off x="4159250" y="4033838"/>
            <a:ext cx="457200" cy="304800"/>
            <a:chOff x="2540" y="2366"/>
            <a:chExt cx="361" cy="213"/>
          </a:xfrm>
        </p:grpSpPr>
        <p:sp>
          <p:nvSpPr>
            <p:cNvPr id="79984" name="Oval 36"/>
            <p:cNvSpPr>
              <a:spLocks noChangeAspect="1" noChangeArrowheads="1"/>
            </p:cNvSpPr>
            <p:nvPr/>
          </p:nvSpPr>
          <p:spPr bwMode="auto">
            <a:xfrm>
              <a:off x="2540" y="2371"/>
              <a:ext cx="334" cy="188"/>
            </a:xfrm>
            <a:prstGeom prst="ellipse">
              <a:avLst/>
            </a:prstGeom>
            <a:solidFill>
              <a:schemeClr val="bg1"/>
            </a:solidFill>
            <a:ln w="28575">
              <a:solidFill>
                <a:schemeClr val="tx1"/>
              </a:solidFill>
              <a:round/>
              <a:headEnd/>
              <a:tailEnd/>
            </a:ln>
          </p:spPr>
          <p:txBody>
            <a:bodyPr wrap="none" anchor="ctr"/>
            <a:lstStyle/>
            <a:p>
              <a:endParaRPr lang="en-US"/>
            </a:p>
          </p:txBody>
        </p:sp>
        <p:sp>
          <p:nvSpPr>
            <p:cNvPr id="79985" name="Text Box 37"/>
            <p:cNvSpPr txBox="1">
              <a:spLocks noChangeAspect="1" noChangeArrowheads="1"/>
            </p:cNvSpPr>
            <p:nvPr/>
          </p:nvSpPr>
          <p:spPr bwMode="auto">
            <a:xfrm>
              <a:off x="2543" y="2366"/>
              <a:ext cx="358" cy="213"/>
            </a:xfrm>
            <a:prstGeom prst="rect">
              <a:avLst/>
            </a:prstGeom>
            <a:noFill/>
            <a:ln w="9525">
              <a:noFill/>
              <a:miter lim="800000"/>
              <a:headEnd/>
              <a:tailEnd/>
            </a:ln>
          </p:spPr>
          <p:txBody>
            <a:bodyPr wrap="none">
              <a:spAutoFit/>
            </a:bodyPr>
            <a:lstStyle/>
            <a:p>
              <a:pPr eaLnBrk="0" hangingPunct="0"/>
              <a:r>
                <a:rPr lang="en-US" sz="1400" b="1">
                  <a:latin typeface="Times New Roman" pitchFamily="18" charset="0"/>
                </a:rPr>
                <a:t>MG</a:t>
              </a:r>
              <a:endParaRPr lang="en-US" sz="1400">
                <a:latin typeface="Times New Roman" pitchFamily="18" charset="0"/>
              </a:endParaRPr>
            </a:p>
          </p:txBody>
        </p:sp>
      </p:grpSp>
      <p:sp>
        <p:nvSpPr>
          <p:cNvPr id="79904" name="Line 38"/>
          <p:cNvSpPr>
            <a:spLocks noChangeAspect="1" noChangeShapeType="1"/>
          </p:cNvSpPr>
          <p:nvPr/>
        </p:nvSpPr>
        <p:spPr bwMode="auto">
          <a:xfrm>
            <a:off x="3392488" y="4575175"/>
            <a:ext cx="0" cy="274638"/>
          </a:xfrm>
          <a:prstGeom prst="line">
            <a:avLst/>
          </a:prstGeom>
          <a:noFill/>
          <a:ln w="28575">
            <a:solidFill>
              <a:schemeClr val="tx1"/>
            </a:solidFill>
            <a:round/>
            <a:headEnd/>
            <a:tailEnd type="triangle" w="med" len="med"/>
          </a:ln>
        </p:spPr>
        <p:txBody>
          <a:bodyPr wrap="none" anchor="ctr"/>
          <a:lstStyle/>
          <a:p>
            <a:endParaRPr lang="fr-FR"/>
          </a:p>
        </p:txBody>
      </p:sp>
      <p:sp>
        <p:nvSpPr>
          <p:cNvPr id="79905" name="Line 39"/>
          <p:cNvSpPr>
            <a:spLocks noChangeAspect="1" noChangeShapeType="1"/>
          </p:cNvSpPr>
          <p:nvPr/>
        </p:nvSpPr>
        <p:spPr bwMode="auto">
          <a:xfrm>
            <a:off x="2876550" y="5053013"/>
            <a:ext cx="601663" cy="0"/>
          </a:xfrm>
          <a:prstGeom prst="line">
            <a:avLst/>
          </a:prstGeom>
          <a:noFill/>
          <a:ln w="28575">
            <a:solidFill>
              <a:schemeClr val="tx1"/>
            </a:solidFill>
            <a:round/>
            <a:headEnd/>
            <a:tailEnd/>
          </a:ln>
        </p:spPr>
        <p:txBody>
          <a:bodyPr wrap="none" anchor="ctr"/>
          <a:lstStyle/>
          <a:p>
            <a:endParaRPr lang="fr-FR"/>
          </a:p>
        </p:txBody>
      </p:sp>
      <p:sp>
        <p:nvSpPr>
          <p:cNvPr id="79906" name="Text Box 40"/>
          <p:cNvSpPr txBox="1">
            <a:spLocks noChangeAspect="1" noChangeArrowheads="1"/>
          </p:cNvSpPr>
          <p:nvPr/>
        </p:nvSpPr>
        <p:spPr bwMode="auto">
          <a:xfrm>
            <a:off x="3340100" y="4268788"/>
            <a:ext cx="1295400" cy="366712"/>
          </a:xfrm>
          <a:prstGeom prst="rect">
            <a:avLst/>
          </a:prstGeom>
          <a:noFill/>
          <a:ln w="9525">
            <a:noFill/>
            <a:miter lim="800000"/>
            <a:headEnd/>
            <a:tailEnd/>
          </a:ln>
        </p:spPr>
        <p:txBody>
          <a:bodyPr wrap="none">
            <a:spAutoFit/>
          </a:bodyPr>
          <a:lstStyle/>
          <a:p>
            <a:pPr eaLnBrk="0" hangingPunct="0"/>
            <a:r>
              <a:rPr lang="en-US" b="1" i="1">
                <a:latin typeface="Times New Roman" pitchFamily="18" charset="0"/>
              </a:rPr>
              <a:t>transcription</a:t>
            </a:r>
            <a:endParaRPr lang="en-US" sz="2400">
              <a:latin typeface="Times New Roman" pitchFamily="18" charset="0"/>
            </a:endParaRPr>
          </a:p>
        </p:txBody>
      </p:sp>
      <p:sp>
        <p:nvSpPr>
          <p:cNvPr id="79907" name="Text Box 41"/>
          <p:cNvSpPr txBox="1">
            <a:spLocks noChangeAspect="1" noChangeArrowheads="1"/>
          </p:cNvSpPr>
          <p:nvPr/>
        </p:nvSpPr>
        <p:spPr bwMode="auto">
          <a:xfrm>
            <a:off x="3446463" y="4879975"/>
            <a:ext cx="866775"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mRNA`s</a:t>
            </a:r>
            <a:endParaRPr lang="en-US" sz="1600">
              <a:latin typeface="Times New Roman" pitchFamily="18" charset="0"/>
            </a:endParaRPr>
          </a:p>
        </p:txBody>
      </p:sp>
      <p:sp>
        <p:nvSpPr>
          <p:cNvPr id="79908" name="Line 42"/>
          <p:cNvSpPr>
            <a:spLocks noChangeAspect="1" noChangeShapeType="1"/>
          </p:cNvSpPr>
          <p:nvPr/>
        </p:nvSpPr>
        <p:spPr bwMode="auto">
          <a:xfrm>
            <a:off x="3352800" y="5184775"/>
            <a:ext cx="0" cy="273050"/>
          </a:xfrm>
          <a:prstGeom prst="line">
            <a:avLst/>
          </a:prstGeom>
          <a:noFill/>
          <a:ln w="28575">
            <a:solidFill>
              <a:schemeClr val="tx1"/>
            </a:solidFill>
            <a:round/>
            <a:headEnd/>
            <a:tailEnd type="triangle" w="med" len="med"/>
          </a:ln>
        </p:spPr>
        <p:txBody>
          <a:bodyPr wrap="none" anchor="ctr"/>
          <a:lstStyle/>
          <a:p>
            <a:endParaRPr lang="fr-FR"/>
          </a:p>
        </p:txBody>
      </p:sp>
      <p:sp>
        <p:nvSpPr>
          <p:cNvPr id="79909" name="Text Box 43"/>
          <p:cNvSpPr txBox="1">
            <a:spLocks noChangeAspect="1" noChangeArrowheads="1"/>
          </p:cNvSpPr>
          <p:nvPr/>
        </p:nvSpPr>
        <p:spPr bwMode="auto">
          <a:xfrm>
            <a:off x="3371850" y="5116513"/>
            <a:ext cx="1119188" cy="366712"/>
          </a:xfrm>
          <a:prstGeom prst="rect">
            <a:avLst/>
          </a:prstGeom>
          <a:noFill/>
          <a:ln w="9525">
            <a:noFill/>
            <a:miter lim="800000"/>
            <a:headEnd/>
            <a:tailEnd/>
          </a:ln>
        </p:spPr>
        <p:txBody>
          <a:bodyPr wrap="none">
            <a:spAutoFit/>
          </a:bodyPr>
          <a:lstStyle/>
          <a:p>
            <a:pPr eaLnBrk="0" hangingPunct="0"/>
            <a:r>
              <a:rPr lang="en-US" b="1" i="1">
                <a:latin typeface="Times New Roman" pitchFamily="18" charset="0"/>
              </a:rPr>
              <a:t>translation</a:t>
            </a:r>
            <a:endParaRPr lang="en-US" sz="2400">
              <a:latin typeface="Times New Roman" pitchFamily="18" charset="0"/>
            </a:endParaRPr>
          </a:p>
        </p:txBody>
      </p:sp>
      <p:sp>
        <p:nvSpPr>
          <p:cNvPr id="79910" name="Freeform 44"/>
          <p:cNvSpPr>
            <a:spLocks noChangeAspect="1"/>
          </p:cNvSpPr>
          <p:nvPr/>
        </p:nvSpPr>
        <p:spPr bwMode="auto">
          <a:xfrm>
            <a:off x="3209925" y="5464175"/>
            <a:ext cx="284163" cy="242888"/>
          </a:xfrm>
          <a:custGeom>
            <a:avLst/>
            <a:gdLst>
              <a:gd name="T0" fmla="*/ 2147483647 w 279"/>
              <a:gd name="T1" fmla="*/ 2147483647 h 213"/>
              <a:gd name="T2" fmla="*/ 2147483647 w 279"/>
              <a:gd name="T3" fmla="*/ 2147483647 h 213"/>
              <a:gd name="T4" fmla="*/ 2147483647 w 279"/>
              <a:gd name="T5" fmla="*/ 2147483647 h 213"/>
              <a:gd name="T6" fmla="*/ 2147483647 w 279"/>
              <a:gd name="T7" fmla="*/ 2147483647 h 213"/>
              <a:gd name="T8" fmla="*/ 2147483647 w 279"/>
              <a:gd name="T9" fmla="*/ 2147483647 h 213"/>
              <a:gd name="T10" fmla="*/ 2147483647 w 279"/>
              <a:gd name="T11" fmla="*/ 2147483647 h 213"/>
              <a:gd name="T12" fmla="*/ 2147483647 w 279"/>
              <a:gd name="T13" fmla="*/ 2147483647 h 213"/>
              <a:gd name="T14" fmla="*/ 2147483647 w 279"/>
              <a:gd name="T15" fmla="*/ 2147483647 h 213"/>
              <a:gd name="T16" fmla="*/ 2147483647 w 279"/>
              <a:gd name="T17" fmla="*/ 2147483647 h 213"/>
              <a:gd name="T18" fmla="*/ 2147483647 w 279"/>
              <a:gd name="T19" fmla="*/ 2147483647 h 213"/>
              <a:gd name="T20" fmla="*/ 2147483647 w 279"/>
              <a:gd name="T21" fmla="*/ 2147483647 h 213"/>
              <a:gd name="T22" fmla="*/ 2147483647 w 279"/>
              <a:gd name="T23" fmla="*/ 2147483647 h 213"/>
              <a:gd name="T24" fmla="*/ 2147483647 w 279"/>
              <a:gd name="T25" fmla="*/ 2147483647 h 213"/>
              <a:gd name="T26" fmla="*/ 0 w 279"/>
              <a:gd name="T27" fmla="*/ 2147483647 h 213"/>
              <a:gd name="T28" fmla="*/ 2147483647 w 279"/>
              <a:gd name="T29" fmla="*/ 2147483647 h 213"/>
              <a:gd name="T30" fmla="*/ 2147483647 w 279"/>
              <a:gd name="T31" fmla="*/ 2147483647 h 213"/>
              <a:gd name="T32" fmla="*/ 2147483647 w 279"/>
              <a:gd name="T33" fmla="*/ 2147483647 h 213"/>
              <a:gd name="T34" fmla="*/ 2147483647 w 279"/>
              <a:gd name="T35" fmla="*/ 2147483647 h 213"/>
              <a:gd name="T36" fmla="*/ 2147483647 w 279"/>
              <a:gd name="T37" fmla="*/ 2147483647 h 213"/>
              <a:gd name="T38" fmla="*/ 2147483647 w 279"/>
              <a:gd name="T39" fmla="*/ 0 h 213"/>
              <a:gd name="T40" fmla="*/ 2147483647 w 279"/>
              <a:gd name="T41" fmla="*/ 2147483647 h 213"/>
              <a:gd name="T42" fmla="*/ 2147483647 w 279"/>
              <a:gd name="T43" fmla="*/ 2147483647 h 213"/>
              <a:gd name="T44" fmla="*/ 2147483647 w 279"/>
              <a:gd name="T45" fmla="*/ 2147483647 h 213"/>
              <a:gd name="T46" fmla="*/ 2147483647 w 279"/>
              <a:gd name="T47" fmla="*/ 2147483647 h 213"/>
              <a:gd name="T48" fmla="*/ 2147483647 w 279"/>
              <a:gd name="T49" fmla="*/ 2147483647 h 213"/>
              <a:gd name="T50" fmla="*/ 2147483647 w 279"/>
              <a:gd name="T51" fmla="*/ 2147483647 h 213"/>
              <a:gd name="T52" fmla="*/ 2147483647 w 279"/>
              <a:gd name="T53" fmla="*/ 2147483647 h 213"/>
              <a:gd name="T54" fmla="*/ 2147483647 w 279"/>
              <a:gd name="T55" fmla="*/ 2147483647 h 213"/>
              <a:gd name="T56" fmla="*/ 2147483647 w 279"/>
              <a:gd name="T57" fmla="*/ 2147483647 h 213"/>
              <a:gd name="T58" fmla="*/ 2147483647 w 279"/>
              <a:gd name="T59" fmla="*/ 2147483647 h 213"/>
              <a:gd name="T60" fmla="*/ 2147483647 w 279"/>
              <a:gd name="T61" fmla="*/ 2147483647 h 213"/>
              <a:gd name="T62" fmla="*/ 2147483647 w 279"/>
              <a:gd name="T63" fmla="*/ 2147483647 h 21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79"/>
              <a:gd name="T97" fmla="*/ 0 h 213"/>
              <a:gd name="T98" fmla="*/ 279 w 279"/>
              <a:gd name="T99" fmla="*/ 213 h 21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79" h="213">
                <a:moveTo>
                  <a:pt x="78" y="48"/>
                </a:moveTo>
                <a:cubicBezTo>
                  <a:pt x="30" y="55"/>
                  <a:pt x="22" y="54"/>
                  <a:pt x="15" y="99"/>
                </a:cubicBezTo>
                <a:cubicBezTo>
                  <a:pt x="32" y="163"/>
                  <a:pt x="80" y="145"/>
                  <a:pt x="144" y="150"/>
                </a:cubicBezTo>
                <a:cubicBezTo>
                  <a:pt x="209" y="145"/>
                  <a:pt x="275" y="171"/>
                  <a:pt x="252" y="99"/>
                </a:cubicBezTo>
                <a:cubicBezTo>
                  <a:pt x="239" y="57"/>
                  <a:pt x="170" y="44"/>
                  <a:pt x="138" y="36"/>
                </a:cubicBezTo>
                <a:cubicBezTo>
                  <a:pt x="120" y="32"/>
                  <a:pt x="102" y="29"/>
                  <a:pt x="84" y="24"/>
                </a:cubicBezTo>
                <a:cubicBezTo>
                  <a:pt x="73" y="21"/>
                  <a:pt x="51" y="12"/>
                  <a:pt x="51" y="12"/>
                </a:cubicBezTo>
                <a:cubicBezTo>
                  <a:pt x="40" y="13"/>
                  <a:pt x="28" y="10"/>
                  <a:pt x="18" y="15"/>
                </a:cubicBezTo>
                <a:cubicBezTo>
                  <a:pt x="6" y="21"/>
                  <a:pt x="11" y="90"/>
                  <a:pt x="18" y="99"/>
                </a:cubicBezTo>
                <a:cubicBezTo>
                  <a:pt x="36" y="122"/>
                  <a:pt x="61" y="131"/>
                  <a:pt x="87" y="141"/>
                </a:cubicBezTo>
                <a:cubicBezTo>
                  <a:pt x="127" y="138"/>
                  <a:pt x="153" y="126"/>
                  <a:pt x="171" y="90"/>
                </a:cubicBezTo>
                <a:cubicBezTo>
                  <a:pt x="170" y="78"/>
                  <a:pt x="172" y="59"/>
                  <a:pt x="162" y="48"/>
                </a:cubicBezTo>
                <a:cubicBezTo>
                  <a:pt x="139" y="21"/>
                  <a:pt x="90" y="13"/>
                  <a:pt x="57" y="6"/>
                </a:cubicBezTo>
                <a:cubicBezTo>
                  <a:pt x="13" y="10"/>
                  <a:pt x="8" y="14"/>
                  <a:pt x="0" y="54"/>
                </a:cubicBezTo>
                <a:cubicBezTo>
                  <a:pt x="4" y="105"/>
                  <a:pt x="6" y="152"/>
                  <a:pt x="54" y="186"/>
                </a:cubicBezTo>
                <a:cubicBezTo>
                  <a:pt x="70" y="198"/>
                  <a:pt x="140" y="209"/>
                  <a:pt x="162" y="213"/>
                </a:cubicBezTo>
                <a:cubicBezTo>
                  <a:pt x="199" y="207"/>
                  <a:pt x="218" y="194"/>
                  <a:pt x="255" y="183"/>
                </a:cubicBezTo>
                <a:cubicBezTo>
                  <a:pt x="270" y="172"/>
                  <a:pt x="272" y="165"/>
                  <a:pt x="276" y="147"/>
                </a:cubicBezTo>
                <a:cubicBezTo>
                  <a:pt x="274" y="120"/>
                  <a:pt x="276" y="92"/>
                  <a:pt x="270" y="66"/>
                </a:cubicBezTo>
                <a:cubicBezTo>
                  <a:pt x="257" y="10"/>
                  <a:pt x="162" y="11"/>
                  <a:pt x="117" y="0"/>
                </a:cubicBezTo>
                <a:cubicBezTo>
                  <a:pt x="94" y="8"/>
                  <a:pt x="95" y="11"/>
                  <a:pt x="84" y="33"/>
                </a:cubicBezTo>
                <a:cubicBezTo>
                  <a:pt x="76" y="73"/>
                  <a:pt x="77" y="64"/>
                  <a:pt x="87" y="135"/>
                </a:cubicBezTo>
                <a:cubicBezTo>
                  <a:pt x="88" y="142"/>
                  <a:pt x="102" y="158"/>
                  <a:pt x="108" y="162"/>
                </a:cubicBezTo>
                <a:cubicBezTo>
                  <a:pt x="115" y="167"/>
                  <a:pt x="132" y="174"/>
                  <a:pt x="132" y="174"/>
                </a:cubicBezTo>
                <a:cubicBezTo>
                  <a:pt x="169" y="171"/>
                  <a:pt x="202" y="171"/>
                  <a:pt x="234" y="150"/>
                </a:cubicBezTo>
                <a:cubicBezTo>
                  <a:pt x="279" y="60"/>
                  <a:pt x="158" y="63"/>
                  <a:pt x="102" y="51"/>
                </a:cubicBezTo>
                <a:cubicBezTo>
                  <a:pt x="80" y="59"/>
                  <a:pt x="71" y="59"/>
                  <a:pt x="66" y="81"/>
                </a:cubicBezTo>
                <a:cubicBezTo>
                  <a:pt x="76" y="159"/>
                  <a:pt x="79" y="136"/>
                  <a:pt x="147" y="159"/>
                </a:cubicBezTo>
                <a:cubicBezTo>
                  <a:pt x="158" y="157"/>
                  <a:pt x="177" y="157"/>
                  <a:pt x="183" y="144"/>
                </a:cubicBezTo>
                <a:cubicBezTo>
                  <a:pt x="186" y="136"/>
                  <a:pt x="189" y="120"/>
                  <a:pt x="189" y="120"/>
                </a:cubicBezTo>
                <a:cubicBezTo>
                  <a:pt x="178" y="93"/>
                  <a:pt x="165" y="102"/>
                  <a:pt x="135" y="105"/>
                </a:cubicBezTo>
                <a:cubicBezTo>
                  <a:pt x="128" y="107"/>
                  <a:pt x="114" y="114"/>
                  <a:pt x="114" y="114"/>
                </a:cubicBezTo>
              </a:path>
            </a:pathLst>
          </a:custGeom>
          <a:noFill/>
          <a:ln w="19050">
            <a:solidFill>
              <a:schemeClr val="tx1"/>
            </a:solidFill>
            <a:round/>
            <a:headEnd/>
            <a:tailEnd/>
          </a:ln>
        </p:spPr>
        <p:txBody>
          <a:bodyPr wrap="none" anchor="ctr"/>
          <a:lstStyle/>
          <a:p>
            <a:endParaRPr lang="fr-FR"/>
          </a:p>
        </p:txBody>
      </p:sp>
      <p:sp>
        <p:nvSpPr>
          <p:cNvPr id="79911" name="Text Box 45"/>
          <p:cNvSpPr txBox="1">
            <a:spLocks noChangeAspect="1" noChangeArrowheads="1"/>
          </p:cNvSpPr>
          <p:nvPr/>
        </p:nvSpPr>
        <p:spPr bwMode="auto">
          <a:xfrm>
            <a:off x="2933700" y="5695950"/>
            <a:ext cx="1330325"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NP, 35, 30, L</a:t>
            </a:r>
            <a:endParaRPr lang="en-US" sz="2400">
              <a:latin typeface="Times New Roman" pitchFamily="18" charset="0"/>
            </a:endParaRPr>
          </a:p>
        </p:txBody>
      </p:sp>
      <p:sp>
        <p:nvSpPr>
          <p:cNvPr id="79912" name="Line 46"/>
          <p:cNvSpPr>
            <a:spLocks noChangeAspect="1" noChangeShapeType="1"/>
          </p:cNvSpPr>
          <p:nvPr/>
        </p:nvSpPr>
        <p:spPr bwMode="auto">
          <a:xfrm rot="-666512">
            <a:off x="4425950" y="5084763"/>
            <a:ext cx="284163" cy="319087"/>
          </a:xfrm>
          <a:prstGeom prst="line">
            <a:avLst/>
          </a:prstGeom>
          <a:noFill/>
          <a:ln w="28575">
            <a:solidFill>
              <a:schemeClr val="tx1"/>
            </a:solidFill>
            <a:round/>
            <a:headEnd/>
            <a:tailEnd type="triangle" w="med" len="med"/>
          </a:ln>
        </p:spPr>
        <p:txBody>
          <a:bodyPr wrap="none" anchor="ctr"/>
          <a:lstStyle/>
          <a:p>
            <a:endParaRPr lang="fr-FR"/>
          </a:p>
        </p:txBody>
      </p:sp>
      <p:sp>
        <p:nvSpPr>
          <p:cNvPr id="79913" name="Line 47"/>
          <p:cNvSpPr>
            <a:spLocks noChangeAspect="1" noChangeShapeType="1"/>
          </p:cNvSpPr>
          <p:nvPr/>
        </p:nvSpPr>
        <p:spPr bwMode="auto">
          <a:xfrm rot="21041290" flipV="1">
            <a:off x="4071938" y="5514975"/>
            <a:ext cx="714375" cy="214313"/>
          </a:xfrm>
          <a:prstGeom prst="line">
            <a:avLst/>
          </a:prstGeom>
          <a:noFill/>
          <a:ln w="28575">
            <a:solidFill>
              <a:schemeClr val="tx1"/>
            </a:solidFill>
            <a:round/>
            <a:headEnd/>
            <a:tailEnd type="triangle" w="med" len="med"/>
          </a:ln>
        </p:spPr>
        <p:txBody>
          <a:bodyPr wrap="none" anchor="ctr"/>
          <a:lstStyle/>
          <a:p>
            <a:endParaRPr lang="fr-FR"/>
          </a:p>
        </p:txBody>
      </p:sp>
      <p:sp>
        <p:nvSpPr>
          <p:cNvPr id="79914" name="Text Box 48"/>
          <p:cNvSpPr txBox="1">
            <a:spLocks noChangeAspect="1" noChangeArrowheads="1"/>
          </p:cNvSpPr>
          <p:nvPr/>
        </p:nvSpPr>
        <p:spPr bwMode="auto">
          <a:xfrm>
            <a:off x="4398963" y="4849813"/>
            <a:ext cx="1271587" cy="366712"/>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minigenome</a:t>
            </a:r>
            <a:endParaRPr lang="en-US" sz="2400">
              <a:latin typeface="Times New Roman" pitchFamily="18" charset="0"/>
            </a:endParaRPr>
          </a:p>
        </p:txBody>
      </p:sp>
      <p:sp>
        <p:nvSpPr>
          <p:cNvPr id="79915" name="Text Box 49"/>
          <p:cNvSpPr txBox="1">
            <a:spLocks noChangeAspect="1" noChangeArrowheads="1"/>
          </p:cNvSpPr>
          <p:nvPr/>
        </p:nvSpPr>
        <p:spPr bwMode="auto">
          <a:xfrm>
            <a:off x="4841875" y="5172075"/>
            <a:ext cx="1303338" cy="641350"/>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transcription</a:t>
            </a:r>
          </a:p>
          <a:p>
            <a:pPr eaLnBrk="0" hangingPunct="0"/>
            <a:r>
              <a:rPr lang="en-US" b="1">
                <a:latin typeface="Times New Roman" pitchFamily="18" charset="0"/>
              </a:rPr>
              <a:t>replication</a:t>
            </a:r>
            <a:endParaRPr lang="en-US" sz="2400">
              <a:latin typeface="Times New Roman" pitchFamily="18" charset="0"/>
            </a:endParaRPr>
          </a:p>
        </p:txBody>
      </p:sp>
      <p:grpSp>
        <p:nvGrpSpPr>
          <p:cNvPr id="79916" name="Group 50"/>
          <p:cNvGrpSpPr>
            <a:grpSpLocks noChangeAspect="1"/>
          </p:cNvGrpSpPr>
          <p:nvPr/>
        </p:nvGrpSpPr>
        <p:grpSpPr bwMode="auto">
          <a:xfrm>
            <a:off x="4237038" y="4689475"/>
            <a:ext cx="336550" cy="407988"/>
            <a:chOff x="2963" y="3045"/>
            <a:chExt cx="265" cy="285"/>
          </a:xfrm>
        </p:grpSpPr>
        <p:sp>
          <p:nvSpPr>
            <p:cNvPr id="79935" name="Freeform 51"/>
            <p:cNvSpPr>
              <a:spLocks noChangeAspect="1"/>
            </p:cNvSpPr>
            <p:nvPr/>
          </p:nvSpPr>
          <p:spPr bwMode="auto">
            <a:xfrm>
              <a:off x="3074" y="3224"/>
              <a:ext cx="11" cy="106"/>
            </a:xfrm>
            <a:custGeom>
              <a:avLst/>
              <a:gdLst>
                <a:gd name="T0" fmla="*/ 3 w 13"/>
                <a:gd name="T1" fmla="*/ 2 h 132"/>
                <a:gd name="T2" fmla="*/ 0 w 13"/>
                <a:gd name="T3" fmla="*/ 0 h 132"/>
                <a:gd name="T4" fmla="*/ 0 w 13"/>
                <a:gd name="T5" fmla="*/ 44 h 132"/>
                <a:gd name="T6" fmla="*/ 6 w 13"/>
                <a:gd name="T7" fmla="*/ 44 h 132"/>
                <a:gd name="T8" fmla="*/ 6 w 13"/>
                <a:gd name="T9" fmla="*/ 0 h 132"/>
                <a:gd name="T10" fmla="*/ 3 w 13"/>
                <a:gd name="T11" fmla="*/ 0 h 132"/>
                <a:gd name="T12" fmla="*/ 6 w 13"/>
                <a:gd name="T13" fmla="*/ 0 h 132"/>
                <a:gd name="T14" fmla="*/ 6 w 13"/>
                <a:gd name="T15" fmla="*/ 0 h 132"/>
                <a:gd name="T16" fmla="*/ 3 w 13"/>
                <a:gd name="T17" fmla="*/ 0 h 132"/>
                <a:gd name="T18" fmla="*/ 3 w 13"/>
                <a:gd name="T19" fmla="*/ 2 h 13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2"/>
                <a:gd name="T32" fmla="*/ 13 w 13"/>
                <a:gd name="T33" fmla="*/ 132 h 13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2">
                  <a:moveTo>
                    <a:pt x="6" y="6"/>
                  </a:moveTo>
                  <a:lnTo>
                    <a:pt x="0" y="0"/>
                  </a:lnTo>
                  <a:lnTo>
                    <a:pt x="0" y="132"/>
                  </a:lnTo>
                  <a:lnTo>
                    <a:pt x="13" y="132"/>
                  </a:lnTo>
                  <a:lnTo>
                    <a:pt x="13" y="0"/>
                  </a:lnTo>
                  <a:lnTo>
                    <a:pt x="6" y="0"/>
                  </a:lnTo>
                  <a:lnTo>
                    <a:pt x="13" y="0"/>
                  </a:lnTo>
                  <a:lnTo>
                    <a:pt x="6" y="0"/>
                  </a:lnTo>
                  <a:lnTo>
                    <a:pt x="6" y="6"/>
                  </a:lnTo>
                  <a:close/>
                </a:path>
              </a:pathLst>
            </a:custGeom>
            <a:solidFill>
              <a:srgbClr val="25221E"/>
            </a:solidFill>
            <a:ln w="9525">
              <a:noFill/>
              <a:round/>
              <a:headEnd/>
              <a:tailEnd/>
            </a:ln>
          </p:spPr>
          <p:txBody>
            <a:bodyPr/>
            <a:lstStyle/>
            <a:p>
              <a:endParaRPr lang="fr-FR"/>
            </a:p>
          </p:txBody>
        </p:sp>
        <p:sp>
          <p:nvSpPr>
            <p:cNvPr id="79936" name="Freeform 52"/>
            <p:cNvSpPr>
              <a:spLocks noChangeAspect="1"/>
            </p:cNvSpPr>
            <p:nvPr/>
          </p:nvSpPr>
          <p:spPr bwMode="auto">
            <a:xfrm>
              <a:off x="3048" y="3219"/>
              <a:ext cx="31" cy="10"/>
            </a:xfrm>
            <a:custGeom>
              <a:avLst/>
              <a:gdLst>
                <a:gd name="T0" fmla="*/ 4 w 39"/>
                <a:gd name="T1" fmla="*/ 2 h 13"/>
                <a:gd name="T2" fmla="*/ 2 w 39"/>
                <a:gd name="T3" fmla="*/ 4 h 13"/>
                <a:gd name="T4" fmla="*/ 13 w 39"/>
                <a:gd name="T5" fmla="*/ 4 h 13"/>
                <a:gd name="T6" fmla="*/ 13 w 39"/>
                <a:gd name="T7" fmla="*/ 2 h 13"/>
                <a:gd name="T8" fmla="*/ 2 w 39"/>
                <a:gd name="T9" fmla="*/ 0 h 13"/>
                <a:gd name="T10" fmla="*/ 0 w 39"/>
                <a:gd name="T11" fmla="*/ 2 h 13"/>
                <a:gd name="T12" fmla="*/ 2 w 39"/>
                <a:gd name="T13" fmla="*/ 0 h 13"/>
                <a:gd name="T14" fmla="*/ 0 w 39"/>
                <a:gd name="T15" fmla="*/ 0 h 13"/>
                <a:gd name="T16" fmla="*/ 0 w 39"/>
                <a:gd name="T17" fmla="*/ 2 h 13"/>
                <a:gd name="T18" fmla="*/ 4 w 39"/>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9"/>
                <a:gd name="T31" fmla="*/ 0 h 13"/>
                <a:gd name="T32" fmla="*/ 39 w 39"/>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9" h="13">
                  <a:moveTo>
                    <a:pt x="13" y="7"/>
                  </a:moveTo>
                  <a:lnTo>
                    <a:pt x="6" y="13"/>
                  </a:lnTo>
                  <a:lnTo>
                    <a:pt x="39" y="13"/>
                  </a:lnTo>
                  <a:lnTo>
                    <a:pt x="39" y="7"/>
                  </a:lnTo>
                  <a:lnTo>
                    <a:pt x="6" y="0"/>
                  </a:lnTo>
                  <a:lnTo>
                    <a:pt x="0" y="7"/>
                  </a:lnTo>
                  <a:lnTo>
                    <a:pt x="6" y="0"/>
                  </a:lnTo>
                  <a:lnTo>
                    <a:pt x="0" y="0"/>
                  </a:lnTo>
                  <a:lnTo>
                    <a:pt x="0" y="7"/>
                  </a:lnTo>
                  <a:lnTo>
                    <a:pt x="13" y="7"/>
                  </a:lnTo>
                  <a:close/>
                </a:path>
              </a:pathLst>
            </a:custGeom>
            <a:solidFill>
              <a:srgbClr val="25221E"/>
            </a:solidFill>
            <a:ln w="9525">
              <a:noFill/>
              <a:round/>
              <a:headEnd/>
              <a:tailEnd/>
            </a:ln>
          </p:spPr>
          <p:txBody>
            <a:bodyPr/>
            <a:lstStyle/>
            <a:p>
              <a:endParaRPr lang="fr-FR"/>
            </a:p>
          </p:txBody>
        </p:sp>
        <p:sp>
          <p:nvSpPr>
            <p:cNvPr id="79937" name="Freeform 53"/>
            <p:cNvSpPr>
              <a:spLocks noChangeAspect="1"/>
            </p:cNvSpPr>
            <p:nvPr/>
          </p:nvSpPr>
          <p:spPr bwMode="auto">
            <a:xfrm>
              <a:off x="3048" y="3219"/>
              <a:ext cx="10" cy="10"/>
            </a:xfrm>
            <a:custGeom>
              <a:avLst/>
              <a:gdLst>
                <a:gd name="T0" fmla="*/ 2 w 13"/>
                <a:gd name="T1" fmla="*/ 4 h 13"/>
                <a:gd name="T2" fmla="*/ 4 w 13"/>
                <a:gd name="T3" fmla="*/ 2 h 13"/>
                <a:gd name="T4" fmla="*/ 4 w 13"/>
                <a:gd name="T5" fmla="*/ 2 h 13"/>
                <a:gd name="T6" fmla="*/ 0 w 13"/>
                <a:gd name="T7" fmla="*/ 2 h 13"/>
                <a:gd name="T8" fmla="*/ 0 w 13"/>
                <a:gd name="T9" fmla="*/ 2 h 13"/>
                <a:gd name="T10" fmla="*/ 2 w 13"/>
                <a:gd name="T11" fmla="*/ 0 h 13"/>
                <a:gd name="T12" fmla="*/ 2 w 13"/>
                <a:gd name="T13" fmla="*/ 4 h 13"/>
                <a:gd name="T14" fmla="*/ 4 w 13"/>
                <a:gd name="T15" fmla="*/ 4 h 13"/>
                <a:gd name="T16" fmla="*/ 4 w 13"/>
                <a:gd name="T17" fmla="*/ 2 h 13"/>
                <a:gd name="T18" fmla="*/ 2 w 13"/>
                <a:gd name="T19" fmla="*/ 4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13"/>
                <a:gd name="T32" fmla="*/ 13 w 13"/>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13">
                  <a:moveTo>
                    <a:pt x="6" y="13"/>
                  </a:moveTo>
                  <a:lnTo>
                    <a:pt x="13" y="7"/>
                  </a:lnTo>
                  <a:lnTo>
                    <a:pt x="0" y="7"/>
                  </a:lnTo>
                  <a:lnTo>
                    <a:pt x="6" y="0"/>
                  </a:lnTo>
                  <a:lnTo>
                    <a:pt x="6" y="13"/>
                  </a:lnTo>
                  <a:lnTo>
                    <a:pt x="13" y="13"/>
                  </a:lnTo>
                  <a:lnTo>
                    <a:pt x="13" y="7"/>
                  </a:lnTo>
                  <a:lnTo>
                    <a:pt x="6" y="13"/>
                  </a:lnTo>
                  <a:close/>
                </a:path>
              </a:pathLst>
            </a:custGeom>
            <a:solidFill>
              <a:srgbClr val="25221E"/>
            </a:solidFill>
            <a:ln w="9525">
              <a:noFill/>
              <a:round/>
              <a:headEnd/>
              <a:tailEnd/>
            </a:ln>
          </p:spPr>
          <p:txBody>
            <a:bodyPr/>
            <a:lstStyle/>
            <a:p>
              <a:endParaRPr lang="fr-FR"/>
            </a:p>
          </p:txBody>
        </p:sp>
        <p:sp>
          <p:nvSpPr>
            <p:cNvPr id="79938" name="Freeform 54"/>
            <p:cNvSpPr>
              <a:spLocks noChangeAspect="1"/>
            </p:cNvSpPr>
            <p:nvPr/>
          </p:nvSpPr>
          <p:spPr bwMode="auto">
            <a:xfrm>
              <a:off x="3037" y="3219"/>
              <a:ext cx="16" cy="10"/>
            </a:xfrm>
            <a:custGeom>
              <a:avLst/>
              <a:gdLst>
                <a:gd name="T0" fmla="*/ 0 w 20"/>
                <a:gd name="T1" fmla="*/ 2 h 13"/>
                <a:gd name="T2" fmla="*/ 0 w 20"/>
                <a:gd name="T3" fmla="*/ 4 h 13"/>
                <a:gd name="T4" fmla="*/ 6 w 20"/>
                <a:gd name="T5" fmla="*/ 4 h 13"/>
                <a:gd name="T6" fmla="*/ 6 w 20"/>
                <a:gd name="T7" fmla="*/ 0 h 13"/>
                <a:gd name="T8" fmla="*/ 0 w 20"/>
                <a:gd name="T9" fmla="*/ 0 h 13"/>
                <a:gd name="T10" fmla="*/ 2 w 20"/>
                <a:gd name="T11" fmla="*/ 2 h 13"/>
                <a:gd name="T12" fmla="*/ 0 w 20"/>
                <a:gd name="T13" fmla="*/ 2 h 13"/>
                <a:gd name="T14" fmla="*/ 0 w 20"/>
                <a:gd name="T15" fmla="*/ 4 h 13"/>
                <a:gd name="T16" fmla="*/ 0 w 20"/>
                <a:gd name="T17" fmla="*/ 4 h 13"/>
                <a:gd name="T18" fmla="*/ 0 w 20"/>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
                <a:gd name="T31" fmla="*/ 0 h 13"/>
                <a:gd name="T32" fmla="*/ 20 w 20"/>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 h="13">
                  <a:moveTo>
                    <a:pt x="0" y="7"/>
                  </a:moveTo>
                  <a:lnTo>
                    <a:pt x="0" y="13"/>
                  </a:lnTo>
                  <a:lnTo>
                    <a:pt x="20" y="13"/>
                  </a:lnTo>
                  <a:lnTo>
                    <a:pt x="20" y="0"/>
                  </a:lnTo>
                  <a:lnTo>
                    <a:pt x="0" y="0"/>
                  </a:lnTo>
                  <a:lnTo>
                    <a:pt x="7" y="7"/>
                  </a:lnTo>
                  <a:lnTo>
                    <a:pt x="0" y="7"/>
                  </a:lnTo>
                  <a:lnTo>
                    <a:pt x="0" y="13"/>
                  </a:lnTo>
                  <a:lnTo>
                    <a:pt x="0" y="7"/>
                  </a:lnTo>
                  <a:close/>
                </a:path>
              </a:pathLst>
            </a:custGeom>
            <a:solidFill>
              <a:srgbClr val="25221E"/>
            </a:solidFill>
            <a:ln w="9525">
              <a:noFill/>
              <a:round/>
              <a:headEnd/>
              <a:tailEnd/>
            </a:ln>
          </p:spPr>
          <p:txBody>
            <a:bodyPr/>
            <a:lstStyle/>
            <a:p>
              <a:endParaRPr lang="fr-FR"/>
            </a:p>
          </p:txBody>
        </p:sp>
        <p:sp>
          <p:nvSpPr>
            <p:cNvPr id="79939" name="Freeform 55"/>
            <p:cNvSpPr>
              <a:spLocks noChangeAspect="1"/>
            </p:cNvSpPr>
            <p:nvPr/>
          </p:nvSpPr>
          <p:spPr bwMode="auto">
            <a:xfrm>
              <a:off x="3037" y="3177"/>
              <a:ext cx="5" cy="47"/>
            </a:xfrm>
            <a:custGeom>
              <a:avLst/>
              <a:gdLst>
                <a:gd name="T0" fmla="*/ 0 w 7"/>
                <a:gd name="T1" fmla="*/ 4 h 60"/>
                <a:gd name="T2" fmla="*/ 0 w 7"/>
                <a:gd name="T3" fmla="*/ 2 h 60"/>
                <a:gd name="T4" fmla="*/ 0 w 7"/>
                <a:gd name="T5" fmla="*/ 18 h 60"/>
                <a:gd name="T6" fmla="*/ 1 w 7"/>
                <a:gd name="T7" fmla="*/ 18 h 60"/>
                <a:gd name="T8" fmla="*/ 1 w 7"/>
                <a:gd name="T9" fmla="*/ 2 h 60"/>
                <a:gd name="T10" fmla="*/ 0 w 7"/>
                <a:gd name="T11" fmla="*/ 0 h 60"/>
                <a:gd name="T12" fmla="*/ 1 w 7"/>
                <a:gd name="T13" fmla="*/ 2 h 60"/>
                <a:gd name="T14" fmla="*/ 1 w 7"/>
                <a:gd name="T15" fmla="*/ 0 h 60"/>
                <a:gd name="T16" fmla="*/ 0 w 7"/>
                <a:gd name="T17" fmla="*/ 0 h 60"/>
                <a:gd name="T18" fmla="*/ 0 w 7"/>
                <a:gd name="T19" fmla="*/ 4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
                <a:gd name="T31" fmla="*/ 0 h 60"/>
                <a:gd name="T32" fmla="*/ 7 w 7"/>
                <a:gd name="T33" fmla="*/ 60 h 6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 h="60">
                  <a:moveTo>
                    <a:pt x="0" y="13"/>
                  </a:moveTo>
                  <a:lnTo>
                    <a:pt x="0" y="7"/>
                  </a:lnTo>
                  <a:lnTo>
                    <a:pt x="0" y="60"/>
                  </a:lnTo>
                  <a:lnTo>
                    <a:pt x="7" y="60"/>
                  </a:lnTo>
                  <a:lnTo>
                    <a:pt x="7" y="7"/>
                  </a:lnTo>
                  <a:lnTo>
                    <a:pt x="0" y="0"/>
                  </a:lnTo>
                  <a:lnTo>
                    <a:pt x="7" y="7"/>
                  </a:lnTo>
                  <a:lnTo>
                    <a:pt x="7" y="0"/>
                  </a:lnTo>
                  <a:lnTo>
                    <a:pt x="0" y="0"/>
                  </a:lnTo>
                  <a:lnTo>
                    <a:pt x="0" y="13"/>
                  </a:lnTo>
                  <a:close/>
                </a:path>
              </a:pathLst>
            </a:custGeom>
            <a:solidFill>
              <a:srgbClr val="25221E"/>
            </a:solidFill>
            <a:ln w="9525">
              <a:noFill/>
              <a:round/>
              <a:headEnd/>
              <a:tailEnd/>
            </a:ln>
          </p:spPr>
          <p:txBody>
            <a:bodyPr/>
            <a:lstStyle/>
            <a:p>
              <a:endParaRPr lang="fr-FR"/>
            </a:p>
          </p:txBody>
        </p:sp>
        <p:sp>
          <p:nvSpPr>
            <p:cNvPr id="79940" name="Freeform 56"/>
            <p:cNvSpPr>
              <a:spLocks noChangeAspect="1"/>
            </p:cNvSpPr>
            <p:nvPr/>
          </p:nvSpPr>
          <p:spPr bwMode="auto">
            <a:xfrm>
              <a:off x="3005" y="3171"/>
              <a:ext cx="32" cy="16"/>
            </a:xfrm>
            <a:custGeom>
              <a:avLst/>
              <a:gdLst>
                <a:gd name="T0" fmla="*/ 5 w 39"/>
                <a:gd name="T1" fmla="*/ 2 h 20"/>
                <a:gd name="T2" fmla="*/ 2 w 39"/>
                <a:gd name="T3" fmla="*/ 5 h 20"/>
                <a:gd name="T4" fmla="*/ 5 w 39"/>
                <a:gd name="T5" fmla="*/ 5 h 20"/>
                <a:gd name="T6" fmla="*/ 5 w 39"/>
                <a:gd name="T7" fmla="*/ 6 h 20"/>
                <a:gd name="T8" fmla="*/ 7 w 39"/>
                <a:gd name="T9" fmla="*/ 6 h 20"/>
                <a:gd name="T10" fmla="*/ 9 w 39"/>
                <a:gd name="T11" fmla="*/ 6 h 20"/>
                <a:gd name="T12" fmla="*/ 9 w 39"/>
                <a:gd name="T13" fmla="*/ 6 h 20"/>
                <a:gd name="T14" fmla="*/ 12 w 39"/>
                <a:gd name="T15" fmla="*/ 6 h 20"/>
                <a:gd name="T16" fmla="*/ 14 w 39"/>
                <a:gd name="T17" fmla="*/ 6 h 20"/>
                <a:gd name="T18" fmla="*/ 14 w 39"/>
                <a:gd name="T19" fmla="*/ 6 h 20"/>
                <a:gd name="T20" fmla="*/ 14 w 39"/>
                <a:gd name="T21" fmla="*/ 2 h 20"/>
                <a:gd name="T22" fmla="*/ 14 w 39"/>
                <a:gd name="T23" fmla="*/ 2 h 20"/>
                <a:gd name="T24" fmla="*/ 12 w 39"/>
                <a:gd name="T25" fmla="*/ 2 h 20"/>
                <a:gd name="T26" fmla="*/ 12 w 39"/>
                <a:gd name="T27" fmla="*/ 2 h 20"/>
                <a:gd name="T28" fmla="*/ 9 w 39"/>
                <a:gd name="T29" fmla="*/ 2 h 20"/>
                <a:gd name="T30" fmla="*/ 7 w 39"/>
                <a:gd name="T31" fmla="*/ 2 h 20"/>
                <a:gd name="T32" fmla="*/ 7 w 39"/>
                <a:gd name="T33" fmla="*/ 2 h 20"/>
                <a:gd name="T34" fmla="*/ 5 w 39"/>
                <a:gd name="T35" fmla="*/ 2 h 20"/>
                <a:gd name="T36" fmla="*/ 2 w 39"/>
                <a:gd name="T37" fmla="*/ 0 h 20"/>
                <a:gd name="T38" fmla="*/ 0 w 39"/>
                <a:gd name="T39" fmla="*/ 2 h 20"/>
                <a:gd name="T40" fmla="*/ 2 w 39"/>
                <a:gd name="T41" fmla="*/ 0 h 20"/>
                <a:gd name="T42" fmla="*/ 0 w 39"/>
                <a:gd name="T43" fmla="*/ 0 h 20"/>
                <a:gd name="T44" fmla="*/ 0 w 39"/>
                <a:gd name="T45" fmla="*/ 2 h 20"/>
                <a:gd name="T46" fmla="*/ 5 w 39"/>
                <a:gd name="T47" fmla="*/ 2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9"/>
                <a:gd name="T73" fmla="*/ 0 h 20"/>
                <a:gd name="T74" fmla="*/ 39 w 39"/>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9" h="20">
                  <a:moveTo>
                    <a:pt x="13" y="7"/>
                  </a:moveTo>
                  <a:lnTo>
                    <a:pt x="6" y="14"/>
                  </a:lnTo>
                  <a:lnTo>
                    <a:pt x="13" y="14"/>
                  </a:lnTo>
                  <a:lnTo>
                    <a:pt x="13" y="20"/>
                  </a:lnTo>
                  <a:lnTo>
                    <a:pt x="19" y="20"/>
                  </a:lnTo>
                  <a:lnTo>
                    <a:pt x="26" y="20"/>
                  </a:lnTo>
                  <a:lnTo>
                    <a:pt x="33" y="20"/>
                  </a:lnTo>
                  <a:lnTo>
                    <a:pt x="39" y="20"/>
                  </a:lnTo>
                  <a:lnTo>
                    <a:pt x="39" y="7"/>
                  </a:lnTo>
                  <a:lnTo>
                    <a:pt x="33" y="7"/>
                  </a:lnTo>
                  <a:lnTo>
                    <a:pt x="26" y="7"/>
                  </a:lnTo>
                  <a:lnTo>
                    <a:pt x="19" y="7"/>
                  </a:lnTo>
                  <a:lnTo>
                    <a:pt x="13" y="7"/>
                  </a:lnTo>
                  <a:lnTo>
                    <a:pt x="6" y="0"/>
                  </a:lnTo>
                  <a:lnTo>
                    <a:pt x="0" y="7"/>
                  </a:lnTo>
                  <a:lnTo>
                    <a:pt x="6" y="0"/>
                  </a:lnTo>
                  <a:lnTo>
                    <a:pt x="0" y="0"/>
                  </a:lnTo>
                  <a:lnTo>
                    <a:pt x="0" y="7"/>
                  </a:lnTo>
                  <a:lnTo>
                    <a:pt x="13" y="7"/>
                  </a:lnTo>
                  <a:close/>
                </a:path>
              </a:pathLst>
            </a:custGeom>
            <a:solidFill>
              <a:srgbClr val="25221E"/>
            </a:solidFill>
            <a:ln w="9525">
              <a:noFill/>
              <a:round/>
              <a:headEnd/>
              <a:tailEnd/>
            </a:ln>
          </p:spPr>
          <p:txBody>
            <a:bodyPr/>
            <a:lstStyle/>
            <a:p>
              <a:endParaRPr lang="fr-FR"/>
            </a:p>
          </p:txBody>
        </p:sp>
        <p:sp>
          <p:nvSpPr>
            <p:cNvPr id="79941" name="Freeform 57"/>
            <p:cNvSpPr>
              <a:spLocks noChangeAspect="1"/>
            </p:cNvSpPr>
            <p:nvPr/>
          </p:nvSpPr>
          <p:spPr bwMode="auto">
            <a:xfrm>
              <a:off x="3005" y="3177"/>
              <a:ext cx="11" cy="26"/>
            </a:xfrm>
            <a:custGeom>
              <a:avLst/>
              <a:gdLst>
                <a:gd name="T0" fmla="*/ 3 w 13"/>
                <a:gd name="T1" fmla="*/ 10 h 33"/>
                <a:gd name="T2" fmla="*/ 6 w 13"/>
                <a:gd name="T3" fmla="*/ 8 h 33"/>
                <a:gd name="T4" fmla="*/ 6 w 13"/>
                <a:gd name="T5" fmla="*/ 0 h 33"/>
                <a:gd name="T6" fmla="*/ 0 w 13"/>
                <a:gd name="T7" fmla="*/ 0 h 33"/>
                <a:gd name="T8" fmla="*/ 0 w 13"/>
                <a:gd name="T9" fmla="*/ 8 h 33"/>
                <a:gd name="T10" fmla="*/ 3 w 13"/>
                <a:gd name="T11" fmla="*/ 6 h 33"/>
                <a:gd name="T12" fmla="*/ 3 w 13"/>
                <a:gd name="T13" fmla="*/ 10 h 33"/>
                <a:gd name="T14" fmla="*/ 6 w 13"/>
                <a:gd name="T15" fmla="*/ 10 h 33"/>
                <a:gd name="T16" fmla="*/ 6 w 13"/>
                <a:gd name="T17" fmla="*/ 8 h 33"/>
                <a:gd name="T18" fmla="*/ 3 w 13"/>
                <a:gd name="T19" fmla="*/ 1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33"/>
                <a:gd name="T32" fmla="*/ 13 w 1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33">
                  <a:moveTo>
                    <a:pt x="6" y="33"/>
                  </a:moveTo>
                  <a:lnTo>
                    <a:pt x="13" y="26"/>
                  </a:lnTo>
                  <a:lnTo>
                    <a:pt x="13" y="0"/>
                  </a:lnTo>
                  <a:lnTo>
                    <a:pt x="0" y="0"/>
                  </a:lnTo>
                  <a:lnTo>
                    <a:pt x="0" y="26"/>
                  </a:lnTo>
                  <a:lnTo>
                    <a:pt x="6" y="20"/>
                  </a:lnTo>
                  <a:lnTo>
                    <a:pt x="6" y="33"/>
                  </a:lnTo>
                  <a:lnTo>
                    <a:pt x="13" y="33"/>
                  </a:lnTo>
                  <a:lnTo>
                    <a:pt x="13" y="26"/>
                  </a:lnTo>
                  <a:lnTo>
                    <a:pt x="6" y="33"/>
                  </a:lnTo>
                  <a:close/>
                </a:path>
              </a:pathLst>
            </a:custGeom>
            <a:solidFill>
              <a:srgbClr val="25221E"/>
            </a:solidFill>
            <a:ln w="9525">
              <a:noFill/>
              <a:round/>
              <a:headEnd/>
              <a:tailEnd/>
            </a:ln>
          </p:spPr>
          <p:txBody>
            <a:bodyPr/>
            <a:lstStyle/>
            <a:p>
              <a:endParaRPr lang="fr-FR"/>
            </a:p>
          </p:txBody>
        </p:sp>
        <p:sp>
          <p:nvSpPr>
            <p:cNvPr id="79942" name="Freeform 58"/>
            <p:cNvSpPr>
              <a:spLocks noChangeAspect="1"/>
            </p:cNvSpPr>
            <p:nvPr/>
          </p:nvSpPr>
          <p:spPr bwMode="auto">
            <a:xfrm>
              <a:off x="2973" y="3193"/>
              <a:ext cx="37" cy="10"/>
            </a:xfrm>
            <a:custGeom>
              <a:avLst/>
              <a:gdLst>
                <a:gd name="T0" fmla="*/ 0 w 46"/>
                <a:gd name="T1" fmla="*/ 2 h 13"/>
                <a:gd name="T2" fmla="*/ 0 w 46"/>
                <a:gd name="T3" fmla="*/ 4 h 13"/>
                <a:gd name="T4" fmla="*/ 15 w 46"/>
                <a:gd name="T5" fmla="*/ 4 h 13"/>
                <a:gd name="T6" fmla="*/ 15 w 46"/>
                <a:gd name="T7" fmla="*/ 0 h 13"/>
                <a:gd name="T8" fmla="*/ 0 w 46"/>
                <a:gd name="T9" fmla="*/ 0 h 13"/>
                <a:gd name="T10" fmla="*/ 2 w 46"/>
                <a:gd name="T11" fmla="*/ 0 h 13"/>
                <a:gd name="T12" fmla="*/ 0 w 46"/>
                <a:gd name="T13" fmla="*/ 2 h 13"/>
                <a:gd name="T14" fmla="*/ 0 60000 65536"/>
                <a:gd name="T15" fmla="*/ 0 60000 65536"/>
                <a:gd name="T16" fmla="*/ 0 60000 65536"/>
                <a:gd name="T17" fmla="*/ 0 60000 65536"/>
                <a:gd name="T18" fmla="*/ 0 60000 65536"/>
                <a:gd name="T19" fmla="*/ 0 60000 65536"/>
                <a:gd name="T20" fmla="*/ 0 60000 65536"/>
                <a:gd name="T21" fmla="*/ 0 w 46"/>
                <a:gd name="T22" fmla="*/ 0 h 13"/>
                <a:gd name="T23" fmla="*/ 46 w 4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13">
                  <a:moveTo>
                    <a:pt x="0" y="6"/>
                  </a:moveTo>
                  <a:lnTo>
                    <a:pt x="0" y="13"/>
                  </a:lnTo>
                  <a:lnTo>
                    <a:pt x="46" y="13"/>
                  </a:lnTo>
                  <a:lnTo>
                    <a:pt x="46" y="0"/>
                  </a:lnTo>
                  <a:lnTo>
                    <a:pt x="0" y="0"/>
                  </a:lnTo>
                  <a:lnTo>
                    <a:pt x="7" y="0"/>
                  </a:lnTo>
                  <a:lnTo>
                    <a:pt x="0" y="6"/>
                  </a:lnTo>
                  <a:close/>
                </a:path>
              </a:pathLst>
            </a:custGeom>
            <a:solidFill>
              <a:srgbClr val="25221E"/>
            </a:solidFill>
            <a:ln w="9525">
              <a:noFill/>
              <a:round/>
              <a:headEnd/>
              <a:tailEnd/>
            </a:ln>
          </p:spPr>
          <p:txBody>
            <a:bodyPr/>
            <a:lstStyle/>
            <a:p>
              <a:endParaRPr lang="fr-FR"/>
            </a:p>
          </p:txBody>
        </p:sp>
        <p:sp>
          <p:nvSpPr>
            <p:cNvPr id="79943" name="Freeform 59"/>
            <p:cNvSpPr>
              <a:spLocks noChangeAspect="1"/>
            </p:cNvSpPr>
            <p:nvPr/>
          </p:nvSpPr>
          <p:spPr bwMode="auto">
            <a:xfrm>
              <a:off x="2968" y="3187"/>
              <a:ext cx="11" cy="10"/>
            </a:xfrm>
            <a:custGeom>
              <a:avLst/>
              <a:gdLst>
                <a:gd name="T0" fmla="*/ 0 w 14"/>
                <a:gd name="T1" fmla="*/ 4 h 13"/>
                <a:gd name="T2" fmla="*/ 0 w 14"/>
                <a:gd name="T3" fmla="*/ 4 h 13"/>
                <a:gd name="T4" fmla="*/ 2 w 14"/>
                <a:gd name="T5" fmla="*/ 4 h 13"/>
                <a:gd name="T6" fmla="*/ 5 w 14"/>
                <a:gd name="T7" fmla="*/ 2 h 13"/>
                <a:gd name="T8" fmla="*/ 2 w 14"/>
                <a:gd name="T9" fmla="*/ 0 h 13"/>
                <a:gd name="T10" fmla="*/ 2 w 14"/>
                <a:gd name="T11" fmla="*/ 0 h 13"/>
                <a:gd name="T12" fmla="*/ 0 w 14"/>
                <a:gd name="T13" fmla="*/ 4 h 13"/>
                <a:gd name="T14" fmla="*/ 0 60000 65536"/>
                <a:gd name="T15" fmla="*/ 0 60000 65536"/>
                <a:gd name="T16" fmla="*/ 0 60000 65536"/>
                <a:gd name="T17" fmla="*/ 0 60000 65536"/>
                <a:gd name="T18" fmla="*/ 0 60000 65536"/>
                <a:gd name="T19" fmla="*/ 0 60000 65536"/>
                <a:gd name="T20" fmla="*/ 0 60000 65536"/>
                <a:gd name="T21" fmla="*/ 0 w 14"/>
                <a:gd name="T22" fmla="*/ 0 h 13"/>
                <a:gd name="T23" fmla="*/ 14 w 14"/>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13">
                  <a:moveTo>
                    <a:pt x="0" y="13"/>
                  </a:moveTo>
                  <a:lnTo>
                    <a:pt x="0" y="13"/>
                  </a:lnTo>
                  <a:lnTo>
                    <a:pt x="7" y="13"/>
                  </a:lnTo>
                  <a:lnTo>
                    <a:pt x="14" y="7"/>
                  </a:lnTo>
                  <a:lnTo>
                    <a:pt x="7" y="0"/>
                  </a:lnTo>
                  <a:lnTo>
                    <a:pt x="0" y="13"/>
                  </a:lnTo>
                  <a:close/>
                </a:path>
              </a:pathLst>
            </a:custGeom>
            <a:solidFill>
              <a:srgbClr val="25221E"/>
            </a:solidFill>
            <a:ln w="9525">
              <a:noFill/>
              <a:round/>
              <a:headEnd/>
              <a:tailEnd/>
            </a:ln>
          </p:spPr>
          <p:txBody>
            <a:bodyPr/>
            <a:lstStyle/>
            <a:p>
              <a:endParaRPr lang="fr-FR"/>
            </a:p>
          </p:txBody>
        </p:sp>
        <p:sp>
          <p:nvSpPr>
            <p:cNvPr id="79944" name="Freeform 60"/>
            <p:cNvSpPr>
              <a:spLocks noChangeAspect="1"/>
            </p:cNvSpPr>
            <p:nvPr/>
          </p:nvSpPr>
          <p:spPr bwMode="auto">
            <a:xfrm>
              <a:off x="2963" y="3187"/>
              <a:ext cx="10" cy="10"/>
            </a:xfrm>
            <a:custGeom>
              <a:avLst/>
              <a:gdLst>
                <a:gd name="T0" fmla="*/ 0 w 13"/>
                <a:gd name="T1" fmla="*/ 0 h 13"/>
                <a:gd name="T2" fmla="*/ 0 w 13"/>
                <a:gd name="T3" fmla="*/ 2 h 13"/>
                <a:gd name="T4" fmla="*/ 2 w 13"/>
                <a:gd name="T5" fmla="*/ 4 h 13"/>
                <a:gd name="T6" fmla="*/ 4 w 13"/>
                <a:gd name="T7" fmla="*/ 0 h 13"/>
                <a:gd name="T8" fmla="*/ 4 w 13"/>
                <a:gd name="T9" fmla="*/ 0 h 13"/>
                <a:gd name="T10" fmla="*/ 4 w 13"/>
                <a:gd name="T11" fmla="*/ 0 h 13"/>
                <a:gd name="T12" fmla="*/ 0 w 13"/>
                <a:gd name="T13" fmla="*/ 0 h 13"/>
                <a:gd name="T14" fmla="*/ 0 60000 65536"/>
                <a:gd name="T15" fmla="*/ 0 60000 65536"/>
                <a:gd name="T16" fmla="*/ 0 60000 65536"/>
                <a:gd name="T17" fmla="*/ 0 60000 65536"/>
                <a:gd name="T18" fmla="*/ 0 60000 65536"/>
                <a:gd name="T19" fmla="*/ 0 60000 65536"/>
                <a:gd name="T20" fmla="*/ 0 60000 65536"/>
                <a:gd name="T21" fmla="*/ 0 w 13"/>
                <a:gd name="T22" fmla="*/ 0 h 13"/>
                <a:gd name="T23" fmla="*/ 13 w 13"/>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3">
                  <a:moveTo>
                    <a:pt x="0" y="0"/>
                  </a:moveTo>
                  <a:lnTo>
                    <a:pt x="0" y="7"/>
                  </a:lnTo>
                  <a:lnTo>
                    <a:pt x="6" y="13"/>
                  </a:lnTo>
                  <a:lnTo>
                    <a:pt x="13" y="0"/>
                  </a:lnTo>
                  <a:lnTo>
                    <a:pt x="0" y="0"/>
                  </a:lnTo>
                  <a:close/>
                </a:path>
              </a:pathLst>
            </a:custGeom>
            <a:solidFill>
              <a:srgbClr val="25221E"/>
            </a:solidFill>
            <a:ln w="9525">
              <a:noFill/>
              <a:round/>
              <a:headEnd/>
              <a:tailEnd/>
            </a:ln>
          </p:spPr>
          <p:txBody>
            <a:bodyPr/>
            <a:lstStyle/>
            <a:p>
              <a:endParaRPr lang="fr-FR"/>
            </a:p>
          </p:txBody>
        </p:sp>
        <p:sp>
          <p:nvSpPr>
            <p:cNvPr id="79945" name="Freeform 61"/>
            <p:cNvSpPr>
              <a:spLocks noChangeAspect="1"/>
            </p:cNvSpPr>
            <p:nvPr/>
          </p:nvSpPr>
          <p:spPr bwMode="auto">
            <a:xfrm>
              <a:off x="2963" y="3129"/>
              <a:ext cx="58" cy="58"/>
            </a:xfrm>
            <a:custGeom>
              <a:avLst/>
              <a:gdLst>
                <a:gd name="T0" fmla="*/ 25 w 72"/>
                <a:gd name="T1" fmla="*/ 9 h 73"/>
                <a:gd name="T2" fmla="*/ 25 w 72"/>
                <a:gd name="T3" fmla="*/ 6 h 73"/>
                <a:gd name="T4" fmla="*/ 15 w 72"/>
                <a:gd name="T5" fmla="*/ 2 h 73"/>
                <a:gd name="T6" fmla="*/ 12 w 72"/>
                <a:gd name="T7" fmla="*/ 0 h 73"/>
                <a:gd name="T8" fmla="*/ 6 w 72"/>
                <a:gd name="T9" fmla="*/ 2 h 73"/>
                <a:gd name="T10" fmla="*/ 2 w 72"/>
                <a:gd name="T11" fmla="*/ 5 h 73"/>
                <a:gd name="T12" fmla="*/ 2 w 72"/>
                <a:gd name="T13" fmla="*/ 9 h 73"/>
                <a:gd name="T14" fmla="*/ 0 w 72"/>
                <a:gd name="T15" fmla="*/ 14 h 73"/>
                <a:gd name="T16" fmla="*/ 0 w 72"/>
                <a:gd name="T17" fmla="*/ 19 h 73"/>
                <a:gd name="T18" fmla="*/ 0 w 72"/>
                <a:gd name="T19" fmla="*/ 23 h 73"/>
                <a:gd name="T20" fmla="*/ 4 w 72"/>
                <a:gd name="T21" fmla="*/ 23 h 73"/>
                <a:gd name="T22" fmla="*/ 4 w 72"/>
                <a:gd name="T23" fmla="*/ 19 h 73"/>
                <a:gd name="T24" fmla="*/ 4 w 72"/>
                <a:gd name="T25" fmla="*/ 14 h 73"/>
                <a:gd name="T26" fmla="*/ 4 w 72"/>
                <a:gd name="T27" fmla="*/ 11 h 73"/>
                <a:gd name="T28" fmla="*/ 6 w 72"/>
                <a:gd name="T29" fmla="*/ 6 h 73"/>
                <a:gd name="T30" fmla="*/ 9 w 72"/>
                <a:gd name="T31" fmla="*/ 6 h 73"/>
                <a:gd name="T32" fmla="*/ 12 w 72"/>
                <a:gd name="T33" fmla="*/ 5 h 73"/>
                <a:gd name="T34" fmla="*/ 15 w 72"/>
                <a:gd name="T35" fmla="*/ 6 h 73"/>
                <a:gd name="T36" fmla="*/ 20 w 72"/>
                <a:gd name="T37" fmla="*/ 11 h 73"/>
                <a:gd name="T38" fmla="*/ 20 w 72"/>
                <a:gd name="T39" fmla="*/ 9 h 73"/>
                <a:gd name="T40" fmla="*/ 25 w 72"/>
                <a:gd name="T41" fmla="*/ 9 h 73"/>
                <a:gd name="T42" fmla="*/ 25 w 72"/>
                <a:gd name="T43" fmla="*/ 6 h 73"/>
                <a:gd name="T44" fmla="*/ 25 w 72"/>
                <a:gd name="T45" fmla="*/ 6 h 73"/>
                <a:gd name="T46" fmla="*/ 25 w 72"/>
                <a:gd name="T47" fmla="*/ 9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2"/>
                <a:gd name="T73" fmla="*/ 0 h 73"/>
                <a:gd name="T74" fmla="*/ 72 w 72"/>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2" h="73">
                  <a:moveTo>
                    <a:pt x="72" y="27"/>
                  </a:moveTo>
                  <a:lnTo>
                    <a:pt x="72" y="20"/>
                  </a:lnTo>
                  <a:lnTo>
                    <a:pt x="46" y="7"/>
                  </a:lnTo>
                  <a:lnTo>
                    <a:pt x="33" y="0"/>
                  </a:lnTo>
                  <a:lnTo>
                    <a:pt x="20" y="7"/>
                  </a:lnTo>
                  <a:lnTo>
                    <a:pt x="6" y="14"/>
                  </a:lnTo>
                  <a:lnTo>
                    <a:pt x="6" y="27"/>
                  </a:lnTo>
                  <a:lnTo>
                    <a:pt x="0" y="47"/>
                  </a:lnTo>
                  <a:lnTo>
                    <a:pt x="0" y="60"/>
                  </a:lnTo>
                  <a:lnTo>
                    <a:pt x="0" y="73"/>
                  </a:lnTo>
                  <a:lnTo>
                    <a:pt x="13" y="73"/>
                  </a:lnTo>
                  <a:lnTo>
                    <a:pt x="13" y="60"/>
                  </a:lnTo>
                  <a:lnTo>
                    <a:pt x="13" y="47"/>
                  </a:lnTo>
                  <a:lnTo>
                    <a:pt x="13" y="34"/>
                  </a:lnTo>
                  <a:lnTo>
                    <a:pt x="20" y="20"/>
                  </a:lnTo>
                  <a:lnTo>
                    <a:pt x="26" y="20"/>
                  </a:lnTo>
                  <a:lnTo>
                    <a:pt x="33" y="14"/>
                  </a:lnTo>
                  <a:lnTo>
                    <a:pt x="46" y="20"/>
                  </a:lnTo>
                  <a:lnTo>
                    <a:pt x="59" y="34"/>
                  </a:lnTo>
                  <a:lnTo>
                    <a:pt x="59" y="27"/>
                  </a:lnTo>
                  <a:lnTo>
                    <a:pt x="72" y="27"/>
                  </a:lnTo>
                  <a:lnTo>
                    <a:pt x="72" y="20"/>
                  </a:lnTo>
                  <a:lnTo>
                    <a:pt x="72" y="27"/>
                  </a:lnTo>
                  <a:close/>
                </a:path>
              </a:pathLst>
            </a:custGeom>
            <a:solidFill>
              <a:srgbClr val="25221E"/>
            </a:solidFill>
            <a:ln w="9525">
              <a:noFill/>
              <a:round/>
              <a:headEnd/>
              <a:tailEnd/>
            </a:ln>
          </p:spPr>
          <p:txBody>
            <a:bodyPr/>
            <a:lstStyle/>
            <a:p>
              <a:endParaRPr lang="fr-FR"/>
            </a:p>
          </p:txBody>
        </p:sp>
        <p:sp>
          <p:nvSpPr>
            <p:cNvPr id="79946" name="Freeform 62"/>
            <p:cNvSpPr>
              <a:spLocks noChangeAspect="1"/>
            </p:cNvSpPr>
            <p:nvPr/>
          </p:nvSpPr>
          <p:spPr bwMode="auto">
            <a:xfrm>
              <a:off x="3013" y="3150"/>
              <a:ext cx="11" cy="1"/>
            </a:xfrm>
            <a:custGeom>
              <a:avLst/>
              <a:gdLst>
                <a:gd name="T0" fmla="*/ 0 w 13"/>
                <a:gd name="T1" fmla="*/ 0 h 1"/>
                <a:gd name="T2" fmla="*/ 6 w 13"/>
                <a:gd name="T3" fmla="*/ 0 h 1"/>
                <a:gd name="T4" fmla="*/ 6 w 13"/>
                <a:gd name="T5" fmla="*/ 0 h 1"/>
                <a:gd name="T6" fmla="*/ 0 w 13"/>
                <a:gd name="T7" fmla="*/ 0 h 1"/>
                <a:gd name="T8" fmla="*/ 0 w 13"/>
                <a:gd name="T9" fmla="*/ 0 h 1"/>
                <a:gd name="T10" fmla="*/ 6 w 13"/>
                <a:gd name="T11" fmla="*/ 0 h 1"/>
                <a:gd name="T12" fmla="*/ 0 w 13"/>
                <a:gd name="T13" fmla="*/ 0 h 1"/>
                <a:gd name="T14" fmla="*/ 0 60000 65536"/>
                <a:gd name="T15" fmla="*/ 0 60000 65536"/>
                <a:gd name="T16" fmla="*/ 0 60000 65536"/>
                <a:gd name="T17" fmla="*/ 0 60000 65536"/>
                <a:gd name="T18" fmla="*/ 0 60000 65536"/>
                <a:gd name="T19" fmla="*/ 0 60000 65536"/>
                <a:gd name="T20" fmla="*/ 0 60000 65536"/>
                <a:gd name="T21" fmla="*/ 0 w 13"/>
                <a:gd name="T22" fmla="*/ 0 h 1"/>
                <a:gd name="T23" fmla="*/ 13 w 13"/>
                <a:gd name="T24" fmla="*/ 1 h 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
                  <a:moveTo>
                    <a:pt x="0" y="0"/>
                  </a:moveTo>
                  <a:lnTo>
                    <a:pt x="13" y="0"/>
                  </a:lnTo>
                  <a:lnTo>
                    <a:pt x="0" y="0"/>
                  </a:lnTo>
                  <a:lnTo>
                    <a:pt x="13" y="0"/>
                  </a:lnTo>
                  <a:lnTo>
                    <a:pt x="0" y="0"/>
                  </a:lnTo>
                  <a:close/>
                </a:path>
              </a:pathLst>
            </a:custGeom>
            <a:solidFill>
              <a:srgbClr val="25221E"/>
            </a:solidFill>
            <a:ln w="9525">
              <a:noFill/>
              <a:round/>
              <a:headEnd/>
              <a:tailEnd/>
            </a:ln>
          </p:spPr>
          <p:txBody>
            <a:bodyPr/>
            <a:lstStyle/>
            <a:p>
              <a:endParaRPr lang="fr-FR"/>
            </a:p>
          </p:txBody>
        </p:sp>
        <p:sp>
          <p:nvSpPr>
            <p:cNvPr id="79947" name="Freeform 63"/>
            <p:cNvSpPr>
              <a:spLocks noChangeAspect="1"/>
            </p:cNvSpPr>
            <p:nvPr/>
          </p:nvSpPr>
          <p:spPr bwMode="auto">
            <a:xfrm>
              <a:off x="3013" y="3145"/>
              <a:ext cx="16" cy="11"/>
            </a:xfrm>
            <a:custGeom>
              <a:avLst/>
              <a:gdLst>
                <a:gd name="T0" fmla="*/ 6 w 20"/>
                <a:gd name="T1" fmla="*/ 2 h 14"/>
                <a:gd name="T2" fmla="*/ 4 w 20"/>
                <a:gd name="T3" fmla="*/ 0 h 14"/>
                <a:gd name="T4" fmla="*/ 4 w 20"/>
                <a:gd name="T5" fmla="*/ 0 h 14"/>
                <a:gd name="T6" fmla="*/ 4 w 20"/>
                <a:gd name="T7" fmla="*/ 0 h 14"/>
                <a:gd name="T8" fmla="*/ 4 w 20"/>
                <a:gd name="T9" fmla="*/ 0 h 14"/>
                <a:gd name="T10" fmla="*/ 4 w 20"/>
                <a:gd name="T11" fmla="*/ 0 h 14"/>
                <a:gd name="T12" fmla="*/ 2 w 20"/>
                <a:gd name="T13" fmla="*/ 0 h 14"/>
                <a:gd name="T14" fmla="*/ 0 w 20"/>
                <a:gd name="T15" fmla="*/ 0 h 14"/>
                <a:gd name="T16" fmla="*/ 0 w 20"/>
                <a:gd name="T17" fmla="*/ 2 h 14"/>
                <a:gd name="T18" fmla="*/ 0 w 20"/>
                <a:gd name="T19" fmla="*/ 2 h 14"/>
                <a:gd name="T20" fmla="*/ 4 w 20"/>
                <a:gd name="T21" fmla="*/ 2 h 14"/>
                <a:gd name="T22" fmla="*/ 4 w 20"/>
                <a:gd name="T23" fmla="*/ 2 h 14"/>
                <a:gd name="T24" fmla="*/ 4 w 20"/>
                <a:gd name="T25" fmla="*/ 5 h 14"/>
                <a:gd name="T26" fmla="*/ 2 w 20"/>
                <a:gd name="T27" fmla="*/ 5 h 14"/>
                <a:gd name="T28" fmla="*/ 2 w 20"/>
                <a:gd name="T29" fmla="*/ 5 h 14"/>
                <a:gd name="T30" fmla="*/ 2 w 20"/>
                <a:gd name="T31" fmla="*/ 5 h 14"/>
                <a:gd name="T32" fmla="*/ 2 w 20"/>
                <a:gd name="T33" fmla="*/ 5 h 14"/>
                <a:gd name="T34" fmla="*/ 4 w 20"/>
                <a:gd name="T35" fmla="*/ 5 h 14"/>
                <a:gd name="T36" fmla="*/ 4 w 20"/>
                <a:gd name="T37" fmla="*/ 5 h 14"/>
                <a:gd name="T38" fmla="*/ 2 w 20"/>
                <a:gd name="T39" fmla="*/ 5 h 14"/>
                <a:gd name="T40" fmla="*/ 6 w 20"/>
                <a:gd name="T41" fmla="*/ 2 h 14"/>
                <a:gd name="T42" fmla="*/ 6 w 20"/>
                <a:gd name="T43" fmla="*/ 0 h 14"/>
                <a:gd name="T44" fmla="*/ 4 w 20"/>
                <a:gd name="T45" fmla="*/ 0 h 14"/>
                <a:gd name="T46" fmla="*/ 6 w 20"/>
                <a:gd name="T47" fmla="*/ 2 h 1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
                <a:gd name="T73" fmla="*/ 0 h 14"/>
                <a:gd name="T74" fmla="*/ 20 w 20"/>
                <a:gd name="T75" fmla="*/ 14 h 1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 h="14">
                  <a:moveTo>
                    <a:pt x="20" y="7"/>
                  </a:moveTo>
                  <a:lnTo>
                    <a:pt x="13" y="0"/>
                  </a:lnTo>
                  <a:lnTo>
                    <a:pt x="7" y="0"/>
                  </a:lnTo>
                  <a:lnTo>
                    <a:pt x="0" y="0"/>
                  </a:lnTo>
                  <a:lnTo>
                    <a:pt x="0" y="7"/>
                  </a:lnTo>
                  <a:lnTo>
                    <a:pt x="13" y="7"/>
                  </a:lnTo>
                  <a:lnTo>
                    <a:pt x="13" y="14"/>
                  </a:lnTo>
                  <a:lnTo>
                    <a:pt x="7" y="14"/>
                  </a:lnTo>
                  <a:lnTo>
                    <a:pt x="13" y="14"/>
                  </a:lnTo>
                  <a:lnTo>
                    <a:pt x="7" y="14"/>
                  </a:lnTo>
                  <a:lnTo>
                    <a:pt x="20" y="7"/>
                  </a:lnTo>
                  <a:lnTo>
                    <a:pt x="20" y="0"/>
                  </a:lnTo>
                  <a:lnTo>
                    <a:pt x="13" y="0"/>
                  </a:lnTo>
                  <a:lnTo>
                    <a:pt x="20" y="7"/>
                  </a:lnTo>
                  <a:close/>
                </a:path>
              </a:pathLst>
            </a:custGeom>
            <a:solidFill>
              <a:srgbClr val="25221E"/>
            </a:solidFill>
            <a:ln w="9525">
              <a:noFill/>
              <a:round/>
              <a:headEnd/>
              <a:tailEnd/>
            </a:ln>
          </p:spPr>
          <p:txBody>
            <a:bodyPr/>
            <a:lstStyle/>
            <a:p>
              <a:endParaRPr lang="fr-FR"/>
            </a:p>
          </p:txBody>
        </p:sp>
        <p:sp>
          <p:nvSpPr>
            <p:cNvPr id="79948" name="Freeform 64"/>
            <p:cNvSpPr>
              <a:spLocks noChangeAspect="1"/>
            </p:cNvSpPr>
            <p:nvPr/>
          </p:nvSpPr>
          <p:spPr bwMode="auto">
            <a:xfrm>
              <a:off x="3019" y="3150"/>
              <a:ext cx="58" cy="16"/>
            </a:xfrm>
            <a:custGeom>
              <a:avLst/>
              <a:gdLst>
                <a:gd name="T0" fmla="*/ 18 w 73"/>
                <a:gd name="T1" fmla="*/ 2 h 20"/>
                <a:gd name="T2" fmla="*/ 21 w 73"/>
                <a:gd name="T3" fmla="*/ 0 h 20"/>
                <a:gd name="T4" fmla="*/ 18 w 73"/>
                <a:gd name="T5" fmla="*/ 0 h 20"/>
                <a:gd name="T6" fmla="*/ 17 w 73"/>
                <a:gd name="T7" fmla="*/ 0 h 20"/>
                <a:gd name="T8" fmla="*/ 14 w 73"/>
                <a:gd name="T9" fmla="*/ 0 h 20"/>
                <a:gd name="T10" fmla="*/ 11 w 73"/>
                <a:gd name="T11" fmla="*/ 2 h 20"/>
                <a:gd name="T12" fmla="*/ 9 w 73"/>
                <a:gd name="T13" fmla="*/ 2 h 20"/>
                <a:gd name="T14" fmla="*/ 6 w 73"/>
                <a:gd name="T15" fmla="*/ 2 h 20"/>
                <a:gd name="T16" fmla="*/ 4 w 73"/>
                <a:gd name="T17" fmla="*/ 0 h 20"/>
                <a:gd name="T18" fmla="*/ 4 w 73"/>
                <a:gd name="T19" fmla="*/ 0 h 20"/>
                <a:gd name="T20" fmla="*/ 0 w 73"/>
                <a:gd name="T21" fmla="*/ 2 h 20"/>
                <a:gd name="T22" fmla="*/ 2 w 73"/>
                <a:gd name="T23" fmla="*/ 4 h 20"/>
                <a:gd name="T24" fmla="*/ 6 w 73"/>
                <a:gd name="T25" fmla="*/ 4 h 20"/>
                <a:gd name="T26" fmla="*/ 9 w 73"/>
                <a:gd name="T27" fmla="*/ 6 h 20"/>
                <a:gd name="T28" fmla="*/ 13 w 73"/>
                <a:gd name="T29" fmla="*/ 6 h 20"/>
                <a:gd name="T30" fmla="*/ 14 w 73"/>
                <a:gd name="T31" fmla="*/ 4 h 20"/>
                <a:gd name="T32" fmla="*/ 17 w 73"/>
                <a:gd name="T33" fmla="*/ 4 h 20"/>
                <a:gd name="T34" fmla="*/ 18 w 73"/>
                <a:gd name="T35" fmla="*/ 4 h 20"/>
                <a:gd name="T36" fmla="*/ 21 w 73"/>
                <a:gd name="T37" fmla="*/ 4 h 20"/>
                <a:gd name="T38" fmla="*/ 23 w 73"/>
                <a:gd name="T39" fmla="*/ 2 h 20"/>
                <a:gd name="T40" fmla="*/ 21 w 73"/>
                <a:gd name="T41" fmla="*/ 4 h 20"/>
                <a:gd name="T42" fmla="*/ 23 w 73"/>
                <a:gd name="T43" fmla="*/ 4 h 20"/>
                <a:gd name="T44" fmla="*/ 23 w 73"/>
                <a:gd name="T45" fmla="*/ 2 h 20"/>
                <a:gd name="T46" fmla="*/ 18 w 73"/>
                <a:gd name="T47" fmla="*/ 2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
                <a:gd name="T73" fmla="*/ 0 h 20"/>
                <a:gd name="T74" fmla="*/ 73 w 73"/>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 h="20">
                  <a:moveTo>
                    <a:pt x="59" y="7"/>
                  </a:moveTo>
                  <a:lnTo>
                    <a:pt x="66" y="0"/>
                  </a:lnTo>
                  <a:lnTo>
                    <a:pt x="59" y="0"/>
                  </a:lnTo>
                  <a:lnTo>
                    <a:pt x="53" y="0"/>
                  </a:lnTo>
                  <a:lnTo>
                    <a:pt x="46" y="0"/>
                  </a:lnTo>
                  <a:lnTo>
                    <a:pt x="33" y="7"/>
                  </a:lnTo>
                  <a:lnTo>
                    <a:pt x="26" y="7"/>
                  </a:lnTo>
                  <a:lnTo>
                    <a:pt x="20" y="7"/>
                  </a:lnTo>
                  <a:lnTo>
                    <a:pt x="13" y="0"/>
                  </a:lnTo>
                  <a:lnTo>
                    <a:pt x="0" y="7"/>
                  </a:lnTo>
                  <a:lnTo>
                    <a:pt x="6" y="13"/>
                  </a:lnTo>
                  <a:lnTo>
                    <a:pt x="20" y="13"/>
                  </a:lnTo>
                  <a:lnTo>
                    <a:pt x="26" y="20"/>
                  </a:lnTo>
                  <a:lnTo>
                    <a:pt x="40" y="20"/>
                  </a:lnTo>
                  <a:lnTo>
                    <a:pt x="46" y="13"/>
                  </a:lnTo>
                  <a:lnTo>
                    <a:pt x="53" y="13"/>
                  </a:lnTo>
                  <a:lnTo>
                    <a:pt x="59" y="13"/>
                  </a:lnTo>
                  <a:lnTo>
                    <a:pt x="66" y="13"/>
                  </a:lnTo>
                  <a:lnTo>
                    <a:pt x="73" y="7"/>
                  </a:lnTo>
                  <a:lnTo>
                    <a:pt x="66" y="13"/>
                  </a:lnTo>
                  <a:lnTo>
                    <a:pt x="73" y="13"/>
                  </a:lnTo>
                  <a:lnTo>
                    <a:pt x="73" y="7"/>
                  </a:lnTo>
                  <a:lnTo>
                    <a:pt x="59" y="7"/>
                  </a:lnTo>
                  <a:close/>
                </a:path>
              </a:pathLst>
            </a:custGeom>
            <a:solidFill>
              <a:srgbClr val="25221E"/>
            </a:solidFill>
            <a:ln w="9525">
              <a:noFill/>
              <a:round/>
              <a:headEnd/>
              <a:tailEnd/>
            </a:ln>
          </p:spPr>
          <p:txBody>
            <a:bodyPr/>
            <a:lstStyle/>
            <a:p>
              <a:endParaRPr lang="fr-FR"/>
            </a:p>
          </p:txBody>
        </p:sp>
        <p:sp>
          <p:nvSpPr>
            <p:cNvPr id="79949" name="Freeform 65"/>
            <p:cNvSpPr>
              <a:spLocks noChangeAspect="1"/>
            </p:cNvSpPr>
            <p:nvPr/>
          </p:nvSpPr>
          <p:spPr bwMode="auto">
            <a:xfrm>
              <a:off x="3066" y="3092"/>
              <a:ext cx="11" cy="64"/>
            </a:xfrm>
            <a:custGeom>
              <a:avLst/>
              <a:gdLst>
                <a:gd name="T0" fmla="*/ 2 w 14"/>
                <a:gd name="T1" fmla="*/ 4 h 80"/>
                <a:gd name="T2" fmla="*/ 0 w 14"/>
                <a:gd name="T3" fmla="*/ 2 h 80"/>
                <a:gd name="T4" fmla="*/ 0 w 14"/>
                <a:gd name="T5" fmla="*/ 26 h 80"/>
                <a:gd name="T6" fmla="*/ 5 w 14"/>
                <a:gd name="T7" fmla="*/ 26 h 80"/>
                <a:gd name="T8" fmla="*/ 5 w 14"/>
                <a:gd name="T9" fmla="*/ 2 h 80"/>
                <a:gd name="T10" fmla="*/ 2 w 14"/>
                <a:gd name="T11" fmla="*/ 0 h 80"/>
                <a:gd name="T12" fmla="*/ 5 w 14"/>
                <a:gd name="T13" fmla="*/ 2 h 80"/>
                <a:gd name="T14" fmla="*/ 5 w 14"/>
                <a:gd name="T15" fmla="*/ 0 h 80"/>
                <a:gd name="T16" fmla="*/ 2 w 14"/>
                <a:gd name="T17" fmla="*/ 0 h 80"/>
                <a:gd name="T18" fmla="*/ 2 w 14"/>
                <a:gd name="T19" fmla="*/ 4 h 8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80"/>
                <a:gd name="T32" fmla="*/ 14 w 14"/>
                <a:gd name="T33" fmla="*/ 80 h 8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80">
                  <a:moveTo>
                    <a:pt x="7" y="13"/>
                  </a:moveTo>
                  <a:lnTo>
                    <a:pt x="0" y="7"/>
                  </a:lnTo>
                  <a:lnTo>
                    <a:pt x="0" y="80"/>
                  </a:lnTo>
                  <a:lnTo>
                    <a:pt x="14" y="80"/>
                  </a:lnTo>
                  <a:lnTo>
                    <a:pt x="14" y="7"/>
                  </a:lnTo>
                  <a:lnTo>
                    <a:pt x="7" y="0"/>
                  </a:lnTo>
                  <a:lnTo>
                    <a:pt x="14" y="7"/>
                  </a:lnTo>
                  <a:lnTo>
                    <a:pt x="14" y="0"/>
                  </a:lnTo>
                  <a:lnTo>
                    <a:pt x="7" y="0"/>
                  </a:lnTo>
                  <a:lnTo>
                    <a:pt x="7" y="13"/>
                  </a:lnTo>
                  <a:close/>
                </a:path>
              </a:pathLst>
            </a:custGeom>
            <a:solidFill>
              <a:srgbClr val="25221E"/>
            </a:solidFill>
            <a:ln w="9525">
              <a:noFill/>
              <a:round/>
              <a:headEnd/>
              <a:tailEnd/>
            </a:ln>
          </p:spPr>
          <p:txBody>
            <a:bodyPr/>
            <a:lstStyle/>
            <a:p>
              <a:endParaRPr lang="fr-FR"/>
            </a:p>
          </p:txBody>
        </p:sp>
        <p:sp>
          <p:nvSpPr>
            <p:cNvPr id="79950" name="Freeform 66"/>
            <p:cNvSpPr>
              <a:spLocks noChangeAspect="1"/>
            </p:cNvSpPr>
            <p:nvPr/>
          </p:nvSpPr>
          <p:spPr bwMode="auto">
            <a:xfrm>
              <a:off x="3035" y="3092"/>
              <a:ext cx="37" cy="10"/>
            </a:xfrm>
            <a:custGeom>
              <a:avLst/>
              <a:gdLst>
                <a:gd name="T0" fmla="*/ 0 w 46"/>
                <a:gd name="T1" fmla="*/ 2 h 13"/>
                <a:gd name="T2" fmla="*/ 2 w 46"/>
                <a:gd name="T3" fmla="*/ 4 h 13"/>
                <a:gd name="T4" fmla="*/ 15 w 46"/>
                <a:gd name="T5" fmla="*/ 4 h 13"/>
                <a:gd name="T6" fmla="*/ 15 w 46"/>
                <a:gd name="T7" fmla="*/ 0 h 13"/>
                <a:gd name="T8" fmla="*/ 2 w 46"/>
                <a:gd name="T9" fmla="*/ 0 h 13"/>
                <a:gd name="T10" fmla="*/ 4 w 46"/>
                <a:gd name="T11" fmla="*/ 2 h 13"/>
                <a:gd name="T12" fmla="*/ 0 w 46"/>
                <a:gd name="T13" fmla="*/ 2 h 13"/>
                <a:gd name="T14" fmla="*/ 0 w 46"/>
                <a:gd name="T15" fmla="*/ 4 h 13"/>
                <a:gd name="T16" fmla="*/ 2 w 46"/>
                <a:gd name="T17" fmla="*/ 4 h 13"/>
                <a:gd name="T18" fmla="*/ 0 w 46"/>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6"/>
                <a:gd name="T31" fmla="*/ 0 h 13"/>
                <a:gd name="T32" fmla="*/ 46 w 4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6" h="13">
                  <a:moveTo>
                    <a:pt x="0" y="7"/>
                  </a:moveTo>
                  <a:lnTo>
                    <a:pt x="6" y="13"/>
                  </a:lnTo>
                  <a:lnTo>
                    <a:pt x="46" y="13"/>
                  </a:lnTo>
                  <a:lnTo>
                    <a:pt x="46" y="0"/>
                  </a:lnTo>
                  <a:lnTo>
                    <a:pt x="6" y="0"/>
                  </a:lnTo>
                  <a:lnTo>
                    <a:pt x="13" y="7"/>
                  </a:lnTo>
                  <a:lnTo>
                    <a:pt x="0" y="7"/>
                  </a:lnTo>
                  <a:lnTo>
                    <a:pt x="0" y="13"/>
                  </a:lnTo>
                  <a:lnTo>
                    <a:pt x="6" y="13"/>
                  </a:lnTo>
                  <a:lnTo>
                    <a:pt x="0" y="7"/>
                  </a:lnTo>
                  <a:close/>
                </a:path>
              </a:pathLst>
            </a:custGeom>
            <a:solidFill>
              <a:srgbClr val="25221E"/>
            </a:solidFill>
            <a:ln w="9525">
              <a:noFill/>
              <a:round/>
              <a:headEnd/>
              <a:tailEnd/>
            </a:ln>
          </p:spPr>
          <p:txBody>
            <a:bodyPr/>
            <a:lstStyle/>
            <a:p>
              <a:endParaRPr lang="fr-FR"/>
            </a:p>
          </p:txBody>
        </p:sp>
        <p:sp>
          <p:nvSpPr>
            <p:cNvPr id="79951" name="Freeform 67"/>
            <p:cNvSpPr>
              <a:spLocks noChangeAspect="1"/>
            </p:cNvSpPr>
            <p:nvPr/>
          </p:nvSpPr>
          <p:spPr bwMode="auto">
            <a:xfrm>
              <a:off x="3029" y="3060"/>
              <a:ext cx="16" cy="37"/>
            </a:xfrm>
            <a:custGeom>
              <a:avLst/>
              <a:gdLst>
                <a:gd name="T0" fmla="*/ 2 w 20"/>
                <a:gd name="T1" fmla="*/ 0 h 47"/>
                <a:gd name="T2" fmla="*/ 0 w 20"/>
                <a:gd name="T3" fmla="*/ 2 h 47"/>
                <a:gd name="T4" fmla="*/ 0 w 20"/>
                <a:gd name="T5" fmla="*/ 2 h 47"/>
                <a:gd name="T6" fmla="*/ 0 w 20"/>
                <a:gd name="T7" fmla="*/ 5 h 47"/>
                <a:gd name="T8" fmla="*/ 0 w 20"/>
                <a:gd name="T9" fmla="*/ 6 h 47"/>
                <a:gd name="T10" fmla="*/ 2 w 20"/>
                <a:gd name="T11" fmla="*/ 8 h 47"/>
                <a:gd name="T12" fmla="*/ 2 w 20"/>
                <a:gd name="T13" fmla="*/ 10 h 47"/>
                <a:gd name="T14" fmla="*/ 2 w 20"/>
                <a:gd name="T15" fmla="*/ 12 h 47"/>
                <a:gd name="T16" fmla="*/ 2 w 20"/>
                <a:gd name="T17" fmla="*/ 12 h 47"/>
                <a:gd name="T18" fmla="*/ 2 w 20"/>
                <a:gd name="T19" fmla="*/ 14 h 47"/>
                <a:gd name="T20" fmla="*/ 6 w 20"/>
                <a:gd name="T21" fmla="*/ 14 h 47"/>
                <a:gd name="T22" fmla="*/ 6 w 20"/>
                <a:gd name="T23" fmla="*/ 12 h 47"/>
                <a:gd name="T24" fmla="*/ 6 w 20"/>
                <a:gd name="T25" fmla="*/ 10 h 47"/>
                <a:gd name="T26" fmla="*/ 6 w 20"/>
                <a:gd name="T27" fmla="*/ 10 h 47"/>
                <a:gd name="T28" fmla="*/ 4 w 20"/>
                <a:gd name="T29" fmla="*/ 8 h 47"/>
                <a:gd name="T30" fmla="*/ 4 w 20"/>
                <a:gd name="T31" fmla="*/ 6 h 47"/>
                <a:gd name="T32" fmla="*/ 4 w 20"/>
                <a:gd name="T33" fmla="*/ 5 h 47"/>
                <a:gd name="T34" fmla="*/ 4 w 20"/>
                <a:gd name="T35" fmla="*/ 2 h 47"/>
                <a:gd name="T36" fmla="*/ 4 w 20"/>
                <a:gd name="T37" fmla="*/ 2 h 47"/>
                <a:gd name="T38" fmla="*/ 4 w 20"/>
                <a:gd name="T39" fmla="*/ 2 h 47"/>
                <a:gd name="T40" fmla="*/ 2 w 20"/>
                <a:gd name="T41" fmla="*/ 0 h 4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
                <a:gd name="T64" fmla="*/ 0 h 47"/>
                <a:gd name="T65" fmla="*/ 20 w 20"/>
                <a:gd name="T66" fmla="*/ 47 h 4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 h="47">
                  <a:moveTo>
                    <a:pt x="7" y="0"/>
                  </a:moveTo>
                  <a:lnTo>
                    <a:pt x="0" y="7"/>
                  </a:lnTo>
                  <a:lnTo>
                    <a:pt x="0" y="14"/>
                  </a:lnTo>
                  <a:lnTo>
                    <a:pt x="0" y="20"/>
                  </a:lnTo>
                  <a:lnTo>
                    <a:pt x="7" y="27"/>
                  </a:lnTo>
                  <a:lnTo>
                    <a:pt x="7" y="34"/>
                  </a:lnTo>
                  <a:lnTo>
                    <a:pt x="7" y="40"/>
                  </a:lnTo>
                  <a:lnTo>
                    <a:pt x="7" y="47"/>
                  </a:lnTo>
                  <a:lnTo>
                    <a:pt x="20" y="47"/>
                  </a:lnTo>
                  <a:lnTo>
                    <a:pt x="20" y="40"/>
                  </a:lnTo>
                  <a:lnTo>
                    <a:pt x="20" y="34"/>
                  </a:lnTo>
                  <a:lnTo>
                    <a:pt x="13" y="27"/>
                  </a:lnTo>
                  <a:lnTo>
                    <a:pt x="13" y="20"/>
                  </a:lnTo>
                  <a:lnTo>
                    <a:pt x="13" y="14"/>
                  </a:lnTo>
                  <a:lnTo>
                    <a:pt x="13" y="7"/>
                  </a:lnTo>
                  <a:lnTo>
                    <a:pt x="7" y="0"/>
                  </a:lnTo>
                  <a:close/>
                </a:path>
              </a:pathLst>
            </a:custGeom>
            <a:solidFill>
              <a:srgbClr val="25221E"/>
            </a:solidFill>
            <a:ln w="9525">
              <a:noFill/>
              <a:round/>
              <a:headEnd/>
              <a:tailEnd/>
            </a:ln>
          </p:spPr>
          <p:txBody>
            <a:bodyPr/>
            <a:lstStyle/>
            <a:p>
              <a:endParaRPr lang="fr-FR"/>
            </a:p>
          </p:txBody>
        </p:sp>
        <p:sp>
          <p:nvSpPr>
            <p:cNvPr id="79952" name="Freeform 68"/>
            <p:cNvSpPr>
              <a:spLocks noChangeAspect="1"/>
            </p:cNvSpPr>
            <p:nvPr/>
          </p:nvSpPr>
          <p:spPr bwMode="auto">
            <a:xfrm>
              <a:off x="3035" y="3045"/>
              <a:ext cx="73" cy="20"/>
            </a:xfrm>
            <a:custGeom>
              <a:avLst/>
              <a:gdLst>
                <a:gd name="T0" fmla="*/ 29 w 92"/>
                <a:gd name="T1" fmla="*/ 4 h 26"/>
                <a:gd name="T2" fmla="*/ 27 w 92"/>
                <a:gd name="T3" fmla="*/ 2 h 26"/>
                <a:gd name="T4" fmla="*/ 25 w 92"/>
                <a:gd name="T5" fmla="*/ 2 h 26"/>
                <a:gd name="T6" fmla="*/ 21 w 92"/>
                <a:gd name="T7" fmla="*/ 2 h 26"/>
                <a:gd name="T8" fmla="*/ 18 w 92"/>
                <a:gd name="T9" fmla="*/ 2 h 26"/>
                <a:gd name="T10" fmla="*/ 14 w 92"/>
                <a:gd name="T11" fmla="*/ 0 h 26"/>
                <a:gd name="T12" fmla="*/ 10 w 92"/>
                <a:gd name="T13" fmla="*/ 0 h 26"/>
                <a:gd name="T14" fmla="*/ 6 w 92"/>
                <a:gd name="T15" fmla="*/ 2 h 26"/>
                <a:gd name="T16" fmla="*/ 2 w 92"/>
                <a:gd name="T17" fmla="*/ 2 h 26"/>
                <a:gd name="T18" fmla="*/ 0 w 92"/>
                <a:gd name="T19" fmla="*/ 5 h 26"/>
                <a:gd name="T20" fmla="*/ 2 w 92"/>
                <a:gd name="T21" fmla="*/ 7 h 26"/>
                <a:gd name="T22" fmla="*/ 4 w 92"/>
                <a:gd name="T23" fmla="*/ 5 h 26"/>
                <a:gd name="T24" fmla="*/ 8 w 92"/>
                <a:gd name="T25" fmla="*/ 4 h 26"/>
                <a:gd name="T26" fmla="*/ 10 w 92"/>
                <a:gd name="T27" fmla="*/ 4 h 26"/>
                <a:gd name="T28" fmla="*/ 14 w 92"/>
                <a:gd name="T29" fmla="*/ 4 h 26"/>
                <a:gd name="T30" fmla="*/ 17 w 92"/>
                <a:gd name="T31" fmla="*/ 4 h 26"/>
                <a:gd name="T32" fmla="*/ 21 w 92"/>
                <a:gd name="T33" fmla="*/ 5 h 26"/>
                <a:gd name="T34" fmla="*/ 25 w 92"/>
                <a:gd name="T35" fmla="*/ 5 h 26"/>
                <a:gd name="T36" fmla="*/ 27 w 92"/>
                <a:gd name="T37" fmla="*/ 5 h 26"/>
                <a:gd name="T38" fmla="*/ 27 w 92"/>
                <a:gd name="T39" fmla="*/ 5 h 26"/>
                <a:gd name="T40" fmla="*/ 29 w 92"/>
                <a:gd name="T41" fmla="*/ 4 h 26"/>
                <a:gd name="T42" fmla="*/ 29 w 92"/>
                <a:gd name="T43" fmla="*/ 2 h 26"/>
                <a:gd name="T44" fmla="*/ 27 w 92"/>
                <a:gd name="T45" fmla="*/ 2 h 26"/>
                <a:gd name="T46" fmla="*/ 29 w 92"/>
                <a:gd name="T47" fmla="*/ 4 h 2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2"/>
                <a:gd name="T73" fmla="*/ 0 h 26"/>
                <a:gd name="T74" fmla="*/ 92 w 92"/>
                <a:gd name="T75" fmla="*/ 26 h 2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2" h="26">
                  <a:moveTo>
                    <a:pt x="92" y="13"/>
                  </a:moveTo>
                  <a:lnTo>
                    <a:pt x="86" y="6"/>
                  </a:lnTo>
                  <a:lnTo>
                    <a:pt x="79" y="6"/>
                  </a:lnTo>
                  <a:lnTo>
                    <a:pt x="66" y="6"/>
                  </a:lnTo>
                  <a:lnTo>
                    <a:pt x="59" y="6"/>
                  </a:lnTo>
                  <a:lnTo>
                    <a:pt x="46" y="0"/>
                  </a:lnTo>
                  <a:lnTo>
                    <a:pt x="33" y="0"/>
                  </a:lnTo>
                  <a:lnTo>
                    <a:pt x="20" y="6"/>
                  </a:lnTo>
                  <a:lnTo>
                    <a:pt x="6" y="6"/>
                  </a:lnTo>
                  <a:lnTo>
                    <a:pt x="0" y="19"/>
                  </a:lnTo>
                  <a:lnTo>
                    <a:pt x="6" y="26"/>
                  </a:lnTo>
                  <a:lnTo>
                    <a:pt x="13" y="19"/>
                  </a:lnTo>
                  <a:lnTo>
                    <a:pt x="26" y="13"/>
                  </a:lnTo>
                  <a:lnTo>
                    <a:pt x="33" y="13"/>
                  </a:lnTo>
                  <a:lnTo>
                    <a:pt x="46" y="13"/>
                  </a:lnTo>
                  <a:lnTo>
                    <a:pt x="53" y="13"/>
                  </a:lnTo>
                  <a:lnTo>
                    <a:pt x="66" y="19"/>
                  </a:lnTo>
                  <a:lnTo>
                    <a:pt x="79" y="19"/>
                  </a:lnTo>
                  <a:lnTo>
                    <a:pt x="86" y="19"/>
                  </a:lnTo>
                  <a:lnTo>
                    <a:pt x="92" y="13"/>
                  </a:lnTo>
                  <a:lnTo>
                    <a:pt x="92" y="6"/>
                  </a:lnTo>
                  <a:lnTo>
                    <a:pt x="86" y="6"/>
                  </a:lnTo>
                  <a:lnTo>
                    <a:pt x="92" y="13"/>
                  </a:lnTo>
                  <a:close/>
                </a:path>
              </a:pathLst>
            </a:custGeom>
            <a:solidFill>
              <a:srgbClr val="25221E"/>
            </a:solidFill>
            <a:ln w="9525">
              <a:noFill/>
              <a:round/>
              <a:headEnd/>
              <a:tailEnd/>
            </a:ln>
          </p:spPr>
          <p:txBody>
            <a:bodyPr/>
            <a:lstStyle/>
            <a:p>
              <a:endParaRPr lang="fr-FR"/>
            </a:p>
          </p:txBody>
        </p:sp>
        <p:sp>
          <p:nvSpPr>
            <p:cNvPr id="79953" name="Freeform 69"/>
            <p:cNvSpPr>
              <a:spLocks noChangeAspect="1"/>
            </p:cNvSpPr>
            <p:nvPr/>
          </p:nvSpPr>
          <p:spPr bwMode="auto">
            <a:xfrm>
              <a:off x="3104" y="3055"/>
              <a:ext cx="16" cy="37"/>
            </a:xfrm>
            <a:custGeom>
              <a:avLst/>
              <a:gdLst>
                <a:gd name="T0" fmla="*/ 4 w 20"/>
                <a:gd name="T1" fmla="*/ 15 h 46"/>
                <a:gd name="T2" fmla="*/ 6 w 20"/>
                <a:gd name="T3" fmla="*/ 14 h 46"/>
                <a:gd name="T4" fmla="*/ 6 w 20"/>
                <a:gd name="T5" fmla="*/ 11 h 46"/>
                <a:gd name="T6" fmla="*/ 6 w 20"/>
                <a:gd name="T7" fmla="*/ 9 h 46"/>
                <a:gd name="T8" fmla="*/ 4 w 20"/>
                <a:gd name="T9" fmla="*/ 6 h 46"/>
                <a:gd name="T10" fmla="*/ 4 w 20"/>
                <a:gd name="T11" fmla="*/ 6 h 46"/>
                <a:gd name="T12" fmla="*/ 4 w 20"/>
                <a:gd name="T13" fmla="*/ 4 h 46"/>
                <a:gd name="T14" fmla="*/ 4 w 20"/>
                <a:gd name="T15" fmla="*/ 2 h 46"/>
                <a:gd name="T16" fmla="*/ 4 w 20"/>
                <a:gd name="T17" fmla="*/ 2 h 46"/>
                <a:gd name="T18" fmla="*/ 2 w 20"/>
                <a:gd name="T19" fmla="*/ 0 h 46"/>
                <a:gd name="T20" fmla="*/ 0 w 20"/>
                <a:gd name="T21" fmla="*/ 2 h 46"/>
                <a:gd name="T22" fmla="*/ 0 w 20"/>
                <a:gd name="T23" fmla="*/ 2 h 46"/>
                <a:gd name="T24" fmla="*/ 0 w 20"/>
                <a:gd name="T25" fmla="*/ 4 h 46"/>
                <a:gd name="T26" fmla="*/ 0 w 20"/>
                <a:gd name="T27" fmla="*/ 6 h 46"/>
                <a:gd name="T28" fmla="*/ 0 w 20"/>
                <a:gd name="T29" fmla="*/ 6 h 46"/>
                <a:gd name="T30" fmla="*/ 2 w 20"/>
                <a:gd name="T31" fmla="*/ 9 h 46"/>
                <a:gd name="T32" fmla="*/ 2 w 20"/>
                <a:gd name="T33" fmla="*/ 9 h 46"/>
                <a:gd name="T34" fmla="*/ 2 w 20"/>
                <a:gd name="T35" fmla="*/ 11 h 46"/>
                <a:gd name="T36" fmla="*/ 2 w 20"/>
                <a:gd name="T37" fmla="*/ 14 h 46"/>
                <a:gd name="T38" fmla="*/ 2 w 20"/>
                <a:gd name="T39" fmla="*/ 11 h 46"/>
                <a:gd name="T40" fmla="*/ 4 w 20"/>
                <a:gd name="T41" fmla="*/ 15 h 4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0"/>
                <a:gd name="T64" fmla="*/ 0 h 46"/>
                <a:gd name="T65" fmla="*/ 20 w 20"/>
                <a:gd name="T66" fmla="*/ 46 h 4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0" h="46">
                  <a:moveTo>
                    <a:pt x="13" y="46"/>
                  </a:moveTo>
                  <a:lnTo>
                    <a:pt x="20" y="40"/>
                  </a:lnTo>
                  <a:lnTo>
                    <a:pt x="20" y="33"/>
                  </a:lnTo>
                  <a:lnTo>
                    <a:pt x="20" y="26"/>
                  </a:lnTo>
                  <a:lnTo>
                    <a:pt x="13" y="20"/>
                  </a:lnTo>
                  <a:lnTo>
                    <a:pt x="13" y="13"/>
                  </a:lnTo>
                  <a:lnTo>
                    <a:pt x="13" y="6"/>
                  </a:lnTo>
                  <a:lnTo>
                    <a:pt x="6" y="0"/>
                  </a:lnTo>
                  <a:lnTo>
                    <a:pt x="0" y="6"/>
                  </a:lnTo>
                  <a:lnTo>
                    <a:pt x="0" y="13"/>
                  </a:lnTo>
                  <a:lnTo>
                    <a:pt x="0" y="20"/>
                  </a:lnTo>
                  <a:lnTo>
                    <a:pt x="6" y="26"/>
                  </a:lnTo>
                  <a:lnTo>
                    <a:pt x="6" y="33"/>
                  </a:lnTo>
                  <a:lnTo>
                    <a:pt x="6" y="40"/>
                  </a:lnTo>
                  <a:lnTo>
                    <a:pt x="6" y="33"/>
                  </a:lnTo>
                  <a:lnTo>
                    <a:pt x="13" y="46"/>
                  </a:lnTo>
                  <a:close/>
                </a:path>
              </a:pathLst>
            </a:custGeom>
            <a:solidFill>
              <a:srgbClr val="25221E"/>
            </a:solidFill>
            <a:ln w="9525">
              <a:noFill/>
              <a:round/>
              <a:headEnd/>
              <a:tailEnd/>
            </a:ln>
          </p:spPr>
          <p:txBody>
            <a:bodyPr/>
            <a:lstStyle/>
            <a:p>
              <a:endParaRPr lang="fr-FR"/>
            </a:p>
          </p:txBody>
        </p:sp>
        <p:sp>
          <p:nvSpPr>
            <p:cNvPr id="79954" name="Freeform 70"/>
            <p:cNvSpPr>
              <a:spLocks noChangeAspect="1"/>
            </p:cNvSpPr>
            <p:nvPr/>
          </p:nvSpPr>
          <p:spPr bwMode="auto">
            <a:xfrm>
              <a:off x="3104" y="3081"/>
              <a:ext cx="10" cy="16"/>
            </a:xfrm>
            <a:custGeom>
              <a:avLst/>
              <a:gdLst>
                <a:gd name="T0" fmla="*/ 2 w 13"/>
                <a:gd name="T1" fmla="*/ 6 h 20"/>
                <a:gd name="T2" fmla="*/ 4 w 13"/>
                <a:gd name="T3" fmla="*/ 4 h 20"/>
                <a:gd name="T4" fmla="*/ 4 w 13"/>
                <a:gd name="T5" fmla="*/ 4 h 20"/>
                <a:gd name="T6" fmla="*/ 2 w 13"/>
                <a:gd name="T7" fmla="*/ 0 h 20"/>
                <a:gd name="T8" fmla="*/ 0 w 13"/>
                <a:gd name="T9" fmla="*/ 2 h 20"/>
                <a:gd name="T10" fmla="*/ 2 w 13"/>
                <a:gd name="T11" fmla="*/ 2 h 20"/>
                <a:gd name="T12" fmla="*/ 2 w 13"/>
                <a:gd name="T13" fmla="*/ 6 h 20"/>
                <a:gd name="T14" fmla="*/ 0 60000 65536"/>
                <a:gd name="T15" fmla="*/ 0 60000 65536"/>
                <a:gd name="T16" fmla="*/ 0 60000 65536"/>
                <a:gd name="T17" fmla="*/ 0 60000 65536"/>
                <a:gd name="T18" fmla="*/ 0 60000 65536"/>
                <a:gd name="T19" fmla="*/ 0 60000 65536"/>
                <a:gd name="T20" fmla="*/ 0 60000 65536"/>
                <a:gd name="T21" fmla="*/ 0 w 13"/>
                <a:gd name="T22" fmla="*/ 0 h 20"/>
                <a:gd name="T23" fmla="*/ 13 w 13"/>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0">
                  <a:moveTo>
                    <a:pt x="6" y="20"/>
                  </a:moveTo>
                  <a:lnTo>
                    <a:pt x="13" y="13"/>
                  </a:lnTo>
                  <a:lnTo>
                    <a:pt x="6" y="0"/>
                  </a:lnTo>
                  <a:lnTo>
                    <a:pt x="0" y="7"/>
                  </a:lnTo>
                  <a:lnTo>
                    <a:pt x="6" y="7"/>
                  </a:lnTo>
                  <a:lnTo>
                    <a:pt x="6" y="20"/>
                  </a:lnTo>
                  <a:close/>
                </a:path>
              </a:pathLst>
            </a:custGeom>
            <a:solidFill>
              <a:srgbClr val="25221E"/>
            </a:solidFill>
            <a:ln w="9525">
              <a:noFill/>
              <a:round/>
              <a:headEnd/>
              <a:tailEnd/>
            </a:ln>
          </p:spPr>
          <p:txBody>
            <a:bodyPr/>
            <a:lstStyle/>
            <a:p>
              <a:endParaRPr lang="fr-FR"/>
            </a:p>
          </p:txBody>
        </p:sp>
        <p:sp>
          <p:nvSpPr>
            <p:cNvPr id="79955" name="Freeform 71"/>
            <p:cNvSpPr>
              <a:spLocks noChangeAspect="1"/>
            </p:cNvSpPr>
            <p:nvPr/>
          </p:nvSpPr>
          <p:spPr bwMode="auto">
            <a:xfrm>
              <a:off x="3104" y="3087"/>
              <a:ext cx="4" cy="10"/>
            </a:xfrm>
            <a:custGeom>
              <a:avLst/>
              <a:gdLst>
                <a:gd name="T0" fmla="*/ 1 w 6"/>
                <a:gd name="T1" fmla="*/ 2 h 13"/>
                <a:gd name="T2" fmla="*/ 0 w 6"/>
                <a:gd name="T3" fmla="*/ 4 h 13"/>
                <a:gd name="T4" fmla="*/ 1 w 6"/>
                <a:gd name="T5" fmla="*/ 4 h 13"/>
                <a:gd name="T6" fmla="*/ 1 w 6"/>
                <a:gd name="T7" fmla="*/ 0 h 13"/>
                <a:gd name="T8" fmla="*/ 0 w 6"/>
                <a:gd name="T9" fmla="*/ 0 h 13"/>
                <a:gd name="T10" fmla="*/ 0 w 6"/>
                <a:gd name="T11" fmla="*/ 0 h 13"/>
                <a:gd name="T12" fmla="*/ 1 w 6"/>
                <a:gd name="T13" fmla="*/ 2 h 13"/>
                <a:gd name="T14" fmla="*/ 0 60000 65536"/>
                <a:gd name="T15" fmla="*/ 0 60000 65536"/>
                <a:gd name="T16" fmla="*/ 0 60000 65536"/>
                <a:gd name="T17" fmla="*/ 0 60000 65536"/>
                <a:gd name="T18" fmla="*/ 0 60000 65536"/>
                <a:gd name="T19" fmla="*/ 0 60000 65536"/>
                <a:gd name="T20" fmla="*/ 0 60000 65536"/>
                <a:gd name="T21" fmla="*/ 0 w 6"/>
                <a:gd name="T22" fmla="*/ 0 h 13"/>
                <a:gd name="T23" fmla="*/ 6 w 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13">
                  <a:moveTo>
                    <a:pt x="6" y="6"/>
                  </a:moveTo>
                  <a:lnTo>
                    <a:pt x="0" y="13"/>
                  </a:lnTo>
                  <a:lnTo>
                    <a:pt x="6" y="13"/>
                  </a:lnTo>
                  <a:lnTo>
                    <a:pt x="6" y="0"/>
                  </a:lnTo>
                  <a:lnTo>
                    <a:pt x="0" y="0"/>
                  </a:lnTo>
                  <a:lnTo>
                    <a:pt x="6" y="6"/>
                  </a:lnTo>
                  <a:close/>
                </a:path>
              </a:pathLst>
            </a:custGeom>
            <a:solidFill>
              <a:srgbClr val="25221E"/>
            </a:solidFill>
            <a:ln w="9525">
              <a:noFill/>
              <a:round/>
              <a:headEnd/>
              <a:tailEnd/>
            </a:ln>
          </p:spPr>
          <p:txBody>
            <a:bodyPr/>
            <a:lstStyle/>
            <a:p>
              <a:endParaRPr lang="fr-FR"/>
            </a:p>
          </p:txBody>
        </p:sp>
        <p:sp>
          <p:nvSpPr>
            <p:cNvPr id="79956" name="Freeform 72"/>
            <p:cNvSpPr>
              <a:spLocks noChangeAspect="1"/>
            </p:cNvSpPr>
            <p:nvPr/>
          </p:nvSpPr>
          <p:spPr bwMode="auto">
            <a:xfrm>
              <a:off x="3098" y="3087"/>
              <a:ext cx="10" cy="10"/>
            </a:xfrm>
            <a:custGeom>
              <a:avLst/>
              <a:gdLst>
                <a:gd name="T0" fmla="*/ 4 w 13"/>
                <a:gd name="T1" fmla="*/ 2 h 13"/>
                <a:gd name="T2" fmla="*/ 4 w 13"/>
                <a:gd name="T3" fmla="*/ 4 h 13"/>
                <a:gd name="T4" fmla="*/ 4 w 13"/>
                <a:gd name="T5" fmla="*/ 2 h 13"/>
                <a:gd name="T6" fmla="*/ 2 w 13"/>
                <a:gd name="T7" fmla="*/ 0 h 13"/>
                <a:gd name="T8" fmla="*/ 0 w 13"/>
                <a:gd name="T9" fmla="*/ 2 h 13"/>
                <a:gd name="T10" fmla="*/ 0 w 13"/>
                <a:gd name="T11" fmla="*/ 2 h 13"/>
                <a:gd name="T12" fmla="*/ 4 w 13"/>
                <a:gd name="T13" fmla="*/ 2 h 13"/>
                <a:gd name="T14" fmla="*/ 0 60000 65536"/>
                <a:gd name="T15" fmla="*/ 0 60000 65536"/>
                <a:gd name="T16" fmla="*/ 0 60000 65536"/>
                <a:gd name="T17" fmla="*/ 0 60000 65536"/>
                <a:gd name="T18" fmla="*/ 0 60000 65536"/>
                <a:gd name="T19" fmla="*/ 0 60000 65536"/>
                <a:gd name="T20" fmla="*/ 0 60000 65536"/>
                <a:gd name="T21" fmla="*/ 0 w 13"/>
                <a:gd name="T22" fmla="*/ 0 h 13"/>
                <a:gd name="T23" fmla="*/ 13 w 13"/>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3">
                  <a:moveTo>
                    <a:pt x="13" y="6"/>
                  </a:moveTo>
                  <a:lnTo>
                    <a:pt x="13" y="13"/>
                  </a:lnTo>
                  <a:lnTo>
                    <a:pt x="13" y="6"/>
                  </a:lnTo>
                  <a:lnTo>
                    <a:pt x="7" y="0"/>
                  </a:lnTo>
                  <a:lnTo>
                    <a:pt x="0" y="6"/>
                  </a:lnTo>
                  <a:lnTo>
                    <a:pt x="13" y="6"/>
                  </a:lnTo>
                  <a:close/>
                </a:path>
              </a:pathLst>
            </a:custGeom>
            <a:solidFill>
              <a:srgbClr val="25221E"/>
            </a:solidFill>
            <a:ln w="9525">
              <a:noFill/>
              <a:round/>
              <a:headEnd/>
              <a:tailEnd/>
            </a:ln>
          </p:spPr>
          <p:txBody>
            <a:bodyPr/>
            <a:lstStyle/>
            <a:p>
              <a:endParaRPr lang="fr-FR"/>
            </a:p>
          </p:txBody>
        </p:sp>
        <p:sp>
          <p:nvSpPr>
            <p:cNvPr id="79957" name="Freeform 73"/>
            <p:cNvSpPr>
              <a:spLocks noChangeAspect="1"/>
            </p:cNvSpPr>
            <p:nvPr/>
          </p:nvSpPr>
          <p:spPr bwMode="auto">
            <a:xfrm>
              <a:off x="3092" y="3092"/>
              <a:ext cx="16" cy="53"/>
            </a:xfrm>
            <a:custGeom>
              <a:avLst/>
              <a:gdLst>
                <a:gd name="T0" fmla="*/ 5 w 20"/>
                <a:gd name="T1" fmla="*/ 18 h 66"/>
                <a:gd name="T2" fmla="*/ 5 w 20"/>
                <a:gd name="T3" fmla="*/ 20 h 66"/>
                <a:gd name="T4" fmla="*/ 5 w 20"/>
                <a:gd name="T5" fmla="*/ 18 h 66"/>
                <a:gd name="T6" fmla="*/ 5 w 20"/>
                <a:gd name="T7" fmla="*/ 15 h 66"/>
                <a:gd name="T8" fmla="*/ 5 w 20"/>
                <a:gd name="T9" fmla="*/ 14 h 66"/>
                <a:gd name="T10" fmla="*/ 5 w 20"/>
                <a:gd name="T11" fmla="*/ 11 h 66"/>
                <a:gd name="T12" fmla="*/ 6 w 20"/>
                <a:gd name="T13" fmla="*/ 9 h 66"/>
                <a:gd name="T14" fmla="*/ 6 w 20"/>
                <a:gd name="T15" fmla="*/ 6 h 66"/>
                <a:gd name="T16" fmla="*/ 6 w 20"/>
                <a:gd name="T17" fmla="*/ 2 h 66"/>
                <a:gd name="T18" fmla="*/ 6 w 20"/>
                <a:gd name="T19" fmla="*/ 0 h 66"/>
                <a:gd name="T20" fmla="*/ 2 w 20"/>
                <a:gd name="T21" fmla="*/ 0 h 66"/>
                <a:gd name="T22" fmla="*/ 2 w 20"/>
                <a:gd name="T23" fmla="*/ 2 h 66"/>
                <a:gd name="T24" fmla="*/ 2 w 20"/>
                <a:gd name="T25" fmla="*/ 4 h 66"/>
                <a:gd name="T26" fmla="*/ 2 w 20"/>
                <a:gd name="T27" fmla="*/ 9 h 66"/>
                <a:gd name="T28" fmla="*/ 2 w 20"/>
                <a:gd name="T29" fmla="*/ 11 h 66"/>
                <a:gd name="T30" fmla="*/ 0 w 20"/>
                <a:gd name="T31" fmla="*/ 14 h 66"/>
                <a:gd name="T32" fmla="*/ 0 w 20"/>
                <a:gd name="T33" fmla="*/ 15 h 66"/>
                <a:gd name="T34" fmla="*/ 0 w 20"/>
                <a:gd name="T35" fmla="*/ 18 h 66"/>
                <a:gd name="T36" fmla="*/ 0 w 20"/>
                <a:gd name="T37" fmla="*/ 20 h 66"/>
                <a:gd name="T38" fmla="*/ 2 w 20"/>
                <a:gd name="T39" fmla="*/ 22 h 66"/>
                <a:gd name="T40" fmla="*/ 0 w 20"/>
                <a:gd name="T41" fmla="*/ 20 h 66"/>
                <a:gd name="T42" fmla="*/ 0 w 20"/>
                <a:gd name="T43" fmla="*/ 22 h 66"/>
                <a:gd name="T44" fmla="*/ 2 w 20"/>
                <a:gd name="T45" fmla="*/ 22 h 66"/>
                <a:gd name="T46" fmla="*/ 5 w 20"/>
                <a:gd name="T47" fmla="*/ 18 h 6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
                <a:gd name="T73" fmla="*/ 0 h 66"/>
                <a:gd name="T74" fmla="*/ 20 w 20"/>
                <a:gd name="T75" fmla="*/ 66 h 6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 h="66">
                  <a:moveTo>
                    <a:pt x="14" y="53"/>
                  </a:moveTo>
                  <a:lnTo>
                    <a:pt x="14" y="60"/>
                  </a:lnTo>
                  <a:lnTo>
                    <a:pt x="14" y="53"/>
                  </a:lnTo>
                  <a:lnTo>
                    <a:pt x="14" y="46"/>
                  </a:lnTo>
                  <a:lnTo>
                    <a:pt x="14" y="40"/>
                  </a:lnTo>
                  <a:lnTo>
                    <a:pt x="14" y="33"/>
                  </a:lnTo>
                  <a:lnTo>
                    <a:pt x="20" y="27"/>
                  </a:lnTo>
                  <a:lnTo>
                    <a:pt x="20" y="20"/>
                  </a:lnTo>
                  <a:lnTo>
                    <a:pt x="20" y="7"/>
                  </a:lnTo>
                  <a:lnTo>
                    <a:pt x="20" y="0"/>
                  </a:lnTo>
                  <a:lnTo>
                    <a:pt x="7" y="0"/>
                  </a:lnTo>
                  <a:lnTo>
                    <a:pt x="7" y="7"/>
                  </a:lnTo>
                  <a:lnTo>
                    <a:pt x="7" y="13"/>
                  </a:lnTo>
                  <a:lnTo>
                    <a:pt x="7" y="27"/>
                  </a:lnTo>
                  <a:lnTo>
                    <a:pt x="7" y="33"/>
                  </a:lnTo>
                  <a:lnTo>
                    <a:pt x="0" y="40"/>
                  </a:lnTo>
                  <a:lnTo>
                    <a:pt x="0" y="46"/>
                  </a:lnTo>
                  <a:lnTo>
                    <a:pt x="0" y="53"/>
                  </a:lnTo>
                  <a:lnTo>
                    <a:pt x="0" y="60"/>
                  </a:lnTo>
                  <a:lnTo>
                    <a:pt x="7" y="66"/>
                  </a:lnTo>
                  <a:lnTo>
                    <a:pt x="0" y="60"/>
                  </a:lnTo>
                  <a:lnTo>
                    <a:pt x="0" y="66"/>
                  </a:lnTo>
                  <a:lnTo>
                    <a:pt x="7" y="66"/>
                  </a:lnTo>
                  <a:lnTo>
                    <a:pt x="14" y="53"/>
                  </a:lnTo>
                  <a:close/>
                </a:path>
              </a:pathLst>
            </a:custGeom>
            <a:solidFill>
              <a:srgbClr val="25221E"/>
            </a:solidFill>
            <a:ln w="9525">
              <a:noFill/>
              <a:round/>
              <a:headEnd/>
              <a:tailEnd/>
            </a:ln>
          </p:spPr>
          <p:txBody>
            <a:bodyPr/>
            <a:lstStyle/>
            <a:p>
              <a:endParaRPr lang="fr-FR"/>
            </a:p>
          </p:txBody>
        </p:sp>
        <p:sp>
          <p:nvSpPr>
            <p:cNvPr id="79958" name="Freeform 74"/>
            <p:cNvSpPr>
              <a:spLocks noChangeAspect="1"/>
            </p:cNvSpPr>
            <p:nvPr/>
          </p:nvSpPr>
          <p:spPr bwMode="auto">
            <a:xfrm>
              <a:off x="3098" y="3134"/>
              <a:ext cx="42" cy="16"/>
            </a:xfrm>
            <a:custGeom>
              <a:avLst/>
              <a:gdLst>
                <a:gd name="T0" fmla="*/ 17 w 53"/>
                <a:gd name="T1" fmla="*/ 6 h 20"/>
                <a:gd name="T2" fmla="*/ 17 w 53"/>
                <a:gd name="T3" fmla="*/ 2 h 20"/>
                <a:gd name="T4" fmla="*/ 14 w 53"/>
                <a:gd name="T5" fmla="*/ 2 h 20"/>
                <a:gd name="T6" fmla="*/ 13 w 53"/>
                <a:gd name="T7" fmla="*/ 2 h 20"/>
                <a:gd name="T8" fmla="*/ 10 w 53"/>
                <a:gd name="T9" fmla="*/ 2 h 20"/>
                <a:gd name="T10" fmla="*/ 8 w 53"/>
                <a:gd name="T11" fmla="*/ 2 h 20"/>
                <a:gd name="T12" fmla="*/ 6 w 53"/>
                <a:gd name="T13" fmla="*/ 2 h 20"/>
                <a:gd name="T14" fmla="*/ 4 w 53"/>
                <a:gd name="T15" fmla="*/ 2 h 20"/>
                <a:gd name="T16" fmla="*/ 2 w 53"/>
                <a:gd name="T17" fmla="*/ 2 h 20"/>
                <a:gd name="T18" fmla="*/ 2 w 53"/>
                <a:gd name="T19" fmla="*/ 0 h 20"/>
                <a:gd name="T20" fmla="*/ 0 w 53"/>
                <a:gd name="T21" fmla="*/ 4 h 20"/>
                <a:gd name="T22" fmla="*/ 2 w 53"/>
                <a:gd name="T23" fmla="*/ 6 h 20"/>
                <a:gd name="T24" fmla="*/ 4 w 53"/>
                <a:gd name="T25" fmla="*/ 6 h 20"/>
                <a:gd name="T26" fmla="*/ 6 w 53"/>
                <a:gd name="T27" fmla="*/ 6 h 20"/>
                <a:gd name="T28" fmla="*/ 8 w 53"/>
                <a:gd name="T29" fmla="*/ 6 h 20"/>
                <a:gd name="T30" fmla="*/ 10 w 53"/>
                <a:gd name="T31" fmla="*/ 6 h 20"/>
                <a:gd name="T32" fmla="*/ 13 w 53"/>
                <a:gd name="T33" fmla="*/ 6 h 20"/>
                <a:gd name="T34" fmla="*/ 14 w 53"/>
                <a:gd name="T35" fmla="*/ 6 h 20"/>
                <a:gd name="T36" fmla="*/ 17 w 53"/>
                <a:gd name="T37" fmla="*/ 6 h 20"/>
                <a:gd name="T38" fmla="*/ 17 w 53"/>
                <a:gd name="T39" fmla="*/ 2 h 20"/>
                <a:gd name="T40" fmla="*/ 17 w 53"/>
                <a:gd name="T41" fmla="*/ 6 h 2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3"/>
                <a:gd name="T64" fmla="*/ 0 h 20"/>
                <a:gd name="T65" fmla="*/ 53 w 53"/>
                <a:gd name="T66" fmla="*/ 20 h 2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3" h="20">
                  <a:moveTo>
                    <a:pt x="53" y="20"/>
                  </a:moveTo>
                  <a:lnTo>
                    <a:pt x="53" y="7"/>
                  </a:lnTo>
                  <a:lnTo>
                    <a:pt x="46" y="7"/>
                  </a:lnTo>
                  <a:lnTo>
                    <a:pt x="40" y="7"/>
                  </a:lnTo>
                  <a:lnTo>
                    <a:pt x="33" y="7"/>
                  </a:lnTo>
                  <a:lnTo>
                    <a:pt x="27" y="7"/>
                  </a:lnTo>
                  <a:lnTo>
                    <a:pt x="20" y="7"/>
                  </a:lnTo>
                  <a:lnTo>
                    <a:pt x="13" y="7"/>
                  </a:lnTo>
                  <a:lnTo>
                    <a:pt x="7" y="7"/>
                  </a:lnTo>
                  <a:lnTo>
                    <a:pt x="7" y="0"/>
                  </a:lnTo>
                  <a:lnTo>
                    <a:pt x="0" y="13"/>
                  </a:lnTo>
                  <a:lnTo>
                    <a:pt x="7" y="20"/>
                  </a:lnTo>
                  <a:lnTo>
                    <a:pt x="13" y="20"/>
                  </a:lnTo>
                  <a:lnTo>
                    <a:pt x="20" y="20"/>
                  </a:lnTo>
                  <a:lnTo>
                    <a:pt x="27" y="20"/>
                  </a:lnTo>
                  <a:lnTo>
                    <a:pt x="33" y="20"/>
                  </a:lnTo>
                  <a:lnTo>
                    <a:pt x="40" y="20"/>
                  </a:lnTo>
                  <a:lnTo>
                    <a:pt x="46" y="20"/>
                  </a:lnTo>
                  <a:lnTo>
                    <a:pt x="53" y="20"/>
                  </a:lnTo>
                  <a:lnTo>
                    <a:pt x="53" y="7"/>
                  </a:lnTo>
                  <a:lnTo>
                    <a:pt x="53" y="20"/>
                  </a:lnTo>
                  <a:close/>
                </a:path>
              </a:pathLst>
            </a:custGeom>
            <a:solidFill>
              <a:srgbClr val="25221E"/>
            </a:solidFill>
            <a:ln w="9525">
              <a:noFill/>
              <a:round/>
              <a:headEnd/>
              <a:tailEnd/>
            </a:ln>
          </p:spPr>
          <p:txBody>
            <a:bodyPr/>
            <a:lstStyle/>
            <a:p>
              <a:endParaRPr lang="fr-FR"/>
            </a:p>
          </p:txBody>
        </p:sp>
        <p:sp>
          <p:nvSpPr>
            <p:cNvPr id="79959" name="Freeform 75"/>
            <p:cNvSpPr>
              <a:spLocks noChangeAspect="1"/>
            </p:cNvSpPr>
            <p:nvPr/>
          </p:nvSpPr>
          <p:spPr bwMode="auto">
            <a:xfrm>
              <a:off x="3124" y="3129"/>
              <a:ext cx="16" cy="21"/>
            </a:xfrm>
            <a:custGeom>
              <a:avLst/>
              <a:gdLst>
                <a:gd name="T0" fmla="*/ 0 w 20"/>
                <a:gd name="T1" fmla="*/ 2 h 27"/>
                <a:gd name="T2" fmla="*/ 2 w 20"/>
                <a:gd name="T3" fmla="*/ 4 h 27"/>
                <a:gd name="T4" fmla="*/ 2 w 20"/>
                <a:gd name="T5" fmla="*/ 4 h 27"/>
                <a:gd name="T6" fmla="*/ 2 w 20"/>
                <a:gd name="T7" fmla="*/ 4 h 27"/>
                <a:gd name="T8" fmla="*/ 2 w 20"/>
                <a:gd name="T9" fmla="*/ 4 h 27"/>
                <a:gd name="T10" fmla="*/ 2 w 20"/>
                <a:gd name="T11" fmla="*/ 5 h 27"/>
                <a:gd name="T12" fmla="*/ 4 w 20"/>
                <a:gd name="T13" fmla="*/ 5 h 27"/>
                <a:gd name="T14" fmla="*/ 4 w 20"/>
                <a:gd name="T15" fmla="*/ 5 h 27"/>
                <a:gd name="T16" fmla="*/ 6 w 20"/>
                <a:gd name="T17" fmla="*/ 7 h 27"/>
                <a:gd name="T18" fmla="*/ 6 w 20"/>
                <a:gd name="T19" fmla="*/ 7 h 27"/>
                <a:gd name="T20" fmla="*/ 6 w 20"/>
                <a:gd name="T21" fmla="*/ 4 h 27"/>
                <a:gd name="T22" fmla="*/ 6 w 20"/>
                <a:gd name="T23" fmla="*/ 4 h 27"/>
                <a:gd name="T24" fmla="*/ 6 w 20"/>
                <a:gd name="T25" fmla="*/ 4 h 27"/>
                <a:gd name="T26" fmla="*/ 6 w 20"/>
                <a:gd name="T27" fmla="*/ 4 h 27"/>
                <a:gd name="T28" fmla="*/ 6 w 20"/>
                <a:gd name="T29" fmla="*/ 4 h 27"/>
                <a:gd name="T30" fmla="*/ 6 w 20"/>
                <a:gd name="T31" fmla="*/ 2 h 27"/>
                <a:gd name="T32" fmla="*/ 4 w 20"/>
                <a:gd name="T33" fmla="*/ 2 h 27"/>
                <a:gd name="T34" fmla="*/ 4 w 20"/>
                <a:gd name="T35" fmla="*/ 0 h 27"/>
                <a:gd name="T36" fmla="*/ 2 w 20"/>
                <a:gd name="T37" fmla="*/ 0 h 27"/>
                <a:gd name="T38" fmla="*/ 4 w 20"/>
                <a:gd name="T39" fmla="*/ 2 h 27"/>
                <a:gd name="T40" fmla="*/ 0 w 20"/>
                <a:gd name="T41" fmla="*/ 2 h 27"/>
                <a:gd name="T42" fmla="*/ 0 w 20"/>
                <a:gd name="T43" fmla="*/ 4 h 27"/>
                <a:gd name="T44" fmla="*/ 2 w 20"/>
                <a:gd name="T45" fmla="*/ 4 h 27"/>
                <a:gd name="T46" fmla="*/ 0 w 20"/>
                <a:gd name="T47" fmla="*/ 2 h 2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0"/>
                <a:gd name="T73" fmla="*/ 0 h 27"/>
                <a:gd name="T74" fmla="*/ 20 w 20"/>
                <a:gd name="T75" fmla="*/ 27 h 2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0" h="27">
                  <a:moveTo>
                    <a:pt x="0" y="7"/>
                  </a:moveTo>
                  <a:lnTo>
                    <a:pt x="7" y="14"/>
                  </a:lnTo>
                  <a:lnTo>
                    <a:pt x="7" y="20"/>
                  </a:lnTo>
                  <a:lnTo>
                    <a:pt x="13" y="20"/>
                  </a:lnTo>
                  <a:lnTo>
                    <a:pt x="20" y="27"/>
                  </a:lnTo>
                  <a:lnTo>
                    <a:pt x="20" y="14"/>
                  </a:lnTo>
                  <a:lnTo>
                    <a:pt x="20" y="7"/>
                  </a:lnTo>
                  <a:lnTo>
                    <a:pt x="13" y="7"/>
                  </a:lnTo>
                  <a:lnTo>
                    <a:pt x="13" y="0"/>
                  </a:lnTo>
                  <a:lnTo>
                    <a:pt x="7" y="0"/>
                  </a:lnTo>
                  <a:lnTo>
                    <a:pt x="13" y="7"/>
                  </a:lnTo>
                  <a:lnTo>
                    <a:pt x="0" y="7"/>
                  </a:lnTo>
                  <a:lnTo>
                    <a:pt x="0" y="14"/>
                  </a:lnTo>
                  <a:lnTo>
                    <a:pt x="7" y="14"/>
                  </a:lnTo>
                  <a:lnTo>
                    <a:pt x="0" y="7"/>
                  </a:lnTo>
                  <a:close/>
                </a:path>
              </a:pathLst>
            </a:custGeom>
            <a:solidFill>
              <a:srgbClr val="25221E"/>
            </a:solidFill>
            <a:ln w="9525">
              <a:noFill/>
              <a:round/>
              <a:headEnd/>
              <a:tailEnd/>
            </a:ln>
          </p:spPr>
          <p:txBody>
            <a:bodyPr/>
            <a:lstStyle/>
            <a:p>
              <a:endParaRPr lang="fr-FR"/>
            </a:p>
          </p:txBody>
        </p:sp>
        <p:sp>
          <p:nvSpPr>
            <p:cNvPr id="79960" name="Freeform 76"/>
            <p:cNvSpPr>
              <a:spLocks noChangeAspect="1"/>
            </p:cNvSpPr>
            <p:nvPr/>
          </p:nvSpPr>
          <p:spPr bwMode="auto">
            <a:xfrm>
              <a:off x="3120" y="3081"/>
              <a:ext cx="15" cy="53"/>
            </a:xfrm>
            <a:custGeom>
              <a:avLst/>
              <a:gdLst>
                <a:gd name="T0" fmla="*/ 6 w 19"/>
                <a:gd name="T1" fmla="*/ 0 h 66"/>
                <a:gd name="T2" fmla="*/ 4 w 19"/>
                <a:gd name="T3" fmla="*/ 0 h 66"/>
                <a:gd name="T4" fmla="*/ 2 w 19"/>
                <a:gd name="T5" fmla="*/ 4 h 66"/>
                <a:gd name="T6" fmla="*/ 0 w 19"/>
                <a:gd name="T7" fmla="*/ 6 h 66"/>
                <a:gd name="T8" fmla="*/ 0 w 19"/>
                <a:gd name="T9" fmla="*/ 9 h 66"/>
                <a:gd name="T10" fmla="*/ 0 w 19"/>
                <a:gd name="T11" fmla="*/ 11 h 66"/>
                <a:gd name="T12" fmla="*/ 0 w 19"/>
                <a:gd name="T13" fmla="*/ 15 h 66"/>
                <a:gd name="T14" fmla="*/ 2 w 19"/>
                <a:gd name="T15" fmla="*/ 18 h 66"/>
                <a:gd name="T16" fmla="*/ 2 w 19"/>
                <a:gd name="T17" fmla="*/ 20 h 66"/>
                <a:gd name="T18" fmla="*/ 2 w 19"/>
                <a:gd name="T19" fmla="*/ 22 h 66"/>
                <a:gd name="T20" fmla="*/ 6 w 19"/>
                <a:gd name="T21" fmla="*/ 22 h 66"/>
                <a:gd name="T22" fmla="*/ 6 w 19"/>
                <a:gd name="T23" fmla="*/ 20 h 66"/>
                <a:gd name="T24" fmla="*/ 4 w 19"/>
                <a:gd name="T25" fmla="*/ 15 h 66"/>
                <a:gd name="T26" fmla="*/ 4 w 19"/>
                <a:gd name="T27" fmla="*/ 14 h 66"/>
                <a:gd name="T28" fmla="*/ 4 w 19"/>
                <a:gd name="T29" fmla="*/ 11 h 66"/>
                <a:gd name="T30" fmla="*/ 4 w 19"/>
                <a:gd name="T31" fmla="*/ 9 h 66"/>
                <a:gd name="T32" fmla="*/ 4 w 19"/>
                <a:gd name="T33" fmla="*/ 9 h 66"/>
                <a:gd name="T34" fmla="*/ 4 w 19"/>
                <a:gd name="T35" fmla="*/ 6 h 66"/>
                <a:gd name="T36" fmla="*/ 6 w 19"/>
                <a:gd name="T37" fmla="*/ 4 h 66"/>
                <a:gd name="T38" fmla="*/ 6 w 19"/>
                <a:gd name="T39" fmla="*/ 4 h 66"/>
                <a:gd name="T40" fmla="*/ 6 w 19"/>
                <a:gd name="T41" fmla="*/ 0 h 6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9"/>
                <a:gd name="T64" fmla="*/ 0 h 66"/>
                <a:gd name="T65" fmla="*/ 19 w 19"/>
                <a:gd name="T66" fmla="*/ 66 h 6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9" h="66">
                  <a:moveTo>
                    <a:pt x="19" y="0"/>
                  </a:moveTo>
                  <a:lnTo>
                    <a:pt x="13" y="0"/>
                  </a:lnTo>
                  <a:lnTo>
                    <a:pt x="6" y="13"/>
                  </a:lnTo>
                  <a:lnTo>
                    <a:pt x="0" y="20"/>
                  </a:lnTo>
                  <a:lnTo>
                    <a:pt x="0" y="26"/>
                  </a:lnTo>
                  <a:lnTo>
                    <a:pt x="0" y="33"/>
                  </a:lnTo>
                  <a:lnTo>
                    <a:pt x="0" y="46"/>
                  </a:lnTo>
                  <a:lnTo>
                    <a:pt x="6" y="53"/>
                  </a:lnTo>
                  <a:lnTo>
                    <a:pt x="6" y="59"/>
                  </a:lnTo>
                  <a:lnTo>
                    <a:pt x="6" y="66"/>
                  </a:lnTo>
                  <a:lnTo>
                    <a:pt x="19" y="66"/>
                  </a:lnTo>
                  <a:lnTo>
                    <a:pt x="19" y="59"/>
                  </a:lnTo>
                  <a:lnTo>
                    <a:pt x="13" y="46"/>
                  </a:lnTo>
                  <a:lnTo>
                    <a:pt x="13" y="40"/>
                  </a:lnTo>
                  <a:lnTo>
                    <a:pt x="13" y="33"/>
                  </a:lnTo>
                  <a:lnTo>
                    <a:pt x="13" y="26"/>
                  </a:lnTo>
                  <a:lnTo>
                    <a:pt x="13" y="20"/>
                  </a:lnTo>
                  <a:lnTo>
                    <a:pt x="19" y="13"/>
                  </a:lnTo>
                  <a:lnTo>
                    <a:pt x="19" y="0"/>
                  </a:lnTo>
                  <a:close/>
                </a:path>
              </a:pathLst>
            </a:custGeom>
            <a:solidFill>
              <a:srgbClr val="25221E"/>
            </a:solidFill>
            <a:ln w="9525">
              <a:noFill/>
              <a:round/>
              <a:headEnd/>
              <a:tailEnd/>
            </a:ln>
          </p:spPr>
          <p:txBody>
            <a:bodyPr/>
            <a:lstStyle/>
            <a:p>
              <a:endParaRPr lang="fr-FR"/>
            </a:p>
          </p:txBody>
        </p:sp>
        <p:sp>
          <p:nvSpPr>
            <p:cNvPr id="79961" name="Freeform 77"/>
            <p:cNvSpPr>
              <a:spLocks noChangeAspect="1"/>
            </p:cNvSpPr>
            <p:nvPr/>
          </p:nvSpPr>
          <p:spPr bwMode="auto">
            <a:xfrm>
              <a:off x="3135" y="3081"/>
              <a:ext cx="42" cy="16"/>
            </a:xfrm>
            <a:custGeom>
              <a:avLst/>
              <a:gdLst>
                <a:gd name="T0" fmla="*/ 17 w 53"/>
                <a:gd name="T1" fmla="*/ 4 h 20"/>
                <a:gd name="T2" fmla="*/ 17 w 53"/>
                <a:gd name="T3" fmla="*/ 4 h 20"/>
                <a:gd name="T4" fmla="*/ 14 w 53"/>
                <a:gd name="T5" fmla="*/ 2 h 20"/>
                <a:gd name="T6" fmla="*/ 10 w 53"/>
                <a:gd name="T7" fmla="*/ 2 h 20"/>
                <a:gd name="T8" fmla="*/ 8 w 53"/>
                <a:gd name="T9" fmla="*/ 0 h 20"/>
                <a:gd name="T10" fmla="*/ 6 w 53"/>
                <a:gd name="T11" fmla="*/ 0 h 20"/>
                <a:gd name="T12" fmla="*/ 5 w 53"/>
                <a:gd name="T13" fmla="*/ 0 h 20"/>
                <a:gd name="T14" fmla="*/ 2 w 53"/>
                <a:gd name="T15" fmla="*/ 0 h 20"/>
                <a:gd name="T16" fmla="*/ 0 w 53"/>
                <a:gd name="T17" fmla="*/ 0 h 20"/>
                <a:gd name="T18" fmla="*/ 0 w 53"/>
                <a:gd name="T19" fmla="*/ 0 h 20"/>
                <a:gd name="T20" fmla="*/ 0 w 53"/>
                <a:gd name="T21" fmla="*/ 4 h 20"/>
                <a:gd name="T22" fmla="*/ 0 w 53"/>
                <a:gd name="T23" fmla="*/ 4 h 20"/>
                <a:gd name="T24" fmla="*/ 2 w 53"/>
                <a:gd name="T25" fmla="*/ 4 h 20"/>
                <a:gd name="T26" fmla="*/ 5 w 53"/>
                <a:gd name="T27" fmla="*/ 4 h 20"/>
                <a:gd name="T28" fmla="*/ 6 w 53"/>
                <a:gd name="T29" fmla="*/ 4 h 20"/>
                <a:gd name="T30" fmla="*/ 8 w 53"/>
                <a:gd name="T31" fmla="*/ 4 h 20"/>
                <a:gd name="T32" fmla="*/ 10 w 53"/>
                <a:gd name="T33" fmla="*/ 6 h 20"/>
                <a:gd name="T34" fmla="*/ 13 w 53"/>
                <a:gd name="T35" fmla="*/ 6 h 20"/>
                <a:gd name="T36" fmla="*/ 14 w 53"/>
                <a:gd name="T37" fmla="*/ 6 h 20"/>
                <a:gd name="T38" fmla="*/ 13 w 53"/>
                <a:gd name="T39" fmla="*/ 4 h 20"/>
                <a:gd name="T40" fmla="*/ 17 w 53"/>
                <a:gd name="T41" fmla="*/ 4 h 20"/>
                <a:gd name="T42" fmla="*/ 17 w 53"/>
                <a:gd name="T43" fmla="*/ 4 h 20"/>
                <a:gd name="T44" fmla="*/ 17 w 53"/>
                <a:gd name="T45" fmla="*/ 4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3"/>
                <a:gd name="T70" fmla="*/ 0 h 20"/>
                <a:gd name="T71" fmla="*/ 53 w 53"/>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3" h="20">
                  <a:moveTo>
                    <a:pt x="53" y="13"/>
                  </a:moveTo>
                  <a:lnTo>
                    <a:pt x="53" y="13"/>
                  </a:lnTo>
                  <a:lnTo>
                    <a:pt x="47" y="7"/>
                  </a:lnTo>
                  <a:lnTo>
                    <a:pt x="34" y="7"/>
                  </a:lnTo>
                  <a:lnTo>
                    <a:pt x="27" y="0"/>
                  </a:lnTo>
                  <a:lnTo>
                    <a:pt x="20" y="0"/>
                  </a:lnTo>
                  <a:lnTo>
                    <a:pt x="14" y="0"/>
                  </a:lnTo>
                  <a:lnTo>
                    <a:pt x="7" y="0"/>
                  </a:lnTo>
                  <a:lnTo>
                    <a:pt x="0" y="0"/>
                  </a:lnTo>
                  <a:lnTo>
                    <a:pt x="0" y="13"/>
                  </a:lnTo>
                  <a:lnTo>
                    <a:pt x="7" y="13"/>
                  </a:lnTo>
                  <a:lnTo>
                    <a:pt x="14" y="13"/>
                  </a:lnTo>
                  <a:lnTo>
                    <a:pt x="20" y="13"/>
                  </a:lnTo>
                  <a:lnTo>
                    <a:pt x="27" y="13"/>
                  </a:lnTo>
                  <a:lnTo>
                    <a:pt x="34" y="20"/>
                  </a:lnTo>
                  <a:lnTo>
                    <a:pt x="40" y="20"/>
                  </a:lnTo>
                  <a:lnTo>
                    <a:pt x="47" y="20"/>
                  </a:lnTo>
                  <a:lnTo>
                    <a:pt x="40" y="13"/>
                  </a:lnTo>
                  <a:lnTo>
                    <a:pt x="53" y="13"/>
                  </a:lnTo>
                  <a:close/>
                </a:path>
              </a:pathLst>
            </a:custGeom>
            <a:solidFill>
              <a:srgbClr val="25221E"/>
            </a:solidFill>
            <a:ln w="9525">
              <a:noFill/>
              <a:round/>
              <a:headEnd/>
              <a:tailEnd/>
            </a:ln>
          </p:spPr>
          <p:txBody>
            <a:bodyPr/>
            <a:lstStyle/>
            <a:p>
              <a:endParaRPr lang="fr-FR"/>
            </a:p>
          </p:txBody>
        </p:sp>
        <p:sp>
          <p:nvSpPr>
            <p:cNvPr id="79962" name="Freeform 78"/>
            <p:cNvSpPr>
              <a:spLocks noChangeAspect="1"/>
            </p:cNvSpPr>
            <p:nvPr/>
          </p:nvSpPr>
          <p:spPr bwMode="auto">
            <a:xfrm>
              <a:off x="3167" y="3092"/>
              <a:ext cx="10" cy="26"/>
            </a:xfrm>
            <a:custGeom>
              <a:avLst/>
              <a:gdLst>
                <a:gd name="T0" fmla="*/ 2 w 13"/>
                <a:gd name="T1" fmla="*/ 10 h 33"/>
                <a:gd name="T2" fmla="*/ 4 w 13"/>
                <a:gd name="T3" fmla="*/ 8 h 33"/>
                <a:gd name="T4" fmla="*/ 4 w 13"/>
                <a:gd name="T5" fmla="*/ 0 h 33"/>
                <a:gd name="T6" fmla="*/ 0 w 13"/>
                <a:gd name="T7" fmla="*/ 0 h 33"/>
                <a:gd name="T8" fmla="*/ 0 w 13"/>
                <a:gd name="T9" fmla="*/ 8 h 33"/>
                <a:gd name="T10" fmla="*/ 2 w 13"/>
                <a:gd name="T11" fmla="*/ 6 h 33"/>
                <a:gd name="T12" fmla="*/ 2 w 13"/>
                <a:gd name="T13" fmla="*/ 10 h 33"/>
                <a:gd name="T14" fmla="*/ 4 w 13"/>
                <a:gd name="T15" fmla="*/ 10 h 33"/>
                <a:gd name="T16" fmla="*/ 4 w 13"/>
                <a:gd name="T17" fmla="*/ 8 h 33"/>
                <a:gd name="T18" fmla="*/ 2 w 13"/>
                <a:gd name="T19" fmla="*/ 10 h 3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33"/>
                <a:gd name="T32" fmla="*/ 13 w 13"/>
                <a:gd name="T33" fmla="*/ 33 h 3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33">
                  <a:moveTo>
                    <a:pt x="7" y="33"/>
                  </a:moveTo>
                  <a:lnTo>
                    <a:pt x="13" y="27"/>
                  </a:lnTo>
                  <a:lnTo>
                    <a:pt x="13" y="0"/>
                  </a:lnTo>
                  <a:lnTo>
                    <a:pt x="0" y="0"/>
                  </a:lnTo>
                  <a:lnTo>
                    <a:pt x="0" y="27"/>
                  </a:lnTo>
                  <a:lnTo>
                    <a:pt x="7" y="20"/>
                  </a:lnTo>
                  <a:lnTo>
                    <a:pt x="7" y="33"/>
                  </a:lnTo>
                  <a:lnTo>
                    <a:pt x="13" y="33"/>
                  </a:lnTo>
                  <a:lnTo>
                    <a:pt x="13" y="27"/>
                  </a:lnTo>
                  <a:lnTo>
                    <a:pt x="7" y="33"/>
                  </a:lnTo>
                  <a:close/>
                </a:path>
              </a:pathLst>
            </a:custGeom>
            <a:solidFill>
              <a:srgbClr val="25221E"/>
            </a:solidFill>
            <a:ln w="9525">
              <a:noFill/>
              <a:round/>
              <a:headEnd/>
              <a:tailEnd/>
            </a:ln>
          </p:spPr>
          <p:txBody>
            <a:bodyPr/>
            <a:lstStyle/>
            <a:p>
              <a:endParaRPr lang="fr-FR"/>
            </a:p>
          </p:txBody>
        </p:sp>
        <p:sp>
          <p:nvSpPr>
            <p:cNvPr id="79963" name="Freeform 79"/>
            <p:cNvSpPr>
              <a:spLocks noChangeAspect="1"/>
            </p:cNvSpPr>
            <p:nvPr/>
          </p:nvSpPr>
          <p:spPr bwMode="auto">
            <a:xfrm>
              <a:off x="3162" y="3108"/>
              <a:ext cx="10" cy="16"/>
            </a:xfrm>
            <a:custGeom>
              <a:avLst/>
              <a:gdLst>
                <a:gd name="T0" fmla="*/ 4 w 13"/>
                <a:gd name="T1" fmla="*/ 6 h 20"/>
                <a:gd name="T2" fmla="*/ 4 w 13"/>
                <a:gd name="T3" fmla="*/ 6 h 20"/>
                <a:gd name="T4" fmla="*/ 4 w 13"/>
                <a:gd name="T5" fmla="*/ 4 h 20"/>
                <a:gd name="T6" fmla="*/ 4 w 13"/>
                <a:gd name="T7" fmla="*/ 4 h 20"/>
                <a:gd name="T8" fmla="*/ 4 w 13"/>
                <a:gd name="T9" fmla="*/ 4 h 20"/>
                <a:gd name="T10" fmla="*/ 4 w 13"/>
                <a:gd name="T11" fmla="*/ 4 h 20"/>
                <a:gd name="T12" fmla="*/ 4 w 13"/>
                <a:gd name="T13" fmla="*/ 4 h 20"/>
                <a:gd name="T14" fmla="*/ 4 w 13"/>
                <a:gd name="T15" fmla="*/ 4 h 20"/>
                <a:gd name="T16" fmla="*/ 4 w 13"/>
                <a:gd name="T17" fmla="*/ 4 h 20"/>
                <a:gd name="T18" fmla="*/ 4 w 13"/>
                <a:gd name="T19" fmla="*/ 4 h 20"/>
                <a:gd name="T20" fmla="*/ 4 w 13"/>
                <a:gd name="T21" fmla="*/ 0 h 20"/>
                <a:gd name="T22" fmla="*/ 4 w 13"/>
                <a:gd name="T23" fmla="*/ 0 h 20"/>
                <a:gd name="T24" fmla="*/ 2 w 13"/>
                <a:gd name="T25" fmla="*/ 0 h 20"/>
                <a:gd name="T26" fmla="*/ 2 w 13"/>
                <a:gd name="T27" fmla="*/ 2 h 20"/>
                <a:gd name="T28" fmla="*/ 0 w 13"/>
                <a:gd name="T29" fmla="*/ 4 h 20"/>
                <a:gd name="T30" fmla="*/ 0 w 13"/>
                <a:gd name="T31" fmla="*/ 4 h 20"/>
                <a:gd name="T32" fmla="*/ 0 w 13"/>
                <a:gd name="T33" fmla="*/ 4 h 20"/>
                <a:gd name="T34" fmla="*/ 2 w 13"/>
                <a:gd name="T35" fmla="*/ 4 h 20"/>
                <a:gd name="T36" fmla="*/ 2 w 13"/>
                <a:gd name="T37" fmla="*/ 6 h 20"/>
                <a:gd name="T38" fmla="*/ 4 w 13"/>
                <a:gd name="T39" fmla="*/ 4 h 20"/>
                <a:gd name="T40" fmla="*/ 4 w 13"/>
                <a:gd name="T41" fmla="*/ 6 h 20"/>
                <a:gd name="T42" fmla="*/ 4 w 13"/>
                <a:gd name="T43" fmla="*/ 6 h 20"/>
                <a:gd name="T44" fmla="*/ 4 w 13"/>
                <a:gd name="T45" fmla="*/ 6 h 2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3"/>
                <a:gd name="T70" fmla="*/ 0 h 20"/>
                <a:gd name="T71" fmla="*/ 13 w 13"/>
                <a:gd name="T72" fmla="*/ 20 h 2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3" h="20">
                  <a:moveTo>
                    <a:pt x="13" y="20"/>
                  </a:moveTo>
                  <a:lnTo>
                    <a:pt x="13" y="20"/>
                  </a:lnTo>
                  <a:lnTo>
                    <a:pt x="13" y="13"/>
                  </a:lnTo>
                  <a:lnTo>
                    <a:pt x="13" y="0"/>
                  </a:lnTo>
                  <a:lnTo>
                    <a:pt x="6" y="0"/>
                  </a:lnTo>
                  <a:lnTo>
                    <a:pt x="6" y="7"/>
                  </a:lnTo>
                  <a:lnTo>
                    <a:pt x="0" y="13"/>
                  </a:lnTo>
                  <a:lnTo>
                    <a:pt x="6" y="13"/>
                  </a:lnTo>
                  <a:lnTo>
                    <a:pt x="6" y="20"/>
                  </a:lnTo>
                  <a:lnTo>
                    <a:pt x="13" y="13"/>
                  </a:lnTo>
                  <a:lnTo>
                    <a:pt x="13" y="20"/>
                  </a:lnTo>
                  <a:close/>
                </a:path>
              </a:pathLst>
            </a:custGeom>
            <a:solidFill>
              <a:srgbClr val="25221E"/>
            </a:solidFill>
            <a:ln w="9525">
              <a:noFill/>
              <a:round/>
              <a:headEnd/>
              <a:tailEnd/>
            </a:ln>
          </p:spPr>
          <p:txBody>
            <a:bodyPr/>
            <a:lstStyle/>
            <a:p>
              <a:endParaRPr lang="fr-FR"/>
            </a:p>
          </p:txBody>
        </p:sp>
        <p:sp>
          <p:nvSpPr>
            <p:cNvPr id="79964" name="Freeform 80"/>
            <p:cNvSpPr>
              <a:spLocks noChangeAspect="1"/>
            </p:cNvSpPr>
            <p:nvPr/>
          </p:nvSpPr>
          <p:spPr bwMode="auto">
            <a:xfrm>
              <a:off x="3162" y="3118"/>
              <a:ext cx="10" cy="6"/>
            </a:xfrm>
            <a:custGeom>
              <a:avLst/>
              <a:gdLst>
                <a:gd name="T0" fmla="*/ 4 w 13"/>
                <a:gd name="T1" fmla="*/ 3 h 7"/>
                <a:gd name="T2" fmla="*/ 2 w 13"/>
                <a:gd name="T3" fmla="*/ 3 h 7"/>
                <a:gd name="T4" fmla="*/ 4 w 13"/>
                <a:gd name="T5" fmla="*/ 3 h 7"/>
                <a:gd name="T6" fmla="*/ 4 w 13"/>
                <a:gd name="T7" fmla="*/ 0 h 7"/>
                <a:gd name="T8" fmla="*/ 2 w 13"/>
                <a:gd name="T9" fmla="*/ 0 h 7"/>
                <a:gd name="T10" fmla="*/ 0 w 13"/>
                <a:gd name="T11" fmla="*/ 3 h 7"/>
                <a:gd name="T12" fmla="*/ 2 w 13"/>
                <a:gd name="T13" fmla="*/ 0 h 7"/>
                <a:gd name="T14" fmla="*/ 0 w 13"/>
                <a:gd name="T15" fmla="*/ 0 h 7"/>
                <a:gd name="T16" fmla="*/ 0 w 13"/>
                <a:gd name="T17" fmla="*/ 3 h 7"/>
                <a:gd name="T18" fmla="*/ 4 w 13"/>
                <a:gd name="T19" fmla="*/ 3 h 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7"/>
                <a:gd name="T32" fmla="*/ 13 w 13"/>
                <a:gd name="T33" fmla="*/ 7 h 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7">
                  <a:moveTo>
                    <a:pt x="13" y="7"/>
                  </a:moveTo>
                  <a:lnTo>
                    <a:pt x="6" y="7"/>
                  </a:lnTo>
                  <a:lnTo>
                    <a:pt x="13" y="7"/>
                  </a:lnTo>
                  <a:lnTo>
                    <a:pt x="13" y="0"/>
                  </a:lnTo>
                  <a:lnTo>
                    <a:pt x="6" y="0"/>
                  </a:lnTo>
                  <a:lnTo>
                    <a:pt x="0" y="7"/>
                  </a:lnTo>
                  <a:lnTo>
                    <a:pt x="6" y="0"/>
                  </a:lnTo>
                  <a:lnTo>
                    <a:pt x="0" y="0"/>
                  </a:lnTo>
                  <a:lnTo>
                    <a:pt x="0" y="7"/>
                  </a:lnTo>
                  <a:lnTo>
                    <a:pt x="13" y="7"/>
                  </a:lnTo>
                  <a:close/>
                </a:path>
              </a:pathLst>
            </a:custGeom>
            <a:solidFill>
              <a:srgbClr val="25221E"/>
            </a:solidFill>
            <a:ln w="9525">
              <a:noFill/>
              <a:round/>
              <a:headEnd/>
              <a:tailEnd/>
            </a:ln>
          </p:spPr>
          <p:txBody>
            <a:bodyPr/>
            <a:lstStyle/>
            <a:p>
              <a:endParaRPr lang="fr-FR"/>
            </a:p>
          </p:txBody>
        </p:sp>
        <p:sp>
          <p:nvSpPr>
            <p:cNvPr id="79965" name="Freeform 81"/>
            <p:cNvSpPr>
              <a:spLocks noChangeAspect="1"/>
            </p:cNvSpPr>
            <p:nvPr/>
          </p:nvSpPr>
          <p:spPr bwMode="auto">
            <a:xfrm>
              <a:off x="3162" y="3124"/>
              <a:ext cx="10" cy="21"/>
            </a:xfrm>
            <a:custGeom>
              <a:avLst/>
              <a:gdLst>
                <a:gd name="T0" fmla="*/ 2 w 13"/>
                <a:gd name="T1" fmla="*/ 7 h 26"/>
                <a:gd name="T2" fmla="*/ 4 w 13"/>
                <a:gd name="T3" fmla="*/ 7 h 26"/>
                <a:gd name="T4" fmla="*/ 4 w 13"/>
                <a:gd name="T5" fmla="*/ 0 h 26"/>
                <a:gd name="T6" fmla="*/ 0 w 13"/>
                <a:gd name="T7" fmla="*/ 0 h 26"/>
                <a:gd name="T8" fmla="*/ 0 w 13"/>
                <a:gd name="T9" fmla="*/ 7 h 26"/>
                <a:gd name="T10" fmla="*/ 0 w 13"/>
                <a:gd name="T11" fmla="*/ 9 h 26"/>
                <a:gd name="T12" fmla="*/ 0 w 13"/>
                <a:gd name="T13" fmla="*/ 7 h 26"/>
                <a:gd name="T14" fmla="*/ 0 w 13"/>
                <a:gd name="T15" fmla="*/ 9 h 26"/>
                <a:gd name="T16" fmla="*/ 0 w 13"/>
                <a:gd name="T17" fmla="*/ 9 h 26"/>
                <a:gd name="T18" fmla="*/ 2 w 13"/>
                <a:gd name="T19" fmla="*/ 7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26"/>
                <a:gd name="T32" fmla="*/ 13 w 13"/>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26">
                  <a:moveTo>
                    <a:pt x="6" y="20"/>
                  </a:moveTo>
                  <a:lnTo>
                    <a:pt x="13" y="20"/>
                  </a:lnTo>
                  <a:lnTo>
                    <a:pt x="13" y="0"/>
                  </a:lnTo>
                  <a:lnTo>
                    <a:pt x="0" y="0"/>
                  </a:lnTo>
                  <a:lnTo>
                    <a:pt x="0" y="20"/>
                  </a:lnTo>
                  <a:lnTo>
                    <a:pt x="0" y="26"/>
                  </a:lnTo>
                  <a:lnTo>
                    <a:pt x="0" y="20"/>
                  </a:lnTo>
                  <a:lnTo>
                    <a:pt x="0" y="26"/>
                  </a:lnTo>
                  <a:lnTo>
                    <a:pt x="6" y="20"/>
                  </a:lnTo>
                  <a:close/>
                </a:path>
              </a:pathLst>
            </a:custGeom>
            <a:solidFill>
              <a:srgbClr val="25221E"/>
            </a:solidFill>
            <a:ln w="9525">
              <a:noFill/>
              <a:round/>
              <a:headEnd/>
              <a:tailEnd/>
            </a:ln>
          </p:spPr>
          <p:txBody>
            <a:bodyPr/>
            <a:lstStyle/>
            <a:p>
              <a:endParaRPr lang="fr-FR"/>
            </a:p>
          </p:txBody>
        </p:sp>
        <p:sp>
          <p:nvSpPr>
            <p:cNvPr id="79966" name="Freeform 82"/>
            <p:cNvSpPr>
              <a:spLocks noChangeAspect="1"/>
            </p:cNvSpPr>
            <p:nvPr/>
          </p:nvSpPr>
          <p:spPr bwMode="auto">
            <a:xfrm>
              <a:off x="3159" y="3140"/>
              <a:ext cx="53" cy="16"/>
            </a:xfrm>
            <a:custGeom>
              <a:avLst/>
              <a:gdLst>
                <a:gd name="T0" fmla="*/ 22 w 66"/>
                <a:gd name="T1" fmla="*/ 4 h 20"/>
                <a:gd name="T2" fmla="*/ 22 w 66"/>
                <a:gd name="T3" fmla="*/ 2 h 20"/>
                <a:gd name="T4" fmla="*/ 20 w 66"/>
                <a:gd name="T5" fmla="*/ 2 h 20"/>
                <a:gd name="T6" fmla="*/ 15 w 66"/>
                <a:gd name="T7" fmla="*/ 2 h 20"/>
                <a:gd name="T8" fmla="*/ 13 w 66"/>
                <a:gd name="T9" fmla="*/ 2 h 20"/>
                <a:gd name="T10" fmla="*/ 11 w 66"/>
                <a:gd name="T11" fmla="*/ 2 h 20"/>
                <a:gd name="T12" fmla="*/ 9 w 66"/>
                <a:gd name="T13" fmla="*/ 2 h 20"/>
                <a:gd name="T14" fmla="*/ 6 w 66"/>
                <a:gd name="T15" fmla="*/ 2 h 20"/>
                <a:gd name="T16" fmla="*/ 4 w 66"/>
                <a:gd name="T17" fmla="*/ 0 h 20"/>
                <a:gd name="T18" fmla="*/ 2 w 66"/>
                <a:gd name="T19" fmla="*/ 0 h 20"/>
                <a:gd name="T20" fmla="*/ 0 w 66"/>
                <a:gd name="T21" fmla="*/ 2 h 20"/>
                <a:gd name="T22" fmla="*/ 2 w 66"/>
                <a:gd name="T23" fmla="*/ 4 h 20"/>
                <a:gd name="T24" fmla="*/ 6 w 66"/>
                <a:gd name="T25" fmla="*/ 4 h 20"/>
                <a:gd name="T26" fmla="*/ 9 w 66"/>
                <a:gd name="T27" fmla="*/ 6 h 20"/>
                <a:gd name="T28" fmla="*/ 11 w 66"/>
                <a:gd name="T29" fmla="*/ 6 h 20"/>
                <a:gd name="T30" fmla="*/ 13 w 66"/>
                <a:gd name="T31" fmla="*/ 6 h 20"/>
                <a:gd name="T32" fmla="*/ 15 w 66"/>
                <a:gd name="T33" fmla="*/ 6 h 20"/>
                <a:gd name="T34" fmla="*/ 20 w 66"/>
                <a:gd name="T35" fmla="*/ 6 h 20"/>
                <a:gd name="T36" fmla="*/ 22 w 66"/>
                <a:gd name="T37" fmla="*/ 6 h 20"/>
                <a:gd name="T38" fmla="*/ 20 w 66"/>
                <a:gd name="T39" fmla="*/ 6 h 20"/>
                <a:gd name="T40" fmla="*/ 22 w 66"/>
                <a:gd name="T41" fmla="*/ 4 h 20"/>
                <a:gd name="T42" fmla="*/ 22 w 66"/>
                <a:gd name="T43" fmla="*/ 2 h 20"/>
                <a:gd name="T44" fmla="*/ 22 w 66"/>
                <a:gd name="T45" fmla="*/ 2 h 20"/>
                <a:gd name="T46" fmla="*/ 22 w 66"/>
                <a:gd name="T47" fmla="*/ 4 h 2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6"/>
                <a:gd name="T73" fmla="*/ 0 h 20"/>
                <a:gd name="T74" fmla="*/ 66 w 66"/>
                <a:gd name="T75" fmla="*/ 20 h 2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6" h="20">
                  <a:moveTo>
                    <a:pt x="66" y="13"/>
                  </a:moveTo>
                  <a:lnTo>
                    <a:pt x="66" y="6"/>
                  </a:lnTo>
                  <a:lnTo>
                    <a:pt x="59" y="6"/>
                  </a:lnTo>
                  <a:lnTo>
                    <a:pt x="46" y="6"/>
                  </a:lnTo>
                  <a:lnTo>
                    <a:pt x="39" y="6"/>
                  </a:lnTo>
                  <a:lnTo>
                    <a:pt x="33" y="6"/>
                  </a:lnTo>
                  <a:lnTo>
                    <a:pt x="26" y="6"/>
                  </a:lnTo>
                  <a:lnTo>
                    <a:pt x="19" y="6"/>
                  </a:lnTo>
                  <a:lnTo>
                    <a:pt x="13" y="0"/>
                  </a:lnTo>
                  <a:lnTo>
                    <a:pt x="6" y="0"/>
                  </a:lnTo>
                  <a:lnTo>
                    <a:pt x="0" y="6"/>
                  </a:lnTo>
                  <a:lnTo>
                    <a:pt x="6" y="13"/>
                  </a:lnTo>
                  <a:lnTo>
                    <a:pt x="19" y="13"/>
                  </a:lnTo>
                  <a:lnTo>
                    <a:pt x="26" y="20"/>
                  </a:lnTo>
                  <a:lnTo>
                    <a:pt x="33" y="20"/>
                  </a:lnTo>
                  <a:lnTo>
                    <a:pt x="39" y="20"/>
                  </a:lnTo>
                  <a:lnTo>
                    <a:pt x="46" y="20"/>
                  </a:lnTo>
                  <a:lnTo>
                    <a:pt x="59" y="20"/>
                  </a:lnTo>
                  <a:lnTo>
                    <a:pt x="66" y="20"/>
                  </a:lnTo>
                  <a:lnTo>
                    <a:pt x="59" y="20"/>
                  </a:lnTo>
                  <a:lnTo>
                    <a:pt x="66" y="13"/>
                  </a:lnTo>
                  <a:lnTo>
                    <a:pt x="66" y="6"/>
                  </a:lnTo>
                  <a:lnTo>
                    <a:pt x="66" y="13"/>
                  </a:lnTo>
                  <a:close/>
                </a:path>
              </a:pathLst>
            </a:custGeom>
            <a:solidFill>
              <a:srgbClr val="25221E"/>
            </a:solidFill>
            <a:ln w="9525">
              <a:noFill/>
              <a:round/>
              <a:headEnd/>
              <a:tailEnd/>
            </a:ln>
          </p:spPr>
          <p:txBody>
            <a:bodyPr/>
            <a:lstStyle/>
            <a:p>
              <a:endParaRPr lang="fr-FR"/>
            </a:p>
          </p:txBody>
        </p:sp>
        <p:sp>
          <p:nvSpPr>
            <p:cNvPr id="79967" name="Freeform 83"/>
            <p:cNvSpPr>
              <a:spLocks noChangeAspect="1"/>
            </p:cNvSpPr>
            <p:nvPr/>
          </p:nvSpPr>
          <p:spPr bwMode="auto">
            <a:xfrm>
              <a:off x="3206" y="3150"/>
              <a:ext cx="22" cy="32"/>
            </a:xfrm>
            <a:custGeom>
              <a:avLst/>
              <a:gdLst>
                <a:gd name="T0" fmla="*/ 7 w 27"/>
                <a:gd name="T1" fmla="*/ 14 h 40"/>
                <a:gd name="T2" fmla="*/ 10 w 27"/>
                <a:gd name="T3" fmla="*/ 14 h 40"/>
                <a:gd name="T4" fmla="*/ 10 w 27"/>
                <a:gd name="T5" fmla="*/ 11 h 40"/>
                <a:gd name="T6" fmla="*/ 10 w 27"/>
                <a:gd name="T7" fmla="*/ 9 h 40"/>
                <a:gd name="T8" fmla="*/ 10 w 27"/>
                <a:gd name="T9" fmla="*/ 6 h 40"/>
                <a:gd name="T10" fmla="*/ 7 w 27"/>
                <a:gd name="T11" fmla="*/ 6 h 40"/>
                <a:gd name="T12" fmla="*/ 7 w 27"/>
                <a:gd name="T13" fmla="*/ 4 h 40"/>
                <a:gd name="T14" fmla="*/ 7 w 27"/>
                <a:gd name="T15" fmla="*/ 2 h 40"/>
                <a:gd name="T16" fmla="*/ 5 w 27"/>
                <a:gd name="T17" fmla="*/ 0 h 40"/>
                <a:gd name="T18" fmla="*/ 2 w 27"/>
                <a:gd name="T19" fmla="*/ 0 h 40"/>
                <a:gd name="T20" fmla="*/ 0 w 27"/>
                <a:gd name="T21" fmla="*/ 2 h 40"/>
                <a:gd name="T22" fmla="*/ 2 w 27"/>
                <a:gd name="T23" fmla="*/ 4 h 40"/>
                <a:gd name="T24" fmla="*/ 2 w 27"/>
                <a:gd name="T25" fmla="*/ 4 h 40"/>
                <a:gd name="T26" fmla="*/ 2 w 27"/>
                <a:gd name="T27" fmla="*/ 6 h 40"/>
                <a:gd name="T28" fmla="*/ 5 w 27"/>
                <a:gd name="T29" fmla="*/ 6 h 40"/>
                <a:gd name="T30" fmla="*/ 5 w 27"/>
                <a:gd name="T31" fmla="*/ 9 h 40"/>
                <a:gd name="T32" fmla="*/ 5 w 27"/>
                <a:gd name="T33" fmla="*/ 9 h 40"/>
                <a:gd name="T34" fmla="*/ 5 w 27"/>
                <a:gd name="T35" fmla="*/ 11 h 40"/>
                <a:gd name="T36" fmla="*/ 5 w 27"/>
                <a:gd name="T37" fmla="*/ 11 h 40"/>
                <a:gd name="T38" fmla="*/ 7 w 27"/>
                <a:gd name="T39" fmla="*/ 9 h 40"/>
                <a:gd name="T40" fmla="*/ 7 w 27"/>
                <a:gd name="T41" fmla="*/ 14 h 40"/>
                <a:gd name="T42" fmla="*/ 7 w 27"/>
                <a:gd name="T43" fmla="*/ 14 h 40"/>
                <a:gd name="T44" fmla="*/ 10 w 27"/>
                <a:gd name="T45" fmla="*/ 14 h 40"/>
                <a:gd name="T46" fmla="*/ 7 w 27"/>
                <a:gd name="T47" fmla="*/ 14 h 40"/>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7"/>
                <a:gd name="T73" fmla="*/ 0 h 40"/>
                <a:gd name="T74" fmla="*/ 27 w 27"/>
                <a:gd name="T75" fmla="*/ 40 h 40"/>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7" h="40">
                  <a:moveTo>
                    <a:pt x="20" y="40"/>
                  </a:moveTo>
                  <a:lnTo>
                    <a:pt x="27" y="40"/>
                  </a:lnTo>
                  <a:lnTo>
                    <a:pt x="27" y="33"/>
                  </a:lnTo>
                  <a:lnTo>
                    <a:pt x="27" y="26"/>
                  </a:lnTo>
                  <a:lnTo>
                    <a:pt x="27" y="20"/>
                  </a:lnTo>
                  <a:lnTo>
                    <a:pt x="20" y="20"/>
                  </a:lnTo>
                  <a:lnTo>
                    <a:pt x="20" y="13"/>
                  </a:lnTo>
                  <a:lnTo>
                    <a:pt x="20" y="7"/>
                  </a:lnTo>
                  <a:lnTo>
                    <a:pt x="13" y="0"/>
                  </a:lnTo>
                  <a:lnTo>
                    <a:pt x="7" y="0"/>
                  </a:lnTo>
                  <a:lnTo>
                    <a:pt x="0" y="7"/>
                  </a:lnTo>
                  <a:lnTo>
                    <a:pt x="7" y="13"/>
                  </a:lnTo>
                  <a:lnTo>
                    <a:pt x="7" y="20"/>
                  </a:lnTo>
                  <a:lnTo>
                    <a:pt x="13" y="20"/>
                  </a:lnTo>
                  <a:lnTo>
                    <a:pt x="13" y="26"/>
                  </a:lnTo>
                  <a:lnTo>
                    <a:pt x="13" y="33"/>
                  </a:lnTo>
                  <a:lnTo>
                    <a:pt x="20" y="26"/>
                  </a:lnTo>
                  <a:lnTo>
                    <a:pt x="20" y="40"/>
                  </a:lnTo>
                  <a:lnTo>
                    <a:pt x="27" y="40"/>
                  </a:lnTo>
                  <a:lnTo>
                    <a:pt x="20" y="40"/>
                  </a:lnTo>
                  <a:close/>
                </a:path>
              </a:pathLst>
            </a:custGeom>
            <a:solidFill>
              <a:srgbClr val="25221E"/>
            </a:solidFill>
            <a:ln w="9525">
              <a:noFill/>
              <a:round/>
              <a:headEnd/>
              <a:tailEnd/>
            </a:ln>
          </p:spPr>
          <p:txBody>
            <a:bodyPr/>
            <a:lstStyle/>
            <a:p>
              <a:endParaRPr lang="fr-FR"/>
            </a:p>
          </p:txBody>
        </p:sp>
        <p:sp>
          <p:nvSpPr>
            <p:cNvPr id="79968" name="Freeform 84"/>
            <p:cNvSpPr>
              <a:spLocks noChangeAspect="1"/>
            </p:cNvSpPr>
            <p:nvPr/>
          </p:nvSpPr>
          <p:spPr bwMode="auto">
            <a:xfrm>
              <a:off x="3185" y="3171"/>
              <a:ext cx="37" cy="11"/>
            </a:xfrm>
            <a:custGeom>
              <a:avLst/>
              <a:gdLst>
                <a:gd name="T0" fmla="*/ 0 w 46"/>
                <a:gd name="T1" fmla="*/ 5 h 14"/>
                <a:gd name="T2" fmla="*/ 0 w 46"/>
                <a:gd name="T3" fmla="*/ 5 h 14"/>
                <a:gd name="T4" fmla="*/ 15 w 46"/>
                <a:gd name="T5" fmla="*/ 5 h 14"/>
                <a:gd name="T6" fmla="*/ 15 w 46"/>
                <a:gd name="T7" fmla="*/ 0 h 14"/>
                <a:gd name="T8" fmla="*/ 0 w 46"/>
                <a:gd name="T9" fmla="*/ 0 h 14"/>
                <a:gd name="T10" fmla="*/ 2 w 46"/>
                <a:gd name="T11" fmla="*/ 2 h 14"/>
                <a:gd name="T12" fmla="*/ 0 w 46"/>
                <a:gd name="T13" fmla="*/ 5 h 14"/>
                <a:gd name="T14" fmla="*/ 0 60000 65536"/>
                <a:gd name="T15" fmla="*/ 0 60000 65536"/>
                <a:gd name="T16" fmla="*/ 0 60000 65536"/>
                <a:gd name="T17" fmla="*/ 0 60000 65536"/>
                <a:gd name="T18" fmla="*/ 0 60000 65536"/>
                <a:gd name="T19" fmla="*/ 0 60000 65536"/>
                <a:gd name="T20" fmla="*/ 0 60000 65536"/>
                <a:gd name="T21" fmla="*/ 0 w 46"/>
                <a:gd name="T22" fmla="*/ 0 h 14"/>
                <a:gd name="T23" fmla="*/ 46 w 46"/>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14">
                  <a:moveTo>
                    <a:pt x="0" y="14"/>
                  </a:moveTo>
                  <a:lnTo>
                    <a:pt x="0" y="14"/>
                  </a:lnTo>
                  <a:lnTo>
                    <a:pt x="46" y="14"/>
                  </a:lnTo>
                  <a:lnTo>
                    <a:pt x="46" y="0"/>
                  </a:lnTo>
                  <a:lnTo>
                    <a:pt x="0" y="0"/>
                  </a:lnTo>
                  <a:lnTo>
                    <a:pt x="6" y="7"/>
                  </a:lnTo>
                  <a:lnTo>
                    <a:pt x="0" y="14"/>
                  </a:lnTo>
                  <a:close/>
                </a:path>
              </a:pathLst>
            </a:custGeom>
            <a:solidFill>
              <a:srgbClr val="25221E"/>
            </a:solidFill>
            <a:ln w="9525">
              <a:noFill/>
              <a:round/>
              <a:headEnd/>
              <a:tailEnd/>
            </a:ln>
          </p:spPr>
          <p:txBody>
            <a:bodyPr/>
            <a:lstStyle/>
            <a:p>
              <a:endParaRPr lang="fr-FR"/>
            </a:p>
          </p:txBody>
        </p:sp>
        <p:sp>
          <p:nvSpPr>
            <p:cNvPr id="79969" name="Freeform 85"/>
            <p:cNvSpPr>
              <a:spLocks noChangeAspect="1"/>
            </p:cNvSpPr>
            <p:nvPr/>
          </p:nvSpPr>
          <p:spPr bwMode="auto">
            <a:xfrm>
              <a:off x="3180" y="3171"/>
              <a:ext cx="10" cy="11"/>
            </a:xfrm>
            <a:custGeom>
              <a:avLst/>
              <a:gdLst>
                <a:gd name="T0" fmla="*/ 0 w 13"/>
                <a:gd name="T1" fmla="*/ 5 h 14"/>
                <a:gd name="T2" fmla="*/ 0 w 13"/>
                <a:gd name="T3" fmla="*/ 5 h 14"/>
                <a:gd name="T4" fmla="*/ 2 w 13"/>
                <a:gd name="T5" fmla="*/ 5 h 14"/>
                <a:gd name="T6" fmla="*/ 4 w 13"/>
                <a:gd name="T7" fmla="*/ 2 h 14"/>
                <a:gd name="T8" fmla="*/ 0 w 13"/>
                <a:gd name="T9" fmla="*/ 0 h 14"/>
                <a:gd name="T10" fmla="*/ 0 w 13"/>
                <a:gd name="T11" fmla="*/ 0 h 14"/>
                <a:gd name="T12" fmla="*/ 0 w 13"/>
                <a:gd name="T13" fmla="*/ 5 h 14"/>
                <a:gd name="T14" fmla="*/ 0 60000 65536"/>
                <a:gd name="T15" fmla="*/ 0 60000 65536"/>
                <a:gd name="T16" fmla="*/ 0 60000 65536"/>
                <a:gd name="T17" fmla="*/ 0 60000 65536"/>
                <a:gd name="T18" fmla="*/ 0 60000 65536"/>
                <a:gd name="T19" fmla="*/ 0 60000 65536"/>
                <a:gd name="T20" fmla="*/ 0 60000 65536"/>
                <a:gd name="T21" fmla="*/ 0 w 13"/>
                <a:gd name="T22" fmla="*/ 0 h 14"/>
                <a:gd name="T23" fmla="*/ 13 w 13"/>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14">
                  <a:moveTo>
                    <a:pt x="0" y="14"/>
                  </a:moveTo>
                  <a:lnTo>
                    <a:pt x="0" y="14"/>
                  </a:lnTo>
                  <a:lnTo>
                    <a:pt x="7" y="14"/>
                  </a:lnTo>
                  <a:lnTo>
                    <a:pt x="13" y="7"/>
                  </a:lnTo>
                  <a:lnTo>
                    <a:pt x="0" y="0"/>
                  </a:lnTo>
                  <a:lnTo>
                    <a:pt x="0" y="14"/>
                  </a:lnTo>
                  <a:close/>
                </a:path>
              </a:pathLst>
            </a:custGeom>
            <a:solidFill>
              <a:srgbClr val="25221E"/>
            </a:solidFill>
            <a:ln w="9525">
              <a:noFill/>
              <a:round/>
              <a:headEnd/>
              <a:tailEnd/>
            </a:ln>
          </p:spPr>
          <p:txBody>
            <a:bodyPr/>
            <a:lstStyle/>
            <a:p>
              <a:endParaRPr lang="fr-FR"/>
            </a:p>
          </p:txBody>
        </p:sp>
        <p:sp>
          <p:nvSpPr>
            <p:cNvPr id="79970" name="Freeform 86"/>
            <p:cNvSpPr>
              <a:spLocks noChangeAspect="1"/>
            </p:cNvSpPr>
            <p:nvPr/>
          </p:nvSpPr>
          <p:spPr bwMode="auto">
            <a:xfrm>
              <a:off x="3143" y="3145"/>
              <a:ext cx="37" cy="37"/>
            </a:xfrm>
            <a:custGeom>
              <a:avLst/>
              <a:gdLst>
                <a:gd name="T0" fmla="*/ 4 w 46"/>
                <a:gd name="T1" fmla="*/ 2 h 47"/>
                <a:gd name="T2" fmla="*/ 2 w 46"/>
                <a:gd name="T3" fmla="*/ 5 h 47"/>
                <a:gd name="T4" fmla="*/ 4 w 46"/>
                <a:gd name="T5" fmla="*/ 5 h 47"/>
                <a:gd name="T6" fmla="*/ 4 w 46"/>
                <a:gd name="T7" fmla="*/ 6 h 47"/>
                <a:gd name="T8" fmla="*/ 6 w 46"/>
                <a:gd name="T9" fmla="*/ 6 h 47"/>
                <a:gd name="T10" fmla="*/ 9 w 46"/>
                <a:gd name="T11" fmla="*/ 8 h 47"/>
                <a:gd name="T12" fmla="*/ 11 w 46"/>
                <a:gd name="T13" fmla="*/ 10 h 47"/>
                <a:gd name="T14" fmla="*/ 11 w 46"/>
                <a:gd name="T15" fmla="*/ 10 h 47"/>
                <a:gd name="T16" fmla="*/ 13 w 46"/>
                <a:gd name="T17" fmla="*/ 12 h 47"/>
                <a:gd name="T18" fmla="*/ 15 w 46"/>
                <a:gd name="T19" fmla="*/ 14 h 47"/>
                <a:gd name="T20" fmla="*/ 15 w 46"/>
                <a:gd name="T21" fmla="*/ 10 h 47"/>
                <a:gd name="T22" fmla="*/ 15 w 46"/>
                <a:gd name="T23" fmla="*/ 10 h 47"/>
                <a:gd name="T24" fmla="*/ 15 w 46"/>
                <a:gd name="T25" fmla="*/ 8 h 47"/>
                <a:gd name="T26" fmla="*/ 13 w 46"/>
                <a:gd name="T27" fmla="*/ 6 h 47"/>
                <a:gd name="T28" fmla="*/ 11 w 46"/>
                <a:gd name="T29" fmla="*/ 6 h 47"/>
                <a:gd name="T30" fmla="*/ 9 w 46"/>
                <a:gd name="T31" fmla="*/ 5 h 47"/>
                <a:gd name="T32" fmla="*/ 6 w 46"/>
                <a:gd name="T33" fmla="*/ 2 h 47"/>
                <a:gd name="T34" fmla="*/ 4 w 46"/>
                <a:gd name="T35" fmla="*/ 2 h 47"/>
                <a:gd name="T36" fmla="*/ 2 w 46"/>
                <a:gd name="T37" fmla="*/ 0 h 47"/>
                <a:gd name="T38" fmla="*/ 0 w 46"/>
                <a:gd name="T39" fmla="*/ 2 h 47"/>
                <a:gd name="T40" fmla="*/ 2 w 46"/>
                <a:gd name="T41" fmla="*/ 0 h 47"/>
                <a:gd name="T42" fmla="*/ 0 w 46"/>
                <a:gd name="T43" fmla="*/ 0 h 47"/>
                <a:gd name="T44" fmla="*/ 0 w 46"/>
                <a:gd name="T45" fmla="*/ 2 h 47"/>
                <a:gd name="T46" fmla="*/ 4 w 46"/>
                <a:gd name="T47" fmla="*/ 2 h 47"/>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46"/>
                <a:gd name="T73" fmla="*/ 0 h 47"/>
                <a:gd name="T74" fmla="*/ 46 w 46"/>
                <a:gd name="T75" fmla="*/ 47 h 47"/>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46" h="47">
                  <a:moveTo>
                    <a:pt x="13" y="7"/>
                  </a:moveTo>
                  <a:lnTo>
                    <a:pt x="6" y="14"/>
                  </a:lnTo>
                  <a:lnTo>
                    <a:pt x="13" y="14"/>
                  </a:lnTo>
                  <a:lnTo>
                    <a:pt x="13" y="20"/>
                  </a:lnTo>
                  <a:lnTo>
                    <a:pt x="20" y="20"/>
                  </a:lnTo>
                  <a:lnTo>
                    <a:pt x="26" y="27"/>
                  </a:lnTo>
                  <a:lnTo>
                    <a:pt x="33" y="33"/>
                  </a:lnTo>
                  <a:lnTo>
                    <a:pt x="39" y="40"/>
                  </a:lnTo>
                  <a:lnTo>
                    <a:pt x="46" y="47"/>
                  </a:lnTo>
                  <a:lnTo>
                    <a:pt x="46" y="33"/>
                  </a:lnTo>
                  <a:lnTo>
                    <a:pt x="46" y="27"/>
                  </a:lnTo>
                  <a:lnTo>
                    <a:pt x="39" y="20"/>
                  </a:lnTo>
                  <a:lnTo>
                    <a:pt x="33" y="20"/>
                  </a:lnTo>
                  <a:lnTo>
                    <a:pt x="26" y="14"/>
                  </a:lnTo>
                  <a:lnTo>
                    <a:pt x="20" y="7"/>
                  </a:lnTo>
                  <a:lnTo>
                    <a:pt x="13" y="7"/>
                  </a:lnTo>
                  <a:lnTo>
                    <a:pt x="6" y="0"/>
                  </a:lnTo>
                  <a:lnTo>
                    <a:pt x="0" y="7"/>
                  </a:lnTo>
                  <a:lnTo>
                    <a:pt x="6" y="0"/>
                  </a:lnTo>
                  <a:lnTo>
                    <a:pt x="0" y="0"/>
                  </a:lnTo>
                  <a:lnTo>
                    <a:pt x="0" y="7"/>
                  </a:lnTo>
                  <a:lnTo>
                    <a:pt x="13" y="7"/>
                  </a:lnTo>
                  <a:close/>
                </a:path>
              </a:pathLst>
            </a:custGeom>
            <a:solidFill>
              <a:srgbClr val="25221E"/>
            </a:solidFill>
            <a:ln w="9525">
              <a:noFill/>
              <a:round/>
              <a:headEnd/>
              <a:tailEnd/>
            </a:ln>
          </p:spPr>
          <p:txBody>
            <a:bodyPr/>
            <a:lstStyle/>
            <a:p>
              <a:endParaRPr lang="fr-FR"/>
            </a:p>
          </p:txBody>
        </p:sp>
        <p:sp>
          <p:nvSpPr>
            <p:cNvPr id="79971" name="Freeform 87"/>
            <p:cNvSpPr>
              <a:spLocks noChangeAspect="1"/>
            </p:cNvSpPr>
            <p:nvPr/>
          </p:nvSpPr>
          <p:spPr bwMode="auto">
            <a:xfrm>
              <a:off x="3143" y="3150"/>
              <a:ext cx="47" cy="63"/>
            </a:xfrm>
            <a:custGeom>
              <a:avLst/>
              <a:gdLst>
                <a:gd name="T0" fmla="*/ 18 w 59"/>
                <a:gd name="T1" fmla="*/ 21 h 79"/>
                <a:gd name="T2" fmla="*/ 18 w 59"/>
                <a:gd name="T3" fmla="*/ 21 h 79"/>
                <a:gd name="T4" fmla="*/ 13 w 59"/>
                <a:gd name="T5" fmla="*/ 19 h 79"/>
                <a:gd name="T6" fmla="*/ 9 w 59"/>
                <a:gd name="T7" fmla="*/ 19 h 79"/>
                <a:gd name="T8" fmla="*/ 6 w 59"/>
                <a:gd name="T9" fmla="*/ 17 h 79"/>
                <a:gd name="T10" fmla="*/ 4 w 59"/>
                <a:gd name="T11" fmla="*/ 17 h 79"/>
                <a:gd name="T12" fmla="*/ 4 w 59"/>
                <a:gd name="T13" fmla="*/ 15 h 79"/>
                <a:gd name="T14" fmla="*/ 4 w 59"/>
                <a:gd name="T15" fmla="*/ 11 h 79"/>
                <a:gd name="T16" fmla="*/ 4 w 59"/>
                <a:gd name="T17" fmla="*/ 6 h 79"/>
                <a:gd name="T18" fmla="*/ 4 w 59"/>
                <a:gd name="T19" fmla="*/ 0 h 79"/>
                <a:gd name="T20" fmla="*/ 0 w 59"/>
                <a:gd name="T21" fmla="*/ 0 h 79"/>
                <a:gd name="T22" fmla="*/ 0 w 59"/>
                <a:gd name="T23" fmla="*/ 6 h 79"/>
                <a:gd name="T24" fmla="*/ 0 w 59"/>
                <a:gd name="T25" fmla="*/ 11 h 79"/>
                <a:gd name="T26" fmla="*/ 0 w 59"/>
                <a:gd name="T27" fmla="*/ 15 h 79"/>
                <a:gd name="T28" fmla="*/ 2 w 59"/>
                <a:gd name="T29" fmla="*/ 19 h 79"/>
                <a:gd name="T30" fmla="*/ 4 w 59"/>
                <a:gd name="T31" fmla="*/ 21 h 79"/>
                <a:gd name="T32" fmla="*/ 9 w 59"/>
                <a:gd name="T33" fmla="*/ 24 h 79"/>
                <a:gd name="T34" fmla="*/ 13 w 59"/>
                <a:gd name="T35" fmla="*/ 24 h 79"/>
                <a:gd name="T36" fmla="*/ 18 w 59"/>
                <a:gd name="T37" fmla="*/ 26 h 79"/>
                <a:gd name="T38" fmla="*/ 18 w 59"/>
                <a:gd name="T39" fmla="*/ 26 h 79"/>
                <a:gd name="T40" fmla="*/ 18 w 59"/>
                <a:gd name="T41" fmla="*/ 21 h 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59"/>
                <a:gd name="T64" fmla="*/ 0 h 79"/>
                <a:gd name="T65" fmla="*/ 59 w 59"/>
                <a:gd name="T66" fmla="*/ 79 h 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59" h="79">
                  <a:moveTo>
                    <a:pt x="59" y="66"/>
                  </a:moveTo>
                  <a:lnTo>
                    <a:pt x="59" y="66"/>
                  </a:lnTo>
                  <a:lnTo>
                    <a:pt x="39" y="59"/>
                  </a:lnTo>
                  <a:lnTo>
                    <a:pt x="26" y="59"/>
                  </a:lnTo>
                  <a:lnTo>
                    <a:pt x="20" y="53"/>
                  </a:lnTo>
                  <a:lnTo>
                    <a:pt x="13" y="53"/>
                  </a:lnTo>
                  <a:lnTo>
                    <a:pt x="13" y="46"/>
                  </a:lnTo>
                  <a:lnTo>
                    <a:pt x="13" y="33"/>
                  </a:lnTo>
                  <a:lnTo>
                    <a:pt x="13" y="20"/>
                  </a:lnTo>
                  <a:lnTo>
                    <a:pt x="13" y="0"/>
                  </a:lnTo>
                  <a:lnTo>
                    <a:pt x="0" y="0"/>
                  </a:lnTo>
                  <a:lnTo>
                    <a:pt x="0" y="20"/>
                  </a:lnTo>
                  <a:lnTo>
                    <a:pt x="0" y="33"/>
                  </a:lnTo>
                  <a:lnTo>
                    <a:pt x="0" y="46"/>
                  </a:lnTo>
                  <a:lnTo>
                    <a:pt x="6" y="59"/>
                  </a:lnTo>
                  <a:lnTo>
                    <a:pt x="13" y="66"/>
                  </a:lnTo>
                  <a:lnTo>
                    <a:pt x="26" y="73"/>
                  </a:lnTo>
                  <a:lnTo>
                    <a:pt x="39" y="73"/>
                  </a:lnTo>
                  <a:lnTo>
                    <a:pt x="59" y="79"/>
                  </a:lnTo>
                  <a:lnTo>
                    <a:pt x="59" y="66"/>
                  </a:lnTo>
                  <a:close/>
                </a:path>
              </a:pathLst>
            </a:custGeom>
            <a:solidFill>
              <a:srgbClr val="25221E"/>
            </a:solidFill>
            <a:ln w="9525">
              <a:noFill/>
              <a:round/>
              <a:headEnd/>
              <a:tailEnd/>
            </a:ln>
          </p:spPr>
          <p:txBody>
            <a:bodyPr/>
            <a:lstStyle/>
            <a:p>
              <a:endParaRPr lang="fr-FR"/>
            </a:p>
          </p:txBody>
        </p:sp>
        <p:sp>
          <p:nvSpPr>
            <p:cNvPr id="79972" name="Freeform 88"/>
            <p:cNvSpPr>
              <a:spLocks noChangeAspect="1"/>
            </p:cNvSpPr>
            <p:nvPr/>
          </p:nvSpPr>
          <p:spPr bwMode="auto">
            <a:xfrm>
              <a:off x="3190" y="3203"/>
              <a:ext cx="26" cy="37"/>
            </a:xfrm>
            <a:custGeom>
              <a:avLst/>
              <a:gdLst>
                <a:gd name="T0" fmla="*/ 8 w 33"/>
                <a:gd name="T1" fmla="*/ 15 h 46"/>
                <a:gd name="T2" fmla="*/ 10 w 33"/>
                <a:gd name="T3" fmla="*/ 14 h 46"/>
                <a:gd name="T4" fmla="*/ 10 w 33"/>
                <a:gd name="T5" fmla="*/ 11 h 46"/>
                <a:gd name="T6" fmla="*/ 10 w 33"/>
                <a:gd name="T7" fmla="*/ 9 h 46"/>
                <a:gd name="T8" fmla="*/ 8 w 33"/>
                <a:gd name="T9" fmla="*/ 6 h 46"/>
                <a:gd name="T10" fmla="*/ 8 w 33"/>
                <a:gd name="T11" fmla="*/ 4 h 46"/>
                <a:gd name="T12" fmla="*/ 6 w 33"/>
                <a:gd name="T13" fmla="*/ 2 h 46"/>
                <a:gd name="T14" fmla="*/ 4 w 33"/>
                <a:gd name="T15" fmla="*/ 2 h 46"/>
                <a:gd name="T16" fmla="*/ 2 w 33"/>
                <a:gd name="T17" fmla="*/ 0 h 46"/>
                <a:gd name="T18" fmla="*/ 0 w 33"/>
                <a:gd name="T19" fmla="*/ 0 h 46"/>
                <a:gd name="T20" fmla="*/ 0 w 33"/>
                <a:gd name="T21" fmla="*/ 4 h 46"/>
                <a:gd name="T22" fmla="*/ 2 w 33"/>
                <a:gd name="T23" fmla="*/ 4 h 46"/>
                <a:gd name="T24" fmla="*/ 2 w 33"/>
                <a:gd name="T25" fmla="*/ 4 h 46"/>
                <a:gd name="T26" fmla="*/ 4 w 33"/>
                <a:gd name="T27" fmla="*/ 6 h 46"/>
                <a:gd name="T28" fmla="*/ 4 w 33"/>
                <a:gd name="T29" fmla="*/ 6 h 46"/>
                <a:gd name="T30" fmla="*/ 4 w 33"/>
                <a:gd name="T31" fmla="*/ 9 h 46"/>
                <a:gd name="T32" fmla="*/ 6 w 33"/>
                <a:gd name="T33" fmla="*/ 11 h 46"/>
                <a:gd name="T34" fmla="*/ 6 w 33"/>
                <a:gd name="T35" fmla="*/ 14 h 46"/>
                <a:gd name="T36" fmla="*/ 6 w 33"/>
                <a:gd name="T37" fmla="*/ 14 h 46"/>
                <a:gd name="T38" fmla="*/ 8 w 33"/>
                <a:gd name="T39" fmla="*/ 11 h 46"/>
                <a:gd name="T40" fmla="*/ 8 w 33"/>
                <a:gd name="T41" fmla="*/ 15 h 46"/>
                <a:gd name="T42" fmla="*/ 10 w 33"/>
                <a:gd name="T43" fmla="*/ 15 h 46"/>
                <a:gd name="T44" fmla="*/ 10 w 33"/>
                <a:gd name="T45" fmla="*/ 14 h 46"/>
                <a:gd name="T46" fmla="*/ 8 w 33"/>
                <a:gd name="T47" fmla="*/ 15 h 4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33"/>
                <a:gd name="T73" fmla="*/ 0 h 46"/>
                <a:gd name="T74" fmla="*/ 33 w 33"/>
                <a:gd name="T75" fmla="*/ 46 h 4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33" h="46">
                  <a:moveTo>
                    <a:pt x="27" y="46"/>
                  </a:moveTo>
                  <a:lnTo>
                    <a:pt x="33" y="40"/>
                  </a:lnTo>
                  <a:lnTo>
                    <a:pt x="33" y="33"/>
                  </a:lnTo>
                  <a:lnTo>
                    <a:pt x="33" y="27"/>
                  </a:lnTo>
                  <a:lnTo>
                    <a:pt x="27" y="20"/>
                  </a:lnTo>
                  <a:lnTo>
                    <a:pt x="27" y="13"/>
                  </a:lnTo>
                  <a:lnTo>
                    <a:pt x="20" y="7"/>
                  </a:lnTo>
                  <a:lnTo>
                    <a:pt x="13" y="7"/>
                  </a:lnTo>
                  <a:lnTo>
                    <a:pt x="7" y="0"/>
                  </a:lnTo>
                  <a:lnTo>
                    <a:pt x="0" y="0"/>
                  </a:lnTo>
                  <a:lnTo>
                    <a:pt x="0" y="13"/>
                  </a:lnTo>
                  <a:lnTo>
                    <a:pt x="7" y="13"/>
                  </a:lnTo>
                  <a:lnTo>
                    <a:pt x="13" y="20"/>
                  </a:lnTo>
                  <a:lnTo>
                    <a:pt x="13" y="27"/>
                  </a:lnTo>
                  <a:lnTo>
                    <a:pt x="20" y="33"/>
                  </a:lnTo>
                  <a:lnTo>
                    <a:pt x="20" y="40"/>
                  </a:lnTo>
                  <a:lnTo>
                    <a:pt x="27" y="33"/>
                  </a:lnTo>
                  <a:lnTo>
                    <a:pt x="27" y="46"/>
                  </a:lnTo>
                  <a:lnTo>
                    <a:pt x="33" y="46"/>
                  </a:lnTo>
                  <a:lnTo>
                    <a:pt x="33" y="40"/>
                  </a:lnTo>
                  <a:lnTo>
                    <a:pt x="27" y="46"/>
                  </a:lnTo>
                  <a:close/>
                </a:path>
              </a:pathLst>
            </a:custGeom>
            <a:solidFill>
              <a:srgbClr val="25221E"/>
            </a:solidFill>
            <a:ln w="9525">
              <a:noFill/>
              <a:round/>
              <a:headEnd/>
              <a:tailEnd/>
            </a:ln>
          </p:spPr>
          <p:txBody>
            <a:bodyPr/>
            <a:lstStyle/>
            <a:p>
              <a:endParaRPr lang="fr-FR"/>
            </a:p>
          </p:txBody>
        </p:sp>
        <p:sp>
          <p:nvSpPr>
            <p:cNvPr id="79973" name="Freeform 89"/>
            <p:cNvSpPr>
              <a:spLocks noChangeAspect="1"/>
            </p:cNvSpPr>
            <p:nvPr/>
          </p:nvSpPr>
          <p:spPr bwMode="auto">
            <a:xfrm>
              <a:off x="3164" y="3224"/>
              <a:ext cx="48" cy="16"/>
            </a:xfrm>
            <a:custGeom>
              <a:avLst/>
              <a:gdLst>
                <a:gd name="T0" fmla="*/ 2 w 60"/>
                <a:gd name="T1" fmla="*/ 6 h 19"/>
                <a:gd name="T2" fmla="*/ 0 w 60"/>
                <a:gd name="T3" fmla="*/ 3 h 19"/>
                <a:gd name="T4" fmla="*/ 0 w 60"/>
                <a:gd name="T5" fmla="*/ 6 h 19"/>
                <a:gd name="T6" fmla="*/ 2 w 60"/>
                <a:gd name="T7" fmla="*/ 8 h 19"/>
                <a:gd name="T8" fmla="*/ 6 w 60"/>
                <a:gd name="T9" fmla="*/ 8 h 19"/>
                <a:gd name="T10" fmla="*/ 9 w 60"/>
                <a:gd name="T11" fmla="*/ 8 h 19"/>
                <a:gd name="T12" fmla="*/ 14 w 60"/>
                <a:gd name="T13" fmla="*/ 8 h 19"/>
                <a:gd name="T14" fmla="*/ 15 w 60"/>
                <a:gd name="T15" fmla="*/ 8 h 19"/>
                <a:gd name="T16" fmla="*/ 18 w 60"/>
                <a:gd name="T17" fmla="*/ 8 h 19"/>
                <a:gd name="T18" fmla="*/ 19 w 60"/>
                <a:gd name="T19" fmla="*/ 8 h 19"/>
                <a:gd name="T20" fmla="*/ 19 w 60"/>
                <a:gd name="T21" fmla="*/ 3 h 19"/>
                <a:gd name="T22" fmla="*/ 18 w 60"/>
                <a:gd name="T23" fmla="*/ 3 h 19"/>
                <a:gd name="T24" fmla="*/ 15 w 60"/>
                <a:gd name="T25" fmla="*/ 3 h 19"/>
                <a:gd name="T26" fmla="*/ 14 w 60"/>
                <a:gd name="T27" fmla="*/ 3 h 19"/>
                <a:gd name="T28" fmla="*/ 9 w 60"/>
                <a:gd name="T29" fmla="*/ 3 h 19"/>
                <a:gd name="T30" fmla="*/ 6 w 60"/>
                <a:gd name="T31" fmla="*/ 3 h 19"/>
                <a:gd name="T32" fmla="*/ 4 w 60"/>
                <a:gd name="T33" fmla="*/ 3 h 19"/>
                <a:gd name="T34" fmla="*/ 2 w 60"/>
                <a:gd name="T35" fmla="*/ 3 h 19"/>
                <a:gd name="T36" fmla="*/ 2 w 60"/>
                <a:gd name="T37" fmla="*/ 3 h 19"/>
                <a:gd name="T38" fmla="*/ 2 w 60"/>
                <a:gd name="T39" fmla="*/ 0 h 19"/>
                <a:gd name="T40" fmla="*/ 2 w 60"/>
                <a:gd name="T41" fmla="*/ 3 h 19"/>
                <a:gd name="T42" fmla="*/ 2 w 60"/>
                <a:gd name="T43" fmla="*/ 0 h 19"/>
                <a:gd name="T44" fmla="*/ 2 w 60"/>
                <a:gd name="T45" fmla="*/ 0 h 19"/>
                <a:gd name="T46" fmla="*/ 2 w 60"/>
                <a:gd name="T47" fmla="*/ 6 h 19"/>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0"/>
                <a:gd name="T73" fmla="*/ 0 h 19"/>
                <a:gd name="T74" fmla="*/ 60 w 60"/>
                <a:gd name="T75" fmla="*/ 19 h 19"/>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0" h="19">
                  <a:moveTo>
                    <a:pt x="7" y="13"/>
                  </a:moveTo>
                  <a:lnTo>
                    <a:pt x="0" y="6"/>
                  </a:lnTo>
                  <a:lnTo>
                    <a:pt x="0" y="13"/>
                  </a:lnTo>
                  <a:lnTo>
                    <a:pt x="7" y="19"/>
                  </a:lnTo>
                  <a:lnTo>
                    <a:pt x="20" y="19"/>
                  </a:lnTo>
                  <a:lnTo>
                    <a:pt x="27" y="19"/>
                  </a:lnTo>
                  <a:lnTo>
                    <a:pt x="40" y="19"/>
                  </a:lnTo>
                  <a:lnTo>
                    <a:pt x="46" y="19"/>
                  </a:lnTo>
                  <a:lnTo>
                    <a:pt x="53" y="19"/>
                  </a:lnTo>
                  <a:lnTo>
                    <a:pt x="60" y="19"/>
                  </a:lnTo>
                  <a:lnTo>
                    <a:pt x="60" y="6"/>
                  </a:lnTo>
                  <a:lnTo>
                    <a:pt x="53" y="6"/>
                  </a:lnTo>
                  <a:lnTo>
                    <a:pt x="46" y="6"/>
                  </a:lnTo>
                  <a:lnTo>
                    <a:pt x="40" y="6"/>
                  </a:lnTo>
                  <a:lnTo>
                    <a:pt x="27" y="6"/>
                  </a:lnTo>
                  <a:lnTo>
                    <a:pt x="20" y="6"/>
                  </a:lnTo>
                  <a:lnTo>
                    <a:pt x="13" y="6"/>
                  </a:lnTo>
                  <a:lnTo>
                    <a:pt x="7" y="6"/>
                  </a:lnTo>
                  <a:lnTo>
                    <a:pt x="7" y="0"/>
                  </a:lnTo>
                  <a:lnTo>
                    <a:pt x="7" y="6"/>
                  </a:lnTo>
                  <a:lnTo>
                    <a:pt x="7" y="0"/>
                  </a:lnTo>
                  <a:lnTo>
                    <a:pt x="7" y="13"/>
                  </a:lnTo>
                  <a:close/>
                </a:path>
              </a:pathLst>
            </a:custGeom>
            <a:solidFill>
              <a:srgbClr val="25221E"/>
            </a:solidFill>
            <a:ln w="9525">
              <a:noFill/>
              <a:round/>
              <a:headEnd/>
              <a:tailEnd/>
            </a:ln>
          </p:spPr>
          <p:txBody>
            <a:bodyPr/>
            <a:lstStyle/>
            <a:p>
              <a:endParaRPr lang="fr-FR"/>
            </a:p>
          </p:txBody>
        </p:sp>
        <p:sp>
          <p:nvSpPr>
            <p:cNvPr id="79974" name="Freeform 90"/>
            <p:cNvSpPr>
              <a:spLocks noChangeAspect="1"/>
            </p:cNvSpPr>
            <p:nvPr/>
          </p:nvSpPr>
          <p:spPr bwMode="auto">
            <a:xfrm>
              <a:off x="3117" y="3177"/>
              <a:ext cx="52" cy="58"/>
            </a:xfrm>
            <a:custGeom>
              <a:avLst/>
              <a:gdLst>
                <a:gd name="T0" fmla="*/ 2 w 66"/>
                <a:gd name="T1" fmla="*/ 4 h 73"/>
                <a:gd name="T2" fmla="*/ 0 w 66"/>
                <a:gd name="T3" fmla="*/ 2 h 73"/>
                <a:gd name="T4" fmla="*/ 0 w 66"/>
                <a:gd name="T5" fmla="*/ 6 h 73"/>
                <a:gd name="T6" fmla="*/ 2 w 66"/>
                <a:gd name="T7" fmla="*/ 9 h 73"/>
                <a:gd name="T8" fmla="*/ 4 w 66"/>
                <a:gd name="T9" fmla="*/ 13 h 73"/>
                <a:gd name="T10" fmla="*/ 6 w 66"/>
                <a:gd name="T11" fmla="*/ 14 h 73"/>
                <a:gd name="T12" fmla="*/ 10 w 66"/>
                <a:gd name="T13" fmla="*/ 19 h 73"/>
                <a:gd name="T14" fmla="*/ 13 w 66"/>
                <a:gd name="T15" fmla="*/ 21 h 73"/>
                <a:gd name="T16" fmla="*/ 16 w 66"/>
                <a:gd name="T17" fmla="*/ 23 h 73"/>
                <a:gd name="T18" fmla="*/ 20 w 66"/>
                <a:gd name="T19" fmla="*/ 23 h 73"/>
                <a:gd name="T20" fmla="*/ 20 w 66"/>
                <a:gd name="T21" fmla="*/ 19 h 73"/>
                <a:gd name="T22" fmla="*/ 17 w 66"/>
                <a:gd name="T23" fmla="*/ 19 h 73"/>
                <a:gd name="T24" fmla="*/ 16 w 66"/>
                <a:gd name="T25" fmla="*/ 17 h 73"/>
                <a:gd name="T26" fmla="*/ 12 w 66"/>
                <a:gd name="T27" fmla="*/ 14 h 73"/>
                <a:gd name="T28" fmla="*/ 10 w 66"/>
                <a:gd name="T29" fmla="*/ 13 h 73"/>
                <a:gd name="T30" fmla="*/ 6 w 66"/>
                <a:gd name="T31" fmla="*/ 9 h 73"/>
                <a:gd name="T32" fmla="*/ 4 w 66"/>
                <a:gd name="T33" fmla="*/ 6 h 73"/>
                <a:gd name="T34" fmla="*/ 4 w 66"/>
                <a:gd name="T35" fmla="*/ 4 h 73"/>
                <a:gd name="T36" fmla="*/ 4 w 66"/>
                <a:gd name="T37" fmla="*/ 2 h 73"/>
                <a:gd name="T38" fmla="*/ 2 w 66"/>
                <a:gd name="T39" fmla="*/ 0 h 73"/>
                <a:gd name="T40" fmla="*/ 4 w 66"/>
                <a:gd name="T41" fmla="*/ 2 h 73"/>
                <a:gd name="T42" fmla="*/ 4 w 66"/>
                <a:gd name="T43" fmla="*/ 0 h 73"/>
                <a:gd name="T44" fmla="*/ 2 w 66"/>
                <a:gd name="T45" fmla="*/ 0 h 73"/>
                <a:gd name="T46" fmla="*/ 2 w 66"/>
                <a:gd name="T47" fmla="*/ 4 h 73"/>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66"/>
                <a:gd name="T73" fmla="*/ 0 h 73"/>
                <a:gd name="T74" fmla="*/ 66 w 66"/>
                <a:gd name="T75" fmla="*/ 73 h 73"/>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66" h="73">
                  <a:moveTo>
                    <a:pt x="6" y="13"/>
                  </a:moveTo>
                  <a:lnTo>
                    <a:pt x="0" y="7"/>
                  </a:lnTo>
                  <a:lnTo>
                    <a:pt x="0" y="20"/>
                  </a:lnTo>
                  <a:lnTo>
                    <a:pt x="6" y="26"/>
                  </a:lnTo>
                  <a:lnTo>
                    <a:pt x="13" y="40"/>
                  </a:lnTo>
                  <a:lnTo>
                    <a:pt x="19" y="46"/>
                  </a:lnTo>
                  <a:lnTo>
                    <a:pt x="33" y="60"/>
                  </a:lnTo>
                  <a:lnTo>
                    <a:pt x="46" y="66"/>
                  </a:lnTo>
                  <a:lnTo>
                    <a:pt x="53" y="73"/>
                  </a:lnTo>
                  <a:lnTo>
                    <a:pt x="66" y="73"/>
                  </a:lnTo>
                  <a:lnTo>
                    <a:pt x="66" y="60"/>
                  </a:lnTo>
                  <a:lnTo>
                    <a:pt x="59" y="60"/>
                  </a:lnTo>
                  <a:lnTo>
                    <a:pt x="53" y="53"/>
                  </a:lnTo>
                  <a:lnTo>
                    <a:pt x="39" y="46"/>
                  </a:lnTo>
                  <a:lnTo>
                    <a:pt x="33" y="40"/>
                  </a:lnTo>
                  <a:lnTo>
                    <a:pt x="19" y="26"/>
                  </a:lnTo>
                  <a:lnTo>
                    <a:pt x="13" y="20"/>
                  </a:lnTo>
                  <a:lnTo>
                    <a:pt x="13" y="13"/>
                  </a:lnTo>
                  <a:lnTo>
                    <a:pt x="13" y="7"/>
                  </a:lnTo>
                  <a:lnTo>
                    <a:pt x="6" y="0"/>
                  </a:lnTo>
                  <a:lnTo>
                    <a:pt x="13" y="7"/>
                  </a:lnTo>
                  <a:lnTo>
                    <a:pt x="13" y="0"/>
                  </a:lnTo>
                  <a:lnTo>
                    <a:pt x="6" y="0"/>
                  </a:lnTo>
                  <a:lnTo>
                    <a:pt x="6" y="13"/>
                  </a:lnTo>
                  <a:close/>
                </a:path>
              </a:pathLst>
            </a:custGeom>
            <a:solidFill>
              <a:srgbClr val="25221E"/>
            </a:solidFill>
            <a:ln w="9525">
              <a:noFill/>
              <a:round/>
              <a:headEnd/>
              <a:tailEnd/>
            </a:ln>
          </p:spPr>
          <p:txBody>
            <a:bodyPr/>
            <a:lstStyle/>
            <a:p>
              <a:endParaRPr lang="fr-FR"/>
            </a:p>
          </p:txBody>
        </p:sp>
        <p:sp>
          <p:nvSpPr>
            <p:cNvPr id="79975" name="Freeform 91"/>
            <p:cNvSpPr>
              <a:spLocks noChangeAspect="1"/>
            </p:cNvSpPr>
            <p:nvPr/>
          </p:nvSpPr>
          <p:spPr bwMode="auto">
            <a:xfrm>
              <a:off x="3101" y="3177"/>
              <a:ext cx="20" cy="10"/>
            </a:xfrm>
            <a:custGeom>
              <a:avLst/>
              <a:gdLst>
                <a:gd name="T0" fmla="*/ 4 w 26"/>
                <a:gd name="T1" fmla="*/ 2 h 13"/>
                <a:gd name="T2" fmla="*/ 2 w 26"/>
                <a:gd name="T3" fmla="*/ 4 h 13"/>
                <a:gd name="T4" fmla="*/ 7 w 26"/>
                <a:gd name="T5" fmla="*/ 4 h 13"/>
                <a:gd name="T6" fmla="*/ 7 w 26"/>
                <a:gd name="T7" fmla="*/ 0 h 13"/>
                <a:gd name="T8" fmla="*/ 2 w 26"/>
                <a:gd name="T9" fmla="*/ 0 h 13"/>
                <a:gd name="T10" fmla="*/ 0 w 26"/>
                <a:gd name="T11" fmla="*/ 2 h 13"/>
                <a:gd name="T12" fmla="*/ 2 w 26"/>
                <a:gd name="T13" fmla="*/ 0 h 13"/>
                <a:gd name="T14" fmla="*/ 0 w 26"/>
                <a:gd name="T15" fmla="*/ 0 h 13"/>
                <a:gd name="T16" fmla="*/ 0 w 26"/>
                <a:gd name="T17" fmla="*/ 2 h 13"/>
                <a:gd name="T18" fmla="*/ 4 w 26"/>
                <a:gd name="T19" fmla="*/ 2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13"/>
                <a:gd name="T32" fmla="*/ 26 w 26"/>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13">
                  <a:moveTo>
                    <a:pt x="13" y="7"/>
                  </a:moveTo>
                  <a:lnTo>
                    <a:pt x="6" y="13"/>
                  </a:lnTo>
                  <a:lnTo>
                    <a:pt x="26" y="13"/>
                  </a:lnTo>
                  <a:lnTo>
                    <a:pt x="26" y="0"/>
                  </a:lnTo>
                  <a:lnTo>
                    <a:pt x="6" y="0"/>
                  </a:lnTo>
                  <a:lnTo>
                    <a:pt x="0" y="7"/>
                  </a:lnTo>
                  <a:lnTo>
                    <a:pt x="6" y="0"/>
                  </a:lnTo>
                  <a:lnTo>
                    <a:pt x="0" y="0"/>
                  </a:lnTo>
                  <a:lnTo>
                    <a:pt x="0" y="7"/>
                  </a:lnTo>
                  <a:lnTo>
                    <a:pt x="13" y="7"/>
                  </a:lnTo>
                  <a:close/>
                </a:path>
              </a:pathLst>
            </a:custGeom>
            <a:solidFill>
              <a:srgbClr val="25221E"/>
            </a:solidFill>
            <a:ln w="9525">
              <a:noFill/>
              <a:round/>
              <a:headEnd/>
              <a:tailEnd/>
            </a:ln>
          </p:spPr>
          <p:txBody>
            <a:bodyPr/>
            <a:lstStyle/>
            <a:p>
              <a:endParaRPr lang="fr-FR"/>
            </a:p>
          </p:txBody>
        </p:sp>
        <p:sp>
          <p:nvSpPr>
            <p:cNvPr id="79976" name="Freeform 92"/>
            <p:cNvSpPr>
              <a:spLocks noChangeAspect="1"/>
            </p:cNvSpPr>
            <p:nvPr/>
          </p:nvSpPr>
          <p:spPr bwMode="auto">
            <a:xfrm>
              <a:off x="3101" y="3182"/>
              <a:ext cx="10" cy="53"/>
            </a:xfrm>
            <a:custGeom>
              <a:avLst/>
              <a:gdLst>
                <a:gd name="T0" fmla="*/ 2 w 13"/>
                <a:gd name="T1" fmla="*/ 18 h 66"/>
                <a:gd name="T2" fmla="*/ 4 w 13"/>
                <a:gd name="T3" fmla="*/ 20 h 66"/>
                <a:gd name="T4" fmla="*/ 4 w 13"/>
                <a:gd name="T5" fmla="*/ 0 h 66"/>
                <a:gd name="T6" fmla="*/ 0 w 13"/>
                <a:gd name="T7" fmla="*/ 0 h 66"/>
                <a:gd name="T8" fmla="*/ 0 w 13"/>
                <a:gd name="T9" fmla="*/ 20 h 66"/>
                <a:gd name="T10" fmla="*/ 2 w 13"/>
                <a:gd name="T11" fmla="*/ 22 h 66"/>
                <a:gd name="T12" fmla="*/ 0 w 13"/>
                <a:gd name="T13" fmla="*/ 20 h 66"/>
                <a:gd name="T14" fmla="*/ 0 w 13"/>
                <a:gd name="T15" fmla="*/ 22 h 66"/>
                <a:gd name="T16" fmla="*/ 2 w 13"/>
                <a:gd name="T17" fmla="*/ 22 h 66"/>
                <a:gd name="T18" fmla="*/ 2 w 13"/>
                <a:gd name="T19" fmla="*/ 18 h 6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
                <a:gd name="T31" fmla="*/ 0 h 66"/>
                <a:gd name="T32" fmla="*/ 13 w 13"/>
                <a:gd name="T33" fmla="*/ 66 h 6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 h="66">
                  <a:moveTo>
                    <a:pt x="6" y="53"/>
                  </a:moveTo>
                  <a:lnTo>
                    <a:pt x="13" y="59"/>
                  </a:lnTo>
                  <a:lnTo>
                    <a:pt x="13" y="0"/>
                  </a:lnTo>
                  <a:lnTo>
                    <a:pt x="0" y="0"/>
                  </a:lnTo>
                  <a:lnTo>
                    <a:pt x="0" y="59"/>
                  </a:lnTo>
                  <a:lnTo>
                    <a:pt x="6" y="66"/>
                  </a:lnTo>
                  <a:lnTo>
                    <a:pt x="0" y="59"/>
                  </a:lnTo>
                  <a:lnTo>
                    <a:pt x="0" y="66"/>
                  </a:lnTo>
                  <a:lnTo>
                    <a:pt x="6" y="66"/>
                  </a:lnTo>
                  <a:lnTo>
                    <a:pt x="6" y="53"/>
                  </a:lnTo>
                  <a:close/>
                </a:path>
              </a:pathLst>
            </a:custGeom>
            <a:solidFill>
              <a:srgbClr val="25221E"/>
            </a:solidFill>
            <a:ln w="9525">
              <a:noFill/>
              <a:round/>
              <a:headEnd/>
              <a:tailEnd/>
            </a:ln>
          </p:spPr>
          <p:txBody>
            <a:bodyPr/>
            <a:lstStyle/>
            <a:p>
              <a:endParaRPr lang="fr-FR"/>
            </a:p>
          </p:txBody>
        </p:sp>
        <p:sp>
          <p:nvSpPr>
            <p:cNvPr id="79977" name="Freeform 93"/>
            <p:cNvSpPr>
              <a:spLocks noChangeAspect="1"/>
            </p:cNvSpPr>
            <p:nvPr/>
          </p:nvSpPr>
          <p:spPr bwMode="auto">
            <a:xfrm>
              <a:off x="3105" y="3224"/>
              <a:ext cx="12" cy="11"/>
            </a:xfrm>
            <a:custGeom>
              <a:avLst/>
              <a:gdLst>
                <a:gd name="T0" fmla="*/ 0 w 14"/>
                <a:gd name="T1" fmla="*/ 3 h 13"/>
                <a:gd name="T2" fmla="*/ 3 w 14"/>
                <a:gd name="T3" fmla="*/ 0 h 13"/>
                <a:gd name="T4" fmla="*/ 0 w 14"/>
                <a:gd name="T5" fmla="*/ 0 h 13"/>
                <a:gd name="T6" fmla="*/ 0 w 14"/>
                <a:gd name="T7" fmla="*/ 6 h 13"/>
                <a:gd name="T8" fmla="*/ 3 w 14"/>
                <a:gd name="T9" fmla="*/ 6 h 13"/>
                <a:gd name="T10" fmla="*/ 7 w 14"/>
                <a:gd name="T11" fmla="*/ 3 h 13"/>
                <a:gd name="T12" fmla="*/ 3 w 14"/>
                <a:gd name="T13" fmla="*/ 6 h 13"/>
                <a:gd name="T14" fmla="*/ 7 w 14"/>
                <a:gd name="T15" fmla="*/ 6 h 13"/>
                <a:gd name="T16" fmla="*/ 7 w 14"/>
                <a:gd name="T17" fmla="*/ 3 h 13"/>
                <a:gd name="T18" fmla="*/ 0 w 14"/>
                <a:gd name="T19" fmla="*/ 3 h 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3"/>
                <a:gd name="T32" fmla="*/ 14 w 14"/>
                <a:gd name="T33" fmla="*/ 13 h 1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3">
                  <a:moveTo>
                    <a:pt x="0" y="6"/>
                  </a:moveTo>
                  <a:lnTo>
                    <a:pt x="7" y="0"/>
                  </a:lnTo>
                  <a:lnTo>
                    <a:pt x="0" y="0"/>
                  </a:lnTo>
                  <a:lnTo>
                    <a:pt x="0" y="13"/>
                  </a:lnTo>
                  <a:lnTo>
                    <a:pt x="7" y="13"/>
                  </a:lnTo>
                  <a:lnTo>
                    <a:pt x="14" y="6"/>
                  </a:lnTo>
                  <a:lnTo>
                    <a:pt x="7" y="13"/>
                  </a:lnTo>
                  <a:lnTo>
                    <a:pt x="14" y="13"/>
                  </a:lnTo>
                  <a:lnTo>
                    <a:pt x="14" y="6"/>
                  </a:lnTo>
                  <a:lnTo>
                    <a:pt x="0" y="6"/>
                  </a:lnTo>
                  <a:close/>
                </a:path>
              </a:pathLst>
            </a:custGeom>
            <a:solidFill>
              <a:srgbClr val="25221E"/>
            </a:solidFill>
            <a:ln w="9525">
              <a:noFill/>
              <a:round/>
              <a:headEnd/>
              <a:tailEnd/>
            </a:ln>
          </p:spPr>
          <p:txBody>
            <a:bodyPr/>
            <a:lstStyle/>
            <a:p>
              <a:endParaRPr lang="fr-FR"/>
            </a:p>
          </p:txBody>
        </p:sp>
        <p:sp>
          <p:nvSpPr>
            <p:cNvPr id="79978" name="Freeform 94"/>
            <p:cNvSpPr>
              <a:spLocks noChangeAspect="1"/>
            </p:cNvSpPr>
            <p:nvPr/>
          </p:nvSpPr>
          <p:spPr bwMode="auto">
            <a:xfrm>
              <a:off x="3105" y="3224"/>
              <a:ext cx="12" cy="5"/>
            </a:xfrm>
            <a:custGeom>
              <a:avLst/>
              <a:gdLst>
                <a:gd name="T0" fmla="*/ 7 w 14"/>
                <a:gd name="T1" fmla="*/ 0 h 6"/>
                <a:gd name="T2" fmla="*/ 0 w 14"/>
                <a:gd name="T3" fmla="*/ 0 h 6"/>
                <a:gd name="T4" fmla="*/ 0 w 14"/>
                <a:gd name="T5" fmla="*/ 3 h 6"/>
                <a:gd name="T6" fmla="*/ 7 w 14"/>
                <a:gd name="T7" fmla="*/ 3 h 6"/>
                <a:gd name="T8" fmla="*/ 7 w 14"/>
                <a:gd name="T9" fmla="*/ 0 h 6"/>
                <a:gd name="T10" fmla="*/ 0 w 14"/>
                <a:gd name="T11" fmla="*/ 0 h 6"/>
                <a:gd name="T12" fmla="*/ 7 w 14"/>
                <a:gd name="T13" fmla="*/ 0 h 6"/>
                <a:gd name="T14" fmla="*/ 0 60000 65536"/>
                <a:gd name="T15" fmla="*/ 0 60000 65536"/>
                <a:gd name="T16" fmla="*/ 0 60000 65536"/>
                <a:gd name="T17" fmla="*/ 0 60000 65536"/>
                <a:gd name="T18" fmla="*/ 0 60000 65536"/>
                <a:gd name="T19" fmla="*/ 0 60000 65536"/>
                <a:gd name="T20" fmla="*/ 0 60000 65536"/>
                <a:gd name="T21" fmla="*/ 0 w 14"/>
                <a:gd name="T22" fmla="*/ 0 h 6"/>
                <a:gd name="T23" fmla="*/ 14 w 14"/>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6">
                  <a:moveTo>
                    <a:pt x="14" y="0"/>
                  </a:moveTo>
                  <a:lnTo>
                    <a:pt x="0" y="0"/>
                  </a:lnTo>
                  <a:lnTo>
                    <a:pt x="0" y="6"/>
                  </a:lnTo>
                  <a:lnTo>
                    <a:pt x="14" y="6"/>
                  </a:lnTo>
                  <a:lnTo>
                    <a:pt x="14" y="0"/>
                  </a:lnTo>
                  <a:lnTo>
                    <a:pt x="0" y="0"/>
                  </a:lnTo>
                  <a:lnTo>
                    <a:pt x="14" y="0"/>
                  </a:lnTo>
                  <a:close/>
                </a:path>
              </a:pathLst>
            </a:custGeom>
            <a:solidFill>
              <a:srgbClr val="25221E"/>
            </a:solidFill>
            <a:ln w="9525">
              <a:noFill/>
              <a:round/>
              <a:headEnd/>
              <a:tailEnd/>
            </a:ln>
          </p:spPr>
          <p:txBody>
            <a:bodyPr/>
            <a:lstStyle/>
            <a:p>
              <a:endParaRPr lang="fr-FR"/>
            </a:p>
          </p:txBody>
        </p:sp>
        <p:sp>
          <p:nvSpPr>
            <p:cNvPr id="79979" name="Freeform 95"/>
            <p:cNvSpPr>
              <a:spLocks noChangeAspect="1"/>
            </p:cNvSpPr>
            <p:nvPr/>
          </p:nvSpPr>
          <p:spPr bwMode="auto">
            <a:xfrm>
              <a:off x="3105" y="3224"/>
              <a:ext cx="12" cy="100"/>
            </a:xfrm>
            <a:custGeom>
              <a:avLst/>
              <a:gdLst>
                <a:gd name="T0" fmla="*/ 3 w 14"/>
                <a:gd name="T1" fmla="*/ 41 h 125"/>
                <a:gd name="T2" fmla="*/ 7 w 14"/>
                <a:gd name="T3" fmla="*/ 41 h 125"/>
                <a:gd name="T4" fmla="*/ 7 w 14"/>
                <a:gd name="T5" fmla="*/ 0 h 125"/>
                <a:gd name="T6" fmla="*/ 0 w 14"/>
                <a:gd name="T7" fmla="*/ 0 h 125"/>
                <a:gd name="T8" fmla="*/ 0 w 14"/>
                <a:gd name="T9" fmla="*/ 41 h 125"/>
                <a:gd name="T10" fmla="*/ 3 w 14"/>
                <a:gd name="T11" fmla="*/ 41 h 125"/>
                <a:gd name="T12" fmla="*/ 0 60000 65536"/>
                <a:gd name="T13" fmla="*/ 0 60000 65536"/>
                <a:gd name="T14" fmla="*/ 0 60000 65536"/>
                <a:gd name="T15" fmla="*/ 0 60000 65536"/>
                <a:gd name="T16" fmla="*/ 0 60000 65536"/>
                <a:gd name="T17" fmla="*/ 0 60000 65536"/>
                <a:gd name="T18" fmla="*/ 0 w 14"/>
                <a:gd name="T19" fmla="*/ 0 h 125"/>
                <a:gd name="T20" fmla="*/ 14 w 14"/>
                <a:gd name="T21" fmla="*/ 125 h 125"/>
              </a:gdLst>
              <a:ahLst/>
              <a:cxnLst>
                <a:cxn ang="T12">
                  <a:pos x="T0" y="T1"/>
                </a:cxn>
                <a:cxn ang="T13">
                  <a:pos x="T2" y="T3"/>
                </a:cxn>
                <a:cxn ang="T14">
                  <a:pos x="T4" y="T5"/>
                </a:cxn>
                <a:cxn ang="T15">
                  <a:pos x="T6" y="T7"/>
                </a:cxn>
                <a:cxn ang="T16">
                  <a:pos x="T8" y="T9"/>
                </a:cxn>
                <a:cxn ang="T17">
                  <a:pos x="T10" y="T11"/>
                </a:cxn>
              </a:cxnLst>
              <a:rect l="T18" t="T19" r="T20" b="T21"/>
              <a:pathLst>
                <a:path w="14" h="125">
                  <a:moveTo>
                    <a:pt x="7" y="125"/>
                  </a:moveTo>
                  <a:lnTo>
                    <a:pt x="14" y="125"/>
                  </a:lnTo>
                  <a:lnTo>
                    <a:pt x="14" y="0"/>
                  </a:lnTo>
                  <a:lnTo>
                    <a:pt x="0" y="0"/>
                  </a:lnTo>
                  <a:lnTo>
                    <a:pt x="0" y="125"/>
                  </a:lnTo>
                  <a:lnTo>
                    <a:pt x="7" y="125"/>
                  </a:lnTo>
                  <a:close/>
                </a:path>
              </a:pathLst>
            </a:custGeom>
            <a:solidFill>
              <a:srgbClr val="25221E"/>
            </a:solidFill>
            <a:ln w="9525">
              <a:noFill/>
              <a:round/>
              <a:headEnd/>
              <a:tailEnd/>
            </a:ln>
          </p:spPr>
          <p:txBody>
            <a:bodyPr/>
            <a:lstStyle/>
            <a:p>
              <a:endParaRPr lang="fr-FR"/>
            </a:p>
          </p:txBody>
        </p:sp>
        <p:sp>
          <p:nvSpPr>
            <p:cNvPr id="79980" name="Line 96"/>
            <p:cNvSpPr>
              <a:spLocks noChangeAspect="1" noChangeShapeType="1"/>
            </p:cNvSpPr>
            <p:nvPr/>
          </p:nvSpPr>
          <p:spPr bwMode="auto">
            <a:xfrm>
              <a:off x="3079" y="3282"/>
              <a:ext cx="26" cy="1"/>
            </a:xfrm>
            <a:prstGeom prst="line">
              <a:avLst/>
            </a:prstGeom>
            <a:noFill/>
            <a:ln w="0">
              <a:solidFill>
                <a:srgbClr val="25221E"/>
              </a:solidFill>
              <a:round/>
              <a:headEnd/>
              <a:tailEnd/>
            </a:ln>
          </p:spPr>
          <p:txBody>
            <a:bodyPr/>
            <a:lstStyle/>
            <a:p>
              <a:endParaRPr lang="fr-FR"/>
            </a:p>
          </p:txBody>
        </p:sp>
        <p:sp>
          <p:nvSpPr>
            <p:cNvPr id="79981" name="Line 97"/>
            <p:cNvSpPr>
              <a:spLocks noChangeAspect="1" noChangeShapeType="1"/>
            </p:cNvSpPr>
            <p:nvPr/>
          </p:nvSpPr>
          <p:spPr bwMode="auto">
            <a:xfrm>
              <a:off x="3079" y="3298"/>
              <a:ext cx="26" cy="1"/>
            </a:xfrm>
            <a:prstGeom prst="line">
              <a:avLst/>
            </a:prstGeom>
            <a:noFill/>
            <a:ln w="0">
              <a:solidFill>
                <a:srgbClr val="25221E"/>
              </a:solidFill>
              <a:round/>
              <a:headEnd/>
              <a:tailEnd/>
            </a:ln>
          </p:spPr>
          <p:txBody>
            <a:bodyPr/>
            <a:lstStyle/>
            <a:p>
              <a:endParaRPr lang="fr-FR"/>
            </a:p>
          </p:txBody>
        </p:sp>
        <p:sp>
          <p:nvSpPr>
            <p:cNvPr id="79982" name="Line 98"/>
            <p:cNvSpPr>
              <a:spLocks noChangeAspect="1" noChangeShapeType="1"/>
            </p:cNvSpPr>
            <p:nvPr/>
          </p:nvSpPr>
          <p:spPr bwMode="auto">
            <a:xfrm>
              <a:off x="3079" y="3314"/>
              <a:ext cx="26" cy="1"/>
            </a:xfrm>
            <a:prstGeom prst="line">
              <a:avLst/>
            </a:prstGeom>
            <a:noFill/>
            <a:ln w="0">
              <a:solidFill>
                <a:srgbClr val="25221E"/>
              </a:solidFill>
              <a:round/>
              <a:headEnd/>
              <a:tailEnd/>
            </a:ln>
          </p:spPr>
          <p:txBody>
            <a:bodyPr/>
            <a:lstStyle/>
            <a:p>
              <a:endParaRPr lang="fr-FR"/>
            </a:p>
          </p:txBody>
        </p:sp>
        <p:sp>
          <p:nvSpPr>
            <p:cNvPr id="79983" name="Line 99"/>
            <p:cNvSpPr>
              <a:spLocks noChangeAspect="1" noChangeShapeType="1"/>
            </p:cNvSpPr>
            <p:nvPr/>
          </p:nvSpPr>
          <p:spPr bwMode="auto">
            <a:xfrm>
              <a:off x="3085" y="3266"/>
              <a:ext cx="26" cy="1"/>
            </a:xfrm>
            <a:prstGeom prst="line">
              <a:avLst/>
            </a:prstGeom>
            <a:noFill/>
            <a:ln w="0">
              <a:solidFill>
                <a:srgbClr val="25221E"/>
              </a:solidFill>
              <a:round/>
              <a:headEnd/>
              <a:tailEnd/>
            </a:ln>
          </p:spPr>
          <p:txBody>
            <a:bodyPr/>
            <a:lstStyle/>
            <a:p>
              <a:endParaRPr lang="fr-FR"/>
            </a:p>
          </p:txBody>
        </p:sp>
      </p:grpSp>
      <p:sp>
        <p:nvSpPr>
          <p:cNvPr id="79917" name="Oval 100"/>
          <p:cNvSpPr>
            <a:spLocks noChangeAspect="1" noChangeArrowheads="1"/>
          </p:cNvSpPr>
          <p:nvPr/>
        </p:nvSpPr>
        <p:spPr bwMode="auto">
          <a:xfrm>
            <a:off x="3314700" y="1497013"/>
            <a:ext cx="1687513" cy="519112"/>
          </a:xfrm>
          <a:prstGeom prst="ellipse">
            <a:avLst/>
          </a:prstGeom>
          <a:solidFill>
            <a:schemeClr val="bg1"/>
          </a:solidFill>
          <a:ln w="28575">
            <a:solidFill>
              <a:schemeClr val="tx1"/>
            </a:solidFill>
            <a:round/>
            <a:headEnd/>
            <a:tailEnd/>
          </a:ln>
        </p:spPr>
        <p:txBody>
          <a:bodyPr wrap="none" anchor="ctr"/>
          <a:lstStyle/>
          <a:p>
            <a:endParaRPr lang="en-US"/>
          </a:p>
        </p:txBody>
      </p:sp>
      <p:sp>
        <p:nvSpPr>
          <p:cNvPr id="79918" name="Text Box 101"/>
          <p:cNvSpPr txBox="1">
            <a:spLocks noChangeAspect="1" noChangeArrowheads="1"/>
          </p:cNvSpPr>
          <p:nvPr/>
        </p:nvSpPr>
        <p:spPr bwMode="auto">
          <a:xfrm>
            <a:off x="3371850" y="1547813"/>
            <a:ext cx="1552575" cy="482600"/>
          </a:xfrm>
          <a:prstGeom prst="rect">
            <a:avLst/>
          </a:prstGeom>
          <a:noFill/>
          <a:ln w="9525">
            <a:noFill/>
            <a:miter lim="800000"/>
            <a:headEnd/>
            <a:tailEnd/>
          </a:ln>
        </p:spPr>
        <p:txBody>
          <a:bodyPr wrap="none">
            <a:spAutoFit/>
          </a:bodyPr>
          <a:lstStyle/>
          <a:p>
            <a:pPr algn="ctr" eaLnBrk="0" hangingPunct="0">
              <a:lnSpc>
                <a:spcPct val="80000"/>
              </a:lnSpc>
            </a:pPr>
            <a:r>
              <a:rPr lang="en-US" sz="1600" b="1">
                <a:latin typeface="Times New Roman" pitchFamily="18" charset="0"/>
              </a:rPr>
              <a:t>minigenome with</a:t>
            </a:r>
          </a:p>
          <a:p>
            <a:pPr algn="ctr" eaLnBrk="0" hangingPunct="0">
              <a:lnSpc>
                <a:spcPct val="80000"/>
              </a:lnSpc>
            </a:pPr>
            <a:r>
              <a:rPr lang="en-US" sz="1600" b="1">
                <a:latin typeface="Times New Roman" pitchFamily="18" charset="0"/>
              </a:rPr>
              <a:t>CAT gene</a:t>
            </a:r>
            <a:endParaRPr lang="en-US" sz="1600">
              <a:latin typeface="Times New Roman" pitchFamily="18" charset="0"/>
            </a:endParaRPr>
          </a:p>
        </p:txBody>
      </p:sp>
      <p:sp>
        <p:nvSpPr>
          <p:cNvPr id="79919" name="Text Box 102"/>
          <p:cNvSpPr txBox="1">
            <a:spLocks noChangeAspect="1" noChangeArrowheads="1"/>
          </p:cNvSpPr>
          <p:nvPr/>
        </p:nvSpPr>
        <p:spPr bwMode="auto">
          <a:xfrm>
            <a:off x="695325" y="3889375"/>
            <a:ext cx="982663" cy="366713"/>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NC genes</a:t>
            </a:r>
            <a:endParaRPr lang="en-US">
              <a:solidFill>
                <a:schemeClr val="bg1"/>
              </a:solidFill>
              <a:latin typeface="Times New Roman" pitchFamily="18" charset="0"/>
            </a:endParaRPr>
          </a:p>
        </p:txBody>
      </p:sp>
      <p:sp>
        <p:nvSpPr>
          <p:cNvPr id="79920" name="Rectangle 103"/>
          <p:cNvSpPr>
            <a:spLocks noChangeAspect="1" noChangeArrowheads="1"/>
          </p:cNvSpPr>
          <p:nvPr/>
        </p:nvSpPr>
        <p:spPr bwMode="auto">
          <a:xfrm>
            <a:off x="4710113" y="5210175"/>
            <a:ext cx="355600" cy="579438"/>
          </a:xfrm>
          <a:prstGeom prst="rect">
            <a:avLst/>
          </a:prstGeom>
          <a:noFill/>
          <a:ln w="9525">
            <a:noFill/>
            <a:miter lim="800000"/>
            <a:headEnd/>
            <a:tailEnd/>
          </a:ln>
        </p:spPr>
        <p:txBody>
          <a:bodyPr wrap="none">
            <a:spAutoFit/>
          </a:bodyPr>
          <a:lstStyle/>
          <a:p>
            <a:pPr eaLnBrk="0" hangingPunct="0"/>
            <a:r>
              <a:rPr lang="en-US" sz="3200" b="1">
                <a:latin typeface="Times New Roman" pitchFamily="18" charset="0"/>
                <a:sym typeface="Symbol" pitchFamily="18" charset="2"/>
              </a:rPr>
              <a:t></a:t>
            </a:r>
          </a:p>
        </p:txBody>
      </p:sp>
      <p:sp>
        <p:nvSpPr>
          <p:cNvPr id="79921" name="Line 104"/>
          <p:cNvSpPr>
            <a:spLocks noChangeAspect="1" noChangeShapeType="1"/>
          </p:cNvSpPr>
          <p:nvPr/>
        </p:nvSpPr>
        <p:spPr bwMode="auto">
          <a:xfrm>
            <a:off x="6232525" y="5116513"/>
            <a:ext cx="969963" cy="0"/>
          </a:xfrm>
          <a:prstGeom prst="line">
            <a:avLst/>
          </a:prstGeom>
          <a:noFill/>
          <a:ln w="38100">
            <a:solidFill>
              <a:schemeClr val="bg1"/>
            </a:solidFill>
            <a:round/>
            <a:headEnd/>
            <a:tailEnd type="triangle" w="med" len="med"/>
          </a:ln>
        </p:spPr>
        <p:txBody>
          <a:bodyPr wrap="none" anchor="ctr"/>
          <a:lstStyle/>
          <a:p>
            <a:endParaRPr lang="fr-FR"/>
          </a:p>
        </p:txBody>
      </p:sp>
      <p:sp>
        <p:nvSpPr>
          <p:cNvPr id="79922" name="Text Box 105"/>
          <p:cNvSpPr txBox="1">
            <a:spLocks noChangeAspect="1" noChangeArrowheads="1"/>
          </p:cNvSpPr>
          <p:nvPr/>
        </p:nvSpPr>
        <p:spPr bwMode="auto">
          <a:xfrm>
            <a:off x="7261225" y="4922838"/>
            <a:ext cx="1287463" cy="366712"/>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CAT activity</a:t>
            </a:r>
            <a:endParaRPr lang="en-US">
              <a:solidFill>
                <a:schemeClr val="bg1"/>
              </a:solidFill>
              <a:latin typeface="Times New Roman" pitchFamily="18" charset="0"/>
            </a:endParaRPr>
          </a:p>
        </p:txBody>
      </p:sp>
      <p:sp>
        <p:nvSpPr>
          <p:cNvPr id="79923" name="Line 106"/>
          <p:cNvSpPr>
            <a:spLocks noChangeAspect="1" noChangeShapeType="1"/>
          </p:cNvSpPr>
          <p:nvPr/>
        </p:nvSpPr>
        <p:spPr bwMode="auto">
          <a:xfrm flipH="1">
            <a:off x="4486275" y="4041775"/>
            <a:ext cx="1014413" cy="398463"/>
          </a:xfrm>
          <a:prstGeom prst="line">
            <a:avLst/>
          </a:prstGeom>
          <a:noFill/>
          <a:ln w="38100">
            <a:solidFill>
              <a:schemeClr val="tx1"/>
            </a:solidFill>
            <a:round/>
            <a:headEnd/>
            <a:tailEnd type="triangle" w="med" len="med"/>
          </a:ln>
        </p:spPr>
        <p:txBody>
          <a:bodyPr wrap="none" anchor="ctr"/>
          <a:lstStyle/>
          <a:p>
            <a:endParaRPr lang="fr-FR"/>
          </a:p>
        </p:txBody>
      </p:sp>
      <p:sp>
        <p:nvSpPr>
          <p:cNvPr id="79924" name="Text Box 107"/>
          <p:cNvSpPr txBox="1">
            <a:spLocks noChangeAspect="1" noChangeArrowheads="1"/>
          </p:cNvSpPr>
          <p:nvPr/>
        </p:nvSpPr>
        <p:spPr bwMode="auto">
          <a:xfrm>
            <a:off x="6329363" y="2160588"/>
            <a:ext cx="344487" cy="304800"/>
          </a:xfrm>
          <a:prstGeom prst="rect">
            <a:avLst/>
          </a:prstGeom>
          <a:noFill/>
          <a:ln w="9525">
            <a:noFill/>
            <a:miter lim="800000"/>
            <a:headEnd/>
            <a:tailEnd/>
          </a:ln>
        </p:spPr>
        <p:txBody>
          <a:bodyPr>
            <a:spAutoFit/>
          </a:bodyPr>
          <a:lstStyle/>
          <a:p>
            <a:pPr algn="ctr" eaLnBrk="0" hangingPunct="0"/>
            <a:r>
              <a:rPr lang="en-US" sz="1400" b="1">
                <a:solidFill>
                  <a:schemeClr val="bg1"/>
                </a:solidFill>
                <a:latin typeface="Times New Roman" pitchFamily="18" charset="0"/>
              </a:rPr>
              <a:t>5´</a:t>
            </a:r>
          </a:p>
        </p:txBody>
      </p:sp>
      <p:sp>
        <p:nvSpPr>
          <p:cNvPr id="79925" name="Text Box 108"/>
          <p:cNvSpPr txBox="1">
            <a:spLocks noChangeAspect="1" noChangeArrowheads="1"/>
          </p:cNvSpPr>
          <p:nvPr/>
        </p:nvSpPr>
        <p:spPr bwMode="auto">
          <a:xfrm>
            <a:off x="1649413" y="2160588"/>
            <a:ext cx="295275" cy="304800"/>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3´</a:t>
            </a:r>
          </a:p>
        </p:txBody>
      </p:sp>
      <p:sp>
        <p:nvSpPr>
          <p:cNvPr id="79926" name="Line 109"/>
          <p:cNvSpPr>
            <a:spLocks noChangeAspect="1" noChangeShapeType="1"/>
          </p:cNvSpPr>
          <p:nvPr/>
        </p:nvSpPr>
        <p:spPr bwMode="auto">
          <a:xfrm>
            <a:off x="2062163" y="2195513"/>
            <a:ext cx="0" cy="177800"/>
          </a:xfrm>
          <a:prstGeom prst="line">
            <a:avLst/>
          </a:prstGeom>
          <a:noFill/>
          <a:ln w="9525">
            <a:solidFill>
              <a:schemeClr val="tx1"/>
            </a:solidFill>
            <a:round/>
            <a:headEnd/>
            <a:tailEnd/>
          </a:ln>
        </p:spPr>
        <p:txBody>
          <a:bodyPr wrap="none" anchor="ctr"/>
          <a:lstStyle/>
          <a:p>
            <a:endParaRPr lang="fr-FR"/>
          </a:p>
        </p:txBody>
      </p:sp>
      <p:sp>
        <p:nvSpPr>
          <p:cNvPr id="79927" name="Line 110"/>
          <p:cNvSpPr>
            <a:spLocks noChangeAspect="1" noChangeShapeType="1"/>
          </p:cNvSpPr>
          <p:nvPr/>
        </p:nvSpPr>
        <p:spPr bwMode="auto">
          <a:xfrm>
            <a:off x="5538788" y="2195513"/>
            <a:ext cx="0" cy="177800"/>
          </a:xfrm>
          <a:prstGeom prst="line">
            <a:avLst/>
          </a:prstGeom>
          <a:noFill/>
          <a:ln w="9525">
            <a:solidFill>
              <a:schemeClr val="tx1"/>
            </a:solidFill>
            <a:round/>
            <a:headEnd/>
            <a:tailEnd/>
          </a:ln>
        </p:spPr>
        <p:txBody>
          <a:bodyPr wrap="none" anchor="ctr"/>
          <a:lstStyle/>
          <a:p>
            <a:endParaRPr lang="fr-FR"/>
          </a:p>
        </p:txBody>
      </p:sp>
      <p:sp>
        <p:nvSpPr>
          <p:cNvPr id="328815" name="Rectangle 111"/>
          <p:cNvSpPr>
            <a:spLocks noChangeAspect="1" noChangeArrowheads="1"/>
          </p:cNvSpPr>
          <p:nvPr/>
        </p:nvSpPr>
        <p:spPr bwMode="auto">
          <a:xfrm>
            <a:off x="2751138" y="2195513"/>
            <a:ext cx="2795587" cy="177800"/>
          </a:xfrm>
          <a:prstGeom prst="rect">
            <a:avLst/>
          </a:prstGeom>
          <a:gradFill rotWithShape="0">
            <a:gsLst>
              <a:gs pos="0">
                <a:schemeClr val="accent1"/>
              </a:gs>
              <a:gs pos="50000">
                <a:schemeClr val="accent1">
                  <a:gamma/>
                  <a:tint val="0"/>
                  <a:invGamma/>
                </a:schemeClr>
              </a:gs>
              <a:gs pos="100000">
                <a:schemeClr val="accent1"/>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79929" name="Text Box 112"/>
          <p:cNvSpPr txBox="1">
            <a:spLocks noChangeAspect="1" noChangeArrowheads="1"/>
          </p:cNvSpPr>
          <p:nvPr/>
        </p:nvSpPr>
        <p:spPr bwMode="auto">
          <a:xfrm rot="10800000">
            <a:off x="3776663" y="2112963"/>
            <a:ext cx="563562" cy="336550"/>
          </a:xfrm>
          <a:prstGeom prst="rect">
            <a:avLst/>
          </a:prstGeom>
          <a:noFill/>
          <a:ln w="9525">
            <a:noFill/>
            <a:miter lim="800000"/>
            <a:headEnd/>
            <a:tailEnd/>
          </a:ln>
        </p:spPr>
        <p:txBody>
          <a:bodyPr wrap="none">
            <a:spAutoFit/>
          </a:bodyPr>
          <a:lstStyle/>
          <a:p>
            <a:pPr algn="ctr" eaLnBrk="0" hangingPunct="0"/>
            <a:r>
              <a:rPr lang="en-US" sz="1600" b="1">
                <a:latin typeface="Times New Roman" pitchFamily="18" charset="0"/>
              </a:rPr>
              <a:t>CAT</a:t>
            </a:r>
          </a:p>
        </p:txBody>
      </p:sp>
      <p:sp>
        <p:nvSpPr>
          <p:cNvPr id="79930" name="Rectangle 113" descr="Gitter"/>
          <p:cNvSpPr>
            <a:spLocks noChangeAspect="1" noChangeArrowheads="1"/>
          </p:cNvSpPr>
          <p:nvPr/>
        </p:nvSpPr>
        <p:spPr bwMode="auto">
          <a:xfrm>
            <a:off x="5541963" y="2195513"/>
            <a:ext cx="717550" cy="177800"/>
          </a:xfrm>
          <a:prstGeom prst="rect">
            <a:avLst/>
          </a:prstGeom>
          <a:pattFill prst="trellis">
            <a:fgClr>
              <a:schemeClr val="accent1"/>
            </a:fgClr>
            <a:bgClr>
              <a:srgbClr val="FFFFFF"/>
            </a:bgClr>
          </a:pattFill>
          <a:ln w="9525">
            <a:solidFill>
              <a:schemeClr val="tx1"/>
            </a:solidFill>
            <a:miter lim="800000"/>
            <a:headEnd/>
            <a:tailEnd/>
          </a:ln>
        </p:spPr>
        <p:txBody>
          <a:bodyPr wrap="none" anchor="ctr"/>
          <a:lstStyle/>
          <a:p>
            <a:endParaRPr lang="en-US"/>
          </a:p>
        </p:txBody>
      </p:sp>
      <p:sp>
        <p:nvSpPr>
          <p:cNvPr id="79931" name="Rectangle 114" descr="Gitter"/>
          <p:cNvSpPr>
            <a:spLocks noChangeAspect="1" noChangeArrowheads="1"/>
          </p:cNvSpPr>
          <p:nvPr/>
        </p:nvSpPr>
        <p:spPr bwMode="auto">
          <a:xfrm>
            <a:off x="2060575" y="2195513"/>
            <a:ext cx="690563" cy="177800"/>
          </a:xfrm>
          <a:prstGeom prst="rect">
            <a:avLst/>
          </a:prstGeom>
          <a:pattFill prst="trellis">
            <a:fgClr>
              <a:schemeClr val="accent1"/>
            </a:fgClr>
            <a:bgClr>
              <a:srgbClr val="FFFFFF"/>
            </a:bgClr>
          </a:pattFill>
          <a:ln w="9525">
            <a:solidFill>
              <a:schemeClr val="tx1"/>
            </a:solidFill>
            <a:miter lim="800000"/>
            <a:headEnd/>
            <a:tailEnd/>
          </a:ln>
        </p:spPr>
        <p:txBody>
          <a:bodyPr wrap="none" anchor="ctr"/>
          <a:lstStyle/>
          <a:p>
            <a:endParaRPr lang="en-US"/>
          </a:p>
        </p:txBody>
      </p:sp>
      <p:sp>
        <p:nvSpPr>
          <p:cNvPr id="79932" name="Text Box 115"/>
          <p:cNvSpPr txBox="1">
            <a:spLocks noChangeAspect="1" noChangeArrowheads="1"/>
          </p:cNvSpPr>
          <p:nvPr/>
        </p:nvSpPr>
        <p:spPr bwMode="auto">
          <a:xfrm>
            <a:off x="5599113" y="2130425"/>
            <a:ext cx="617537" cy="304800"/>
          </a:xfrm>
          <a:prstGeom prst="rect">
            <a:avLst/>
          </a:prstGeom>
          <a:noFill/>
          <a:ln w="9525">
            <a:noFill/>
            <a:miter lim="800000"/>
            <a:headEnd/>
            <a:tailEnd/>
          </a:ln>
        </p:spPr>
        <p:txBody>
          <a:bodyPr wrap="none">
            <a:spAutoFit/>
          </a:bodyPr>
          <a:lstStyle/>
          <a:p>
            <a:pPr algn="ctr" eaLnBrk="0" hangingPunct="0"/>
            <a:r>
              <a:rPr lang="en-US" sz="1400" b="1">
                <a:latin typeface="Times New Roman" pitchFamily="18" charset="0"/>
              </a:rPr>
              <a:t>trailer</a:t>
            </a:r>
          </a:p>
        </p:txBody>
      </p:sp>
      <p:sp>
        <p:nvSpPr>
          <p:cNvPr id="79933" name="Text Box 116"/>
          <p:cNvSpPr txBox="1">
            <a:spLocks noChangeAspect="1" noChangeArrowheads="1"/>
          </p:cNvSpPr>
          <p:nvPr/>
        </p:nvSpPr>
        <p:spPr bwMode="auto">
          <a:xfrm>
            <a:off x="2103438" y="2143125"/>
            <a:ext cx="608012" cy="304800"/>
          </a:xfrm>
          <a:prstGeom prst="rect">
            <a:avLst/>
          </a:prstGeom>
          <a:noFill/>
          <a:ln w="9525">
            <a:noFill/>
            <a:miter lim="800000"/>
            <a:headEnd/>
            <a:tailEnd/>
          </a:ln>
        </p:spPr>
        <p:txBody>
          <a:bodyPr wrap="none">
            <a:spAutoFit/>
          </a:bodyPr>
          <a:lstStyle/>
          <a:p>
            <a:pPr algn="ctr" eaLnBrk="0" hangingPunct="0"/>
            <a:r>
              <a:rPr lang="en-US" sz="1400" b="1">
                <a:latin typeface="Times New Roman" pitchFamily="18" charset="0"/>
              </a:rPr>
              <a:t>leader</a:t>
            </a:r>
          </a:p>
        </p:txBody>
      </p:sp>
      <p:sp>
        <p:nvSpPr>
          <p:cNvPr id="79934" name="Line 117"/>
          <p:cNvSpPr>
            <a:spLocks noChangeAspect="1" noChangeShapeType="1"/>
          </p:cNvSpPr>
          <p:nvPr/>
        </p:nvSpPr>
        <p:spPr bwMode="auto">
          <a:xfrm>
            <a:off x="4070350" y="2565400"/>
            <a:ext cx="328613" cy="1244600"/>
          </a:xfrm>
          <a:prstGeom prst="line">
            <a:avLst/>
          </a:prstGeom>
          <a:noFill/>
          <a:ln w="38100">
            <a:solidFill>
              <a:schemeClr val="bg1"/>
            </a:solidFill>
            <a:round/>
            <a:headEnd/>
            <a:tailEnd type="triangle" w="med" len="med"/>
          </a:ln>
        </p:spPr>
        <p:txBody>
          <a:bodyPr wrap="none" anchor="ctr"/>
          <a:lstStyle/>
          <a:p>
            <a:endParaRPr lang="fr-FR"/>
          </a:p>
        </p:txBody>
      </p:sp>
    </p:spTree>
  </p:cSld>
  <p:clrMapOvr>
    <a:masterClrMapping/>
  </p:clrMapOvr>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80898" name="Rectangle 2"/>
          <p:cNvSpPr>
            <a:spLocks noChangeArrowheads="1"/>
          </p:cNvSpPr>
          <p:nvPr/>
        </p:nvSpPr>
        <p:spPr bwMode="auto">
          <a:xfrm>
            <a:off x="7142163" y="2132013"/>
            <a:ext cx="1587"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80899" name="Rectangle 3"/>
          <p:cNvSpPr>
            <a:spLocks noChangeArrowheads="1"/>
          </p:cNvSpPr>
          <p:nvPr/>
        </p:nvSpPr>
        <p:spPr bwMode="auto">
          <a:xfrm>
            <a:off x="7142163" y="2357438"/>
            <a:ext cx="1587" cy="365125"/>
          </a:xfrm>
          <a:prstGeom prst="rect">
            <a:avLst/>
          </a:prstGeom>
          <a:noFill/>
          <a:ln w="9525">
            <a:noFill/>
            <a:miter lim="800000"/>
            <a:headEnd/>
            <a:tailEnd/>
          </a:ln>
        </p:spPr>
        <p:txBody>
          <a:bodyPr wrap="none" lIns="0" tIns="0" rIns="0" bIns="0">
            <a:spAutoFit/>
          </a:bodyPr>
          <a:lstStyle/>
          <a:p>
            <a:pPr algn="ctr" eaLnBrk="0" hangingPunct="0"/>
            <a:endParaRPr lang="en-US" sz="2400">
              <a:solidFill>
                <a:schemeClr val="bg1"/>
              </a:solidFill>
              <a:latin typeface="Times New Roman" pitchFamily="18" charset="0"/>
            </a:endParaRPr>
          </a:p>
        </p:txBody>
      </p:sp>
      <p:sp>
        <p:nvSpPr>
          <p:cNvPr id="80900" name="Rectangle 4"/>
          <p:cNvSpPr>
            <a:spLocks noChangeArrowheads="1"/>
          </p:cNvSpPr>
          <p:nvPr/>
        </p:nvSpPr>
        <p:spPr bwMode="auto">
          <a:xfrm>
            <a:off x="3663950" y="2081213"/>
            <a:ext cx="12700" cy="14287"/>
          </a:xfrm>
          <a:prstGeom prst="rect">
            <a:avLst/>
          </a:prstGeom>
          <a:solidFill>
            <a:srgbClr val="000000"/>
          </a:solidFill>
          <a:ln w="9525">
            <a:noFill/>
            <a:miter lim="800000"/>
            <a:headEnd/>
            <a:tailEnd/>
          </a:ln>
        </p:spPr>
        <p:txBody>
          <a:bodyPr/>
          <a:lstStyle/>
          <a:p>
            <a:endParaRPr lang="en-US"/>
          </a:p>
        </p:txBody>
      </p:sp>
      <p:pic>
        <p:nvPicPr>
          <p:cNvPr id="80901" name="Picture 5"/>
          <p:cNvPicPr>
            <a:picLocks noChangeAspect="1" noChangeArrowheads="1"/>
          </p:cNvPicPr>
          <p:nvPr/>
        </p:nvPicPr>
        <p:blipFill>
          <a:blip r:embed="rId3"/>
          <a:srcRect/>
          <a:stretch>
            <a:fillRect/>
          </a:stretch>
        </p:blipFill>
        <p:spPr bwMode="auto">
          <a:xfrm>
            <a:off x="1812925" y="1581150"/>
            <a:ext cx="1889125" cy="1900238"/>
          </a:xfrm>
          <a:prstGeom prst="rect">
            <a:avLst/>
          </a:prstGeom>
          <a:noFill/>
          <a:ln w="28575">
            <a:solidFill>
              <a:srgbClr val="000000"/>
            </a:solidFill>
            <a:miter lim="800000"/>
            <a:headEnd/>
            <a:tailEnd/>
          </a:ln>
        </p:spPr>
      </p:pic>
      <p:pic>
        <p:nvPicPr>
          <p:cNvPr id="80902" name="Picture 6" descr="mini3"/>
          <p:cNvPicPr>
            <a:picLocks noChangeAspect="1" noChangeArrowheads="1"/>
          </p:cNvPicPr>
          <p:nvPr/>
        </p:nvPicPr>
        <p:blipFill>
          <a:blip r:embed="rId4"/>
          <a:srcRect/>
          <a:stretch>
            <a:fillRect/>
          </a:stretch>
        </p:blipFill>
        <p:spPr bwMode="auto">
          <a:xfrm>
            <a:off x="3995738" y="1582738"/>
            <a:ext cx="2371725" cy="1898650"/>
          </a:xfrm>
          <a:prstGeom prst="rect">
            <a:avLst/>
          </a:prstGeom>
          <a:noFill/>
          <a:ln w="28575">
            <a:solidFill>
              <a:srgbClr val="000000"/>
            </a:solidFill>
            <a:miter lim="800000"/>
            <a:headEnd/>
            <a:tailEnd/>
          </a:ln>
        </p:spPr>
      </p:pic>
      <p:sp>
        <p:nvSpPr>
          <p:cNvPr id="80903" name="Text Box 7"/>
          <p:cNvSpPr txBox="1">
            <a:spLocks noChangeArrowheads="1"/>
          </p:cNvSpPr>
          <p:nvPr/>
        </p:nvSpPr>
        <p:spPr bwMode="auto">
          <a:xfrm>
            <a:off x="1069975" y="3679825"/>
            <a:ext cx="523875" cy="457200"/>
          </a:xfrm>
          <a:prstGeom prst="rect">
            <a:avLst/>
          </a:prstGeom>
          <a:noFill/>
          <a:ln w="9525">
            <a:noFill/>
            <a:miter lim="800000"/>
            <a:headEnd/>
            <a:tailEnd/>
          </a:ln>
        </p:spPr>
        <p:txBody>
          <a:bodyPr wrap="none">
            <a:spAutoFit/>
          </a:bodyPr>
          <a:lstStyle/>
          <a:p>
            <a:pPr eaLnBrk="0" hangingPunct="0"/>
            <a:r>
              <a:rPr lang="en-US" sz="2400" b="1">
                <a:solidFill>
                  <a:schemeClr val="bg1"/>
                </a:solidFill>
                <a:latin typeface="Times New Roman" pitchFamily="18" charset="0"/>
              </a:rPr>
              <a:t>NP</a:t>
            </a:r>
          </a:p>
        </p:txBody>
      </p:sp>
      <p:sp>
        <p:nvSpPr>
          <p:cNvPr id="80904" name="Text Box 8"/>
          <p:cNvSpPr txBox="1">
            <a:spLocks noChangeArrowheads="1"/>
          </p:cNvSpPr>
          <p:nvPr/>
        </p:nvSpPr>
        <p:spPr bwMode="auto">
          <a:xfrm>
            <a:off x="1016000" y="4124325"/>
            <a:ext cx="795338" cy="457200"/>
          </a:xfrm>
          <a:prstGeom prst="rect">
            <a:avLst/>
          </a:prstGeom>
          <a:noFill/>
          <a:ln w="9525">
            <a:noFill/>
            <a:miter lim="800000"/>
            <a:headEnd/>
            <a:tailEnd/>
          </a:ln>
        </p:spPr>
        <p:txBody>
          <a:bodyPr wrap="none">
            <a:spAutoFit/>
          </a:bodyPr>
          <a:lstStyle/>
          <a:p>
            <a:pPr eaLnBrk="0" hangingPunct="0"/>
            <a:r>
              <a:rPr lang="en-US" sz="2400" b="1">
                <a:solidFill>
                  <a:schemeClr val="bg1"/>
                </a:solidFill>
                <a:latin typeface="Times New Roman" pitchFamily="18" charset="0"/>
              </a:rPr>
              <a:t>VP35</a:t>
            </a:r>
          </a:p>
        </p:txBody>
      </p:sp>
      <p:sp>
        <p:nvSpPr>
          <p:cNvPr id="80905" name="Text Box 9"/>
          <p:cNvSpPr txBox="1">
            <a:spLocks noChangeArrowheads="1"/>
          </p:cNvSpPr>
          <p:nvPr/>
        </p:nvSpPr>
        <p:spPr bwMode="auto">
          <a:xfrm>
            <a:off x="1150938" y="4567238"/>
            <a:ext cx="344487" cy="457200"/>
          </a:xfrm>
          <a:prstGeom prst="rect">
            <a:avLst/>
          </a:prstGeom>
          <a:noFill/>
          <a:ln w="9525">
            <a:noFill/>
            <a:miter lim="800000"/>
            <a:headEnd/>
            <a:tailEnd/>
          </a:ln>
        </p:spPr>
        <p:txBody>
          <a:bodyPr wrap="none">
            <a:spAutoFit/>
          </a:bodyPr>
          <a:lstStyle/>
          <a:p>
            <a:pPr eaLnBrk="0" hangingPunct="0"/>
            <a:r>
              <a:rPr lang="en-US" sz="2400" b="1">
                <a:solidFill>
                  <a:schemeClr val="bg1"/>
                </a:solidFill>
                <a:latin typeface="Times New Roman" pitchFamily="18" charset="0"/>
              </a:rPr>
              <a:t>L</a:t>
            </a:r>
          </a:p>
        </p:txBody>
      </p:sp>
      <p:sp>
        <p:nvSpPr>
          <p:cNvPr id="80906" name="Text Box 10"/>
          <p:cNvSpPr txBox="1">
            <a:spLocks noChangeArrowheads="1"/>
          </p:cNvSpPr>
          <p:nvPr/>
        </p:nvSpPr>
        <p:spPr bwMode="auto">
          <a:xfrm>
            <a:off x="1016000" y="5010150"/>
            <a:ext cx="795338" cy="457200"/>
          </a:xfrm>
          <a:prstGeom prst="rect">
            <a:avLst/>
          </a:prstGeom>
          <a:noFill/>
          <a:ln w="9525">
            <a:noFill/>
            <a:miter lim="800000"/>
            <a:headEnd/>
            <a:tailEnd/>
          </a:ln>
        </p:spPr>
        <p:txBody>
          <a:bodyPr wrap="none">
            <a:spAutoFit/>
          </a:bodyPr>
          <a:lstStyle/>
          <a:p>
            <a:pPr eaLnBrk="0" hangingPunct="0"/>
            <a:r>
              <a:rPr lang="en-US" sz="2400" b="1">
                <a:solidFill>
                  <a:schemeClr val="bg1"/>
                </a:solidFill>
                <a:latin typeface="Times New Roman" pitchFamily="18" charset="0"/>
              </a:rPr>
              <a:t>VP30</a:t>
            </a:r>
          </a:p>
        </p:txBody>
      </p:sp>
      <p:sp>
        <p:nvSpPr>
          <p:cNvPr id="80907" name="Text Box 11"/>
          <p:cNvSpPr txBox="1">
            <a:spLocks noChangeArrowheads="1"/>
          </p:cNvSpPr>
          <p:nvPr/>
        </p:nvSpPr>
        <p:spPr bwMode="auto">
          <a:xfrm>
            <a:off x="1897063"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08" name="Text Box 12"/>
          <p:cNvSpPr txBox="1">
            <a:spLocks noChangeArrowheads="1"/>
          </p:cNvSpPr>
          <p:nvPr/>
        </p:nvSpPr>
        <p:spPr bwMode="auto">
          <a:xfrm>
            <a:off x="3319463"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09" name="Text Box 13"/>
          <p:cNvSpPr txBox="1">
            <a:spLocks noChangeArrowheads="1"/>
          </p:cNvSpPr>
          <p:nvPr/>
        </p:nvSpPr>
        <p:spPr bwMode="auto">
          <a:xfrm>
            <a:off x="2913063"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0" name="Text Box 14"/>
          <p:cNvSpPr txBox="1">
            <a:spLocks noChangeArrowheads="1"/>
          </p:cNvSpPr>
          <p:nvPr/>
        </p:nvSpPr>
        <p:spPr bwMode="auto">
          <a:xfrm>
            <a:off x="4916488"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1" name="Text Box 15"/>
          <p:cNvSpPr txBox="1">
            <a:spLocks noChangeArrowheads="1"/>
          </p:cNvSpPr>
          <p:nvPr/>
        </p:nvSpPr>
        <p:spPr bwMode="auto">
          <a:xfrm>
            <a:off x="4538663"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2" name="Text Box 16"/>
          <p:cNvSpPr txBox="1">
            <a:spLocks noChangeArrowheads="1"/>
          </p:cNvSpPr>
          <p:nvPr/>
        </p:nvSpPr>
        <p:spPr bwMode="auto">
          <a:xfrm>
            <a:off x="4148138"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3" name="Text Box 17"/>
          <p:cNvSpPr txBox="1">
            <a:spLocks noChangeArrowheads="1"/>
          </p:cNvSpPr>
          <p:nvPr/>
        </p:nvSpPr>
        <p:spPr bwMode="auto">
          <a:xfrm>
            <a:off x="5678488" y="36385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4" name="Text Box 18"/>
          <p:cNvSpPr txBox="1">
            <a:spLocks noChangeArrowheads="1"/>
          </p:cNvSpPr>
          <p:nvPr/>
        </p:nvSpPr>
        <p:spPr bwMode="auto">
          <a:xfrm>
            <a:off x="6027738"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5" name="Text Box 19"/>
          <p:cNvSpPr txBox="1">
            <a:spLocks noChangeArrowheads="1"/>
          </p:cNvSpPr>
          <p:nvPr/>
        </p:nvSpPr>
        <p:spPr bwMode="auto">
          <a:xfrm>
            <a:off x="5275263" y="36385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6" name="Text Box 20"/>
          <p:cNvSpPr txBox="1">
            <a:spLocks noChangeArrowheads="1"/>
          </p:cNvSpPr>
          <p:nvPr/>
        </p:nvSpPr>
        <p:spPr bwMode="auto">
          <a:xfrm>
            <a:off x="2605088" y="36385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7" name="Text Box 21"/>
          <p:cNvSpPr txBox="1">
            <a:spLocks noChangeArrowheads="1"/>
          </p:cNvSpPr>
          <p:nvPr/>
        </p:nvSpPr>
        <p:spPr bwMode="auto">
          <a:xfrm>
            <a:off x="2292350" y="3638550"/>
            <a:ext cx="3175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8" name="Text Box 22"/>
          <p:cNvSpPr txBox="1">
            <a:spLocks noChangeArrowheads="1"/>
          </p:cNvSpPr>
          <p:nvPr/>
        </p:nvSpPr>
        <p:spPr bwMode="auto">
          <a:xfrm>
            <a:off x="1897063"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19" name="Text Box 23"/>
          <p:cNvSpPr txBox="1">
            <a:spLocks noChangeArrowheads="1"/>
          </p:cNvSpPr>
          <p:nvPr/>
        </p:nvSpPr>
        <p:spPr bwMode="auto">
          <a:xfrm>
            <a:off x="3349625" y="45529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0" name="Text Box 24"/>
          <p:cNvSpPr txBox="1">
            <a:spLocks noChangeArrowheads="1"/>
          </p:cNvSpPr>
          <p:nvPr/>
        </p:nvSpPr>
        <p:spPr bwMode="auto">
          <a:xfrm>
            <a:off x="2913063"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1" name="Text Box 25"/>
          <p:cNvSpPr txBox="1">
            <a:spLocks noChangeArrowheads="1"/>
          </p:cNvSpPr>
          <p:nvPr/>
        </p:nvSpPr>
        <p:spPr bwMode="auto">
          <a:xfrm>
            <a:off x="4946650" y="45529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2" name="Text Box 26"/>
          <p:cNvSpPr txBox="1">
            <a:spLocks noChangeArrowheads="1"/>
          </p:cNvSpPr>
          <p:nvPr/>
        </p:nvSpPr>
        <p:spPr bwMode="auto">
          <a:xfrm>
            <a:off x="4538663"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3" name="Text Box 27"/>
          <p:cNvSpPr txBox="1">
            <a:spLocks noChangeArrowheads="1"/>
          </p:cNvSpPr>
          <p:nvPr/>
        </p:nvSpPr>
        <p:spPr bwMode="auto">
          <a:xfrm>
            <a:off x="4148138"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4" name="Text Box 28"/>
          <p:cNvSpPr txBox="1">
            <a:spLocks noChangeArrowheads="1"/>
          </p:cNvSpPr>
          <p:nvPr/>
        </p:nvSpPr>
        <p:spPr bwMode="auto">
          <a:xfrm>
            <a:off x="5646738"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5" name="Text Box 29"/>
          <p:cNvSpPr txBox="1">
            <a:spLocks noChangeArrowheads="1"/>
          </p:cNvSpPr>
          <p:nvPr/>
        </p:nvSpPr>
        <p:spPr bwMode="auto">
          <a:xfrm>
            <a:off x="6027738"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6" name="Text Box 30"/>
          <p:cNvSpPr txBox="1">
            <a:spLocks noChangeArrowheads="1"/>
          </p:cNvSpPr>
          <p:nvPr/>
        </p:nvSpPr>
        <p:spPr bwMode="auto">
          <a:xfrm>
            <a:off x="5275263"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7" name="Text Box 31"/>
          <p:cNvSpPr txBox="1">
            <a:spLocks noChangeArrowheads="1"/>
          </p:cNvSpPr>
          <p:nvPr/>
        </p:nvSpPr>
        <p:spPr bwMode="auto">
          <a:xfrm>
            <a:off x="2573338" y="45529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8" name="Text Box 32"/>
          <p:cNvSpPr txBox="1">
            <a:spLocks noChangeArrowheads="1"/>
          </p:cNvSpPr>
          <p:nvPr/>
        </p:nvSpPr>
        <p:spPr bwMode="auto">
          <a:xfrm>
            <a:off x="2292350" y="4552950"/>
            <a:ext cx="3175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29" name="Text Box 33"/>
          <p:cNvSpPr txBox="1">
            <a:spLocks noChangeArrowheads="1"/>
          </p:cNvSpPr>
          <p:nvPr/>
        </p:nvSpPr>
        <p:spPr bwMode="auto">
          <a:xfrm>
            <a:off x="1897063" y="50101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0" name="Text Box 34"/>
          <p:cNvSpPr txBox="1">
            <a:spLocks noChangeArrowheads="1"/>
          </p:cNvSpPr>
          <p:nvPr/>
        </p:nvSpPr>
        <p:spPr bwMode="auto">
          <a:xfrm>
            <a:off x="3349625"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1" name="Text Box 35"/>
          <p:cNvSpPr txBox="1">
            <a:spLocks noChangeArrowheads="1"/>
          </p:cNvSpPr>
          <p:nvPr/>
        </p:nvSpPr>
        <p:spPr bwMode="auto">
          <a:xfrm>
            <a:off x="2943225"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2" name="Text Box 36"/>
          <p:cNvSpPr txBox="1">
            <a:spLocks noChangeArrowheads="1"/>
          </p:cNvSpPr>
          <p:nvPr/>
        </p:nvSpPr>
        <p:spPr bwMode="auto">
          <a:xfrm>
            <a:off x="4946650"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3" name="Text Box 37"/>
          <p:cNvSpPr txBox="1">
            <a:spLocks noChangeArrowheads="1"/>
          </p:cNvSpPr>
          <p:nvPr/>
        </p:nvSpPr>
        <p:spPr bwMode="auto">
          <a:xfrm>
            <a:off x="4538663" y="50101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4" name="Text Box 38"/>
          <p:cNvSpPr txBox="1">
            <a:spLocks noChangeArrowheads="1"/>
          </p:cNvSpPr>
          <p:nvPr/>
        </p:nvSpPr>
        <p:spPr bwMode="auto">
          <a:xfrm>
            <a:off x="4179888"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5" name="Text Box 39"/>
          <p:cNvSpPr txBox="1">
            <a:spLocks noChangeArrowheads="1"/>
          </p:cNvSpPr>
          <p:nvPr/>
        </p:nvSpPr>
        <p:spPr bwMode="auto">
          <a:xfrm>
            <a:off x="5678488"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6" name="Text Box 40"/>
          <p:cNvSpPr txBox="1">
            <a:spLocks noChangeArrowheads="1"/>
          </p:cNvSpPr>
          <p:nvPr/>
        </p:nvSpPr>
        <p:spPr bwMode="auto">
          <a:xfrm>
            <a:off x="6027738" y="50101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7" name="Text Box 41"/>
          <p:cNvSpPr txBox="1">
            <a:spLocks noChangeArrowheads="1"/>
          </p:cNvSpPr>
          <p:nvPr/>
        </p:nvSpPr>
        <p:spPr bwMode="auto">
          <a:xfrm>
            <a:off x="5305425"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8" name="Text Box 42"/>
          <p:cNvSpPr txBox="1">
            <a:spLocks noChangeArrowheads="1"/>
          </p:cNvSpPr>
          <p:nvPr/>
        </p:nvSpPr>
        <p:spPr bwMode="auto">
          <a:xfrm>
            <a:off x="2605088"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39" name="Text Box 43"/>
          <p:cNvSpPr txBox="1">
            <a:spLocks noChangeArrowheads="1"/>
          </p:cNvSpPr>
          <p:nvPr/>
        </p:nvSpPr>
        <p:spPr bwMode="auto">
          <a:xfrm>
            <a:off x="2324100" y="50101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0" name="Text Box 44"/>
          <p:cNvSpPr txBox="1">
            <a:spLocks noChangeArrowheads="1"/>
          </p:cNvSpPr>
          <p:nvPr/>
        </p:nvSpPr>
        <p:spPr bwMode="auto">
          <a:xfrm>
            <a:off x="1897063"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1" name="Text Box 45"/>
          <p:cNvSpPr txBox="1">
            <a:spLocks noChangeArrowheads="1"/>
          </p:cNvSpPr>
          <p:nvPr/>
        </p:nvSpPr>
        <p:spPr bwMode="auto">
          <a:xfrm>
            <a:off x="3319463"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2" name="Text Box 46"/>
          <p:cNvSpPr txBox="1">
            <a:spLocks noChangeArrowheads="1"/>
          </p:cNvSpPr>
          <p:nvPr/>
        </p:nvSpPr>
        <p:spPr bwMode="auto">
          <a:xfrm>
            <a:off x="2943225" y="40957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3" name="Text Box 47"/>
          <p:cNvSpPr txBox="1">
            <a:spLocks noChangeArrowheads="1"/>
          </p:cNvSpPr>
          <p:nvPr/>
        </p:nvSpPr>
        <p:spPr bwMode="auto">
          <a:xfrm>
            <a:off x="4916488"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4" name="Text Box 48"/>
          <p:cNvSpPr txBox="1">
            <a:spLocks noChangeArrowheads="1"/>
          </p:cNvSpPr>
          <p:nvPr/>
        </p:nvSpPr>
        <p:spPr bwMode="auto">
          <a:xfrm>
            <a:off x="4538663"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5" name="Text Box 49"/>
          <p:cNvSpPr txBox="1">
            <a:spLocks noChangeArrowheads="1"/>
          </p:cNvSpPr>
          <p:nvPr/>
        </p:nvSpPr>
        <p:spPr bwMode="auto">
          <a:xfrm>
            <a:off x="4148138"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6" name="Text Box 50"/>
          <p:cNvSpPr txBox="1">
            <a:spLocks noChangeArrowheads="1"/>
          </p:cNvSpPr>
          <p:nvPr/>
        </p:nvSpPr>
        <p:spPr bwMode="auto">
          <a:xfrm>
            <a:off x="5646738"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7" name="Text Box 51"/>
          <p:cNvSpPr txBox="1">
            <a:spLocks noChangeArrowheads="1"/>
          </p:cNvSpPr>
          <p:nvPr/>
        </p:nvSpPr>
        <p:spPr bwMode="auto">
          <a:xfrm>
            <a:off x="6059488" y="40957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8" name="Text Box 52"/>
          <p:cNvSpPr txBox="1">
            <a:spLocks noChangeArrowheads="1"/>
          </p:cNvSpPr>
          <p:nvPr/>
        </p:nvSpPr>
        <p:spPr bwMode="auto">
          <a:xfrm>
            <a:off x="5305425" y="4095750"/>
            <a:ext cx="2540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49" name="Text Box 53"/>
          <p:cNvSpPr txBox="1">
            <a:spLocks noChangeArrowheads="1"/>
          </p:cNvSpPr>
          <p:nvPr/>
        </p:nvSpPr>
        <p:spPr bwMode="auto">
          <a:xfrm>
            <a:off x="2573338" y="4095750"/>
            <a:ext cx="315912"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50" name="Text Box 54"/>
          <p:cNvSpPr txBox="1">
            <a:spLocks noChangeArrowheads="1"/>
          </p:cNvSpPr>
          <p:nvPr/>
        </p:nvSpPr>
        <p:spPr bwMode="auto">
          <a:xfrm>
            <a:off x="2292350" y="4095750"/>
            <a:ext cx="317500" cy="457200"/>
          </a:xfrm>
          <a:prstGeom prst="rect">
            <a:avLst/>
          </a:prstGeom>
          <a:noFill/>
          <a:ln w="9525">
            <a:noFill/>
            <a:miter lim="800000"/>
            <a:headEnd/>
            <a:tailEnd/>
          </a:ln>
        </p:spPr>
        <p:txBody>
          <a:bodyPr wrap="none">
            <a:spAutoFit/>
          </a:bodyPr>
          <a:lstStyle/>
          <a:p>
            <a:pPr eaLnBrk="0" hangingPunct="0"/>
            <a:r>
              <a:rPr lang="en-US" sz="2400">
                <a:solidFill>
                  <a:schemeClr val="bg1"/>
                </a:solidFill>
                <a:latin typeface="Times New Roman" pitchFamily="18" charset="0"/>
              </a:rPr>
              <a:t>+</a:t>
            </a:r>
          </a:p>
        </p:txBody>
      </p:sp>
      <p:sp>
        <p:nvSpPr>
          <p:cNvPr id="80951" name="Text Box 55"/>
          <p:cNvSpPr txBox="1">
            <a:spLocks noChangeArrowheads="1"/>
          </p:cNvSpPr>
          <p:nvPr/>
        </p:nvSpPr>
        <p:spPr bwMode="auto">
          <a:xfrm>
            <a:off x="839788" y="441325"/>
            <a:ext cx="6869112" cy="457200"/>
          </a:xfrm>
          <a:prstGeom prst="rect">
            <a:avLst/>
          </a:prstGeom>
          <a:noFill/>
          <a:ln w="9525">
            <a:noFill/>
            <a:miter lim="800000"/>
            <a:headEnd/>
            <a:tailEnd/>
          </a:ln>
        </p:spPr>
        <p:txBody>
          <a:bodyPr wrap="none">
            <a:spAutoFit/>
          </a:bodyPr>
          <a:lstStyle/>
          <a:p>
            <a:pPr eaLnBrk="0" hangingPunct="0"/>
            <a:r>
              <a:rPr lang="en-US" sz="2400" b="1">
                <a:solidFill>
                  <a:schemeClr val="bg1"/>
                </a:solidFill>
                <a:latin typeface="Times New Roman" pitchFamily="18" charset="0"/>
              </a:rPr>
              <a:t>NP, VP35 and L are sufficient for to support CAT activity</a:t>
            </a:r>
          </a:p>
        </p:txBody>
      </p:sp>
      <p:sp>
        <p:nvSpPr>
          <p:cNvPr id="80952" name="Text Box 56"/>
          <p:cNvSpPr txBox="1">
            <a:spLocks noChangeArrowheads="1"/>
          </p:cNvSpPr>
          <p:nvPr/>
        </p:nvSpPr>
        <p:spPr bwMode="auto">
          <a:xfrm>
            <a:off x="4673600" y="1143000"/>
            <a:ext cx="739775"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EBOV</a:t>
            </a:r>
          </a:p>
        </p:txBody>
      </p:sp>
      <p:sp>
        <p:nvSpPr>
          <p:cNvPr id="80953" name="Text Box 57"/>
          <p:cNvSpPr txBox="1">
            <a:spLocks noChangeArrowheads="1"/>
          </p:cNvSpPr>
          <p:nvPr/>
        </p:nvSpPr>
        <p:spPr bwMode="auto">
          <a:xfrm>
            <a:off x="2089150" y="1117600"/>
            <a:ext cx="795338"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Times New Roman" pitchFamily="18" charset="0"/>
              </a:rPr>
              <a:t>MARV</a:t>
            </a:r>
          </a:p>
        </p:txBody>
      </p:sp>
      <p:sp>
        <p:nvSpPr>
          <p:cNvPr id="80954" name="Text Box 58"/>
          <p:cNvSpPr txBox="1">
            <a:spLocks noChangeArrowheads="1"/>
          </p:cNvSpPr>
          <p:nvPr/>
        </p:nvSpPr>
        <p:spPr bwMode="auto">
          <a:xfrm>
            <a:off x="6534150" y="1712913"/>
            <a:ext cx="1295400" cy="517525"/>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C</a:t>
            </a:r>
            <a:r>
              <a:rPr lang="en-US" sz="1400" b="1" baseline="30000">
                <a:solidFill>
                  <a:schemeClr val="bg1"/>
                </a:solidFill>
                <a:latin typeface="Times New Roman" pitchFamily="18" charset="0"/>
              </a:rPr>
              <a:t>14 </a:t>
            </a:r>
            <a:r>
              <a:rPr lang="en-US" sz="1400" b="1">
                <a:solidFill>
                  <a:schemeClr val="bg1"/>
                </a:solidFill>
                <a:latin typeface="Times New Roman" pitchFamily="18" charset="0"/>
              </a:rPr>
              <a:t>labeled </a:t>
            </a:r>
          </a:p>
          <a:p>
            <a:pPr algn="ctr" eaLnBrk="0" hangingPunct="0"/>
            <a:r>
              <a:rPr lang="en-US" sz="1400" b="1">
                <a:solidFill>
                  <a:schemeClr val="bg1"/>
                </a:solidFill>
                <a:latin typeface="Times New Roman" pitchFamily="18" charset="0"/>
              </a:rPr>
              <a:t>chloramphenicol</a:t>
            </a:r>
          </a:p>
        </p:txBody>
      </p:sp>
      <p:sp>
        <p:nvSpPr>
          <p:cNvPr id="80955" name="Line 59"/>
          <p:cNvSpPr>
            <a:spLocks noChangeShapeType="1"/>
          </p:cNvSpPr>
          <p:nvPr/>
        </p:nvSpPr>
        <p:spPr bwMode="auto">
          <a:xfrm flipH="1">
            <a:off x="6502400" y="1930400"/>
            <a:ext cx="90488" cy="0"/>
          </a:xfrm>
          <a:prstGeom prst="line">
            <a:avLst/>
          </a:prstGeom>
          <a:noFill/>
          <a:ln w="9525">
            <a:solidFill>
              <a:schemeClr val="tx1"/>
            </a:solidFill>
            <a:round/>
            <a:headEnd/>
            <a:tailEnd/>
          </a:ln>
        </p:spPr>
        <p:txBody>
          <a:bodyPr wrap="none" anchor="ctr"/>
          <a:lstStyle/>
          <a:p>
            <a:endParaRPr lang="fr-FR"/>
          </a:p>
        </p:txBody>
      </p:sp>
      <p:sp>
        <p:nvSpPr>
          <p:cNvPr id="80956" name="AutoShape 60"/>
          <p:cNvSpPr>
            <a:spLocks/>
          </p:cNvSpPr>
          <p:nvPr/>
        </p:nvSpPr>
        <p:spPr bwMode="auto">
          <a:xfrm>
            <a:off x="6423025" y="2438400"/>
            <a:ext cx="90488" cy="990600"/>
          </a:xfrm>
          <a:prstGeom prst="rightBrace">
            <a:avLst>
              <a:gd name="adj1" fmla="val 91228"/>
              <a:gd name="adj2" fmla="val 50000"/>
            </a:avLst>
          </a:prstGeom>
          <a:noFill/>
          <a:ln w="28575">
            <a:solidFill>
              <a:schemeClr val="bg1"/>
            </a:solidFill>
            <a:round/>
            <a:headEnd/>
            <a:tailEnd/>
          </a:ln>
        </p:spPr>
        <p:txBody>
          <a:bodyPr wrap="none" anchor="ctr"/>
          <a:lstStyle/>
          <a:p>
            <a:endParaRPr lang="en-US"/>
          </a:p>
        </p:txBody>
      </p:sp>
      <p:sp>
        <p:nvSpPr>
          <p:cNvPr id="80957" name="Rectangle 61"/>
          <p:cNvSpPr>
            <a:spLocks noChangeArrowheads="1"/>
          </p:cNvSpPr>
          <p:nvPr/>
        </p:nvSpPr>
        <p:spPr bwMode="auto">
          <a:xfrm>
            <a:off x="6524625" y="2681288"/>
            <a:ext cx="1524000" cy="517525"/>
          </a:xfrm>
          <a:prstGeom prst="rect">
            <a:avLst/>
          </a:prstGeom>
          <a:noFill/>
          <a:ln w="9525">
            <a:noFill/>
            <a:miter lim="800000"/>
            <a:headEnd/>
            <a:tailEnd/>
          </a:ln>
        </p:spPr>
        <p:txBody>
          <a:bodyPr wrap="none">
            <a:spAutoFit/>
          </a:bodyPr>
          <a:lstStyle/>
          <a:p>
            <a:pPr algn="ctr" eaLnBrk="0" hangingPunct="0"/>
            <a:r>
              <a:rPr lang="en-US" sz="1400" b="1">
                <a:solidFill>
                  <a:schemeClr val="bg1"/>
                </a:solidFill>
                <a:latin typeface="Times New Roman" pitchFamily="18" charset="0"/>
              </a:rPr>
              <a:t>C</a:t>
            </a:r>
            <a:r>
              <a:rPr lang="en-US" sz="1400" b="1" baseline="30000">
                <a:solidFill>
                  <a:schemeClr val="bg1"/>
                </a:solidFill>
                <a:latin typeface="Times New Roman" pitchFamily="18" charset="0"/>
              </a:rPr>
              <a:t>14 </a:t>
            </a:r>
            <a:r>
              <a:rPr lang="en-US" sz="1400" b="1">
                <a:solidFill>
                  <a:schemeClr val="bg1"/>
                </a:solidFill>
                <a:latin typeface="Times New Roman" pitchFamily="18" charset="0"/>
              </a:rPr>
              <a:t>labeled </a:t>
            </a:r>
          </a:p>
          <a:p>
            <a:pPr algn="ctr" eaLnBrk="0" hangingPunct="0"/>
            <a:r>
              <a:rPr lang="en-US" sz="1400" b="1">
                <a:solidFill>
                  <a:schemeClr val="bg1"/>
                </a:solidFill>
                <a:latin typeface="Times New Roman" pitchFamily="18" charset="0"/>
              </a:rPr>
              <a:t>acetylated  products</a:t>
            </a:r>
          </a:p>
        </p:txBody>
      </p:sp>
      <p:sp>
        <p:nvSpPr>
          <p:cNvPr id="80958" name="Line 62"/>
          <p:cNvSpPr>
            <a:spLocks noChangeShapeType="1"/>
          </p:cNvSpPr>
          <p:nvPr/>
        </p:nvSpPr>
        <p:spPr bwMode="auto">
          <a:xfrm>
            <a:off x="1482725" y="1684338"/>
            <a:ext cx="0" cy="1609725"/>
          </a:xfrm>
          <a:prstGeom prst="line">
            <a:avLst/>
          </a:prstGeom>
          <a:noFill/>
          <a:ln w="9525">
            <a:solidFill>
              <a:schemeClr val="bg1"/>
            </a:solidFill>
            <a:round/>
            <a:headEnd/>
            <a:tailEnd type="triangle" w="med" len="med"/>
          </a:ln>
        </p:spPr>
        <p:txBody>
          <a:bodyPr/>
          <a:lstStyle/>
          <a:p>
            <a:endParaRPr lang="fr-F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ctrTitle"/>
          </p:nvPr>
        </p:nvSpPr>
        <p:spPr>
          <a:xfrm>
            <a:off x="684213" y="96838"/>
            <a:ext cx="7772400" cy="1470025"/>
          </a:xfrm>
        </p:spPr>
        <p:txBody>
          <a:bodyPr/>
          <a:lstStyle/>
          <a:p>
            <a:r>
              <a:rPr lang="es-ES_tradnl" sz="3200" b="1" smtClean="0"/>
              <a:t>Role of EBOV  VP30</a:t>
            </a:r>
          </a:p>
        </p:txBody>
      </p:sp>
      <p:pic>
        <p:nvPicPr>
          <p:cNvPr id="81923" name="Picture 7"/>
          <p:cNvPicPr>
            <a:picLocks noChangeAspect="1" noChangeArrowheads="1"/>
          </p:cNvPicPr>
          <p:nvPr/>
        </p:nvPicPr>
        <p:blipFill>
          <a:blip r:embed="rId3"/>
          <a:srcRect/>
          <a:stretch>
            <a:fillRect/>
          </a:stretch>
        </p:blipFill>
        <p:spPr bwMode="auto">
          <a:xfrm>
            <a:off x="3829050" y="1998663"/>
            <a:ext cx="5314950" cy="2209800"/>
          </a:xfrm>
          <a:prstGeom prst="rect">
            <a:avLst/>
          </a:prstGeom>
          <a:noFill/>
          <a:ln w="9525">
            <a:noFill/>
            <a:miter lim="800000"/>
            <a:headEnd/>
            <a:tailEnd/>
          </a:ln>
        </p:spPr>
      </p:pic>
      <p:pic>
        <p:nvPicPr>
          <p:cNvPr id="81924" name="Picture 8"/>
          <p:cNvPicPr>
            <a:picLocks noChangeAspect="1" noChangeArrowheads="1"/>
          </p:cNvPicPr>
          <p:nvPr/>
        </p:nvPicPr>
        <p:blipFill>
          <a:blip r:embed="rId4"/>
          <a:srcRect/>
          <a:stretch>
            <a:fillRect/>
          </a:stretch>
        </p:blipFill>
        <p:spPr bwMode="auto">
          <a:xfrm>
            <a:off x="755650" y="1566863"/>
            <a:ext cx="2828925" cy="2876550"/>
          </a:xfrm>
          <a:prstGeom prst="rect">
            <a:avLst/>
          </a:prstGeom>
          <a:noFill/>
          <a:ln w="9525">
            <a:noFill/>
            <a:miter lim="800000"/>
            <a:headEnd/>
            <a:tailEnd/>
          </a:ln>
        </p:spPr>
      </p:pic>
      <p:sp>
        <p:nvSpPr>
          <p:cNvPr id="81925" name="Rectangle 10"/>
          <p:cNvSpPr>
            <a:spLocks noChangeArrowheads="1"/>
          </p:cNvSpPr>
          <p:nvPr/>
        </p:nvSpPr>
        <p:spPr bwMode="auto">
          <a:xfrm>
            <a:off x="7178675" y="1292225"/>
            <a:ext cx="1660525" cy="274638"/>
          </a:xfrm>
          <a:prstGeom prst="rect">
            <a:avLst/>
          </a:prstGeom>
          <a:noFill/>
          <a:ln w="9525">
            <a:noFill/>
            <a:miter lim="800000"/>
            <a:headEnd/>
            <a:tailEnd/>
          </a:ln>
        </p:spPr>
        <p:txBody>
          <a:bodyPr wrap="none">
            <a:spAutoFit/>
          </a:bodyPr>
          <a:lstStyle/>
          <a:p>
            <a:r>
              <a:rPr lang="es-ES_tradnl" sz="1200"/>
              <a:t>Mühlberger </a:t>
            </a:r>
            <a:r>
              <a:rPr lang="es-ES_tradnl" sz="1200" i="1"/>
              <a:t>et al.1999</a:t>
            </a:r>
          </a:p>
        </p:txBody>
      </p:sp>
      <p:sp>
        <p:nvSpPr>
          <p:cNvPr id="81926" name="ZoneTexte 5"/>
          <p:cNvSpPr txBox="1">
            <a:spLocks noChangeArrowheads="1"/>
          </p:cNvSpPr>
          <p:nvPr/>
        </p:nvSpPr>
        <p:spPr bwMode="auto">
          <a:xfrm>
            <a:off x="4352925" y="4500563"/>
            <a:ext cx="2206625" cy="954087"/>
          </a:xfrm>
          <a:prstGeom prst="rect">
            <a:avLst/>
          </a:prstGeom>
          <a:noFill/>
          <a:ln w="9525">
            <a:noFill/>
            <a:miter lim="800000"/>
            <a:headEnd/>
            <a:tailEnd/>
          </a:ln>
        </p:spPr>
        <p:txBody>
          <a:bodyPr wrap="none">
            <a:spAutoFit/>
          </a:bodyPr>
          <a:lstStyle/>
          <a:p>
            <a:r>
              <a:rPr lang="fr-FR" sz="1400"/>
              <a:t>RNA digestion</a:t>
            </a:r>
          </a:p>
          <a:p>
            <a:r>
              <a:rPr lang="fr-FR" sz="1400"/>
              <a:t>by MCN</a:t>
            </a:r>
          </a:p>
          <a:p>
            <a:r>
              <a:rPr lang="fr-FR" sz="1400"/>
              <a:t>Southern blot</a:t>
            </a:r>
          </a:p>
          <a:p>
            <a:r>
              <a:rPr lang="fr-FR" sz="1400"/>
              <a:t>Probing by specific oligos</a:t>
            </a:r>
          </a:p>
        </p:txBody>
      </p:sp>
      <p:sp>
        <p:nvSpPr>
          <p:cNvPr id="81927" name="ZoneTexte 6"/>
          <p:cNvSpPr txBox="1">
            <a:spLocks noChangeArrowheads="1"/>
          </p:cNvSpPr>
          <p:nvPr/>
        </p:nvSpPr>
        <p:spPr bwMode="auto">
          <a:xfrm>
            <a:off x="6877050" y="4443413"/>
            <a:ext cx="2206625" cy="738187"/>
          </a:xfrm>
          <a:prstGeom prst="rect">
            <a:avLst/>
          </a:prstGeom>
          <a:noFill/>
          <a:ln w="9525">
            <a:noFill/>
            <a:miter lim="800000"/>
            <a:headEnd/>
            <a:tailEnd/>
          </a:ln>
        </p:spPr>
        <p:txBody>
          <a:bodyPr wrap="none">
            <a:spAutoFit/>
          </a:bodyPr>
          <a:lstStyle/>
          <a:p>
            <a:r>
              <a:rPr lang="fr-FR" sz="1400"/>
              <a:t>Oligo dT purification</a:t>
            </a:r>
          </a:p>
          <a:p>
            <a:r>
              <a:rPr lang="fr-FR" sz="1400"/>
              <a:t>Southern blot</a:t>
            </a:r>
          </a:p>
          <a:p>
            <a:r>
              <a:rPr lang="fr-FR" sz="1400"/>
              <a:t>Probing by specific oligos</a:t>
            </a:r>
          </a:p>
        </p:txBody>
      </p:sp>
      <p:sp>
        <p:nvSpPr>
          <p:cNvPr id="8" name="Rectangle 2"/>
          <p:cNvSpPr txBox="1">
            <a:spLocks noChangeArrowheads="1"/>
          </p:cNvSpPr>
          <p:nvPr/>
        </p:nvSpPr>
        <p:spPr bwMode="auto">
          <a:xfrm>
            <a:off x="1066800" y="5599113"/>
            <a:ext cx="7772400" cy="1006475"/>
          </a:xfrm>
          <a:prstGeom prst="rect">
            <a:avLst/>
          </a:prstGeom>
          <a:noFill/>
          <a:ln w="9525">
            <a:noFill/>
            <a:miter lim="800000"/>
            <a:headEnd/>
            <a:tailEnd/>
          </a:ln>
        </p:spPr>
        <p:txBody>
          <a:bodyPr anchor="ctr"/>
          <a:lstStyle/>
          <a:p>
            <a:pPr algn="ctr" eaLnBrk="0" hangingPunct="0">
              <a:defRPr/>
            </a:pPr>
            <a:r>
              <a:rPr lang="es-ES_tradnl" sz="2400" b="1" kern="0" dirty="0">
                <a:solidFill>
                  <a:schemeClr val="tx2"/>
                </a:solidFill>
                <a:latin typeface="Times New Roman" pitchFamily="18" charset="0"/>
                <a:ea typeface="+mj-ea"/>
                <a:cs typeface="Times New Roman" pitchFamily="18" charset="0"/>
              </a:rPr>
              <a:t>EBOV  VP30 </a:t>
            </a:r>
            <a:r>
              <a:rPr lang="es-ES_tradnl" sz="2400" b="1" kern="0" dirty="0" err="1">
                <a:solidFill>
                  <a:schemeClr val="tx2"/>
                </a:solidFill>
                <a:latin typeface="Times New Roman" pitchFamily="18" charset="0"/>
                <a:ea typeface="+mj-ea"/>
                <a:cs typeface="Times New Roman" pitchFamily="18" charset="0"/>
              </a:rPr>
              <a:t>is</a:t>
            </a:r>
            <a:r>
              <a:rPr lang="es-ES_tradnl" sz="2400" b="1" kern="0" dirty="0">
                <a:solidFill>
                  <a:schemeClr val="tx2"/>
                </a:solidFill>
                <a:latin typeface="Times New Roman" pitchFamily="18" charset="0"/>
                <a:ea typeface="+mj-ea"/>
                <a:cs typeface="Times New Roman" pitchFamily="18" charset="0"/>
              </a:rPr>
              <a:t> a </a:t>
            </a:r>
            <a:r>
              <a:rPr lang="es-ES_tradnl" sz="2400" b="1" kern="0" dirty="0" err="1">
                <a:solidFill>
                  <a:schemeClr val="tx2"/>
                </a:solidFill>
                <a:latin typeface="Times New Roman" pitchFamily="18" charset="0"/>
                <a:ea typeface="+mj-ea"/>
                <a:cs typeface="Times New Roman" pitchFamily="18" charset="0"/>
              </a:rPr>
              <a:t>transcription</a:t>
            </a:r>
            <a:r>
              <a:rPr lang="es-ES_tradnl" sz="2400" b="1" kern="0" dirty="0">
                <a:solidFill>
                  <a:schemeClr val="tx2"/>
                </a:solidFill>
                <a:latin typeface="Times New Roman" pitchFamily="18" charset="0"/>
                <a:ea typeface="+mj-ea"/>
                <a:cs typeface="Times New Roman" pitchFamily="18" charset="0"/>
              </a:rPr>
              <a:t> </a:t>
            </a:r>
            <a:r>
              <a:rPr lang="es-ES_tradnl" sz="2400" b="1" kern="0" dirty="0" err="1">
                <a:solidFill>
                  <a:schemeClr val="tx2"/>
                </a:solidFill>
                <a:latin typeface="Times New Roman" pitchFamily="18" charset="0"/>
                <a:ea typeface="+mj-ea"/>
                <a:cs typeface="Times New Roman" pitchFamily="18" charset="0"/>
              </a:rPr>
              <a:t>activaton</a:t>
            </a:r>
            <a:r>
              <a:rPr lang="es-ES_tradnl" sz="2400" b="1" kern="0" dirty="0">
                <a:solidFill>
                  <a:schemeClr val="tx2"/>
                </a:solidFill>
                <a:latin typeface="Times New Roman" pitchFamily="18" charset="0"/>
                <a:ea typeface="+mj-ea"/>
                <a:cs typeface="Times New Roman" pitchFamily="18" charset="0"/>
              </a:rPr>
              <a:t> factor</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2"/>
          <p:cNvSpPr>
            <a:spLocks noGrp="1" noChangeArrowheads="1"/>
          </p:cNvSpPr>
          <p:nvPr>
            <p:ph type="title"/>
          </p:nvPr>
        </p:nvSpPr>
        <p:spPr/>
        <p:txBody>
          <a:bodyPr/>
          <a:lstStyle/>
          <a:p>
            <a:r>
              <a:rPr lang="es-ES_tradnl" sz="3200" b="1" smtClean="0"/>
              <a:t>Ebola-Marburg exchange</a:t>
            </a:r>
          </a:p>
        </p:txBody>
      </p:sp>
      <p:pic>
        <p:nvPicPr>
          <p:cNvPr id="82947" name="Picture 4"/>
          <p:cNvPicPr>
            <a:picLocks noChangeAspect="1" noChangeArrowheads="1"/>
          </p:cNvPicPr>
          <p:nvPr/>
        </p:nvPicPr>
        <p:blipFill>
          <a:blip r:embed="rId3"/>
          <a:srcRect/>
          <a:stretch>
            <a:fillRect/>
          </a:stretch>
        </p:blipFill>
        <p:spPr bwMode="auto">
          <a:xfrm>
            <a:off x="1187450" y="1417638"/>
            <a:ext cx="5476875" cy="3524250"/>
          </a:xfrm>
          <a:prstGeom prst="rect">
            <a:avLst/>
          </a:prstGeom>
          <a:noFill/>
          <a:ln w="9525">
            <a:noFill/>
            <a:miter lim="800000"/>
            <a:headEnd/>
            <a:tailEnd/>
          </a:ln>
        </p:spPr>
      </p:pic>
      <p:sp>
        <p:nvSpPr>
          <p:cNvPr id="82948" name="Rectangle 5"/>
          <p:cNvSpPr>
            <a:spLocks noChangeArrowheads="1"/>
          </p:cNvSpPr>
          <p:nvPr/>
        </p:nvSpPr>
        <p:spPr bwMode="auto">
          <a:xfrm>
            <a:off x="6732588" y="6092825"/>
            <a:ext cx="1660525" cy="274638"/>
          </a:xfrm>
          <a:prstGeom prst="rect">
            <a:avLst/>
          </a:prstGeom>
          <a:noFill/>
          <a:ln w="9525">
            <a:noFill/>
            <a:miter lim="800000"/>
            <a:headEnd/>
            <a:tailEnd/>
          </a:ln>
        </p:spPr>
        <p:txBody>
          <a:bodyPr wrap="none">
            <a:spAutoFit/>
          </a:bodyPr>
          <a:lstStyle/>
          <a:p>
            <a:r>
              <a:rPr lang="es-ES_tradnl" sz="1200"/>
              <a:t>Mühlberger </a:t>
            </a:r>
            <a:r>
              <a:rPr lang="es-ES_tradnl" sz="1200" i="1"/>
              <a:t>et al.1999</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a:spLocks noGrp="1" noChangeArrowheads="1"/>
          </p:cNvSpPr>
          <p:nvPr>
            <p:ph type="body" idx="1"/>
          </p:nvPr>
        </p:nvSpPr>
        <p:spPr>
          <a:xfrm>
            <a:off x="533400" y="692150"/>
            <a:ext cx="8229600" cy="712788"/>
          </a:xfrm>
        </p:spPr>
        <p:txBody>
          <a:bodyPr/>
          <a:lstStyle/>
          <a:p>
            <a:pPr algn="ctr" eaLnBrk="1" hangingPunct="1">
              <a:lnSpc>
                <a:spcPct val="90000"/>
              </a:lnSpc>
              <a:buFontTx/>
              <a:buNone/>
            </a:pPr>
            <a:r>
              <a:rPr lang="fr-CH" sz="4000" b="1" smtClean="0">
                <a:latin typeface="Times New Roman" pitchFamily="18" charset="0"/>
                <a:cs typeface="Times New Roman" pitchFamily="18" charset="0"/>
              </a:rPr>
              <a:t>Reverse genetic system</a:t>
            </a:r>
          </a:p>
        </p:txBody>
      </p:sp>
      <p:sp>
        <p:nvSpPr>
          <p:cNvPr id="4" name="Rectangle 3"/>
          <p:cNvSpPr txBox="1">
            <a:spLocks noChangeArrowheads="1"/>
          </p:cNvSpPr>
          <p:nvPr/>
        </p:nvSpPr>
        <p:spPr bwMode="auto">
          <a:xfrm>
            <a:off x="533400" y="2825750"/>
            <a:ext cx="8229600" cy="712788"/>
          </a:xfrm>
          <a:prstGeom prst="rect">
            <a:avLst/>
          </a:prstGeom>
          <a:noFill/>
          <a:ln w="9525">
            <a:noFill/>
            <a:miter lim="800000"/>
            <a:headEnd/>
            <a:tailEnd/>
          </a:ln>
        </p:spPr>
        <p:txBody>
          <a:bodyPr/>
          <a:lstStyle/>
          <a:p>
            <a:pPr marL="342900" indent="-342900" algn="ctr">
              <a:lnSpc>
                <a:spcPct val="90000"/>
              </a:lnSpc>
              <a:spcBef>
                <a:spcPct val="20000"/>
              </a:spcBef>
              <a:defRPr/>
            </a:pPr>
            <a:r>
              <a:rPr lang="fr-CH" sz="3600" b="1" i="1" kern="0" dirty="0" err="1">
                <a:latin typeface="Times New Roman" pitchFamily="18" charset="0"/>
                <a:cs typeface="Times New Roman" pitchFamily="18" charset="0"/>
              </a:rPr>
              <a:t>Generation</a:t>
            </a:r>
            <a:r>
              <a:rPr lang="fr-CH" sz="3600" b="1" i="1" kern="0" dirty="0">
                <a:latin typeface="Times New Roman" pitchFamily="18" charset="0"/>
                <a:cs typeface="Times New Roman" pitchFamily="18" charset="0"/>
              </a:rPr>
              <a:t> of recombinant </a:t>
            </a:r>
            <a:r>
              <a:rPr lang="fr-CH" sz="3600" b="1" i="1" kern="0" dirty="0" err="1">
                <a:latin typeface="Times New Roman" pitchFamily="18" charset="0"/>
                <a:cs typeface="Times New Roman" pitchFamily="18" charset="0"/>
              </a:rPr>
              <a:t>viruses</a:t>
            </a:r>
            <a:endParaRPr lang="fr-CH" sz="3600" b="1" i="1" kern="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84994" name="Group 3"/>
          <p:cNvGrpSpPr>
            <a:grpSpLocks/>
          </p:cNvGrpSpPr>
          <p:nvPr/>
        </p:nvGrpSpPr>
        <p:grpSpPr bwMode="auto">
          <a:xfrm>
            <a:off x="1239838" y="4570413"/>
            <a:ext cx="6796087" cy="800100"/>
            <a:chOff x="1036" y="1628"/>
            <a:chExt cx="4063" cy="481"/>
          </a:xfrm>
        </p:grpSpPr>
        <p:sp>
          <p:nvSpPr>
            <p:cNvPr id="85075" name="Line 4"/>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5076" name="Line 5"/>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5077" name="Line 6"/>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sp>
        <p:nvSpPr>
          <p:cNvPr id="84995" name="Text Box 7"/>
          <p:cNvSpPr txBox="1">
            <a:spLocks noChangeArrowheads="1"/>
          </p:cNvSpPr>
          <p:nvPr/>
        </p:nvSpPr>
        <p:spPr bwMode="auto">
          <a:xfrm>
            <a:off x="7183438" y="5346700"/>
            <a:ext cx="957262"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Vector 2,0</a:t>
            </a:r>
          </a:p>
        </p:txBody>
      </p:sp>
      <p:sp>
        <p:nvSpPr>
          <p:cNvPr id="84996" name="Text Box 8"/>
          <p:cNvSpPr txBox="1">
            <a:spLocks noChangeArrowheads="1"/>
          </p:cNvSpPr>
          <p:nvPr/>
        </p:nvSpPr>
        <p:spPr bwMode="auto">
          <a:xfrm>
            <a:off x="1022350" y="3881438"/>
            <a:ext cx="115411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T7 promoter</a:t>
            </a:r>
          </a:p>
        </p:txBody>
      </p:sp>
      <p:grpSp>
        <p:nvGrpSpPr>
          <p:cNvPr id="84997" name="Group 9"/>
          <p:cNvGrpSpPr>
            <a:grpSpLocks/>
          </p:cNvGrpSpPr>
          <p:nvPr/>
        </p:nvGrpSpPr>
        <p:grpSpPr bwMode="auto">
          <a:xfrm>
            <a:off x="1697038" y="4265613"/>
            <a:ext cx="261937" cy="158750"/>
            <a:chOff x="1331" y="1031"/>
            <a:chExt cx="185" cy="100"/>
          </a:xfrm>
        </p:grpSpPr>
        <p:sp>
          <p:nvSpPr>
            <p:cNvPr id="85073" name="Line 10"/>
            <p:cNvSpPr>
              <a:spLocks noChangeShapeType="1"/>
            </p:cNvSpPr>
            <p:nvPr/>
          </p:nvSpPr>
          <p:spPr bwMode="auto">
            <a:xfrm flipV="1">
              <a:off x="1331" y="1031"/>
              <a:ext cx="0" cy="100"/>
            </a:xfrm>
            <a:prstGeom prst="line">
              <a:avLst/>
            </a:prstGeom>
            <a:noFill/>
            <a:ln w="9525">
              <a:solidFill>
                <a:schemeClr val="bg1"/>
              </a:solidFill>
              <a:round/>
              <a:headEnd/>
              <a:tailEnd/>
            </a:ln>
          </p:spPr>
          <p:txBody>
            <a:bodyPr wrap="none" anchor="ctr"/>
            <a:lstStyle/>
            <a:p>
              <a:endParaRPr lang="fr-FR"/>
            </a:p>
          </p:txBody>
        </p:sp>
        <p:sp>
          <p:nvSpPr>
            <p:cNvPr id="85074" name="Line 11"/>
            <p:cNvSpPr>
              <a:spLocks noChangeShapeType="1"/>
            </p:cNvSpPr>
            <p:nvPr/>
          </p:nvSpPr>
          <p:spPr bwMode="auto">
            <a:xfrm>
              <a:off x="1331" y="1031"/>
              <a:ext cx="185" cy="0"/>
            </a:xfrm>
            <a:prstGeom prst="line">
              <a:avLst/>
            </a:prstGeom>
            <a:noFill/>
            <a:ln w="9525">
              <a:solidFill>
                <a:schemeClr val="bg1"/>
              </a:solidFill>
              <a:round/>
              <a:headEnd/>
              <a:tailEnd type="triangle" w="med" len="med"/>
            </a:ln>
          </p:spPr>
          <p:txBody>
            <a:bodyPr wrap="none" anchor="ctr"/>
            <a:lstStyle/>
            <a:p>
              <a:endParaRPr lang="fr-FR"/>
            </a:p>
          </p:txBody>
        </p:sp>
      </p:grpSp>
      <p:sp>
        <p:nvSpPr>
          <p:cNvPr id="84998" name="Text Box 12"/>
          <p:cNvSpPr txBox="1">
            <a:spLocks noChangeArrowheads="1"/>
          </p:cNvSpPr>
          <p:nvPr/>
        </p:nvSpPr>
        <p:spPr bwMode="auto">
          <a:xfrm>
            <a:off x="7435850" y="3914775"/>
            <a:ext cx="93821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Ribozyme</a:t>
            </a:r>
          </a:p>
        </p:txBody>
      </p:sp>
      <p:grpSp>
        <p:nvGrpSpPr>
          <p:cNvPr id="84999" name="Group 13"/>
          <p:cNvGrpSpPr>
            <a:grpSpLocks/>
          </p:cNvGrpSpPr>
          <p:nvPr/>
        </p:nvGrpSpPr>
        <p:grpSpPr bwMode="auto">
          <a:xfrm>
            <a:off x="7589838" y="4249738"/>
            <a:ext cx="201612" cy="198437"/>
            <a:chOff x="4697" y="826"/>
            <a:chExt cx="143" cy="125"/>
          </a:xfrm>
        </p:grpSpPr>
        <p:sp>
          <p:nvSpPr>
            <p:cNvPr id="85071" name="Line 14"/>
            <p:cNvSpPr>
              <a:spLocks noChangeShapeType="1"/>
            </p:cNvSpPr>
            <p:nvPr/>
          </p:nvSpPr>
          <p:spPr bwMode="auto">
            <a:xfrm>
              <a:off x="4697" y="826"/>
              <a:ext cx="0" cy="125"/>
            </a:xfrm>
            <a:prstGeom prst="line">
              <a:avLst/>
            </a:prstGeom>
            <a:noFill/>
            <a:ln w="9525">
              <a:solidFill>
                <a:schemeClr val="bg1"/>
              </a:solidFill>
              <a:round/>
              <a:headEnd/>
              <a:tailEnd type="triangle" w="med" len="med"/>
            </a:ln>
          </p:spPr>
          <p:txBody>
            <a:bodyPr wrap="none" anchor="ctr"/>
            <a:lstStyle/>
            <a:p>
              <a:endParaRPr lang="fr-FR"/>
            </a:p>
          </p:txBody>
        </p:sp>
        <p:sp>
          <p:nvSpPr>
            <p:cNvPr id="85072" name="Line 15"/>
            <p:cNvSpPr>
              <a:spLocks noChangeShapeType="1"/>
            </p:cNvSpPr>
            <p:nvPr/>
          </p:nvSpPr>
          <p:spPr bwMode="auto">
            <a:xfrm>
              <a:off x="4697" y="826"/>
              <a:ext cx="143" cy="0"/>
            </a:xfrm>
            <a:prstGeom prst="line">
              <a:avLst/>
            </a:prstGeom>
            <a:noFill/>
            <a:ln w="9525">
              <a:solidFill>
                <a:schemeClr val="bg1"/>
              </a:solidFill>
              <a:round/>
              <a:headEnd/>
              <a:tailEnd/>
            </a:ln>
          </p:spPr>
          <p:txBody>
            <a:bodyPr wrap="none" anchor="ctr"/>
            <a:lstStyle/>
            <a:p>
              <a:endParaRPr lang="fr-FR"/>
            </a:p>
          </p:txBody>
        </p:sp>
      </p:grpSp>
      <p:sp>
        <p:nvSpPr>
          <p:cNvPr id="85000" name="Line 16"/>
          <p:cNvSpPr>
            <a:spLocks noChangeShapeType="1"/>
          </p:cNvSpPr>
          <p:nvPr/>
        </p:nvSpPr>
        <p:spPr bwMode="auto">
          <a:xfrm flipV="1">
            <a:off x="1709738" y="4491038"/>
            <a:ext cx="5846762" cy="7937"/>
          </a:xfrm>
          <a:prstGeom prst="line">
            <a:avLst/>
          </a:prstGeom>
          <a:noFill/>
          <a:ln w="9525">
            <a:solidFill>
              <a:schemeClr val="bg1"/>
            </a:solidFill>
            <a:round/>
            <a:headEnd/>
            <a:tailEnd/>
          </a:ln>
        </p:spPr>
        <p:txBody>
          <a:bodyPr wrap="none" anchor="ctr"/>
          <a:lstStyle/>
          <a:p>
            <a:endParaRPr lang="fr-FR"/>
          </a:p>
        </p:txBody>
      </p:sp>
      <p:sp>
        <p:nvSpPr>
          <p:cNvPr id="306193" name="Rectangle 17"/>
          <p:cNvSpPr>
            <a:spLocks noChangeArrowheads="1"/>
          </p:cNvSpPr>
          <p:nvPr/>
        </p:nvSpPr>
        <p:spPr bwMode="auto">
          <a:xfrm>
            <a:off x="1806575" y="4376738"/>
            <a:ext cx="760413"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4" name="Rectangle 18"/>
          <p:cNvSpPr>
            <a:spLocks noChangeArrowheads="1"/>
          </p:cNvSpPr>
          <p:nvPr/>
        </p:nvSpPr>
        <p:spPr bwMode="auto">
          <a:xfrm>
            <a:off x="2736850" y="439578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5" name="Rectangle 19"/>
          <p:cNvSpPr>
            <a:spLocks noChangeArrowheads="1"/>
          </p:cNvSpPr>
          <p:nvPr/>
        </p:nvSpPr>
        <p:spPr bwMode="auto">
          <a:xfrm>
            <a:off x="3732213" y="4395788"/>
            <a:ext cx="76993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6" name="Rectangle 20"/>
          <p:cNvSpPr>
            <a:spLocks noChangeArrowheads="1"/>
          </p:cNvSpPr>
          <p:nvPr/>
        </p:nvSpPr>
        <p:spPr bwMode="auto">
          <a:xfrm>
            <a:off x="3105150" y="439578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7" name="Rectangle 21"/>
          <p:cNvSpPr>
            <a:spLocks noChangeArrowheads="1"/>
          </p:cNvSpPr>
          <p:nvPr/>
        </p:nvSpPr>
        <p:spPr bwMode="auto">
          <a:xfrm>
            <a:off x="4502150" y="4395788"/>
            <a:ext cx="31908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8" name="Rectangle 22"/>
          <p:cNvSpPr>
            <a:spLocks noChangeArrowheads="1"/>
          </p:cNvSpPr>
          <p:nvPr/>
        </p:nvSpPr>
        <p:spPr bwMode="auto">
          <a:xfrm>
            <a:off x="5110163" y="4395788"/>
            <a:ext cx="35083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199" name="Rectangle 23"/>
          <p:cNvSpPr>
            <a:spLocks noChangeArrowheads="1"/>
          </p:cNvSpPr>
          <p:nvPr/>
        </p:nvSpPr>
        <p:spPr bwMode="auto">
          <a:xfrm>
            <a:off x="5461000" y="4395788"/>
            <a:ext cx="19939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en-US" sz="1400">
              <a:solidFill>
                <a:schemeClr val="bg1"/>
              </a:solidFill>
              <a:latin typeface="Times New Roman" pitchFamily="18" charset="0"/>
            </a:endParaRPr>
          </a:p>
        </p:txBody>
      </p:sp>
      <p:sp>
        <p:nvSpPr>
          <p:cNvPr id="306200" name="Text Box 24"/>
          <p:cNvSpPr txBox="1">
            <a:spLocks noChangeArrowheads="1"/>
          </p:cNvSpPr>
          <p:nvPr/>
        </p:nvSpPr>
        <p:spPr bwMode="auto">
          <a:xfrm>
            <a:off x="6238875" y="4629150"/>
            <a:ext cx="2698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306201" name="Text Box 25"/>
          <p:cNvSpPr txBox="1">
            <a:spLocks noChangeArrowheads="1"/>
          </p:cNvSpPr>
          <p:nvPr/>
        </p:nvSpPr>
        <p:spPr bwMode="auto">
          <a:xfrm>
            <a:off x="5114925" y="4629150"/>
            <a:ext cx="3222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306202" name="Text Box 26"/>
          <p:cNvSpPr txBox="1">
            <a:spLocks noChangeArrowheads="1"/>
          </p:cNvSpPr>
          <p:nvPr/>
        </p:nvSpPr>
        <p:spPr bwMode="auto">
          <a:xfrm>
            <a:off x="3884613" y="4629150"/>
            <a:ext cx="3825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306203" name="Text Box 27"/>
          <p:cNvSpPr txBox="1">
            <a:spLocks noChangeArrowheads="1"/>
          </p:cNvSpPr>
          <p:nvPr/>
        </p:nvSpPr>
        <p:spPr bwMode="auto">
          <a:xfrm>
            <a:off x="4467225" y="4629150"/>
            <a:ext cx="3238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306204" name="Text Box 28"/>
          <p:cNvSpPr txBox="1">
            <a:spLocks noChangeArrowheads="1"/>
          </p:cNvSpPr>
          <p:nvPr/>
        </p:nvSpPr>
        <p:spPr bwMode="auto">
          <a:xfrm>
            <a:off x="3127375" y="462915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306205" name="Text Box 29"/>
          <p:cNvSpPr txBox="1">
            <a:spLocks noChangeArrowheads="1"/>
          </p:cNvSpPr>
          <p:nvPr/>
        </p:nvSpPr>
        <p:spPr bwMode="auto">
          <a:xfrm>
            <a:off x="2727325" y="4629150"/>
            <a:ext cx="3222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306206" name="Text Box 30"/>
          <p:cNvSpPr txBox="1">
            <a:spLocks noChangeArrowheads="1"/>
          </p:cNvSpPr>
          <p:nvPr/>
        </p:nvSpPr>
        <p:spPr bwMode="auto">
          <a:xfrm>
            <a:off x="1951038" y="4629150"/>
            <a:ext cx="3746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grpSp>
        <p:nvGrpSpPr>
          <p:cNvPr id="85015" name="Group 31"/>
          <p:cNvGrpSpPr>
            <a:grpSpLocks/>
          </p:cNvGrpSpPr>
          <p:nvPr/>
        </p:nvGrpSpPr>
        <p:grpSpPr bwMode="auto">
          <a:xfrm>
            <a:off x="1217613" y="4441825"/>
            <a:ext cx="6815137" cy="120650"/>
            <a:chOff x="491" y="3218"/>
            <a:chExt cx="4817" cy="124"/>
          </a:xfrm>
        </p:grpSpPr>
        <p:sp>
          <p:nvSpPr>
            <p:cNvPr id="85069" name="Rectangle 32"/>
            <p:cNvSpPr>
              <a:spLocks noChangeArrowheads="1"/>
            </p:cNvSpPr>
            <p:nvPr/>
          </p:nvSpPr>
          <p:spPr bwMode="auto">
            <a:xfrm>
              <a:off x="491" y="3218"/>
              <a:ext cx="333" cy="124"/>
            </a:xfrm>
            <a:prstGeom prst="rect">
              <a:avLst/>
            </a:prstGeom>
            <a:solidFill>
              <a:schemeClr val="tx1"/>
            </a:solidFill>
            <a:ln w="9525">
              <a:solidFill>
                <a:schemeClr val="tx1"/>
              </a:solidFill>
              <a:miter lim="800000"/>
              <a:headEnd/>
              <a:tailEnd/>
            </a:ln>
          </p:spPr>
          <p:txBody>
            <a:bodyPr wrap="none" anchor="ctr"/>
            <a:lstStyle/>
            <a:p>
              <a:endParaRPr lang="en-US"/>
            </a:p>
          </p:txBody>
        </p:sp>
        <p:sp>
          <p:nvSpPr>
            <p:cNvPr id="85070" name="Rectangle 33"/>
            <p:cNvSpPr>
              <a:spLocks noChangeArrowheads="1"/>
            </p:cNvSpPr>
            <p:nvPr/>
          </p:nvSpPr>
          <p:spPr bwMode="auto">
            <a:xfrm>
              <a:off x="4975" y="3218"/>
              <a:ext cx="333" cy="124"/>
            </a:xfrm>
            <a:prstGeom prst="rect">
              <a:avLst/>
            </a:prstGeom>
            <a:solidFill>
              <a:schemeClr val="tx1"/>
            </a:solidFill>
            <a:ln w="9525">
              <a:solidFill>
                <a:schemeClr val="tx1"/>
              </a:solidFill>
              <a:miter lim="800000"/>
              <a:headEnd/>
              <a:tailEnd/>
            </a:ln>
          </p:spPr>
          <p:txBody>
            <a:bodyPr wrap="none" anchor="ctr"/>
            <a:lstStyle/>
            <a:p>
              <a:endParaRPr lang="en-US"/>
            </a:p>
          </p:txBody>
        </p:sp>
      </p:grpSp>
      <p:sp>
        <p:nvSpPr>
          <p:cNvPr id="85016" name="Text Box 34"/>
          <p:cNvSpPr txBox="1">
            <a:spLocks noChangeArrowheads="1"/>
          </p:cNvSpPr>
          <p:nvPr/>
        </p:nvSpPr>
        <p:spPr bwMode="auto">
          <a:xfrm>
            <a:off x="2984500" y="5561013"/>
            <a:ext cx="3033713" cy="396875"/>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EBOV full-length antigenome</a:t>
            </a:r>
          </a:p>
        </p:txBody>
      </p:sp>
      <p:grpSp>
        <p:nvGrpSpPr>
          <p:cNvPr id="85017" name="Group 35"/>
          <p:cNvGrpSpPr>
            <a:grpSpLocks/>
          </p:cNvGrpSpPr>
          <p:nvPr/>
        </p:nvGrpSpPr>
        <p:grpSpPr bwMode="auto">
          <a:xfrm>
            <a:off x="969963" y="2316163"/>
            <a:ext cx="2266950" cy="800100"/>
            <a:chOff x="1036" y="1628"/>
            <a:chExt cx="4063" cy="481"/>
          </a:xfrm>
        </p:grpSpPr>
        <p:sp>
          <p:nvSpPr>
            <p:cNvPr id="85066" name="Line 36"/>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5067" name="Line 37"/>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5068" name="Line 38"/>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grpSp>
        <p:nvGrpSpPr>
          <p:cNvPr id="85018" name="Group 39"/>
          <p:cNvGrpSpPr>
            <a:grpSpLocks/>
          </p:cNvGrpSpPr>
          <p:nvPr/>
        </p:nvGrpSpPr>
        <p:grpSpPr bwMode="auto">
          <a:xfrm>
            <a:off x="3438525" y="2316163"/>
            <a:ext cx="2270125" cy="800100"/>
            <a:chOff x="1036" y="1628"/>
            <a:chExt cx="4063" cy="481"/>
          </a:xfrm>
        </p:grpSpPr>
        <p:sp>
          <p:nvSpPr>
            <p:cNvPr id="85063" name="Line 40"/>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5064" name="Line 41"/>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5065" name="Line 42"/>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grpSp>
        <p:nvGrpSpPr>
          <p:cNvPr id="85019" name="Group 43"/>
          <p:cNvGrpSpPr>
            <a:grpSpLocks/>
          </p:cNvGrpSpPr>
          <p:nvPr/>
        </p:nvGrpSpPr>
        <p:grpSpPr bwMode="auto">
          <a:xfrm>
            <a:off x="5911850" y="2316163"/>
            <a:ext cx="2266950" cy="800100"/>
            <a:chOff x="1036" y="1628"/>
            <a:chExt cx="4063" cy="481"/>
          </a:xfrm>
        </p:grpSpPr>
        <p:sp>
          <p:nvSpPr>
            <p:cNvPr id="85060" name="Line 44"/>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5061" name="Line 45"/>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5062" name="Line 46"/>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sp>
        <p:nvSpPr>
          <p:cNvPr id="85020" name="Line 47"/>
          <p:cNvSpPr>
            <a:spLocks noChangeShapeType="1"/>
          </p:cNvSpPr>
          <p:nvPr/>
        </p:nvSpPr>
        <p:spPr bwMode="auto">
          <a:xfrm>
            <a:off x="974725" y="2327275"/>
            <a:ext cx="2259013" cy="4763"/>
          </a:xfrm>
          <a:prstGeom prst="line">
            <a:avLst/>
          </a:prstGeom>
          <a:noFill/>
          <a:ln w="38100">
            <a:solidFill>
              <a:schemeClr val="tx1"/>
            </a:solidFill>
            <a:round/>
            <a:headEnd/>
            <a:tailEnd/>
          </a:ln>
        </p:spPr>
        <p:txBody>
          <a:bodyPr wrap="none" anchor="ctr"/>
          <a:lstStyle/>
          <a:p>
            <a:endParaRPr lang="fr-FR"/>
          </a:p>
        </p:txBody>
      </p:sp>
      <p:sp>
        <p:nvSpPr>
          <p:cNvPr id="306224" name="Rectangle 48"/>
          <p:cNvSpPr>
            <a:spLocks noChangeArrowheads="1"/>
          </p:cNvSpPr>
          <p:nvPr/>
        </p:nvSpPr>
        <p:spPr bwMode="auto">
          <a:xfrm>
            <a:off x="1403350" y="2203450"/>
            <a:ext cx="498475"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25" name="Rectangle 49"/>
          <p:cNvSpPr>
            <a:spLocks noChangeArrowheads="1"/>
          </p:cNvSpPr>
          <p:nvPr/>
        </p:nvSpPr>
        <p:spPr bwMode="auto">
          <a:xfrm>
            <a:off x="2070100" y="2203450"/>
            <a:ext cx="300038"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26" name="Rectangle 50"/>
          <p:cNvSpPr>
            <a:spLocks noChangeArrowheads="1"/>
          </p:cNvSpPr>
          <p:nvPr/>
        </p:nvSpPr>
        <p:spPr bwMode="auto">
          <a:xfrm>
            <a:off x="2794000" y="2203450"/>
            <a:ext cx="130175"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27" name="Rectangle 51"/>
          <p:cNvSpPr>
            <a:spLocks noChangeArrowheads="1"/>
          </p:cNvSpPr>
          <p:nvPr/>
        </p:nvSpPr>
        <p:spPr bwMode="auto">
          <a:xfrm>
            <a:off x="2366963" y="2203450"/>
            <a:ext cx="288925"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28" name="Text Box 52"/>
          <p:cNvSpPr txBox="1">
            <a:spLocks noChangeArrowheads="1"/>
          </p:cNvSpPr>
          <p:nvPr/>
        </p:nvSpPr>
        <p:spPr bwMode="auto">
          <a:xfrm>
            <a:off x="2349500" y="2374900"/>
            <a:ext cx="3222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306229" name="Text Box 53"/>
          <p:cNvSpPr txBox="1">
            <a:spLocks noChangeArrowheads="1"/>
          </p:cNvSpPr>
          <p:nvPr/>
        </p:nvSpPr>
        <p:spPr bwMode="auto">
          <a:xfrm>
            <a:off x="2058988" y="2374900"/>
            <a:ext cx="3222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306230" name="Text Box 54"/>
          <p:cNvSpPr txBox="1">
            <a:spLocks noChangeArrowheads="1"/>
          </p:cNvSpPr>
          <p:nvPr/>
        </p:nvSpPr>
        <p:spPr bwMode="auto">
          <a:xfrm>
            <a:off x="1466850" y="2374900"/>
            <a:ext cx="37306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85028" name="Line 55"/>
          <p:cNvSpPr>
            <a:spLocks noChangeShapeType="1"/>
          </p:cNvSpPr>
          <p:nvPr/>
        </p:nvSpPr>
        <p:spPr bwMode="auto">
          <a:xfrm>
            <a:off x="5921375" y="2327275"/>
            <a:ext cx="2259013" cy="4763"/>
          </a:xfrm>
          <a:prstGeom prst="line">
            <a:avLst/>
          </a:prstGeom>
          <a:noFill/>
          <a:ln w="38100">
            <a:solidFill>
              <a:schemeClr val="tx1"/>
            </a:solidFill>
            <a:round/>
            <a:headEnd/>
            <a:tailEnd/>
          </a:ln>
        </p:spPr>
        <p:txBody>
          <a:bodyPr wrap="none" anchor="ctr"/>
          <a:lstStyle/>
          <a:p>
            <a:endParaRPr lang="fr-FR"/>
          </a:p>
        </p:txBody>
      </p:sp>
      <p:sp>
        <p:nvSpPr>
          <p:cNvPr id="85029" name="Line 56"/>
          <p:cNvSpPr>
            <a:spLocks noChangeShapeType="1"/>
          </p:cNvSpPr>
          <p:nvPr/>
        </p:nvSpPr>
        <p:spPr bwMode="auto">
          <a:xfrm>
            <a:off x="3463925" y="2327275"/>
            <a:ext cx="2260600" cy="4763"/>
          </a:xfrm>
          <a:prstGeom prst="line">
            <a:avLst/>
          </a:prstGeom>
          <a:noFill/>
          <a:ln w="38100">
            <a:solidFill>
              <a:schemeClr val="tx1"/>
            </a:solidFill>
            <a:round/>
            <a:headEnd/>
            <a:tailEnd/>
          </a:ln>
        </p:spPr>
        <p:txBody>
          <a:bodyPr wrap="none" anchor="ctr"/>
          <a:lstStyle/>
          <a:p>
            <a:endParaRPr lang="fr-FR"/>
          </a:p>
        </p:txBody>
      </p:sp>
      <p:sp>
        <p:nvSpPr>
          <p:cNvPr id="306233" name="Rectangle 57"/>
          <p:cNvSpPr>
            <a:spLocks noChangeArrowheads="1"/>
          </p:cNvSpPr>
          <p:nvPr/>
        </p:nvSpPr>
        <p:spPr bwMode="auto">
          <a:xfrm>
            <a:off x="3902075" y="2203450"/>
            <a:ext cx="400050"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34" name="Rectangle 58"/>
          <p:cNvSpPr>
            <a:spLocks noChangeArrowheads="1"/>
          </p:cNvSpPr>
          <p:nvPr/>
        </p:nvSpPr>
        <p:spPr bwMode="auto">
          <a:xfrm>
            <a:off x="4302125" y="2203450"/>
            <a:ext cx="263525"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35" name="Rectangle 59"/>
          <p:cNvSpPr>
            <a:spLocks noChangeArrowheads="1"/>
          </p:cNvSpPr>
          <p:nvPr/>
        </p:nvSpPr>
        <p:spPr bwMode="auto">
          <a:xfrm>
            <a:off x="4732338" y="2203450"/>
            <a:ext cx="274637"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6236" name="Rectangle 60"/>
          <p:cNvSpPr>
            <a:spLocks noChangeArrowheads="1"/>
          </p:cNvSpPr>
          <p:nvPr/>
        </p:nvSpPr>
        <p:spPr bwMode="auto">
          <a:xfrm>
            <a:off x="5006975" y="2203450"/>
            <a:ext cx="185738"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en-US" sz="1400">
              <a:solidFill>
                <a:schemeClr val="bg1"/>
              </a:solidFill>
              <a:latin typeface="Times New Roman" pitchFamily="18" charset="0"/>
            </a:endParaRPr>
          </a:p>
        </p:txBody>
      </p:sp>
      <p:sp>
        <p:nvSpPr>
          <p:cNvPr id="306237" name="Text Box 61"/>
          <p:cNvSpPr txBox="1">
            <a:spLocks noChangeArrowheads="1"/>
          </p:cNvSpPr>
          <p:nvPr/>
        </p:nvSpPr>
        <p:spPr bwMode="auto">
          <a:xfrm>
            <a:off x="4973638" y="2374900"/>
            <a:ext cx="2698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306238" name="Text Box 62"/>
          <p:cNvSpPr txBox="1">
            <a:spLocks noChangeArrowheads="1"/>
          </p:cNvSpPr>
          <p:nvPr/>
        </p:nvSpPr>
        <p:spPr bwMode="auto">
          <a:xfrm>
            <a:off x="4732338" y="2374900"/>
            <a:ext cx="3238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306239" name="Text Box 63"/>
          <p:cNvSpPr txBox="1">
            <a:spLocks noChangeArrowheads="1"/>
          </p:cNvSpPr>
          <p:nvPr/>
        </p:nvSpPr>
        <p:spPr bwMode="auto">
          <a:xfrm>
            <a:off x="3913188" y="2374900"/>
            <a:ext cx="3825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306240" name="Text Box 64"/>
          <p:cNvSpPr txBox="1">
            <a:spLocks noChangeArrowheads="1"/>
          </p:cNvSpPr>
          <p:nvPr/>
        </p:nvSpPr>
        <p:spPr bwMode="auto">
          <a:xfrm>
            <a:off x="4248150" y="237490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306241" name="Rectangle 65"/>
          <p:cNvSpPr>
            <a:spLocks noChangeArrowheads="1"/>
          </p:cNvSpPr>
          <p:nvPr/>
        </p:nvSpPr>
        <p:spPr bwMode="auto">
          <a:xfrm>
            <a:off x="6527800" y="2203450"/>
            <a:ext cx="1150938" cy="207963"/>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en-US" sz="1400">
              <a:solidFill>
                <a:schemeClr val="bg1"/>
              </a:solidFill>
              <a:latin typeface="Times New Roman" pitchFamily="18" charset="0"/>
            </a:endParaRPr>
          </a:p>
        </p:txBody>
      </p:sp>
      <p:sp>
        <p:nvSpPr>
          <p:cNvPr id="306242" name="Text Box 66"/>
          <p:cNvSpPr txBox="1">
            <a:spLocks noChangeArrowheads="1"/>
          </p:cNvSpPr>
          <p:nvPr/>
        </p:nvSpPr>
        <p:spPr bwMode="auto">
          <a:xfrm>
            <a:off x="6986588" y="2374900"/>
            <a:ext cx="2698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grpSp>
        <p:nvGrpSpPr>
          <p:cNvPr id="85040" name="Group 67"/>
          <p:cNvGrpSpPr>
            <a:grpSpLocks/>
          </p:cNvGrpSpPr>
          <p:nvPr/>
        </p:nvGrpSpPr>
        <p:grpSpPr bwMode="auto">
          <a:xfrm>
            <a:off x="7793038" y="2116138"/>
            <a:ext cx="201612" cy="198437"/>
            <a:chOff x="4697" y="826"/>
            <a:chExt cx="143" cy="125"/>
          </a:xfrm>
        </p:grpSpPr>
        <p:sp>
          <p:nvSpPr>
            <p:cNvPr id="85058" name="Line 68"/>
            <p:cNvSpPr>
              <a:spLocks noChangeShapeType="1"/>
            </p:cNvSpPr>
            <p:nvPr/>
          </p:nvSpPr>
          <p:spPr bwMode="auto">
            <a:xfrm>
              <a:off x="4697" y="826"/>
              <a:ext cx="0" cy="125"/>
            </a:xfrm>
            <a:prstGeom prst="line">
              <a:avLst/>
            </a:prstGeom>
            <a:noFill/>
            <a:ln w="9525">
              <a:solidFill>
                <a:schemeClr val="bg1"/>
              </a:solidFill>
              <a:round/>
              <a:headEnd/>
              <a:tailEnd type="triangle" w="med" len="med"/>
            </a:ln>
          </p:spPr>
          <p:txBody>
            <a:bodyPr wrap="none" anchor="ctr"/>
            <a:lstStyle/>
            <a:p>
              <a:endParaRPr lang="fr-FR"/>
            </a:p>
          </p:txBody>
        </p:sp>
        <p:sp>
          <p:nvSpPr>
            <p:cNvPr id="85059" name="Line 69"/>
            <p:cNvSpPr>
              <a:spLocks noChangeShapeType="1"/>
            </p:cNvSpPr>
            <p:nvPr/>
          </p:nvSpPr>
          <p:spPr bwMode="auto">
            <a:xfrm>
              <a:off x="4697" y="826"/>
              <a:ext cx="143" cy="0"/>
            </a:xfrm>
            <a:prstGeom prst="line">
              <a:avLst/>
            </a:prstGeom>
            <a:noFill/>
            <a:ln w="9525">
              <a:solidFill>
                <a:schemeClr val="bg1"/>
              </a:solidFill>
              <a:round/>
              <a:headEnd/>
              <a:tailEnd/>
            </a:ln>
          </p:spPr>
          <p:txBody>
            <a:bodyPr wrap="none" anchor="ctr"/>
            <a:lstStyle/>
            <a:p>
              <a:endParaRPr lang="fr-FR"/>
            </a:p>
          </p:txBody>
        </p:sp>
      </p:grpSp>
      <p:sp>
        <p:nvSpPr>
          <p:cNvPr id="85041" name="Line 70"/>
          <p:cNvSpPr>
            <a:spLocks noChangeShapeType="1"/>
          </p:cNvSpPr>
          <p:nvPr/>
        </p:nvSpPr>
        <p:spPr bwMode="auto">
          <a:xfrm>
            <a:off x="5208588" y="2011363"/>
            <a:ext cx="0" cy="198437"/>
          </a:xfrm>
          <a:prstGeom prst="line">
            <a:avLst/>
          </a:prstGeom>
          <a:noFill/>
          <a:ln w="9525">
            <a:solidFill>
              <a:schemeClr val="bg1"/>
            </a:solidFill>
            <a:round/>
            <a:headEnd/>
            <a:tailEnd type="triangle" w="med" len="med"/>
          </a:ln>
        </p:spPr>
        <p:txBody>
          <a:bodyPr wrap="none" anchor="ctr"/>
          <a:lstStyle/>
          <a:p>
            <a:endParaRPr lang="fr-FR"/>
          </a:p>
        </p:txBody>
      </p:sp>
      <p:sp>
        <p:nvSpPr>
          <p:cNvPr id="85042" name="Line 71"/>
          <p:cNvSpPr>
            <a:spLocks noChangeShapeType="1"/>
          </p:cNvSpPr>
          <p:nvPr/>
        </p:nvSpPr>
        <p:spPr bwMode="auto">
          <a:xfrm>
            <a:off x="6540500" y="2011363"/>
            <a:ext cx="0" cy="198437"/>
          </a:xfrm>
          <a:prstGeom prst="line">
            <a:avLst/>
          </a:prstGeom>
          <a:noFill/>
          <a:ln w="9525">
            <a:solidFill>
              <a:schemeClr val="bg1"/>
            </a:solidFill>
            <a:round/>
            <a:headEnd/>
            <a:tailEnd type="triangle" w="med" len="med"/>
          </a:ln>
        </p:spPr>
        <p:txBody>
          <a:bodyPr wrap="none" anchor="ctr"/>
          <a:lstStyle/>
          <a:p>
            <a:endParaRPr lang="fr-FR"/>
          </a:p>
        </p:txBody>
      </p:sp>
      <p:sp>
        <p:nvSpPr>
          <p:cNvPr id="85043" name="Line 72"/>
          <p:cNvSpPr>
            <a:spLocks noChangeShapeType="1"/>
          </p:cNvSpPr>
          <p:nvPr/>
        </p:nvSpPr>
        <p:spPr bwMode="auto">
          <a:xfrm>
            <a:off x="2936875" y="2011363"/>
            <a:ext cx="0" cy="198437"/>
          </a:xfrm>
          <a:prstGeom prst="line">
            <a:avLst/>
          </a:prstGeom>
          <a:noFill/>
          <a:ln w="9525">
            <a:solidFill>
              <a:schemeClr val="bg1"/>
            </a:solidFill>
            <a:round/>
            <a:headEnd/>
            <a:tailEnd type="triangle" w="med" len="med"/>
          </a:ln>
        </p:spPr>
        <p:txBody>
          <a:bodyPr wrap="none" anchor="ctr"/>
          <a:lstStyle/>
          <a:p>
            <a:endParaRPr lang="fr-FR"/>
          </a:p>
        </p:txBody>
      </p:sp>
      <p:sp>
        <p:nvSpPr>
          <p:cNvPr id="85044" name="Line 73"/>
          <p:cNvSpPr>
            <a:spLocks noChangeShapeType="1"/>
          </p:cNvSpPr>
          <p:nvPr/>
        </p:nvSpPr>
        <p:spPr bwMode="auto">
          <a:xfrm>
            <a:off x="3905250" y="2011363"/>
            <a:ext cx="0" cy="198437"/>
          </a:xfrm>
          <a:prstGeom prst="line">
            <a:avLst/>
          </a:prstGeom>
          <a:noFill/>
          <a:ln w="9525">
            <a:solidFill>
              <a:schemeClr val="bg1"/>
            </a:solidFill>
            <a:round/>
            <a:headEnd/>
            <a:tailEnd type="triangle" w="med" len="med"/>
          </a:ln>
        </p:spPr>
        <p:txBody>
          <a:bodyPr wrap="none" anchor="ctr"/>
          <a:lstStyle/>
          <a:p>
            <a:endParaRPr lang="fr-FR"/>
          </a:p>
        </p:txBody>
      </p:sp>
      <p:sp>
        <p:nvSpPr>
          <p:cNvPr id="85045" name="Line 74"/>
          <p:cNvSpPr>
            <a:spLocks noChangeShapeType="1"/>
          </p:cNvSpPr>
          <p:nvPr/>
        </p:nvSpPr>
        <p:spPr bwMode="auto">
          <a:xfrm>
            <a:off x="1306513" y="2116138"/>
            <a:ext cx="0" cy="198437"/>
          </a:xfrm>
          <a:prstGeom prst="line">
            <a:avLst/>
          </a:prstGeom>
          <a:noFill/>
          <a:ln w="9525">
            <a:solidFill>
              <a:schemeClr val="bg1"/>
            </a:solidFill>
            <a:round/>
            <a:headEnd/>
            <a:tailEnd type="triangle" w="med" len="med"/>
          </a:ln>
        </p:spPr>
        <p:txBody>
          <a:bodyPr wrap="none" anchor="ctr"/>
          <a:lstStyle/>
          <a:p>
            <a:endParaRPr lang="fr-FR"/>
          </a:p>
        </p:txBody>
      </p:sp>
      <p:sp>
        <p:nvSpPr>
          <p:cNvPr id="85046" name="Line 75"/>
          <p:cNvSpPr>
            <a:spLocks noChangeShapeType="1"/>
          </p:cNvSpPr>
          <p:nvPr/>
        </p:nvSpPr>
        <p:spPr bwMode="auto">
          <a:xfrm flipH="1">
            <a:off x="1160463" y="2109788"/>
            <a:ext cx="147637" cy="0"/>
          </a:xfrm>
          <a:prstGeom prst="line">
            <a:avLst/>
          </a:prstGeom>
          <a:noFill/>
          <a:ln w="9525">
            <a:solidFill>
              <a:schemeClr val="bg1"/>
            </a:solidFill>
            <a:round/>
            <a:headEnd/>
            <a:tailEnd/>
          </a:ln>
        </p:spPr>
        <p:txBody>
          <a:bodyPr wrap="none" anchor="ctr"/>
          <a:lstStyle/>
          <a:p>
            <a:endParaRPr lang="fr-FR"/>
          </a:p>
        </p:txBody>
      </p:sp>
      <p:sp>
        <p:nvSpPr>
          <p:cNvPr id="306252" name="Text Box 76"/>
          <p:cNvSpPr txBox="1">
            <a:spLocks noChangeArrowheads="1"/>
          </p:cNvSpPr>
          <p:nvPr/>
        </p:nvSpPr>
        <p:spPr bwMode="auto">
          <a:xfrm>
            <a:off x="2673350" y="2374900"/>
            <a:ext cx="382588"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85048" name="Text Box 77"/>
          <p:cNvSpPr txBox="1">
            <a:spLocks noChangeArrowheads="1"/>
          </p:cNvSpPr>
          <p:nvPr/>
        </p:nvSpPr>
        <p:spPr bwMode="auto">
          <a:xfrm>
            <a:off x="793750" y="1709738"/>
            <a:ext cx="622300"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Sma I</a:t>
            </a:r>
          </a:p>
        </p:txBody>
      </p:sp>
      <p:sp>
        <p:nvSpPr>
          <p:cNvPr id="85049" name="Text Box 78"/>
          <p:cNvSpPr txBox="1">
            <a:spLocks noChangeArrowheads="1"/>
          </p:cNvSpPr>
          <p:nvPr/>
        </p:nvSpPr>
        <p:spPr bwMode="auto">
          <a:xfrm>
            <a:off x="2652713" y="1709738"/>
            <a:ext cx="550862"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Cla I</a:t>
            </a:r>
          </a:p>
        </p:txBody>
      </p:sp>
      <p:sp>
        <p:nvSpPr>
          <p:cNvPr id="85050" name="Text Box 79"/>
          <p:cNvSpPr txBox="1">
            <a:spLocks noChangeArrowheads="1"/>
          </p:cNvSpPr>
          <p:nvPr/>
        </p:nvSpPr>
        <p:spPr bwMode="auto">
          <a:xfrm>
            <a:off x="3575050" y="1709738"/>
            <a:ext cx="55086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Cla I</a:t>
            </a:r>
          </a:p>
        </p:txBody>
      </p:sp>
      <p:sp>
        <p:nvSpPr>
          <p:cNvPr id="85051" name="Text Box 80"/>
          <p:cNvSpPr txBox="1">
            <a:spLocks noChangeArrowheads="1"/>
          </p:cNvSpPr>
          <p:nvPr/>
        </p:nvSpPr>
        <p:spPr bwMode="auto">
          <a:xfrm>
            <a:off x="6232525" y="1709738"/>
            <a:ext cx="62071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Sac II</a:t>
            </a:r>
          </a:p>
        </p:txBody>
      </p:sp>
      <p:sp>
        <p:nvSpPr>
          <p:cNvPr id="85052" name="Text Box 81"/>
          <p:cNvSpPr txBox="1">
            <a:spLocks noChangeArrowheads="1"/>
          </p:cNvSpPr>
          <p:nvPr/>
        </p:nvSpPr>
        <p:spPr bwMode="auto">
          <a:xfrm>
            <a:off x="7673975" y="1709738"/>
            <a:ext cx="549275"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Sac I</a:t>
            </a:r>
          </a:p>
        </p:txBody>
      </p:sp>
      <p:sp>
        <p:nvSpPr>
          <p:cNvPr id="85053" name="Text Box 82"/>
          <p:cNvSpPr txBox="1">
            <a:spLocks noChangeArrowheads="1"/>
          </p:cNvSpPr>
          <p:nvPr/>
        </p:nvSpPr>
        <p:spPr bwMode="auto">
          <a:xfrm>
            <a:off x="793750" y="527050"/>
            <a:ext cx="7886700" cy="523875"/>
          </a:xfrm>
          <a:prstGeom prst="rect">
            <a:avLst/>
          </a:prstGeom>
          <a:noFill/>
          <a:ln w="9525">
            <a:solidFill>
              <a:schemeClr val="tx1"/>
            </a:solidFill>
            <a:miter lim="800000"/>
            <a:headEnd/>
            <a:tailEnd/>
          </a:ln>
        </p:spPr>
        <p:txBody>
          <a:bodyPr>
            <a:spAutoFit/>
          </a:bodyPr>
          <a:lstStyle/>
          <a:p>
            <a:pPr algn="ctr" eaLnBrk="0" hangingPunct="0"/>
            <a:r>
              <a:rPr lang="en-US" sz="2800" b="1">
                <a:solidFill>
                  <a:srgbClr val="FFFF00"/>
                </a:solidFill>
                <a:latin typeface="Times New Roman" pitchFamily="18" charset="0"/>
              </a:rPr>
              <a:t>Construction of the EBOV full-length antigenome </a:t>
            </a:r>
          </a:p>
        </p:txBody>
      </p:sp>
      <p:sp>
        <p:nvSpPr>
          <p:cNvPr id="85054" name="Text Box 83"/>
          <p:cNvSpPr txBox="1">
            <a:spLocks noChangeArrowheads="1"/>
          </p:cNvSpPr>
          <p:nvPr/>
        </p:nvSpPr>
        <p:spPr bwMode="auto">
          <a:xfrm>
            <a:off x="6880225" y="3092450"/>
            <a:ext cx="1800225"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pBluescript KS II (+)</a:t>
            </a:r>
          </a:p>
        </p:txBody>
      </p:sp>
      <p:sp>
        <p:nvSpPr>
          <p:cNvPr id="85055" name="AutoShape 85"/>
          <p:cNvSpPr>
            <a:spLocks noChangeArrowheads="1"/>
          </p:cNvSpPr>
          <p:nvPr/>
        </p:nvSpPr>
        <p:spPr bwMode="auto">
          <a:xfrm>
            <a:off x="4832350" y="1485900"/>
            <a:ext cx="77788" cy="698500"/>
          </a:xfrm>
          <a:prstGeom prst="downArrow">
            <a:avLst>
              <a:gd name="adj1" fmla="val 50000"/>
              <a:gd name="adj2" fmla="val 224488"/>
            </a:avLst>
          </a:prstGeom>
          <a:solidFill>
            <a:srgbClr val="FF0000"/>
          </a:solidFill>
          <a:ln w="9525">
            <a:solidFill>
              <a:schemeClr val="tx1"/>
            </a:solidFill>
            <a:miter lim="800000"/>
            <a:headEnd/>
            <a:tailEnd/>
          </a:ln>
        </p:spPr>
        <p:txBody>
          <a:bodyPr wrap="none" anchor="ctr"/>
          <a:lstStyle/>
          <a:p>
            <a:endParaRPr lang="en-US"/>
          </a:p>
        </p:txBody>
      </p:sp>
      <p:sp>
        <p:nvSpPr>
          <p:cNvPr id="85056" name="Text Box 86"/>
          <p:cNvSpPr txBox="1">
            <a:spLocks noChangeArrowheads="1"/>
          </p:cNvSpPr>
          <p:nvPr/>
        </p:nvSpPr>
        <p:spPr bwMode="auto">
          <a:xfrm>
            <a:off x="4799013" y="1709738"/>
            <a:ext cx="620712"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Sac II</a:t>
            </a:r>
          </a:p>
        </p:txBody>
      </p:sp>
      <p:sp>
        <p:nvSpPr>
          <p:cNvPr id="85057" name="AutoShape 85"/>
          <p:cNvSpPr>
            <a:spLocks noChangeArrowheads="1"/>
          </p:cNvSpPr>
          <p:nvPr/>
        </p:nvSpPr>
        <p:spPr bwMode="auto">
          <a:xfrm>
            <a:off x="5208588" y="3678238"/>
            <a:ext cx="77787" cy="698500"/>
          </a:xfrm>
          <a:prstGeom prst="downArrow">
            <a:avLst>
              <a:gd name="adj1" fmla="val 50000"/>
              <a:gd name="adj2" fmla="val 224491"/>
            </a:avLst>
          </a:prstGeom>
          <a:solidFill>
            <a:srgbClr val="FF0000"/>
          </a:solidFill>
          <a:ln w="9525">
            <a:solidFill>
              <a:schemeClr val="tx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86018" name="Rectangle 2"/>
          <p:cNvSpPr>
            <a:spLocks noChangeAspect="1" noChangeArrowheads="1"/>
          </p:cNvSpPr>
          <p:nvPr/>
        </p:nvSpPr>
        <p:spPr bwMode="auto">
          <a:xfrm>
            <a:off x="1511300" y="395288"/>
            <a:ext cx="6430963" cy="519112"/>
          </a:xfrm>
          <a:prstGeom prst="rect">
            <a:avLst/>
          </a:prstGeom>
          <a:noFill/>
          <a:ln w="9525">
            <a:noFill/>
            <a:miter lim="800000"/>
            <a:headEnd/>
            <a:tailEnd/>
          </a:ln>
        </p:spPr>
        <p:txBody>
          <a:bodyPr wrap="none">
            <a:spAutoFit/>
          </a:bodyPr>
          <a:lstStyle/>
          <a:p>
            <a:pPr eaLnBrk="0" hangingPunct="0"/>
            <a:r>
              <a:rPr lang="en-US" sz="2800" b="1">
                <a:solidFill>
                  <a:srgbClr val="FFFF00"/>
                </a:solidFill>
                <a:latin typeface="Times New Roman" pitchFamily="18" charset="0"/>
              </a:rPr>
              <a:t>Recovery of infectious Ebola virus from cDNA</a:t>
            </a:r>
            <a:endParaRPr lang="en-US" sz="2800">
              <a:solidFill>
                <a:srgbClr val="FFFF00"/>
              </a:solidFill>
              <a:latin typeface="Times New Roman" pitchFamily="18" charset="0"/>
            </a:endParaRPr>
          </a:p>
        </p:txBody>
      </p:sp>
      <p:sp>
        <p:nvSpPr>
          <p:cNvPr id="86019" name="Line 3"/>
          <p:cNvSpPr>
            <a:spLocks noChangeShapeType="1"/>
          </p:cNvSpPr>
          <p:nvPr/>
        </p:nvSpPr>
        <p:spPr bwMode="auto">
          <a:xfrm>
            <a:off x="1693863" y="1628775"/>
            <a:ext cx="5861050" cy="0"/>
          </a:xfrm>
          <a:prstGeom prst="line">
            <a:avLst/>
          </a:prstGeom>
          <a:noFill/>
          <a:ln w="9525">
            <a:solidFill>
              <a:schemeClr val="bg1"/>
            </a:solidFill>
            <a:round/>
            <a:headEnd/>
            <a:tailEnd/>
          </a:ln>
        </p:spPr>
        <p:txBody>
          <a:bodyPr wrap="none" anchor="ctr"/>
          <a:lstStyle/>
          <a:p>
            <a:endParaRPr lang="fr-FR"/>
          </a:p>
        </p:txBody>
      </p:sp>
      <p:sp>
        <p:nvSpPr>
          <p:cNvPr id="86020" name="Freeform 4"/>
          <p:cNvSpPr>
            <a:spLocks/>
          </p:cNvSpPr>
          <p:nvPr/>
        </p:nvSpPr>
        <p:spPr bwMode="auto">
          <a:xfrm rot="9211493">
            <a:off x="1993900" y="2030413"/>
            <a:ext cx="5299075" cy="4402137"/>
          </a:xfrm>
          <a:custGeom>
            <a:avLst/>
            <a:gdLst>
              <a:gd name="T0" fmla="*/ 2147483647 w 3606"/>
              <a:gd name="T1" fmla="*/ 2147483647 h 2044"/>
              <a:gd name="T2" fmla="*/ 2147483647 w 3606"/>
              <a:gd name="T3" fmla="*/ 2147483647 h 2044"/>
              <a:gd name="T4" fmla="*/ 2147483647 w 3606"/>
              <a:gd name="T5" fmla="*/ 0 h 2044"/>
              <a:gd name="T6" fmla="*/ 2147483647 w 3606"/>
              <a:gd name="T7" fmla="*/ 2147483647 h 2044"/>
              <a:gd name="T8" fmla="*/ 2147483647 w 3606"/>
              <a:gd name="T9" fmla="*/ 2147483647 h 2044"/>
              <a:gd name="T10" fmla="*/ 2147483647 w 3606"/>
              <a:gd name="T11" fmla="*/ 2147483647 h 2044"/>
              <a:gd name="T12" fmla="*/ 2147483647 w 3606"/>
              <a:gd name="T13" fmla="*/ 2147483647 h 2044"/>
              <a:gd name="T14" fmla="*/ 2147483647 w 3606"/>
              <a:gd name="T15" fmla="*/ 2147483647 h 2044"/>
              <a:gd name="T16" fmla="*/ 2147483647 w 3606"/>
              <a:gd name="T17" fmla="*/ 2147483647 h 2044"/>
              <a:gd name="T18" fmla="*/ 2147483647 w 3606"/>
              <a:gd name="T19" fmla="*/ 2147483647 h 2044"/>
              <a:gd name="T20" fmla="*/ 2147483647 w 3606"/>
              <a:gd name="T21" fmla="*/ 2147483647 h 2044"/>
              <a:gd name="T22" fmla="*/ 2147483647 w 3606"/>
              <a:gd name="T23" fmla="*/ 2147483647 h 2044"/>
              <a:gd name="T24" fmla="*/ 2147483647 w 3606"/>
              <a:gd name="T25" fmla="*/ 2147483647 h 2044"/>
              <a:gd name="T26" fmla="*/ 2147483647 w 3606"/>
              <a:gd name="T27" fmla="*/ 2147483647 h 2044"/>
              <a:gd name="T28" fmla="*/ 2147483647 w 3606"/>
              <a:gd name="T29" fmla="*/ 2147483647 h 2044"/>
              <a:gd name="T30" fmla="*/ 2147483647 w 3606"/>
              <a:gd name="T31" fmla="*/ 2147483647 h 2044"/>
              <a:gd name="T32" fmla="*/ 2147483647 w 3606"/>
              <a:gd name="T33" fmla="*/ 2147483647 h 2044"/>
              <a:gd name="T34" fmla="*/ 2147483647 w 3606"/>
              <a:gd name="T35" fmla="*/ 2147483647 h 2044"/>
              <a:gd name="T36" fmla="*/ 2147483647 w 3606"/>
              <a:gd name="T37" fmla="*/ 2147483647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6021" name="Oval 5"/>
          <p:cNvSpPr>
            <a:spLocks noChangeAspect="1" noChangeArrowheads="1"/>
          </p:cNvSpPr>
          <p:nvPr/>
        </p:nvSpPr>
        <p:spPr bwMode="auto">
          <a:xfrm>
            <a:off x="825500" y="2882900"/>
            <a:ext cx="300038" cy="336550"/>
          </a:xfrm>
          <a:prstGeom prst="ellipse">
            <a:avLst/>
          </a:prstGeom>
          <a:solidFill>
            <a:schemeClr val="bg1"/>
          </a:solidFill>
          <a:ln w="28575">
            <a:solidFill>
              <a:schemeClr val="tx1"/>
            </a:solidFill>
            <a:round/>
            <a:headEnd/>
            <a:tailEnd/>
          </a:ln>
        </p:spPr>
        <p:txBody>
          <a:bodyPr wrap="none" anchor="ctr"/>
          <a:lstStyle/>
          <a:p>
            <a:endParaRPr lang="en-US"/>
          </a:p>
        </p:txBody>
      </p:sp>
      <p:sp>
        <p:nvSpPr>
          <p:cNvPr id="86022" name="Oval 6"/>
          <p:cNvSpPr>
            <a:spLocks noChangeAspect="1" noChangeArrowheads="1"/>
          </p:cNvSpPr>
          <p:nvPr/>
        </p:nvSpPr>
        <p:spPr bwMode="auto">
          <a:xfrm>
            <a:off x="825500" y="3294063"/>
            <a:ext cx="300038" cy="338137"/>
          </a:xfrm>
          <a:prstGeom prst="ellipse">
            <a:avLst/>
          </a:prstGeom>
          <a:solidFill>
            <a:schemeClr val="bg1"/>
          </a:solidFill>
          <a:ln w="28575">
            <a:solidFill>
              <a:schemeClr val="tx1"/>
            </a:solidFill>
            <a:round/>
            <a:headEnd/>
            <a:tailEnd/>
          </a:ln>
        </p:spPr>
        <p:txBody>
          <a:bodyPr wrap="none" anchor="ctr"/>
          <a:lstStyle/>
          <a:p>
            <a:endParaRPr lang="en-US"/>
          </a:p>
        </p:txBody>
      </p:sp>
      <p:sp>
        <p:nvSpPr>
          <p:cNvPr id="86023" name="Text Box 7"/>
          <p:cNvSpPr txBox="1">
            <a:spLocks noChangeAspect="1" noChangeArrowheads="1"/>
          </p:cNvSpPr>
          <p:nvPr/>
        </p:nvSpPr>
        <p:spPr bwMode="auto">
          <a:xfrm>
            <a:off x="782638" y="2897188"/>
            <a:ext cx="404812"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NP</a:t>
            </a:r>
            <a:endParaRPr lang="en-US" sz="1600">
              <a:latin typeface="Times New Roman" pitchFamily="18" charset="0"/>
            </a:endParaRPr>
          </a:p>
        </p:txBody>
      </p:sp>
      <p:sp>
        <p:nvSpPr>
          <p:cNvPr id="86024" name="Text Box 8"/>
          <p:cNvSpPr txBox="1">
            <a:spLocks noChangeAspect="1" noChangeArrowheads="1"/>
          </p:cNvSpPr>
          <p:nvPr/>
        </p:nvSpPr>
        <p:spPr bwMode="auto">
          <a:xfrm>
            <a:off x="800100" y="3311525"/>
            <a:ext cx="346075"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35</a:t>
            </a:r>
            <a:endParaRPr lang="en-US" sz="1600">
              <a:solidFill>
                <a:schemeClr val="bg1"/>
              </a:solidFill>
              <a:latin typeface="Times New Roman" pitchFamily="18" charset="0"/>
            </a:endParaRPr>
          </a:p>
        </p:txBody>
      </p:sp>
      <p:grpSp>
        <p:nvGrpSpPr>
          <p:cNvPr id="86025" name="Group 9"/>
          <p:cNvGrpSpPr>
            <a:grpSpLocks/>
          </p:cNvGrpSpPr>
          <p:nvPr/>
        </p:nvGrpSpPr>
        <p:grpSpPr bwMode="auto">
          <a:xfrm>
            <a:off x="825500" y="4111625"/>
            <a:ext cx="307975" cy="339725"/>
            <a:chOff x="539" y="2334"/>
            <a:chExt cx="218" cy="214"/>
          </a:xfrm>
        </p:grpSpPr>
        <p:sp>
          <p:nvSpPr>
            <p:cNvPr id="86122" name="Oval 10"/>
            <p:cNvSpPr>
              <a:spLocks noChangeAspect="1" noChangeArrowheads="1"/>
            </p:cNvSpPr>
            <p:nvPr/>
          </p:nvSpPr>
          <p:spPr bwMode="auto">
            <a:xfrm>
              <a:off x="539" y="2334"/>
              <a:ext cx="213" cy="213"/>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23" name="Text Box 11"/>
            <p:cNvSpPr txBox="1">
              <a:spLocks noChangeAspect="1" noChangeArrowheads="1"/>
            </p:cNvSpPr>
            <p:nvPr/>
          </p:nvSpPr>
          <p:spPr bwMode="auto">
            <a:xfrm>
              <a:off x="556" y="2336"/>
              <a:ext cx="201"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L</a:t>
              </a:r>
              <a:endParaRPr lang="en-US" sz="1600">
                <a:solidFill>
                  <a:schemeClr val="bg1"/>
                </a:solidFill>
                <a:latin typeface="Times New Roman" pitchFamily="18" charset="0"/>
              </a:endParaRPr>
            </a:p>
          </p:txBody>
        </p:sp>
      </p:grpSp>
      <p:grpSp>
        <p:nvGrpSpPr>
          <p:cNvPr id="86026" name="Group 12"/>
          <p:cNvGrpSpPr>
            <a:grpSpLocks/>
          </p:cNvGrpSpPr>
          <p:nvPr/>
        </p:nvGrpSpPr>
        <p:grpSpPr bwMode="auto">
          <a:xfrm>
            <a:off x="803275" y="3697288"/>
            <a:ext cx="344488" cy="342900"/>
            <a:chOff x="528" y="2594"/>
            <a:chExt cx="244" cy="216"/>
          </a:xfrm>
        </p:grpSpPr>
        <p:sp>
          <p:nvSpPr>
            <p:cNvPr id="86120" name="Oval 13"/>
            <p:cNvSpPr>
              <a:spLocks noChangeAspect="1" noChangeArrowheads="1"/>
            </p:cNvSpPr>
            <p:nvPr/>
          </p:nvSpPr>
          <p:spPr bwMode="auto">
            <a:xfrm>
              <a:off x="539" y="2594"/>
              <a:ext cx="213" cy="212"/>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21" name="Text Box 14"/>
            <p:cNvSpPr txBox="1">
              <a:spLocks noChangeAspect="1" noChangeArrowheads="1"/>
            </p:cNvSpPr>
            <p:nvPr/>
          </p:nvSpPr>
          <p:spPr bwMode="auto">
            <a:xfrm>
              <a:off x="528" y="2598"/>
              <a:ext cx="244"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30</a:t>
              </a:r>
              <a:endParaRPr lang="en-US" sz="1600">
                <a:latin typeface="Times New Roman" pitchFamily="18" charset="0"/>
              </a:endParaRPr>
            </a:p>
          </p:txBody>
        </p:sp>
      </p:grpSp>
      <p:sp>
        <p:nvSpPr>
          <p:cNvPr id="86027" name="Text Box 15"/>
          <p:cNvSpPr txBox="1">
            <a:spLocks noChangeAspect="1" noChangeArrowheads="1"/>
          </p:cNvSpPr>
          <p:nvPr/>
        </p:nvSpPr>
        <p:spPr bwMode="auto">
          <a:xfrm rot="-1498483">
            <a:off x="1890713" y="2374900"/>
            <a:ext cx="1384300" cy="366713"/>
          </a:xfrm>
          <a:prstGeom prst="rect">
            <a:avLst/>
          </a:prstGeom>
          <a:noFill/>
          <a:ln w="9525">
            <a:noFill/>
            <a:miter lim="800000"/>
            <a:headEnd/>
            <a:tailEnd/>
          </a:ln>
        </p:spPr>
        <p:txBody>
          <a:bodyPr wrap="none">
            <a:spAutoFit/>
          </a:bodyPr>
          <a:lstStyle/>
          <a:p>
            <a:pPr eaLnBrk="0" hangingPunct="0"/>
            <a:r>
              <a:rPr lang="en-US" b="1">
                <a:solidFill>
                  <a:schemeClr val="bg1"/>
                </a:solidFill>
                <a:latin typeface="Helvetica" pitchFamily="34" charset="0"/>
              </a:rPr>
              <a:t>Transfection</a:t>
            </a:r>
            <a:endParaRPr lang="en-US" sz="2400">
              <a:solidFill>
                <a:schemeClr val="bg1"/>
              </a:solidFill>
              <a:latin typeface="Times New Roman" pitchFamily="18" charset="0"/>
            </a:endParaRPr>
          </a:p>
        </p:txBody>
      </p:sp>
      <p:grpSp>
        <p:nvGrpSpPr>
          <p:cNvPr id="86028" name="Group 16"/>
          <p:cNvGrpSpPr>
            <a:grpSpLocks/>
          </p:cNvGrpSpPr>
          <p:nvPr/>
        </p:nvGrpSpPr>
        <p:grpSpPr bwMode="auto">
          <a:xfrm>
            <a:off x="3028950" y="3276600"/>
            <a:ext cx="403225" cy="338138"/>
            <a:chOff x="2100" y="2064"/>
            <a:chExt cx="286" cy="213"/>
          </a:xfrm>
        </p:grpSpPr>
        <p:sp>
          <p:nvSpPr>
            <p:cNvPr id="86118" name="Oval 17"/>
            <p:cNvSpPr>
              <a:spLocks noChangeAspect="1" noChangeArrowheads="1"/>
            </p:cNvSpPr>
            <p:nvPr/>
          </p:nvSpPr>
          <p:spPr bwMode="auto">
            <a:xfrm>
              <a:off x="2136" y="2064"/>
              <a:ext cx="214" cy="213"/>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19" name="Text Box 18"/>
            <p:cNvSpPr txBox="1">
              <a:spLocks noChangeAspect="1" noChangeArrowheads="1"/>
            </p:cNvSpPr>
            <p:nvPr/>
          </p:nvSpPr>
          <p:spPr bwMode="auto">
            <a:xfrm>
              <a:off x="2100" y="2065"/>
              <a:ext cx="286"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NP</a:t>
              </a:r>
              <a:endParaRPr lang="en-US" sz="1600">
                <a:solidFill>
                  <a:schemeClr val="bg1"/>
                </a:solidFill>
                <a:latin typeface="Times New Roman" pitchFamily="18" charset="0"/>
              </a:endParaRPr>
            </a:p>
          </p:txBody>
        </p:sp>
      </p:grpSp>
      <p:grpSp>
        <p:nvGrpSpPr>
          <p:cNvPr id="86029" name="Group 19"/>
          <p:cNvGrpSpPr>
            <a:grpSpLocks/>
          </p:cNvGrpSpPr>
          <p:nvPr/>
        </p:nvGrpSpPr>
        <p:grpSpPr bwMode="auto">
          <a:xfrm>
            <a:off x="2614613" y="3460750"/>
            <a:ext cx="342900" cy="336550"/>
            <a:chOff x="1806" y="2180"/>
            <a:chExt cx="244" cy="212"/>
          </a:xfrm>
        </p:grpSpPr>
        <p:sp>
          <p:nvSpPr>
            <p:cNvPr id="86116" name="Oval 20"/>
            <p:cNvSpPr>
              <a:spLocks noChangeAspect="1" noChangeArrowheads="1"/>
            </p:cNvSpPr>
            <p:nvPr/>
          </p:nvSpPr>
          <p:spPr bwMode="auto">
            <a:xfrm>
              <a:off x="1844" y="2201"/>
              <a:ext cx="168" cy="170"/>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17" name="Text Box 21"/>
            <p:cNvSpPr txBox="1">
              <a:spLocks noChangeAspect="1" noChangeArrowheads="1"/>
            </p:cNvSpPr>
            <p:nvPr/>
          </p:nvSpPr>
          <p:spPr bwMode="auto">
            <a:xfrm>
              <a:off x="1806" y="2180"/>
              <a:ext cx="244"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35</a:t>
              </a:r>
              <a:endParaRPr lang="en-US" sz="1600">
                <a:solidFill>
                  <a:schemeClr val="bg1"/>
                </a:solidFill>
                <a:latin typeface="Times New Roman" pitchFamily="18" charset="0"/>
              </a:endParaRPr>
            </a:p>
          </p:txBody>
        </p:sp>
      </p:grpSp>
      <p:grpSp>
        <p:nvGrpSpPr>
          <p:cNvPr id="86030" name="Group 22"/>
          <p:cNvGrpSpPr>
            <a:grpSpLocks/>
          </p:cNvGrpSpPr>
          <p:nvPr/>
        </p:nvGrpSpPr>
        <p:grpSpPr bwMode="auto">
          <a:xfrm>
            <a:off x="2081213" y="4191000"/>
            <a:ext cx="284162" cy="336550"/>
            <a:chOff x="1748" y="2518"/>
            <a:chExt cx="201" cy="212"/>
          </a:xfrm>
        </p:grpSpPr>
        <p:sp>
          <p:nvSpPr>
            <p:cNvPr id="86114" name="Oval 23"/>
            <p:cNvSpPr>
              <a:spLocks noChangeAspect="1" noChangeArrowheads="1"/>
            </p:cNvSpPr>
            <p:nvPr/>
          </p:nvSpPr>
          <p:spPr bwMode="auto">
            <a:xfrm>
              <a:off x="1764" y="2539"/>
              <a:ext cx="169" cy="169"/>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15" name="Text Box 24"/>
            <p:cNvSpPr txBox="1">
              <a:spLocks noChangeAspect="1" noChangeArrowheads="1"/>
            </p:cNvSpPr>
            <p:nvPr/>
          </p:nvSpPr>
          <p:spPr bwMode="auto">
            <a:xfrm>
              <a:off x="1748" y="2518"/>
              <a:ext cx="201"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L</a:t>
              </a:r>
              <a:endParaRPr lang="en-US" sz="1600">
                <a:latin typeface="Times New Roman" pitchFamily="18" charset="0"/>
              </a:endParaRPr>
            </a:p>
          </p:txBody>
        </p:sp>
      </p:grpSp>
      <p:grpSp>
        <p:nvGrpSpPr>
          <p:cNvPr id="86031" name="Group 25"/>
          <p:cNvGrpSpPr>
            <a:grpSpLocks/>
          </p:cNvGrpSpPr>
          <p:nvPr/>
        </p:nvGrpSpPr>
        <p:grpSpPr bwMode="auto">
          <a:xfrm>
            <a:off x="2268538" y="3763963"/>
            <a:ext cx="346075" cy="336550"/>
            <a:chOff x="1913" y="2331"/>
            <a:chExt cx="244" cy="212"/>
          </a:xfrm>
        </p:grpSpPr>
        <p:sp>
          <p:nvSpPr>
            <p:cNvPr id="86112" name="Oval 26"/>
            <p:cNvSpPr>
              <a:spLocks noChangeAspect="1" noChangeArrowheads="1"/>
            </p:cNvSpPr>
            <p:nvPr/>
          </p:nvSpPr>
          <p:spPr bwMode="auto">
            <a:xfrm>
              <a:off x="1951" y="2352"/>
              <a:ext cx="168" cy="169"/>
            </a:xfrm>
            <a:prstGeom prst="ellipse">
              <a:avLst/>
            </a:prstGeom>
            <a:solidFill>
              <a:schemeClr val="bg1"/>
            </a:solidFill>
            <a:ln w="28575">
              <a:solidFill>
                <a:schemeClr val="tx1"/>
              </a:solidFill>
              <a:round/>
              <a:headEnd/>
              <a:tailEnd/>
            </a:ln>
          </p:spPr>
          <p:txBody>
            <a:bodyPr wrap="none" anchor="ctr"/>
            <a:lstStyle/>
            <a:p>
              <a:endParaRPr lang="en-US"/>
            </a:p>
          </p:txBody>
        </p:sp>
        <p:sp>
          <p:nvSpPr>
            <p:cNvPr id="86113" name="Text Box 27"/>
            <p:cNvSpPr txBox="1">
              <a:spLocks noChangeAspect="1" noChangeArrowheads="1"/>
            </p:cNvSpPr>
            <p:nvPr/>
          </p:nvSpPr>
          <p:spPr bwMode="auto">
            <a:xfrm>
              <a:off x="1913" y="2331"/>
              <a:ext cx="244" cy="212"/>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30</a:t>
              </a:r>
              <a:endParaRPr lang="en-US" sz="1600">
                <a:latin typeface="Times New Roman" pitchFamily="18" charset="0"/>
              </a:endParaRPr>
            </a:p>
          </p:txBody>
        </p:sp>
      </p:grpSp>
      <p:sp>
        <p:nvSpPr>
          <p:cNvPr id="86032" name="Text Box 28"/>
          <p:cNvSpPr txBox="1">
            <a:spLocks noChangeAspect="1" noChangeArrowheads="1"/>
          </p:cNvSpPr>
          <p:nvPr/>
        </p:nvSpPr>
        <p:spPr bwMode="auto">
          <a:xfrm>
            <a:off x="3851275" y="5041900"/>
            <a:ext cx="368300"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30</a:t>
            </a:r>
            <a:endParaRPr lang="en-US" sz="2400">
              <a:latin typeface="Times New Roman" pitchFamily="18" charset="0"/>
            </a:endParaRPr>
          </a:p>
        </p:txBody>
      </p:sp>
      <p:sp>
        <p:nvSpPr>
          <p:cNvPr id="86033" name="Text Box 29"/>
          <p:cNvSpPr txBox="1">
            <a:spLocks noChangeAspect="1" noChangeArrowheads="1"/>
          </p:cNvSpPr>
          <p:nvPr/>
        </p:nvSpPr>
        <p:spPr bwMode="auto">
          <a:xfrm>
            <a:off x="263525" y="4562475"/>
            <a:ext cx="1411288" cy="641350"/>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NC genes</a:t>
            </a:r>
            <a:endParaRPr lang="fr-FR" b="1">
              <a:solidFill>
                <a:schemeClr val="bg1"/>
              </a:solidFill>
              <a:latin typeface="Times New Roman" pitchFamily="18" charset="0"/>
            </a:endParaRPr>
          </a:p>
          <a:p>
            <a:pPr algn="ctr" eaLnBrk="0" hangingPunct="0"/>
            <a:r>
              <a:rPr lang="fr-FR" b="1">
                <a:solidFill>
                  <a:schemeClr val="bg1"/>
                </a:solidFill>
                <a:latin typeface="Times New Roman" pitchFamily="18" charset="0"/>
              </a:rPr>
              <a:t>(T7 promoter)</a:t>
            </a:r>
            <a:endParaRPr lang="en-US">
              <a:solidFill>
                <a:schemeClr val="bg1"/>
              </a:solidFill>
              <a:latin typeface="Times New Roman" pitchFamily="18" charset="0"/>
            </a:endParaRPr>
          </a:p>
        </p:txBody>
      </p:sp>
      <p:sp>
        <p:nvSpPr>
          <p:cNvPr id="86034" name="Text Box 30"/>
          <p:cNvSpPr txBox="1">
            <a:spLocks noChangeAspect="1" noChangeArrowheads="1"/>
          </p:cNvSpPr>
          <p:nvPr/>
        </p:nvSpPr>
        <p:spPr bwMode="auto">
          <a:xfrm>
            <a:off x="7532688" y="4756150"/>
            <a:ext cx="1511300" cy="914400"/>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Recombinant </a:t>
            </a:r>
          </a:p>
          <a:p>
            <a:pPr algn="ctr" eaLnBrk="0" hangingPunct="0"/>
            <a:r>
              <a:rPr lang="en-US" sz="2000" b="1">
                <a:solidFill>
                  <a:schemeClr val="bg1"/>
                </a:solidFill>
                <a:latin typeface="Times New Roman" pitchFamily="18" charset="0"/>
              </a:rPr>
              <a:t>Ebola virus</a:t>
            </a:r>
            <a:endParaRPr lang="fr-FR" sz="2000" b="1">
              <a:solidFill>
                <a:schemeClr val="bg1"/>
              </a:solidFill>
              <a:latin typeface="Times New Roman" pitchFamily="18" charset="0"/>
            </a:endParaRPr>
          </a:p>
          <a:p>
            <a:pPr algn="ctr" eaLnBrk="0" hangingPunct="0"/>
            <a:r>
              <a:rPr lang="fr-FR" sz="1400" b="1">
                <a:solidFill>
                  <a:schemeClr val="bg1"/>
                </a:solidFill>
                <a:latin typeface="Times New Roman" pitchFamily="18" charset="0"/>
              </a:rPr>
              <a:t>(cross section)</a:t>
            </a:r>
            <a:endParaRPr lang="en-US" sz="1400">
              <a:solidFill>
                <a:schemeClr val="bg1"/>
              </a:solidFill>
              <a:latin typeface="Times New Roman" pitchFamily="18" charset="0"/>
            </a:endParaRPr>
          </a:p>
        </p:txBody>
      </p:sp>
      <p:sp>
        <p:nvSpPr>
          <p:cNvPr id="86035" name="Line 31"/>
          <p:cNvSpPr>
            <a:spLocks noChangeAspect="1" noChangeShapeType="1"/>
          </p:cNvSpPr>
          <p:nvPr/>
        </p:nvSpPr>
        <p:spPr bwMode="auto">
          <a:xfrm rot="-2187935">
            <a:off x="4333875" y="2089150"/>
            <a:ext cx="225425" cy="866775"/>
          </a:xfrm>
          <a:prstGeom prst="line">
            <a:avLst/>
          </a:prstGeom>
          <a:noFill/>
          <a:ln w="38100">
            <a:solidFill>
              <a:schemeClr val="bg1"/>
            </a:solidFill>
            <a:round/>
            <a:headEnd/>
            <a:tailEnd type="triangle" w="med" len="med"/>
          </a:ln>
        </p:spPr>
        <p:txBody>
          <a:bodyPr wrap="none" anchor="ctr"/>
          <a:lstStyle/>
          <a:p>
            <a:endParaRPr lang="fr-FR"/>
          </a:p>
        </p:txBody>
      </p:sp>
      <p:sp>
        <p:nvSpPr>
          <p:cNvPr id="86036" name="Oval 32"/>
          <p:cNvSpPr>
            <a:spLocks noChangeArrowheads="1"/>
          </p:cNvSpPr>
          <p:nvPr/>
        </p:nvSpPr>
        <p:spPr bwMode="auto">
          <a:xfrm>
            <a:off x="3429000" y="5286375"/>
            <a:ext cx="69850" cy="100013"/>
          </a:xfrm>
          <a:prstGeom prst="ellipse">
            <a:avLst/>
          </a:prstGeom>
          <a:solidFill>
            <a:srgbClr val="FF0000"/>
          </a:solidFill>
          <a:ln w="9525">
            <a:solidFill>
              <a:srgbClr val="800000"/>
            </a:solidFill>
            <a:round/>
            <a:headEnd/>
            <a:tailEnd/>
          </a:ln>
        </p:spPr>
        <p:txBody>
          <a:bodyPr wrap="none" anchor="ctr"/>
          <a:lstStyle/>
          <a:p>
            <a:endParaRPr lang="en-US"/>
          </a:p>
        </p:txBody>
      </p:sp>
      <p:sp>
        <p:nvSpPr>
          <p:cNvPr id="86037" name="Oval 33"/>
          <p:cNvSpPr>
            <a:spLocks noChangeArrowheads="1"/>
          </p:cNvSpPr>
          <p:nvPr/>
        </p:nvSpPr>
        <p:spPr bwMode="auto">
          <a:xfrm>
            <a:off x="3643313" y="5137150"/>
            <a:ext cx="71437" cy="100013"/>
          </a:xfrm>
          <a:prstGeom prst="ellipse">
            <a:avLst/>
          </a:prstGeom>
          <a:solidFill>
            <a:srgbClr val="00FF00"/>
          </a:solidFill>
          <a:ln w="9525">
            <a:solidFill>
              <a:srgbClr val="800000"/>
            </a:solidFill>
            <a:round/>
            <a:headEnd/>
            <a:tailEnd/>
          </a:ln>
        </p:spPr>
        <p:txBody>
          <a:bodyPr wrap="none" anchor="ctr"/>
          <a:lstStyle/>
          <a:p>
            <a:endParaRPr lang="en-US"/>
          </a:p>
        </p:txBody>
      </p:sp>
      <p:sp>
        <p:nvSpPr>
          <p:cNvPr id="86038" name="Oval 34"/>
          <p:cNvSpPr>
            <a:spLocks noChangeArrowheads="1"/>
          </p:cNvSpPr>
          <p:nvPr/>
        </p:nvSpPr>
        <p:spPr bwMode="auto">
          <a:xfrm>
            <a:off x="4108450" y="4824413"/>
            <a:ext cx="69850" cy="100012"/>
          </a:xfrm>
          <a:prstGeom prst="ellipse">
            <a:avLst/>
          </a:prstGeom>
          <a:solidFill>
            <a:srgbClr val="0000FF"/>
          </a:solidFill>
          <a:ln w="9525">
            <a:solidFill>
              <a:srgbClr val="800000"/>
            </a:solidFill>
            <a:round/>
            <a:headEnd/>
            <a:tailEnd/>
          </a:ln>
        </p:spPr>
        <p:txBody>
          <a:bodyPr wrap="none" anchor="ctr"/>
          <a:lstStyle/>
          <a:p>
            <a:endParaRPr lang="en-US"/>
          </a:p>
        </p:txBody>
      </p:sp>
      <p:sp>
        <p:nvSpPr>
          <p:cNvPr id="86039" name="Oval 35"/>
          <p:cNvSpPr>
            <a:spLocks noChangeArrowheads="1"/>
          </p:cNvSpPr>
          <p:nvPr/>
        </p:nvSpPr>
        <p:spPr bwMode="auto">
          <a:xfrm>
            <a:off x="3884613" y="5002213"/>
            <a:ext cx="71437" cy="100012"/>
          </a:xfrm>
          <a:prstGeom prst="ellipse">
            <a:avLst/>
          </a:prstGeom>
          <a:solidFill>
            <a:srgbClr val="F2FA52"/>
          </a:solidFill>
          <a:ln w="9525">
            <a:solidFill>
              <a:srgbClr val="800000"/>
            </a:solidFill>
            <a:round/>
            <a:headEnd/>
            <a:tailEnd/>
          </a:ln>
        </p:spPr>
        <p:txBody>
          <a:bodyPr wrap="none" anchor="ctr"/>
          <a:lstStyle/>
          <a:p>
            <a:endParaRPr lang="en-US"/>
          </a:p>
        </p:txBody>
      </p:sp>
      <p:sp>
        <p:nvSpPr>
          <p:cNvPr id="86040" name="Line 36"/>
          <p:cNvSpPr>
            <a:spLocks noChangeAspect="1" noChangeShapeType="1"/>
          </p:cNvSpPr>
          <p:nvPr/>
        </p:nvSpPr>
        <p:spPr bwMode="auto">
          <a:xfrm rot="-2187935">
            <a:off x="1624013" y="3394075"/>
            <a:ext cx="225425" cy="866775"/>
          </a:xfrm>
          <a:prstGeom prst="line">
            <a:avLst/>
          </a:prstGeom>
          <a:noFill/>
          <a:ln w="38100">
            <a:solidFill>
              <a:schemeClr val="bg1"/>
            </a:solidFill>
            <a:round/>
            <a:headEnd/>
            <a:tailEnd type="triangle" w="med" len="med"/>
          </a:ln>
        </p:spPr>
        <p:txBody>
          <a:bodyPr wrap="none" anchor="ctr"/>
          <a:lstStyle/>
          <a:p>
            <a:endParaRPr lang="fr-FR"/>
          </a:p>
        </p:txBody>
      </p:sp>
      <p:sp>
        <p:nvSpPr>
          <p:cNvPr id="86041" name="Oval 37"/>
          <p:cNvSpPr>
            <a:spLocks noChangeArrowheads="1"/>
          </p:cNvSpPr>
          <p:nvPr/>
        </p:nvSpPr>
        <p:spPr bwMode="auto">
          <a:xfrm>
            <a:off x="3478213" y="2914650"/>
            <a:ext cx="1189037" cy="1347788"/>
          </a:xfrm>
          <a:prstGeom prst="ellipse">
            <a:avLst/>
          </a:prstGeom>
          <a:solidFill>
            <a:schemeClr val="tx1"/>
          </a:solidFill>
          <a:ln w="9525">
            <a:solidFill>
              <a:schemeClr val="tx1"/>
            </a:solidFill>
            <a:round/>
            <a:headEnd/>
            <a:tailEnd/>
          </a:ln>
        </p:spPr>
        <p:txBody>
          <a:bodyPr wrap="none" anchor="ctr"/>
          <a:lstStyle/>
          <a:p>
            <a:endParaRPr lang="en-US"/>
          </a:p>
        </p:txBody>
      </p:sp>
      <p:sp>
        <p:nvSpPr>
          <p:cNvPr id="86042" name="Text Box 38"/>
          <p:cNvSpPr txBox="1">
            <a:spLocks noChangeAspect="1" noChangeArrowheads="1"/>
          </p:cNvSpPr>
          <p:nvPr/>
        </p:nvSpPr>
        <p:spPr bwMode="auto">
          <a:xfrm>
            <a:off x="7212013" y="2016125"/>
            <a:ext cx="1325562" cy="336550"/>
          </a:xfrm>
          <a:prstGeom prst="rect">
            <a:avLst/>
          </a:prstGeom>
          <a:noFill/>
          <a:ln w="9525">
            <a:noFill/>
            <a:miter lim="800000"/>
            <a:headEnd/>
            <a:tailEnd/>
          </a:ln>
        </p:spPr>
        <p:txBody>
          <a:bodyPr>
            <a:spAutoFit/>
          </a:bodyPr>
          <a:lstStyle/>
          <a:p>
            <a:pPr eaLnBrk="0" hangingPunct="0"/>
            <a:r>
              <a:rPr lang="en-US" sz="1600" b="1">
                <a:solidFill>
                  <a:schemeClr val="bg1"/>
                </a:solidFill>
                <a:latin typeface="Times New Roman" pitchFamily="18" charset="0"/>
              </a:rPr>
              <a:t>pFL-EBOV</a:t>
            </a:r>
            <a:endParaRPr lang="en-US" sz="1600">
              <a:solidFill>
                <a:schemeClr val="bg1"/>
              </a:solidFill>
              <a:latin typeface="Times New Roman" pitchFamily="18" charset="0"/>
            </a:endParaRPr>
          </a:p>
        </p:txBody>
      </p:sp>
      <p:sp>
        <p:nvSpPr>
          <p:cNvPr id="86043" name="Arc 39"/>
          <p:cNvSpPr>
            <a:spLocks/>
          </p:cNvSpPr>
          <p:nvPr/>
        </p:nvSpPr>
        <p:spPr bwMode="auto">
          <a:xfrm rot="-3997858">
            <a:off x="907257" y="2818606"/>
            <a:ext cx="163512" cy="263525"/>
          </a:xfrm>
          <a:custGeom>
            <a:avLst/>
            <a:gdLst>
              <a:gd name="T0" fmla="*/ 0 w 21600"/>
              <a:gd name="T1" fmla="*/ 0 h 35332"/>
              <a:gd name="T2" fmla="*/ 2147483647 w 21600"/>
              <a:gd name="T3" fmla="*/ 2147483647 h 35332"/>
              <a:gd name="T4" fmla="*/ 0 w 21600"/>
              <a:gd name="T5" fmla="*/ 2147483647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0000"/>
            </a:solidFill>
            <a:round/>
            <a:headEnd/>
            <a:tailEnd/>
          </a:ln>
        </p:spPr>
        <p:txBody>
          <a:bodyPr vert="eaVert" wrap="none" anchor="ctr"/>
          <a:lstStyle/>
          <a:p>
            <a:endParaRPr lang="fr-FR"/>
          </a:p>
        </p:txBody>
      </p:sp>
      <p:sp>
        <p:nvSpPr>
          <p:cNvPr id="86044" name="Arc 40"/>
          <p:cNvSpPr>
            <a:spLocks/>
          </p:cNvSpPr>
          <p:nvPr/>
        </p:nvSpPr>
        <p:spPr bwMode="auto">
          <a:xfrm rot="-3997858">
            <a:off x="912019" y="3229769"/>
            <a:ext cx="163512" cy="260350"/>
          </a:xfrm>
          <a:custGeom>
            <a:avLst/>
            <a:gdLst>
              <a:gd name="T0" fmla="*/ 0 w 21600"/>
              <a:gd name="T1" fmla="*/ 0 h 35332"/>
              <a:gd name="T2" fmla="*/ 2147483647 w 21600"/>
              <a:gd name="T3" fmla="*/ 2147483647 h 35332"/>
              <a:gd name="T4" fmla="*/ 0 w 21600"/>
              <a:gd name="T5" fmla="*/ 2147483647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33CC33"/>
            </a:solidFill>
            <a:round/>
            <a:headEnd/>
            <a:tailEnd/>
          </a:ln>
        </p:spPr>
        <p:txBody>
          <a:bodyPr wrap="none" anchor="ctr"/>
          <a:lstStyle/>
          <a:p>
            <a:endParaRPr lang="fr-FR"/>
          </a:p>
        </p:txBody>
      </p:sp>
      <p:sp>
        <p:nvSpPr>
          <p:cNvPr id="86045" name="Arc 41"/>
          <p:cNvSpPr>
            <a:spLocks/>
          </p:cNvSpPr>
          <p:nvPr/>
        </p:nvSpPr>
        <p:spPr bwMode="auto">
          <a:xfrm rot="-3997858">
            <a:off x="895351" y="3638550"/>
            <a:ext cx="163512" cy="261937"/>
          </a:xfrm>
          <a:custGeom>
            <a:avLst/>
            <a:gdLst>
              <a:gd name="T0" fmla="*/ 0 w 21600"/>
              <a:gd name="T1" fmla="*/ 0 h 35332"/>
              <a:gd name="T2" fmla="*/ 2147483647 w 21600"/>
              <a:gd name="T3" fmla="*/ 2147483647 h 35332"/>
              <a:gd name="T4" fmla="*/ 0 w 21600"/>
              <a:gd name="T5" fmla="*/ 2147483647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FF00"/>
            </a:solidFill>
            <a:round/>
            <a:headEnd/>
            <a:tailEnd/>
          </a:ln>
        </p:spPr>
        <p:txBody>
          <a:bodyPr wrap="none" anchor="ctr"/>
          <a:lstStyle/>
          <a:p>
            <a:endParaRPr lang="fr-FR"/>
          </a:p>
        </p:txBody>
      </p:sp>
      <p:sp>
        <p:nvSpPr>
          <p:cNvPr id="86046" name="Arc 42"/>
          <p:cNvSpPr>
            <a:spLocks/>
          </p:cNvSpPr>
          <p:nvPr/>
        </p:nvSpPr>
        <p:spPr bwMode="auto">
          <a:xfrm rot="-3997858">
            <a:off x="907257" y="4047331"/>
            <a:ext cx="163512" cy="263525"/>
          </a:xfrm>
          <a:custGeom>
            <a:avLst/>
            <a:gdLst>
              <a:gd name="T0" fmla="*/ 0 w 21600"/>
              <a:gd name="T1" fmla="*/ 0 h 35332"/>
              <a:gd name="T2" fmla="*/ 2147483647 w 21600"/>
              <a:gd name="T3" fmla="*/ 2147483647 h 35332"/>
              <a:gd name="T4" fmla="*/ 0 w 21600"/>
              <a:gd name="T5" fmla="*/ 2147483647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0000FF"/>
            </a:solidFill>
            <a:round/>
            <a:headEnd/>
            <a:tailEnd/>
          </a:ln>
        </p:spPr>
        <p:txBody>
          <a:bodyPr wrap="none" anchor="ctr"/>
          <a:lstStyle/>
          <a:p>
            <a:endParaRPr lang="fr-FR"/>
          </a:p>
        </p:txBody>
      </p:sp>
      <p:grpSp>
        <p:nvGrpSpPr>
          <p:cNvPr id="86047" name="Group 43"/>
          <p:cNvGrpSpPr>
            <a:grpSpLocks/>
          </p:cNvGrpSpPr>
          <p:nvPr/>
        </p:nvGrpSpPr>
        <p:grpSpPr bwMode="auto">
          <a:xfrm>
            <a:off x="1243013" y="1681163"/>
            <a:ext cx="6769100" cy="342900"/>
            <a:chOff x="1036" y="1628"/>
            <a:chExt cx="4063" cy="481"/>
          </a:xfrm>
        </p:grpSpPr>
        <p:sp>
          <p:nvSpPr>
            <p:cNvPr id="86109" name="Line 44"/>
            <p:cNvSpPr>
              <a:spLocks noChangeShapeType="1"/>
            </p:cNvSpPr>
            <p:nvPr/>
          </p:nvSpPr>
          <p:spPr bwMode="auto">
            <a:xfrm>
              <a:off x="1038" y="1628"/>
              <a:ext cx="0" cy="480"/>
            </a:xfrm>
            <a:prstGeom prst="line">
              <a:avLst/>
            </a:prstGeom>
            <a:noFill/>
            <a:ln w="57150">
              <a:solidFill>
                <a:schemeClr val="bg1"/>
              </a:solidFill>
              <a:round/>
              <a:headEnd/>
              <a:tailEnd/>
            </a:ln>
          </p:spPr>
          <p:txBody>
            <a:bodyPr wrap="none" anchor="ctr"/>
            <a:lstStyle/>
            <a:p>
              <a:endParaRPr lang="fr-FR"/>
            </a:p>
          </p:txBody>
        </p:sp>
        <p:sp>
          <p:nvSpPr>
            <p:cNvPr id="86110" name="Line 45"/>
            <p:cNvSpPr>
              <a:spLocks noChangeShapeType="1"/>
            </p:cNvSpPr>
            <p:nvPr/>
          </p:nvSpPr>
          <p:spPr bwMode="auto">
            <a:xfrm>
              <a:off x="5097" y="1628"/>
              <a:ext cx="0" cy="480"/>
            </a:xfrm>
            <a:prstGeom prst="line">
              <a:avLst/>
            </a:prstGeom>
            <a:noFill/>
            <a:ln w="57150">
              <a:solidFill>
                <a:schemeClr val="bg1"/>
              </a:solidFill>
              <a:round/>
              <a:headEnd/>
              <a:tailEnd/>
            </a:ln>
          </p:spPr>
          <p:txBody>
            <a:bodyPr wrap="none" anchor="ctr"/>
            <a:lstStyle/>
            <a:p>
              <a:endParaRPr lang="fr-FR"/>
            </a:p>
          </p:txBody>
        </p:sp>
        <p:sp>
          <p:nvSpPr>
            <p:cNvPr id="86111" name="Line 46"/>
            <p:cNvSpPr>
              <a:spLocks noChangeShapeType="1"/>
            </p:cNvSpPr>
            <p:nvPr/>
          </p:nvSpPr>
          <p:spPr bwMode="auto">
            <a:xfrm>
              <a:off x="1036" y="2109"/>
              <a:ext cx="4063" cy="0"/>
            </a:xfrm>
            <a:prstGeom prst="line">
              <a:avLst/>
            </a:prstGeom>
            <a:noFill/>
            <a:ln w="57150">
              <a:solidFill>
                <a:schemeClr val="bg1"/>
              </a:solidFill>
              <a:round/>
              <a:headEnd/>
              <a:tailEnd/>
            </a:ln>
          </p:spPr>
          <p:txBody>
            <a:bodyPr wrap="none" anchor="ctr"/>
            <a:lstStyle/>
            <a:p>
              <a:endParaRPr lang="fr-FR"/>
            </a:p>
          </p:txBody>
        </p:sp>
      </p:grpSp>
      <p:sp>
        <p:nvSpPr>
          <p:cNvPr id="86048" name="Text Box 47"/>
          <p:cNvSpPr txBox="1">
            <a:spLocks noChangeArrowheads="1"/>
          </p:cNvSpPr>
          <p:nvPr/>
        </p:nvSpPr>
        <p:spPr bwMode="auto">
          <a:xfrm>
            <a:off x="1022350" y="1004888"/>
            <a:ext cx="115411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T7 promoter</a:t>
            </a:r>
          </a:p>
        </p:txBody>
      </p:sp>
      <p:grpSp>
        <p:nvGrpSpPr>
          <p:cNvPr id="86049" name="Group 48"/>
          <p:cNvGrpSpPr>
            <a:grpSpLocks/>
          </p:cNvGrpSpPr>
          <p:nvPr/>
        </p:nvGrpSpPr>
        <p:grpSpPr bwMode="auto">
          <a:xfrm>
            <a:off x="1697038" y="1389063"/>
            <a:ext cx="261937" cy="158750"/>
            <a:chOff x="1331" y="1031"/>
            <a:chExt cx="185" cy="100"/>
          </a:xfrm>
        </p:grpSpPr>
        <p:sp>
          <p:nvSpPr>
            <p:cNvPr id="86107" name="Line 49"/>
            <p:cNvSpPr>
              <a:spLocks noChangeShapeType="1"/>
            </p:cNvSpPr>
            <p:nvPr/>
          </p:nvSpPr>
          <p:spPr bwMode="auto">
            <a:xfrm flipV="1">
              <a:off x="1331" y="1031"/>
              <a:ext cx="0" cy="100"/>
            </a:xfrm>
            <a:prstGeom prst="line">
              <a:avLst/>
            </a:prstGeom>
            <a:noFill/>
            <a:ln w="9525">
              <a:solidFill>
                <a:schemeClr val="bg1"/>
              </a:solidFill>
              <a:round/>
              <a:headEnd/>
              <a:tailEnd/>
            </a:ln>
          </p:spPr>
          <p:txBody>
            <a:bodyPr wrap="none" anchor="ctr"/>
            <a:lstStyle/>
            <a:p>
              <a:endParaRPr lang="fr-FR"/>
            </a:p>
          </p:txBody>
        </p:sp>
        <p:sp>
          <p:nvSpPr>
            <p:cNvPr id="86108" name="Line 50"/>
            <p:cNvSpPr>
              <a:spLocks noChangeShapeType="1"/>
            </p:cNvSpPr>
            <p:nvPr/>
          </p:nvSpPr>
          <p:spPr bwMode="auto">
            <a:xfrm>
              <a:off x="1331" y="1031"/>
              <a:ext cx="185" cy="0"/>
            </a:xfrm>
            <a:prstGeom prst="line">
              <a:avLst/>
            </a:prstGeom>
            <a:noFill/>
            <a:ln w="9525">
              <a:solidFill>
                <a:schemeClr val="bg1"/>
              </a:solidFill>
              <a:round/>
              <a:headEnd/>
              <a:tailEnd type="triangle" w="med" len="med"/>
            </a:ln>
          </p:spPr>
          <p:txBody>
            <a:bodyPr wrap="none" anchor="ctr"/>
            <a:lstStyle/>
            <a:p>
              <a:endParaRPr lang="fr-FR"/>
            </a:p>
          </p:txBody>
        </p:sp>
      </p:grpSp>
      <p:sp>
        <p:nvSpPr>
          <p:cNvPr id="86050" name="Text Box 51"/>
          <p:cNvSpPr txBox="1">
            <a:spLocks noChangeArrowheads="1"/>
          </p:cNvSpPr>
          <p:nvPr/>
        </p:nvSpPr>
        <p:spPr bwMode="auto">
          <a:xfrm>
            <a:off x="7435850" y="1038225"/>
            <a:ext cx="938213" cy="336550"/>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Ribozyme</a:t>
            </a:r>
          </a:p>
        </p:txBody>
      </p:sp>
      <p:grpSp>
        <p:nvGrpSpPr>
          <p:cNvPr id="86051" name="Group 52"/>
          <p:cNvGrpSpPr>
            <a:grpSpLocks/>
          </p:cNvGrpSpPr>
          <p:nvPr/>
        </p:nvGrpSpPr>
        <p:grpSpPr bwMode="auto">
          <a:xfrm>
            <a:off x="7589838" y="1373188"/>
            <a:ext cx="201612" cy="198437"/>
            <a:chOff x="4697" y="826"/>
            <a:chExt cx="143" cy="125"/>
          </a:xfrm>
        </p:grpSpPr>
        <p:sp>
          <p:nvSpPr>
            <p:cNvPr id="86105" name="Line 53"/>
            <p:cNvSpPr>
              <a:spLocks noChangeShapeType="1"/>
            </p:cNvSpPr>
            <p:nvPr/>
          </p:nvSpPr>
          <p:spPr bwMode="auto">
            <a:xfrm>
              <a:off x="4697" y="826"/>
              <a:ext cx="0" cy="125"/>
            </a:xfrm>
            <a:prstGeom prst="line">
              <a:avLst/>
            </a:prstGeom>
            <a:noFill/>
            <a:ln w="9525">
              <a:solidFill>
                <a:schemeClr val="bg1"/>
              </a:solidFill>
              <a:round/>
              <a:headEnd/>
              <a:tailEnd type="triangle" w="med" len="med"/>
            </a:ln>
          </p:spPr>
          <p:txBody>
            <a:bodyPr wrap="none" anchor="ctr"/>
            <a:lstStyle/>
            <a:p>
              <a:endParaRPr lang="fr-FR"/>
            </a:p>
          </p:txBody>
        </p:sp>
        <p:sp>
          <p:nvSpPr>
            <p:cNvPr id="86106" name="Line 54"/>
            <p:cNvSpPr>
              <a:spLocks noChangeShapeType="1"/>
            </p:cNvSpPr>
            <p:nvPr/>
          </p:nvSpPr>
          <p:spPr bwMode="auto">
            <a:xfrm>
              <a:off x="4697" y="826"/>
              <a:ext cx="143" cy="0"/>
            </a:xfrm>
            <a:prstGeom prst="line">
              <a:avLst/>
            </a:prstGeom>
            <a:noFill/>
            <a:ln w="9525">
              <a:solidFill>
                <a:schemeClr val="bg1"/>
              </a:solidFill>
              <a:round/>
              <a:headEnd/>
              <a:tailEnd/>
            </a:ln>
          </p:spPr>
          <p:txBody>
            <a:bodyPr wrap="none" anchor="ctr"/>
            <a:lstStyle/>
            <a:p>
              <a:endParaRPr lang="fr-FR"/>
            </a:p>
          </p:txBody>
        </p:sp>
      </p:grpSp>
      <p:sp>
        <p:nvSpPr>
          <p:cNvPr id="301111" name="Rectangle 55"/>
          <p:cNvSpPr>
            <a:spLocks noChangeArrowheads="1"/>
          </p:cNvSpPr>
          <p:nvPr/>
        </p:nvSpPr>
        <p:spPr bwMode="auto">
          <a:xfrm>
            <a:off x="1806575" y="1511300"/>
            <a:ext cx="7620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2" name="Rectangle 56"/>
          <p:cNvSpPr>
            <a:spLocks noChangeArrowheads="1"/>
          </p:cNvSpPr>
          <p:nvPr/>
        </p:nvSpPr>
        <p:spPr bwMode="auto">
          <a:xfrm>
            <a:off x="2736850" y="151923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3" name="Rectangle 57"/>
          <p:cNvSpPr>
            <a:spLocks noChangeArrowheads="1"/>
          </p:cNvSpPr>
          <p:nvPr/>
        </p:nvSpPr>
        <p:spPr bwMode="auto">
          <a:xfrm>
            <a:off x="3732213" y="1519238"/>
            <a:ext cx="76993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4" name="Rectangle 58"/>
          <p:cNvSpPr>
            <a:spLocks noChangeArrowheads="1"/>
          </p:cNvSpPr>
          <p:nvPr/>
        </p:nvSpPr>
        <p:spPr bwMode="auto">
          <a:xfrm>
            <a:off x="3105150" y="1519238"/>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5" name="Rectangle 59"/>
          <p:cNvSpPr>
            <a:spLocks noChangeArrowheads="1"/>
          </p:cNvSpPr>
          <p:nvPr/>
        </p:nvSpPr>
        <p:spPr bwMode="auto">
          <a:xfrm>
            <a:off x="4502150" y="1519238"/>
            <a:ext cx="31908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6" name="Rectangle 60"/>
          <p:cNvSpPr>
            <a:spLocks noChangeArrowheads="1"/>
          </p:cNvSpPr>
          <p:nvPr/>
        </p:nvSpPr>
        <p:spPr bwMode="auto">
          <a:xfrm>
            <a:off x="5110163" y="1519238"/>
            <a:ext cx="35083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01117" name="Rectangle 61"/>
          <p:cNvSpPr>
            <a:spLocks noChangeArrowheads="1"/>
          </p:cNvSpPr>
          <p:nvPr/>
        </p:nvSpPr>
        <p:spPr bwMode="auto">
          <a:xfrm>
            <a:off x="5461000" y="1520825"/>
            <a:ext cx="19939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ru-RU" sz="1400">
              <a:solidFill>
                <a:schemeClr val="bg1"/>
              </a:solidFill>
              <a:latin typeface="Times New Roman" pitchFamily="18" charset="0"/>
            </a:endParaRPr>
          </a:p>
        </p:txBody>
      </p:sp>
      <p:sp>
        <p:nvSpPr>
          <p:cNvPr id="301118" name="Text Box 62"/>
          <p:cNvSpPr txBox="1">
            <a:spLocks noChangeArrowheads="1"/>
          </p:cNvSpPr>
          <p:nvPr/>
        </p:nvSpPr>
        <p:spPr bwMode="auto">
          <a:xfrm>
            <a:off x="6238875" y="1466850"/>
            <a:ext cx="2698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301119" name="Text Box 63"/>
          <p:cNvSpPr txBox="1">
            <a:spLocks noChangeArrowheads="1"/>
          </p:cNvSpPr>
          <p:nvPr/>
        </p:nvSpPr>
        <p:spPr bwMode="auto">
          <a:xfrm>
            <a:off x="5116513" y="1466850"/>
            <a:ext cx="3222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301120" name="Text Box 64"/>
          <p:cNvSpPr txBox="1">
            <a:spLocks noChangeArrowheads="1"/>
          </p:cNvSpPr>
          <p:nvPr/>
        </p:nvSpPr>
        <p:spPr bwMode="auto">
          <a:xfrm>
            <a:off x="3884613" y="1466850"/>
            <a:ext cx="3825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301121" name="Text Box 65"/>
          <p:cNvSpPr txBox="1">
            <a:spLocks noChangeArrowheads="1"/>
          </p:cNvSpPr>
          <p:nvPr/>
        </p:nvSpPr>
        <p:spPr bwMode="auto">
          <a:xfrm>
            <a:off x="4468813" y="1466850"/>
            <a:ext cx="3222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301122" name="Text Box 66"/>
          <p:cNvSpPr txBox="1">
            <a:spLocks noChangeArrowheads="1"/>
          </p:cNvSpPr>
          <p:nvPr/>
        </p:nvSpPr>
        <p:spPr bwMode="auto">
          <a:xfrm>
            <a:off x="3127375" y="1466850"/>
            <a:ext cx="320675"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301123" name="Text Box 67"/>
          <p:cNvSpPr txBox="1">
            <a:spLocks noChangeArrowheads="1"/>
          </p:cNvSpPr>
          <p:nvPr/>
        </p:nvSpPr>
        <p:spPr bwMode="auto">
          <a:xfrm>
            <a:off x="2728913" y="1466850"/>
            <a:ext cx="3222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301124" name="Text Box 68"/>
          <p:cNvSpPr txBox="1">
            <a:spLocks noChangeArrowheads="1"/>
          </p:cNvSpPr>
          <p:nvPr/>
        </p:nvSpPr>
        <p:spPr bwMode="auto">
          <a:xfrm>
            <a:off x="1951038" y="1466850"/>
            <a:ext cx="37623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86066" name="Rectangle 69"/>
          <p:cNvSpPr>
            <a:spLocks noChangeArrowheads="1"/>
          </p:cNvSpPr>
          <p:nvPr/>
        </p:nvSpPr>
        <p:spPr bwMode="auto">
          <a:xfrm>
            <a:off x="1214438" y="1603375"/>
            <a:ext cx="465137" cy="82550"/>
          </a:xfrm>
          <a:prstGeom prst="rect">
            <a:avLst/>
          </a:prstGeom>
          <a:solidFill>
            <a:schemeClr val="bg1"/>
          </a:solidFill>
          <a:ln w="12700">
            <a:solidFill>
              <a:schemeClr val="bg1"/>
            </a:solidFill>
            <a:miter lim="800000"/>
            <a:headEnd/>
            <a:tailEnd/>
          </a:ln>
        </p:spPr>
        <p:txBody>
          <a:bodyPr wrap="none" anchor="ctr"/>
          <a:lstStyle/>
          <a:p>
            <a:endParaRPr lang="en-US"/>
          </a:p>
        </p:txBody>
      </p:sp>
      <p:sp>
        <p:nvSpPr>
          <p:cNvPr id="86067" name="Rectangle 70"/>
          <p:cNvSpPr>
            <a:spLocks noChangeArrowheads="1"/>
          </p:cNvSpPr>
          <p:nvPr/>
        </p:nvSpPr>
        <p:spPr bwMode="auto">
          <a:xfrm>
            <a:off x="7559675" y="1584325"/>
            <a:ext cx="471488" cy="82550"/>
          </a:xfrm>
          <a:prstGeom prst="rect">
            <a:avLst/>
          </a:prstGeom>
          <a:solidFill>
            <a:schemeClr val="bg1"/>
          </a:solidFill>
          <a:ln w="12700">
            <a:solidFill>
              <a:schemeClr val="bg1"/>
            </a:solidFill>
            <a:miter lim="800000"/>
            <a:headEnd/>
            <a:tailEnd/>
          </a:ln>
        </p:spPr>
        <p:txBody>
          <a:bodyPr wrap="none" anchor="ctr"/>
          <a:lstStyle/>
          <a:p>
            <a:endParaRPr lang="en-US"/>
          </a:p>
        </p:txBody>
      </p:sp>
      <p:grpSp>
        <p:nvGrpSpPr>
          <p:cNvPr id="86068" name="Group 71"/>
          <p:cNvGrpSpPr>
            <a:grpSpLocks/>
          </p:cNvGrpSpPr>
          <p:nvPr/>
        </p:nvGrpSpPr>
        <p:grpSpPr bwMode="auto">
          <a:xfrm>
            <a:off x="4572000" y="2876550"/>
            <a:ext cx="1644650" cy="381000"/>
            <a:chOff x="3900" y="1920"/>
            <a:chExt cx="1164" cy="240"/>
          </a:xfrm>
        </p:grpSpPr>
        <p:sp>
          <p:nvSpPr>
            <p:cNvPr id="86103" name="Oval 72"/>
            <p:cNvSpPr>
              <a:spLocks noChangeArrowheads="1"/>
            </p:cNvSpPr>
            <p:nvPr/>
          </p:nvSpPr>
          <p:spPr bwMode="auto">
            <a:xfrm>
              <a:off x="3900" y="1920"/>
              <a:ext cx="1128" cy="240"/>
            </a:xfrm>
            <a:prstGeom prst="ellipse">
              <a:avLst/>
            </a:prstGeom>
            <a:solidFill>
              <a:schemeClr val="bg1"/>
            </a:solidFill>
            <a:ln w="9525">
              <a:solidFill>
                <a:schemeClr val="tx1"/>
              </a:solidFill>
              <a:round/>
              <a:headEnd/>
              <a:tailEnd/>
            </a:ln>
          </p:spPr>
          <p:txBody>
            <a:bodyPr wrap="none" anchor="ctr"/>
            <a:lstStyle/>
            <a:p>
              <a:endParaRPr lang="en-US"/>
            </a:p>
          </p:txBody>
        </p:sp>
        <p:sp>
          <p:nvSpPr>
            <p:cNvPr id="86104" name="Text Box 73"/>
            <p:cNvSpPr txBox="1">
              <a:spLocks noChangeAspect="1" noChangeArrowheads="1"/>
            </p:cNvSpPr>
            <p:nvPr/>
          </p:nvSpPr>
          <p:spPr bwMode="auto">
            <a:xfrm>
              <a:off x="4126" y="1948"/>
              <a:ext cx="938" cy="212"/>
            </a:xfrm>
            <a:prstGeom prst="rect">
              <a:avLst/>
            </a:prstGeom>
            <a:noFill/>
            <a:ln w="9525">
              <a:noFill/>
              <a:miter lim="800000"/>
              <a:headEnd/>
              <a:tailEnd/>
            </a:ln>
          </p:spPr>
          <p:txBody>
            <a:bodyPr>
              <a:spAutoFit/>
            </a:bodyPr>
            <a:lstStyle/>
            <a:p>
              <a:pPr eaLnBrk="0" hangingPunct="0"/>
              <a:r>
                <a:rPr lang="en-US" sz="1600" b="1">
                  <a:latin typeface="Times New Roman" pitchFamily="18" charset="0"/>
                </a:rPr>
                <a:t>pFL-EBOV</a:t>
              </a:r>
              <a:endParaRPr lang="en-US" sz="1600">
                <a:latin typeface="Times New Roman" pitchFamily="18" charset="0"/>
              </a:endParaRPr>
            </a:p>
          </p:txBody>
        </p:sp>
      </p:grpSp>
      <p:sp>
        <p:nvSpPr>
          <p:cNvPr id="86069" name="AutoShape 74"/>
          <p:cNvSpPr>
            <a:spLocks/>
          </p:cNvSpPr>
          <p:nvPr/>
        </p:nvSpPr>
        <p:spPr bwMode="auto">
          <a:xfrm rot="2858167">
            <a:off x="4390231" y="3731419"/>
            <a:ext cx="487363" cy="2657475"/>
          </a:xfrm>
          <a:prstGeom prst="rightBrace">
            <a:avLst>
              <a:gd name="adj1" fmla="val 45440"/>
              <a:gd name="adj2" fmla="val 49546"/>
            </a:avLst>
          </a:prstGeom>
          <a:noFill/>
          <a:ln w="38100">
            <a:solidFill>
              <a:schemeClr val="tx1"/>
            </a:solidFill>
            <a:round/>
            <a:headEnd/>
            <a:tailEnd/>
          </a:ln>
        </p:spPr>
        <p:txBody>
          <a:bodyPr wrap="none" anchor="ctr"/>
          <a:lstStyle/>
          <a:p>
            <a:endParaRPr lang="en-US"/>
          </a:p>
        </p:txBody>
      </p:sp>
      <p:sp>
        <p:nvSpPr>
          <p:cNvPr id="86070" name="Text Box 75"/>
          <p:cNvSpPr txBox="1">
            <a:spLocks noChangeAspect="1" noChangeArrowheads="1"/>
          </p:cNvSpPr>
          <p:nvPr/>
        </p:nvSpPr>
        <p:spPr bwMode="auto">
          <a:xfrm>
            <a:off x="4171950" y="4813300"/>
            <a:ext cx="298450"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L</a:t>
            </a:r>
            <a:endParaRPr lang="en-US" sz="2400">
              <a:latin typeface="Times New Roman" pitchFamily="18" charset="0"/>
            </a:endParaRPr>
          </a:p>
        </p:txBody>
      </p:sp>
      <p:sp>
        <p:nvSpPr>
          <p:cNvPr id="86071" name="Text Box 76"/>
          <p:cNvSpPr txBox="1">
            <a:spLocks noChangeAspect="1" noChangeArrowheads="1"/>
          </p:cNvSpPr>
          <p:nvPr/>
        </p:nvSpPr>
        <p:spPr bwMode="auto">
          <a:xfrm>
            <a:off x="3529013" y="5270500"/>
            <a:ext cx="368300"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35</a:t>
            </a:r>
            <a:endParaRPr lang="en-US" sz="2400">
              <a:latin typeface="Times New Roman" pitchFamily="18" charset="0"/>
            </a:endParaRPr>
          </a:p>
        </p:txBody>
      </p:sp>
      <p:sp>
        <p:nvSpPr>
          <p:cNvPr id="86072" name="Text Box 77"/>
          <p:cNvSpPr txBox="1">
            <a:spLocks noChangeAspect="1" noChangeArrowheads="1"/>
          </p:cNvSpPr>
          <p:nvPr/>
        </p:nvSpPr>
        <p:spPr bwMode="auto">
          <a:xfrm>
            <a:off x="3173413" y="5403850"/>
            <a:ext cx="436562"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NP</a:t>
            </a:r>
            <a:endParaRPr lang="en-US" sz="2400">
              <a:latin typeface="Times New Roman" pitchFamily="18" charset="0"/>
            </a:endParaRPr>
          </a:p>
        </p:txBody>
      </p:sp>
      <p:sp>
        <p:nvSpPr>
          <p:cNvPr id="86073" name="AutoShape 78"/>
          <p:cNvSpPr>
            <a:spLocks noChangeArrowheads="1"/>
          </p:cNvSpPr>
          <p:nvPr/>
        </p:nvSpPr>
        <p:spPr bwMode="auto">
          <a:xfrm rot="-807957">
            <a:off x="6470650" y="4800600"/>
            <a:ext cx="1135063" cy="514350"/>
          </a:xfrm>
          <a:prstGeom prst="rightArrow">
            <a:avLst>
              <a:gd name="adj1" fmla="val 40741"/>
              <a:gd name="adj2" fmla="val 68615"/>
            </a:avLst>
          </a:prstGeom>
          <a:solidFill>
            <a:schemeClr val="bg1"/>
          </a:solidFill>
          <a:ln w="9525">
            <a:solidFill>
              <a:schemeClr val="tx1"/>
            </a:solidFill>
            <a:miter lim="800000"/>
            <a:headEnd/>
            <a:tailEnd/>
          </a:ln>
        </p:spPr>
        <p:txBody>
          <a:bodyPr wrap="none" anchor="ctr"/>
          <a:lstStyle/>
          <a:p>
            <a:endParaRPr lang="en-US"/>
          </a:p>
        </p:txBody>
      </p:sp>
      <p:sp>
        <p:nvSpPr>
          <p:cNvPr id="86074" name="Text Box 79"/>
          <p:cNvSpPr txBox="1">
            <a:spLocks noChangeAspect="1" noChangeArrowheads="1"/>
          </p:cNvSpPr>
          <p:nvPr/>
        </p:nvSpPr>
        <p:spPr bwMode="auto">
          <a:xfrm>
            <a:off x="3584575" y="3295650"/>
            <a:ext cx="1003300" cy="641350"/>
          </a:xfrm>
          <a:prstGeom prst="rect">
            <a:avLst/>
          </a:prstGeom>
          <a:noFill/>
          <a:ln w="9525">
            <a:noFill/>
            <a:miter lim="800000"/>
            <a:headEnd/>
            <a:tailEnd/>
          </a:ln>
        </p:spPr>
        <p:txBody>
          <a:bodyPr wrap="none">
            <a:spAutoFit/>
          </a:bodyPr>
          <a:lstStyle/>
          <a:p>
            <a:pPr algn="ctr" eaLnBrk="0" hangingPunct="0"/>
            <a:r>
              <a:rPr lang="en-US" b="1">
                <a:solidFill>
                  <a:schemeClr val="bg1"/>
                </a:solidFill>
                <a:latin typeface="Times New Roman" pitchFamily="18" charset="0"/>
              </a:rPr>
              <a:t>BSR T7/5</a:t>
            </a:r>
          </a:p>
          <a:p>
            <a:pPr algn="ctr" eaLnBrk="0" hangingPunct="0"/>
            <a:r>
              <a:rPr lang="en-US" b="1">
                <a:solidFill>
                  <a:schemeClr val="bg1"/>
                </a:solidFill>
                <a:latin typeface="Times New Roman" pitchFamily="18" charset="0"/>
              </a:rPr>
              <a:t> cells</a:t>
            </a:r>
            <a:endParaRPr lang="en-US">
              <a:solidFill>
                <a:schemeClr val="bg1"/>
              </a:solidFill>
              <a:latin typeface="Times New Roman" pitchFamily="18" charset="0"/>
            </a:endParaRPr>
          </a:p>
        </p:txBody>
      </p:sp>
      <p:sp>
        <p:nvSpPr>
          <p:cNvPr id="86075" name="Text Box 80"/>
          <p:cNvSpPr txBox="1">
            <a:spLocks noChangeAspect="1" noChangeArrowheads="1"/>
          </p:cNvSpPr>
          <p:nvPr/>
        </p:nvSpPr>
        <p:spPr bwMode="auto">
          <a:xfrm rot="-2697968">
            <a:off x="4468813" y="4165600"/>
            <a:ext cx="1008062"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 vRNA</a:t>
            </a:r>
            <a:endParaRPr lang="en-US">
              <a:latin typeface="Times New Roman" pitchFamily="18" charset="0"/>
            </a:endParaRPr>
          </a:p>
        </p:txBody>
      </p:sp>
      <p:sp>
        <p:nvSpPr>
          <p:cNvPr id="86076" name="Line 81"/>
          <p:cNvSpPr>
            <a:spLocks noChangeShapeType="1"/>
          </p:cNvSpPr>
          <p:nvPr/>
        </p:nvSpPr>
        <p:spPr bwMode="auto">
          <a:xfrm flipH="1">
            <a:off x="5172075" y="3344863"/>
            <a:ext cx="320675" cy="495300"/>
          </a:xfrm>
          <a:prstGeom prst="line">
            <a:avLst/>
          </a:prstGeom>
          <a:noFill/>
          <a:ln w="28575">
            <a:solidFill>
              <a:schemeClr val="tx1"/>
            </a:solidFill>
            <a:round/>
            <a:headEnd/>
            <a:tailEnd type="triangle" w="med" len="med"/>
          </a:ln>
        </p:spPr>
        <p:txBody>
          <a:bodyPr wrap="none" anchor="ctr"/>
          <a:lstStyle/>
          <a:p>
            <a:endParaRPr lang="fr-FR"/>
          </a:p>
        </p:txBody>
      </p:sp>
      <p:sp>
        <p:nvSpPr>
          <p:cNvPr id="86077" name="Text Box 82"/>
          <p:cNvSpPr txBox="1">
            <a:spLocks noChangeAspect="1" noChangeArrowheads="1"/>
          </p:cNvSpPr>
          <p:nvPr/>
        </p:nvSpPr>
        <p:spPr bwMode="auto">
          <a:xfrm>
            <a:off x="4775200" y="5135563"/>
            <a:ext cx="277813"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3</a:t>
            </a:r>
          </a:p>
        </p:txBody>
      </p:sp>
      <p:sp>
        <p:nvSpPr>
          <p:cNvPr id="86078" name="Text Box 83"/>
          <p:cNvSpPr txBox="1">
            <a:spLocks noChangeAspect="1" noChangeArrowheads="1"/>
          </p:cNvSpPr>
          <p:nvPr/>
        </p:nvSpPr>
        <p:spPr bwMode="auto">
          <a:xfrm>
            <a:off x="5481638" y="5060950"/>
            <a:ext cx="277812"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4</a:t>
            </a:r>
            <a:endParaRPr lang="en-US" sz="2000">
              <a:latin typeface="Times New Roman" pitchFamily="18" charset="0"/>
            </a:endParaRPr>
          </a:p>
        </p:txBody>
      </p:sp>
      <p:sp>
        <p:nvSpPr>
          <p:cNvPr id="86079" name="Text Box 84"/>
          <p:cNvSpPr txBox="1">
            <a:spLocks noChangeAspect="1" noChangeArrowheads="1"/>
          </p:cNvSpPr>
          <p:nvPr/>
        </p:nvSpPr>
        <p:spPr bwMode="auto">
          <a:xfrm>
            <a:off x="5129213" y="3260725"/>
            <a:ext cx="276225"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1</a:t>
            </a:r>
          </a:p>
        </p:txBody>
      </p:sp>
      <p:sp>
        <p:nvSpPr>
          <p:cNvPr id="86080" name="Line 85"/>
          <p:cNvSpPr>
            <a:spLocks noChangeShapeType="1"/>
          </p:cNvSpPr>
          <p:nvPr/>
        </p:nvSpPr>
        <p:spPr bwMode="auto">
          <a:xfrm flipV="1">
            <a:off x="5070475" y="5340350"/>
            <a:ext cx="460375" cy="15875"/>
          </a:xfrm>
          <a:prstGeom prst="line">
            <a:avLst/>
          </a:prstGeom>
          <a:noFill/>
          <a:ln w="28575">
            <a:solidFill>
              <a:schemeClr val="tx1"/>
            </a:solidFill>
            <a:round/>
            <a:headEnd/>
            <a:tailEnd type="triangle" w="med" len="med"/>
          </a:ln>
        </p:spPr>
        <p:txBody>
          <a:bodyPr/>
          <a:lstStyle/>
          <a:p>
            <a:endParaRPr lang="fr-FR"/>
          </a:p>
        </p:txBody>
      </p:sp>
      <p:sp>
        <p:nvSpPr>
          <p:cNvPr id="86081" name="Line 86"/>
          <p:cNvSpPr>
            <a:spLocks noChangeShapeType="1"/>
          </p:cNvSpPr>
          <p:nvPr/>
        </p:nvSpPr>
        <p:spPr bwMode="auto">
          <a:xfrm flipV="1">
            <a:off x="5667375" y="4629150"/>
            <a:ext cx="0" cy="534988"/>
          </a:xfrm>
          <a:prstGeom prst="line">
            <a:avLst/>
          </a:prstGeom>
          <a:noFill/>
          <a:ln w="28575">
            <a:solidFill>
              <a:schemeClr val="tx1"/>
            </a:solidFill>
            <a:round/>
            <a:headEnd/>
            <a:tailEnd type="triangle" w="med" len="med"/>
          </a:ln>
        </p:spPr>
        <p:txBody>
          <a:bodyPr/>
          <a:lstStyle/>
          <a:p>
            <a:endParaRPr lang="fr-FR"/>
          </a:p>
        </p:txBody>
      </p:sp>
      <p:sp>
        <p:nvSpPr>
          <p:cNvPr id="86082" name="Text Box 87"/>
          <p:cNvSpPr txBox="1">
            <a:spLocks noChangeAspect="1" noChangeArrowheads="1"/>
          </p:cNvSpPr>
          <p:nvPr/>
        </p:nvSpPr>
        <p:spPr bwMode="auto">
          <a:xfrm>
            <a:off x="5516563" y="4235450"/>
            <a:ext cx="277812"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5</a:t>
            </a:r>
            <a:endParaRPr lang="en-US" sz="2000">
              <a:latin typeface="Times New Roman" pitchFamily="18" charset="0"/>
            </a:endParaRPr>
          </a:p>
        </p:txBody>
      </p:sp>
      <p:sp>
        <p:nvSpPr>
          <p:cNvPr id="86083" name="Text Box 88"/>
          <p:cNvSpPr txBox="1">
            <a:spLocks noChangeAspect="1" noChangeArrowheads="1"/>
          </p:cNvSpPr>
          <p:nvPr/>
        </p:nvSpPr>
        <p:spPr bwMode="auto">
          <a:xfrm rot="-2697968">
            <a:off x="5543550" y="5283200"/>
            <a:ext cx="958850"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 vRNA</a:t>
            </a:r>
          </a:p>
        </p:txBody>
      </p:sp>
      <p:sp>
        <p:nvSpPr>
          <p:cNvPr id="86084" name="Freeform 89"/>
          <p:cNvSpPr>
            <a:spLocks/>
          </p:cNvSpPr>
          <p:nvPr/>
        </p:nvSpPr>
        <p:spPr bwMode="auto">
          <a:xfrm rot="-352414">
            <a:off x="4460875" y="3827463"/>
            <a:ext cx="639763" cy="628650"/>
          </a:xfrm>
          <a:custGeom>
            <a:avLst/>
            <a:gdLst>
              <a:gd name="T0" fmla="*/ 0 w 324"/>
              <a:gd name="T1" fmla="*/ 2147483647 h 294"/>
              <a:gd name="T2" fmla="*/ 2147483647 w 324"/>
              <a:gd name="T3" fmla="*/ 2147483647 h 294"/>
              <a:gd name="T4" fmla="*/ 2147483647 w 324"/>
              <a:gd name="T5" fmla="*/ 2147483647 h 294"/>
              <a:gd name="T6" fmla="*/ 2147483647 w 324"/>
              <a:gd name="T7" fmla="*/ 2147483647 h 294"/>
              <a:gd name="T8" fmla="*/ 2147483647 w 324"/>
              <a:gd name="T9" fmla="*/ 2147483647 h 294"/>
              <a:gd name="T10" fmla="*/ 2147483647 w 324"/>
              <a:gd name="T11" fmla="*/ 2147483647 h 294"/>
              <a:gd name="T12" fmla="*/ 2147483647 w 324"/>
              <a:gd name="T13" fmla="*/ 2147483647 h 294"/>
              <a:gd name="T14" fmla="*/ 2147483647 w 324"/>
              <a:gd name="T15" fmla="*/ 0 h 294"/>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294"/>
              <a:gd name="T26" fmla="*/ 324 w 324"/>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294">
                <a:moveTo>
                  <a:pt x="0" y="294"/>
                </a:moveTo>
                <a:cubicBezTo>
                  <a:pt x="16" y="262"/>
                  <a:pt x="32" y="231"/>
                  <a:pt x="54" y="220"/>
                </a:cubicBezTo>
                <a:cubicBezTo>
                  <a:pt x="76" y="209"/>
                  <a:pt x="115" y="238"/>
                  <a:pt x="130" y="226"/>
                </a:cubicBezTo>
                <a:cubicBezTo>
                  <a:pt x="145" y="214"/>
                  <a:pt x="130" y="156"/>
                  <a:pt x="146" y="146"/>
                </a:cubicBezTo>
                <a:cubicBezTo>
                  <a:pt x="162" y="136"/>
                  <a:pt x="215" y="175"/>
                  <a:pt x="228" y="164"/>
                </a:cubicBezTo>
                <a:cubicBezTo>
                  <a:pt x="241" y="153"/>
                  <a:pt x="213" y="91"/>
                  <a:pt x="226" y="80"/>
                </a:cubicBezTo>
                <a:cubicBezTo>
                  <a:pt x="239" y="69"/>
                  <a:pt x="292" y="111"/>
                  <a:pt x="308" y="98"/>
                </a:cubicBezTo>
                <a:cubicBezTo>
                  <a:pt x="324" y="85"/>
                  <a:pt x="312" y="24"/>
                  <a:pt x="324" y="0"/>
                </a:cubicBezTo>
              </a:path>
            </a:pathLst>
          </a:custGeom>
          <a:noFill/>
          <a:ln w="38100">
            <a:solidFill>
              <a:schemeClr val="tx1"/>
            </a:solidFill>
            <a:round/>
            <a:headEnd/>
            <a:tailEnd/>
          </a:ln>
        </p:spPr>
        <p:txBody>
          <a:bodyPr/>
          <a:lstStyle/>
          <a:p>
            <a:endParaRPr lang="fr-FR"/>
          </a:p>
        </p:txBody>
      </p:sp>
      <p:sp>
        <p:nvSpPr>
          <p:cNvPr id="86085" name="Freeform 90"/>
          <p:cNvSpPr>
            <a:spLocks/>
          </p:cNvSpPr>
          <p:nvPr/>
        </p:nvSpPr>
        <p:spPr bwMode="auto">
          <a:xfrm rot="-352414">
            <a:off x="5565775" y="4957763"/>
            <a:ext cx="642938" cy="628650"/>
          </a:xfrm>
          <a:custGeom>
            <a:avLst/>
            <a:gdLst>
              <a:gd name="T0" fmla="*/ 0 w 324"/>
              <a:gd name="T1" fmla="*/ 2147483647 h 294"/>
              <a:gd name="T2" fmla="*/ 2147483647 w 324"/>
              <a:gd name="T3" fmla="*/ 2147483647 h 294"/>
              <a:gd name="T4" fmla="*/ 2147483647 w 324"/>
              <a:gd name="T5" fmla="*/ 2147483647 h 294"/>
              <a:gd name="T6" fmla="*/ 2147483647 w 324"/>
              <a:gd name="T7" fmla="*/ 2147483647 h 294"/>
              <a:gd name="T8" fmla="*/ 2147483647 w 324"/>
              <a:gd name="T9" fmla="*/ 2147483647 h 294"/>
              <a:gd name="T10" fmla="*/ 2147483647 w 324"/>
              <a:gd name="T11" fmla="*/ 2147483647 h 294"/>
              <a:gd name="T12" fmla="*/ 2147483647 w 324"/>
              <a:gd name="T13" fmla="*/ 2147483647 h 294"/>
              <a:gd name="T14" fmla="*/ 2147483647 w 324"/>
              <a:gd name="T15" fmla="*/ 0 h 294"/>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294"/>
              <a:gd name="T26" fmla="*/ 324 w 324"/>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294">
                <a:moveTo>
                  <a:pt x="0" y="294"/>
                </a:moveTo>
                <a:cubicBezTo>
                  <a:pt x="16" y="262"/>
                  <a:pt x="32" y="231"/>
                  <a:pt x="54" y="220"/>
                </a:cubicBezTo>
                <a:cubicBezTo>
                  <a:pt x="76" y="209"/>
                  <a:pt x="115" y="238"/>
                  <a:pt x="130" y="226"/>
                </a:cubicBezTo>
                <a:cubicBezTo>
                  <a:pt x="145" y="214"/>
                  <a:pt x="130" y="156"/>
                  <a:pt x="146" y="146"/>
                </a:cubicBezTo>
                <a:cubicBezTo>
                  <a:pt x="162" y="136"/>
                  <a:pt x="215" y="175"/>
                  <a:pt x="228" y="164"/>
                </a:cubicBezTo>
                <a:cubicBezTo>
                  <a:pt x="241" y="153"/>
                  <a:pt x="213" y="91"/>
                  <a:pt x="226" y="80"/>
                </a:cubicBezTo>
                <a:cubicBezTo>
                  <a:pt x="239" y="69"/>
                  <a:pt x="292" y="111"/>
                  <a:pt x="308" y="98"/>
                </a:cubicBezTo>
                <a:cubicBezTo>
                  <a:pt x="324" y="85"/>
                  <a:pt x="312" y="24"/>
                  <a:pt x="324" y="0"/>
                </a:cubicBezTo>
              </a:path>
            </a:pathLst>
          </a:custGeom>
          <a:noFill/>
          <a:ln w="38100">
            <a:solidFill>
              <a:schemeClr val="tx1"/>
            </a:solidFill>
            <a:round/>
            <a:headEnd/>
            <a:tailEnd/>
          </a:ln>
        </p:spPr>
        <p:txBody>
          <a:bodyPr/>
          <a:lstStyle/>
          <a:p>
            <a:endParaRPr lang="fr-FR"/>
          </a:p>
        </p:txBody>
      </p:sp>
      <p:sp>
        <p:nvSpPr>
          <p:cNvPr id="86086" name="Line 91"/>
          <p:cNvSpPr>
            <a:spLocks noChangeShapeType="1"/>
          </p:cNvSpPr>
          <p:nvPr/>
        </p:nvSpPr>
        <p:spPr bwMode="auto">
          <a:xfrm flipH="1">
            <a:off x="5002213" y="4638675"/>
            <a:ext cx="541337" cy="600075"/>
          </a:xfrm>
          <a:prstGeom prst="line">
            <a:avLst/>
          </a:prstGeom>
          <a:noFill/>
          <a:ln w="28575">
            <a:solidFill>
              <a:schemeClr val="tx1"/>
            </a:solidFill>
            <a:round/>
            <a:headEnd/>
            <a:tailEnd type="triangle" w="med" len="med"/>
          </a:ln>
        </p:spPr>
        <p:txBody>
          <a:bodyPr/>
          <a:lstStyle/>
          <a:p>
            <a:endParaRPr lang="fr-FR"/>
          </a:p>
        </p:txBody>
      </p:sp>
      <p:sp>
        <p:nvSpPr>
          <p:cNvPr id="86087" name="Text Box 92"/>
          <p:cNvSpPr txBox="1">
            <a:spLocks noChangeAspect="1" noChangeArrowheads="1"/>
          </p:cNvSpPr>
          <p:nvPr/>
        </p:nvSpPr>
        <p:spPr bwMode="auto">
          <a:xfrm>
            <a:off x="6329363" y="4603750"/>
            <a:ext cx="277812" cy="396875"/>
          </a:xfrm>
          <a:prstGeom prst="rect">
            <a:avLst/>
          </a:prstGeom>
          <a:noFill/>
          <a:ln w="9525">
            <a:noFill/>
            <a:miter lim="800000"/>
            <a:headEnd/>
            <a:tailEnd/>
          </a:ln>
        </p:spPr>
        <p:txBody>
          <a:bodyPr>
            <a:spAutoFit/>
          </a:bodyPr>
          <a:lstStyle/>
          <a:p>
            <a:pPr eaLnBrk="0" hangingPunct="0"/>
            <a:r>
              <a:rPr lang="en-US" sz="2000" b="1">
                <a:latin typeface="Times New Roman" pitchFamily="18" charset="0"/>
              </a:rPr>
              <a:t>6</a:t>
            </a:r>
            <a:endParaRPr lang="en-US" sz="2000">
              <a:latin typeface="Times New Roman" pitchFamily="18" charset="0"/>
            </a:endParaRPr>
          </a:p>
        </p:txBody>
      </p:sp>
      <p:sp>
        <p:nvSpPr>
          <p:cNvPr id="86088" name="Text Box 93"/>
          <p:cNvSpPr txBox="1">
            <a:spLocks noChangeAspect="1" noChangeArrowheads="1"/>
          </p:cNvSpPr>
          <p:nvPr/>
        </p:nvSpPr>
        <p:spPr bwMode="auto">
          <a:xfrm rot="-2697968">
            <a:off x="5694363" y="3803650"/>
            <a:ext cx="1006475" cy="366713"/>
          </a:xfrm>
          <a:prstGeom prst="rect">
            <a:avLst/>
          </a:prstGeom>
          <a:noFill/>
          <a:ln w="9525">
            <a:noFill/>
            <a:miter lim="800000"/>
            <a:headEnd/>
            <a:tailEnd/>
          </a:ln>
        </p:spPr>
        <p:txBody>
          <a:bodyPr wrap="none">
            <a:spAutoFit/>
          </a:bodyPr>
          <a:lstStyle/>
          <a:p>
            <a:pPr eaLnBrk="0" hangingPunct="0"/>
            <a:r>
              <a:rPr lang="en-US" b="1">
                <a:latin typeface="Times New Roman" pitchFamily="18" charset="0"/>
              </a:rPr>
              <a:t>(+) vRNA</a:t>
            </a:r>
          </a:p>
        </p:txBody>
      </p:sp>
      <p:sp>
        <p:nvSpPr>
          <p:cNvPr id="86089" name="Freeform 94"/>
          <p:cNvSpPr>
            <a:spLocks/>
          </p:cNvSpPr>
          <p:nvPr/>
        </p:nvSpPr>
        <p:spPr bwMode="auto">
          <a:xfrm rot="-352414">
            <a:off x="5680075" y="3471863"/>
            <a:ext cx="639763" cy="628650"/>
          </a:xfrm>
          <a:custGeom>
            <a:avLst/>
            <a:gdLst>
              <a:gd name="T0" fmla="*/ 0 w 324"/>
              <a:gd name="T1" fmla="*/ 2147483647 h 294"/>
              <a:gd name="T2" fmla="*/ 2147483647 w 324"/>
              <a:gd name="T3" fmla="*/ 2147483647 h 294"/>
              <a:gd name="T4" fmla="*/ 2147483647 w 324"/>
              <a:gd name="T5" fmla="*/ 2147483647 h 294"/>
              <a:gd name="T6" fmla="*/ 2147483647 w 324"/>
              <a:gd name="T7" fmla="*/ 2147483647 h 294"/>
              <a:gd name="T8" fmla="*/ 2147483647 w 324"/>
              <a:gd name="T9" fmla="*/ 2147483647 h 294"/>
              <a:gd name="T10" fmla="*/ 2147483647 w 324"/>
              <a:gd name="T11" fmla="*/ 2147483647 h 294"/>
              <a:gd name="T12" fmla="*/ 2147483647 w 324"/>
              <a:gd name="T13" fmla="*/ 2147483647 h 294"/>
              <a:gd name="T14" fmla="*/ 2147483647 w 324"/>
              <a:gd name="T15" fmla="*/ 0 h 294"/>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294"/>
              <a:gd name="T26" fmla="*/ 324 w 324"/>
              <a:gd name="T27" fmla="*/ 294 h 2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294">
                <a:moveTo>
                  <a:pt x="0" y="294"/>
                </a:moveTo>
                <a:cubicBezTo>
                  <a:pt x="16" y="262"/>
                  <a:pt x="32" y="231"/>
                  <a:pt x="54" y="220"/>
                </a:cubicBezTo>
                <a:cubicBezTo>
                  <a:pt x="76" y="209"/>
                  <a:pt x="115" y="238"/>
                  <a:pt x="130" y="226"/>
                </a:cubicBezTo>
                <a:cubicBezTo>
                  <a:pt x="145" y="214"/>
                  <a:pt x="130" y="156"/>
                  <a:pt x="146" y="146"/>
                </a:cubicBezTo>
                <a:cubicBezTo>
                  <a:pt x="162" y="136"/>
                  <a:pt x="215" y="175"/>
                  <a:pt x="228" y="164"/>
                </a:cubicBezTo>
                <a:cubicBezTo>
                  <a:pt x="241" y="153"/>
                  <a:pt x="213" y="91"/>
                  <a:pt x="226" y="80"/>
                </a:cubicBezTo>
                <a:cubicBezTo>
                  <a:pt x="239" y="69"/>
                  <a:pt x="292" y="111"/>
                  <a:pt x="308" y="98"/>
                </a:cubicBezTo>
                <a:cubicBezTo>
                  <a:pt x="324" y="85"/>
                  <a:pt x="312" y="24"/>
                  <a:pt x="324" y="0"/>
                </a:cubicBezTo>
              </a:path>
            </a:pathLst>
          </a:custGeom>
          <a:noFill/>
          <a:ln w="38100">
            <a:solidFill>
              <a:schemeClr val="tx1"/>
            </a:solidFill>
            <a:round/>
            <a:headEnd/>
            <a:tailEnd/>
          </a:ln>
        </p:spPr>
        <p:txBody>
          <a:bodyPr/>
          <a:lstStyle/>
          <a:p>
            <a:endParaRPr lang="fr-FR"/>
          </a:p>
        </p:txBody>
      </p:sp>
      <p:sp>
        <p:nvSpPr>
          <p:cNvPr id="86090" name="Line 95"/>
          <p:cNvSpPr>
            <a:spLocks noChangeAspect="1" noChangeShapeType="1"/>
          </p:cNvSpPr>
          <p:nvPr/>
        </p:nvSpPr>
        <p:spPr bwMode="auto">
          <a:xfrm>
            <a:off x="2746375" y="4073525"/>
            <a:ext cx="0" cy="508000"/>
          </a:xfrm>
          <a:prstGeom prst="line">
            <a:avLst/>
          </a:prstGeom>
          <a:noFill/>
          <a:ln w="28575">
            <a:solidFill>
              <a:schemeClr val="tx1"/>
            </a:solidFill>
            <a:round/>
            <a:headEnd/>
            <a:tailEnd type="triangle" w="med" len="med"/>
          </a:ln>
        </p:spPr>
        <p:txBody>
          <a:bodyPr wrap="none" anchor="ctr"/>
          <a:lstStyle/>
          <a:p>
            <a:endParaRPr lang="fr-FR"/>
          </a:p>
        </p:txBody>
      </p:sp>
      <p:sp>
        <p:nvSpPr>
          <p:cNvPr id="86091" name="Line 96"/>
          <p:cNvSpPr>
            <a:spLocks noChangeAspect="1" noChangeShapeType="1"/>
          </p:cNvSpPr>
          <p:nvPr/>
        </p:nvSpPr>
        <p:spPr bwMode="auto">
          <a:xfrm>
            <a:off x="2425700" y="4781550"/>
            <a:ext cx="601663" cy="0"/>
          </a:xfrm>
          <a:prstGeom prst="line">
            <a:avLst/>
          </a:prstGeom>
          <a:noFill/>
          <a:ln w="38100">
            <a:solidFill>
              <a:schemeClr val="tx1"/>
            </a:solidFill>
            <a:round/>
            <a:headEnd/>
            <a:tailEnd/>
          </a:ln>
        </p:spPr>
        <p:txBody>
          <a:bodyPr wrap="none" anchor="ctr"/>
          <a:lstStyle/>
          <a:p>
            <a:endParaRPr lang="fr-FR"/>
          </a:p>
        </p:txBody>
      </p:sp>
      <p:sp>
        <p:nvSpPr>
          <p:cNvPr id="86092" name="Text Box 97"/>
          <p:cNvSpPr txBox="1">
            <a:spLocks noChangeAspect="1" noChangeArrowheads="1"/>
          </p:cNvSpPr>
          <p:nvPr/>
        </p:nvSpPr>
        <p:spPr bwMode="auto">
          <a:xfrm>
            <a:off x="3013075" y="4592638"/>
            <a:ext cx="833438" cy="336550"/>
          </a:xfrm>
          <a:prstGeom prst="rect">
            <a:avLst/>
          </a:prstGeom>
          <a:noFill/>
          <a:ln w="9525">
            <a:noFill/>
            <a:miter lim="800000"/>
            <a:headEnd/>
            <a:tailEnd/>
          </a:ln>
        </p:spPr>
        <p:txBody>
          <a:bodyPr wrap="none">
            <a:spAutoFit/>
          </a:bodyPr>
          <a:lstStyle/>
          <a:p>
            <a:pPr eaLnBrk="0" hangingPunct="0"/>
            <a:r>
              <a:rPr lang="en-US" sz="1600" b="1">
                <a:latin typeface="Times New Roman" pitchFamily="18" charset="0"/>
              </a:rPr>
              <a:t>mRNA`s</a:t>
            </a:r>
            <a:endParaRPr lang="en-US" sz="1600">
              <a:latin typeface="Times New Roman" pitchFamily="18" charset="0"/>
            </a:endParaRPr>
          </a:p>
        </p:txBody>
      </p:sp>
      <p:sp>
        <p:nvSpPr>
          <p:cNvPr id="86093" name="Text Box 98"/>
          <p:cNvSpPr txBox="1">
            <a:spLocks noChangeAspect="1" noChangeArrowheads="1"/>
          </p:cNvSpPr>
          <p:nvPr/>
        </p:nvSpPr>
        <p:spPr bwMode="auto">
          <a:xfrm>
            <a:off x="2406650" y="4075113"/>
            <a:ext cx="276225"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1</a:t>
            </a:r>
          </a:p>
        </p:txBody>
      </p:sp>
      <p:grpSp>
        <p:nvGrpSpPr>
          <p:cNvPr id="86094" name="Group 99"/>
          <p:cNvGrpSpPr>
            <a:grpSpLocks/>
          </p:cNvGrpSpPr>
          <p:nvPr/>
        </p:nvGrpSpPr>
        <p:grpSpPr bwMode="auto">
          <a:xfrm>
            <a:off x="2746375" y="4927600"/>
            <a:ext cx="736600" cy="320675"/>
            <a:chOff x="1801" y="3236"/>
            <a:chExt cx="320" cy="138"/>
          </a:xfrm>
        </p:grpSpPr>
        <p:sp>
          <p:nvSpPr>
            <p:cNvPr id="86101" name="Line 100"/>
            <p:cNvSpPr>
              <a:spLocks noChangeShapeType="1"/>
            </p:cNvSpPr>
            <p:nvPr/>
          </p:nvSpPr>
          <p:spPr bwMode="auto">
            <a:xfrm>
              <a:off x="1801" y="3374"/>
              <a:ext cx="320" cy="0"/>
            </a:xfrm>
            <a:prstGeom prst="line">
              <a:avLst/>
            </a:prstGeom>
            <a:noFill/>
            <a:ln w="28575">
              <a:solidFill>
                <a:schemeClr val="tx1"/>
              </a:solidFill>
              <a:round/>
              <a:headEnd/>
              <a:tailEnd type="triangle" w="med" len="med"/>
            </a:ln>
          </p:spPr>
          <p:txBody>
            <a:bodyPr/>
            <a:lstStyle/>
            <a:p>
              <a:endParaRPr lang="fr-FR"/>
            </a:p>
          </p:txBody>
        </p:sp>
        <p:sp>
          <p:nvSpPr>
            <p:cNvPr id="86102" name="Line 101"/>
            <p:cNvSpPr>
              <a:spLocks noChangeShapeType="1"/>
            </p:cNvSpPr>
            <p:nvPr/>
          </p:nvSpPr>
          <p:spPr bwMode="auto">
            <a:xfrm>
              <a:off x="1801" y="3236"/>
              <a:ext cx="0" cy="138"/>
            </a:xfrm>
            <a:prstGeom prst="line">
              <a:avLst/>
            </a:prstGeom>
            <a:noFill/>
            <a:ln w="28575">
              <a:solidFill>
                <a:schemeClr val="tx1"/>
              </a:solidFill>
              <a:round/>
              <a:headEnd/>
              <a:tailEnd/>
            </a:ln>
          </p:spPr>
          <p:txBody>
            <a:bodyPr/>
            <a:lstStyle/>
            <a:p>
              <a:endParaRPr lang="fr-FR"/>
            </a:p>
          </p:txBody>
        </p:sp>
      </p:grpSp>
      <p:sp>
        <p:nvSpPr>
          <p:cNvPr id="86095" name="Text Box 102"/>
          <p:cNvSpPr txBox="1">
            <a:spLocks noChangeAspect="1" noChangeArrowheads="1"/>
          </p:cNvSpPr>
          <p:nvPr/>
        </p:nvSpPr>
        <p:spPr bwMode="auto">
          <a:xfrm>
            <a:off x="2451100" y="4879975"/>
            <a:ext cx="277813" cy="396875"/>
          </a:xfrm>
          <a:prstGeom prst="rect">
            <a:avLst/>
          </a:prstGeom>
          <a:noFill/>
          <a:ln w="9525">
            <a:noFill/>
            <a:miter lim="800000"/>
            <a:headEnd/>
            <a:tailEnd/>
          </a:ln>
        </p:spPr>
        <p:txBody>
          <a:bodyPr wrap="none">
            <a:spAutoFit/>
          </a:bodyPr>
          <a:lstStyle/>
          <a:p>
            <a:pPr eaLnBrk="0" hangingPunct="0"/>
            <a:r>
              <a:rPr lang="en-US" sz="2000" b="1">
                <a:latin typeface="Times New Roman" pitchFamily="18" charset="0"/>
              </a:rPr>
              <a:t>2</a:t>
            </a:r>
          </a:p>
        </p:txBody>
      </p:sp>
      <p:sp>
        <p:nvSpPr>
          <p:cNvPr id="86096" name="Oval 103"/>
          <p:cNvSpPr>
            <a:spLocks noChangeAspect="1" noChangeArrowheads="1"/>
          </p:cNvSpPr>
          <p:nvPr/>
        </p:nvSpPr>
        <p:spPr bwMode="auto">
          <a:xfrm>
            <a:off x="5556250" y="3333750"/>
            <a:ext cx="390525" cy="274638"/>
          </a:xfrm>
          <a:prstGeom prst="ellipse">
            <a:avLst/>
          </a:prstGeom>
          <a:solidFill>
            <a:srgbClr val="000099"/>
          </a:solidFill>
          <a:ln w="9525">
            <a:solidFill>
              <a:srgbClr val="F2FA52"/>
            </a:solidFill>
            <a:round/>
            <a:headEnd/>
            <a:tailEnd/>
          </a:ln>
        </p:spPr>
        <p:txBody>
          <a:bodyPr wrap="none" anchor="ctr"/>
          <a:lstStyle/>
          <a:p>
            <a:pPr algn="ctr" eaLnBrk="0" hangingPunct="0"/>
            <a:r>
              <a:rPr lang="en-US" b="1">
                <a:solidFill>
                  <a:schemeClr val="bg1"/>
                </a:solidFill>
                <a:latin typeface="Times New Roman" pitchFamily="18" charset="0"/>
              </a:rPr>
              <a:t>T7</a:t>
            </a:r>
          </a:p>
        </p:txBody>
      </p:sp>
      <p:sp>
        <p:nvSpPr>
          <p:cNvPr id="86097" name="Oval 104"/>
          <p:cNvSpPr>
            <a:spLocks noChangeAspect="1" noChangeArrowheads="1"/>
          </p:cNvSpPr>
          <p:nvPr/>
        </p:nvSpPr>
        <p:spPr bwMode="auto">
          <a:xfrm>
            <a:off x="2916238" y="3870325"/>
            <a:ext cx="390525" cy="274638"/>
          </a:xfrm>
          <a:prstGeom prst="ellipse">
            <a:avLst/>
          </a:prstGeom>
          <a:solidFill>
            <a:srgbClr val="000099"/>
          </a:solidFill>
          <a:ln w="9525">
            <a:solidFill>
              <a:srgbClr val="F2FA52"/>
            </a:solidFill>
            <a:round/>
            <a:headEnd/>
            <a:tailEnd/>
          </a:ln>
        </p:spPr>
        <p:txBody>
          <a:bodyPr wrap="none" anchor="ctr"/>
          <a:lstStyle/>
          <a:p>
            <a:pPr algn="ctr" eaLnBrk="0" hangingPunct="0"/>
            <a:r>
              <a:rPr lang="en-US" b="1">
                <a:solidFill>
                  <a:schemeClr val="bg1"/>
                </a:solidFill>
                <a:latin typeface="Times New Roman" pitchFamily="18" charset="0"/>
              </a:rPr>
              <a:t>T7</a:t>
            </a:r>
          </a:p>
        </p:txBody>
      </p:sp>
      <p:sp>
        <p:nvSpPr>
          <p:cNvPr id="86098" name="Oval 105"/>
          <p:cNvSpPr>
            <a:spLocks noChangeAspect="1" noChangeArrowheads="1"/>
          </p:cNvSpPr>
          <p:nvPr/>
        </p:nvSpPr>
        <p:spPr bwMode="auto">
          <a:xfrm>
            <a:off x="4787900" y="3429000"/>
            <a:ext cx="388938" cy="274638"/>
          </a:xfrm>
          <a:prstGeom prst="ellipse">
            <a:avLst/>
          </a:prstGeom>
          <a:solidFill>
            <a:srgbClr val="000099"/>
          </a:solidFill>
          <a:ln w="9525">
            <a:solidFill>
              <a:srgbClr val="F2FA52"/>
            </a:solidFill>
            <a:round/>
            <a:headEnd/>
            <a:tailEnd/>
          </a:ln>
        </p:spPr>
        <p:txBody>
          <a:bodyPr wrap="none" anchor="ctr"/>
          <a:lstStyle/>
          <a:p>
            <a:pPr algn="ctr" eaLnBrk="0" hangingPunct="0"/>
            <a:r>
              <a:rPr lang="en-US" b="1">
                <a:solidFill>
                  <a:schemeClr val="bg1"/>
                </a:solidFill>
                <a:latin typeface="Times New Roman" pitchFamily="18" charset="0"/>
              </a:rPr>
              <a:t>T7</a:t>
            </a:r>
          </a:p>
        </p:txBody>
      </p:sp>
      <p:sp>
        <p:nvSpPr>
          <p:cNvPr id="86099" name="Oval 106"/>
          <p:cNvSpPr>
            <a:spLocks noChangeAspect="1" noChangeArrowheads="1"/>
          </p:cNvSpPr>
          <p:nvPr/>
        </p:nvSpPr>
        <p:spPr bwMode="auto">
          <a:xfrm>
            <a:off x="3295650" y="4144963"/>
            <a:ext cx="390525" cy="274637"/>
          </a:xfrm>
          <a:prstGeom prst="ellipse">
            <a:avLst/>
          </a:prstGeom>
          <a:solidFill>
            <a:srgbClr val="000099"/>
          </a:solidFill>
          <a:ln w="9525">
            <a:solidFill>
              <a:srgbClr val="F2FA52"/>
            </a:solidFill>
            <a:round/>
            <a:headEnd/>
            <a:tailEnd/>
          </a:ln>
        </p:spPr>
        <p:txBody>
          <a:bodyPr wrap="none" anchor="ctr"/>
          <a:lstStyle/>
          <a:p>
            <a:pPr algn="ctr" eaLnBrk="0" hangingPunct="0"/>
            <a:r>
              <a:rPr lang="en-US" b="1">
                <a:solidFill>
                  <a:schemeClr val="bg1"/>
                </a:solidFill>
                <a:latin typeface="Times New Roman" pitchFamily="18" charset="0"/>
              </a:rPr>
              <a:t>T7</a:t>
            </a:r>
          </a:p>
        </p:txBody>
      </p:sp>
      <p:pic>
        <p:nvPicPr>
          <p:cNvPr id="86100" name="Picture 107" descr="40_2571"/>
          <p:cNvPicPr>
            <a:picLocks noChangeAspect="1" noChangeArrowheads="1"/>
          </p:cNvPicPr>
          <p:nvPr/>
        </p:nvPicPr>
        <p:blipFill>
          <a:blip r:embed="rId3">
            <a:lum bright="-36000" contrast="24000"/>
          </a:blip>
          <a:srcRect l="10056" t="14395" r="6145" b="8061"/>
          <a:stretch>
            <a:fillRect/>
          </a:stretch>
        </p:blipFill>
        <p:spPr bwMode="auto">
          <a:xfrm>
            <a:off x="7980363" y="4179888"/>
            <a:ext cx="635000" cy="641350"/>
          </a:xfrm>
          <a:prstGeom prst="rect">
            <a:avLst/>
          </a:prstGeom>
          <a:noFill/>
          <a:ln w="19050">
            <a:solidFill>
              <a:schemeClr val="bg1"/>
            </a:solidFill>
            <a:miter lim="800000"/>
            <a:headEnd/>
            <a:tailEnd/>
          </a:ln>
        </p:spPr>
      </p:pic>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Line 2"/>
          <p:cNvSpPr>
            <a:spLocks noChangeShapeType="1"/>
          </p:cNvSpPr>
          <p:nvPr/>
        </p:nvSpPr>
        <p:spPr bwMode="auto">
          <a:xfrm>
            <a:off x="1898650" y="1524000"/>
            <a:ext cx="5210175" cy="0"/>
          </a:xfrm>
          <a:prstGeom prst="line">
            <a:avLst/>
          </a:prstGeom>
          <a:noFill/>
          <a:ln w="9525">
            <a:solidFill>
              <a:schemeClr val="tx1"/>
            </a:solidFill>
            <a:round/>
            <a:headEnd/>
            <a:tailEnd/>
          </a:ln>
        </p:spPr>
        <p:txBody>
          <a:bodyPr wrap="none" anchor="ctr"/>
          <a:lstStyle/>
          <a:p>
            <a:endParaRPr lang="fr-FR"/>
          </a:p>
        </p:txBody>
      </p:sp>
      <p:sp>
        <p:nvSpPr>
          <p:cNvPr id="87043" name="Freeform 3"/>
          <p:cNvSpPr>
            <a:spLocks/>
          </p:cNvSpPr>
          <p:nvPr/>
        </p:nvSpPr>
        <p:spPr bwMode="auto">
          <a:xfrm rot="9211493">
            <a:off x="2089150" y="2112963"/>
            <a:ext cx="4276725" cy="3930650"/>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7044" name="Oval 4"/>
          <p:cNvSpPr>
            <a:spLocks noChangeAspect="1" noChangeArrowheads="1"/>
          </p:cNvSpPr>
          <p:nvPr/>
        </p:nvSpPr>
        <p:spPr bwMode="auto">
          <a:xfrm>
            <a:off x="1127125" y="2882900"/>
            <a:ext cx="266700" cy="336550"/>
          </a:xfrm>
          <a:prstGeom prst="ellipse">
            <a:avLst/>
          </a:prstGeom>
          <a:solidFill>
            <a:schemeClr val="bg1"/>
          </a:solidFill>
          <a:ln w="28575">
            <a:solidFill>
              <a:schemeClr val="tx1"/>
            </a:solidFill>
            <a:round/>
            <a:headEnd/>
            <a:tailEnd/>
          </a:ln>
        </p:spPr>
        <p:txBody>
          <a:bodyPr wrap="none" anchor="ctr"/>
          <a:lstStyle/>
          <a:p>
            <a:endParaRPr lang="fr-FR"/>
          </a:p>
        </p:txBody>
      </p:sp>
      <p:sp>
        <p:nvSpPr>
          <p:cNvPr id="87045" name="Oval 5"/>
          <p:cNvSpPr>
            <a:spLocks noChangeAspect="1" noChangeArrowheads="1"/>
          </p:cNvSpPr>
          <p:nvPr/>
        </p:nvSpPr>
        <p:spPr bwMode="auto">
          <a:xfrm>
            <a:off x="1127125" y="3294063"/>
            <a:ext cx="266700" cy="338137"/>
          </a:xfrm>
          <a:prstGeom prst="ellipse">
            <a:avLst/>
          </a:prstGeom>
          <a:solidFill>
            <a:schemeClr val="bg1"/>
          </a:solidFill>
          <a:ln w="28575">
            <a:solidFill>
              <a:schemeClr val="tx1"/>
            </a:solidFill>
            <a:round/>
            <a:headEnd/>
            <a:tailEnd/>
          </a:ln>
        </p:spPr>
        <p:txBody>
          <a:bodyPr wrap="none" anchor="ctr"/>
          <a:lstStyle/>
          <a:p>
            <a:endParaRPr lang="fr-FR"/>
          </a:p>
        </p:txBody>
      </p:sp>
      <p:sp>
        <p:nvSpPr>
          <p:cNvPr id="87046" name="Text Box 6"/>
          <p:cNvSpPr txBox="1">
            <a:spLocks noChangeAspect="1" noChangeArrowheads="1"/>
          </p:cNvSpPr>
          <p:nvPr/>
        </p:nvSpPr>
        <p:spPr bwMode="auto">
          <a:xfrm>
            <a:off x="1055688" y="2897188"/>
            <a:ext cx="468312" cy="338137"/>
          </a:xfrm>
          <a:prstGeom prst="rect">
            <a:avLst/>
          </a:prstGeom>
          <a:noFill/>
          <a:ln w="9525">
            <a:noFill/>
            <a:miter lim="800000"/>
            <a:headEnd/>
            <a:tailEnd/>
          </a:ln>
        </p:spPr>
        <p:txBody>
          <a:bodyPr wrap="none">
            <a:spAutoFit/>
          </a:bodyPr>
          <a:lstStyle/>
          <a:p>
            <a:r>
              <a:rPr lang="en-US" sz="1600" b="1"/>
              <a:t>NP</a:t>
            </a:r>
            <a:endParaRPr lang="en-US" sz="1600"/>
          </a:p>
        </p:txBody>
      </p:sp>
      <p:sp>
        <p:nvSpPr>
          <p:cNvPr id="87047" name="Text Box 7"/>
          <p:cNvSpPr txBox="1">
            <a:spLocks noChangeAspect="1" noChangeArrowheads="1"/>
          </p:cNvSpPr>
          <p:nvPr/>
        </p:nvSpPr>
        <p:spPr bwMode="auto">
          <a:xfrm>
            <a:off x="1104900" y="3311525"/>
            <a:ext cx="412750" cy="338138"/>
          </a:xfrm>
          <a:prstGeom prst="rect">
            <a:avLst/>
          </a:prstGeom>
          <a:noFill/>
          <a:ln w="9525">
            <a:noFill/>
            <a:miter lim="800000"/>
            <a:headEnd/>
            <a:tailEnd/>
          </a:ln>
        </p:spPr>
        <p:txBody>
          <a:bodyPr wrap="none">
            <a:spAutoFit/>
          </a:bodyPr>
          <a:lstStyle/>
          <a:p>
            <a:r>
              <a:rPr lang="en-US" sz="1600" b="1"/>
              <a:t>35</a:t>
            </a:r>
            <a:endParaRPr lang="en-US" sz="1600"/>
          </a:p>
        </p:txBody>
      </p:sp>
      <p:grpSp>
        <p:nvGrpSpPr>
          <p:cNvPr id="87048" name="Group 8"/>
          <p:cNvGrpSpPr>
            <a:grpSpLocks/>
          </p:cNvGrpSpPr>
          <p:nvPr/>
        </p:nvGrpSpPr>
        <p:grpSpPr bwMode="auto">
          <a:xfrm>
            <a:off x="1127125" y="4111625"/>
            <a:ext cx="333375" cy="341313"/>
            <a:chOff x="539" y="2334"/>
            <a:chExt cx="265" cy="215"/>
          </a:xfrm>
        </p:grpSpPr>
        <p:sp>
          <p:nvSpPr>
            <p:cNvPr id="87138" name="Oval 9"/>
            <p:cNvSpPr>
              <a:spLocks noChangeAspect="1" noChangeArrowheads="1"/>
            </p:cNvSpPr>
            <p:nvPr/>
          </p:nvSpPr>
          <p:spPr bwMode="auto">
            <a:xfrm>
              <a:off x="539" y="2334"/>
              <a:ext cx="213"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39" name="Text Box 10"/>
            <p:cNvSpPr txBox="1">
              <a:spLocks noChangeAspect="1" noChangeArrowheads="1"/>
            </p:cNvSpPr>
            <p:nvPr/>
          </p:nvSpPr>
          <p:spPr bwMode="auto">
            <a:xfrm>
              <a:off x="557" y="2336"/>
              <a:ext cx="247" cy="213"/>
            </a:xfrm>
            <a:prstGeom prst="rect">
              <a:avLst/>
            </a:prstGeom>
            <a:noFill/>
            <a:ln w="9525">
              <a:noFill/>
              <a:miter lim="800000"/>
              <a:headEnd/>
              <a:tailEnd/>
            </a:ln>
          </p:spPr>
          <p:txBody>
            <a:bodyPr wrap="none">
              <a:spAutoFit/>
            </a:bodyPr>
            <a:lstStyle/>
            <a:p>
              <a:r>
                <a:rPr lang="en-US" sz="1600" b="1"/>
                <a:t>L</a:t>
              </a:r>
              <a:endParaRPr lang="en-US" sz="1600"/>
            </a:p>
          </p:txBody>
        </p:sp>
      </p:grpSp>
      <p:grpSp>
        <p:nvGrpSpPr>
          <p:cNvPr id="87049" name="Group 11"/>
          <p:cNvGrpSpPr>
            <a:grpSpLocks/>
          </p:cNvGrpSpPr>
          <p:nvPr/>
        </p:nvGrpSpPr>
        <p:grpSpPr bwMode="auto">
          <a:xfrm>
            <a:off x="1108075" y="3697288"/>
            <a:ext cx="412750" cy="344487"/>
            <a:chOff x="528" y="2594"/>
            <a:chExt cx="328" cy="217"/>
          </a:xfrm>
        </p:grpSpPr>
        <p:sp>
          <p:nvSpPr>
            <p:cNvPr id="87136" name="Oval 12"/>
            <p:cNvSpPr>
              <a:spLocks noChangeAspect="1" noChangeArrowheads="1"/>
            </p:cNvSpPr>
            <p:nvPr/>
          </p:nvSpPr>
          <p:spPr bwMode="auto">
            <a:xfrm>
              <a:off x="539" y="2594"/>
              <a:ext cx="213" cy="212"/>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37" name="Text Box 13"/>
            <p:cNvSpPr txBox="1">
              <a:spLocks noChangeAspect="1" noChangeArrowheads="1"/>
            </p:cNvSpPr>
            <p:nvPr/>
          </p:nvSpPr>
          <p:spPr bwMode="auto">
            <a:xfrm>
              <a:off x="528" y="2598"/>
              <a:ext cx="328" cy="213"/>
            </a:xfrm>
            <a:prstGeom prst="rect">
              <a:avLst/>
            </a:prstGeom>
            <a:noFill/>
            <a:ln w="9525">
              <a:noFill/>
              <a:miter lim="800000"/>
              <a:headEnd/>
              <a:tailEnd/>
            </a:ln>
          </p:spPr>
          <p:txBody>
            <a:bodyPr wrap="none">
              <a:spAutoFit/>
            </a:bodyPr>
            <a:lstStyle/>
            <a:p>
              <a:r>
                <a:rPr lang="en-US" sz="1600" b="1"/>
                <a:t>30</a:t>
              </a:r>
              <a:endParaRPr lang="en-US" sz="1600"/>
            </a:p>
          </p:txBody>
        </p:sp>
      </p:grpSp>
      <p:sp>
        <p:nvSpPr>
          <p:cNvPr id="87050" name="Text Box 14"/>
          <p:cNvSpPr txBox="1">
            <a:spLocks noChangeAspect="1" noChangeArrowheads="1"/>
          </p:cNvSpPr>
          <p:nvPr/>
        </p:nvSpPr>
        <p:spPr bwMode="auto">
          <a:xfrm rot="-1498483">
            <a:off x="2005013" y="2324100"/>
            <a:ext cx="1555750" cy="369888"/>
          </a:xfrm>
          <a:prstGeom prst="rect">
            <a:avLst/>
          </a:prstGeom>
          <a:noFill/>
          <a:ln w="9525">
            <a:noFill/>
            <a:miter lim="800000"/>
            <a:headEnd/>
            <a:tailEnd/>
          </a:ln>
        </p:spPr>
        <p:txBody>
          <a:bodyPr wrap="none">
            <a:spAutoFit/>
          </a:bodyPr>
          <a:lstStyle/>
          <a:p>
            <a:r>
              <a:rPr lang="en-US" b="1">
                <a:latin typeface="Helvetica" pitchFamily="34" charset="0"/>
              </a:rPr>
              <a:t>Transfection</a:t>
            </a:r>
            <a:endParaRPr lang="en-US"/>
          </a:p>
        </p:txBody>
      </p:sp>
      <p:grpSp>
        <p:nvGrpSpPr>
          <p:cNvPr id="87051" name="Group 15"/>
          <p:cNvGrpSpPr>
            <a:grpSpLocks/>
          </p:cNvGrpSpPr>
          <p:nvPr/>
        </p:nvGrpSpPr>
        <p:grpSpPr bwMode="auto">
          <a:xfrm>
            <a:off x="2254250" y="4800600"/>
            <a:ext cx="468313" cy="339725"/>
            <a:chOff x="2100" y="2064"/>
            <a:chExt cx="374" cy="214"/>
          </a:xfrm>
        </p:grpSpPr>
        <p:sp>
          <p:nvSpPr>
            <p:cNvPr id="87134" name="Oval 16"/>
            <p:cNvSpPr>
              <a:spLocks noChangeAspect="1" noChangeArrowheads="1"/>
            </p:cNvSpPr>
            <p:nvPr/>
          </p:nvSpPr>
          <p:spPr bwMode="auto">
            <a:xfrm>
              <a:off x="2136" y="2064"/>
              <a:ext cx="214"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35" name="Text Box 17"/>
            <p:cNvSpPr txBox="1">
              <a:spLocks noChangeAspect="1" noChangeArrowheads="1"/>
            </p:cNvSpPr>
            <p:nvPr/>
          </p:nvSpPr>
          <p:spPr bwMode="auto">
            <a:xfrm>
              <a:off x="2100" y="2065"/>
              <a:ext cx="374" cy="213"/>
            </a:xfrm>
            <a:prstGeom prst="rect">
              <a:avLst/>
            </a:prstGeom>
            <a:noFill/>
            <a:ln w="9525">
              <a:noFill/>
              <a:miter lim="800000"/>
              <a:headEnd/>
              <a:tailEnd/>
            </a:ln>
          </p:spPr>
          <p:txBody>
            <a:bodyPr wrap="none">
              <a:spAutoFit/>
            </a:bodyPr>
            <a:lstStyle/>
            <a:p>
              <a:r>
                <a:rPr lang="en-US" sz="1600" b="1"/>
                <a:t>NP</a:t>
              </a:r>
              <a:endParaRPr lang="en-US" sz="1600"/>
            </a:p>
          </p:txBody>
        </p:sp>
      </p:grpSp>
      <p:grpSp>
        <p:nvGrpSpPr>
          <p:cNvPr id="87052" name="Group 18"/>
          <p:cNvGrpSpPr>
            <a:grpSpLocks/>
          </p:cNvGrpSpPr>
          <p:nvPr/>
        </p:nvGrpSpPr>
        <p:grpSpPr bwMode="auto">
          <a:xfrm>
            <a:off x="2808288" y="3600450"/>
            <a:ext cx="411162" cy="338138"/>
            <a:chOff x="1806" y="2180"/>
            <a:chExt cx="331" cy="213"/>
          </a:xfrm>
        </p:grpSpPr>
        <p:sp>
          <p:nvSpPr>
            <p:cNvPr id="87132" name="Oval 19"/>
            <p:cNvSpPr>
              <a:spLocks noChangeAspect="1" noChangeArrowheads="1"/>
            </p:cNvSpPr>
            <p:nvPr/>
          </p:nvSpPr>
          <p:spPr bwMode="auto">
            <a:xfrm>
              <a:off x="1844" y="2201"/>
              <a:ext cx="168" cy="170"/>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33" name="Text Box 20"/>
            <p:cNvSpPr txBox="1">
              <a:spLocks noChangeAspect="1" noChangeArrowheads="1"/>
            </p:cNvSpPr>
            <p:nvPr/>
          </p:nvSpPr>
          <p:spPr bwMode="auto">
            <a:xfrm>
              <a:off x="1806" y="2180"/>
              <a:ext cx="331" cy="213"/>
            </a:xfrm>
            <a:prstGeom prst="rect">
              <a:avLst/>
            </a:prstGeom>
            <a:noFill/>
            <a:ln w="9525">
              <a:noFill/>
              <a:miter lim="800000"/>
              <a:headEnd/>
              <a:tailEnd/>
            </a:ln>
          </p:spPr>
          <p:txBody>
            <a:bodyPr wrap="none">
              <a:spAutoFit/>
            </a:bodyPr>
            <a:lstStyle/>
            <a:p>
              <a:r>
                <a:rPr lang="en-US" sz="1600" b="1"/>
                <a:t>35</a:t>
              </a:r>
              <a:endParaRPr lang="en-US" sz="1600"/>
            </a:p>
          </p:txBody>
        </p:sp>
      </p:grpSp>
      <p:grpSp>
        <p:nvGrpSpPr>
          <p:cNvPr id="87053" name="Group 21"/>
          <p:cNvGrpSpPr>
            <a:grpSpLocks/>
          </p:cNvGrpSpPr>
          <p:nvPr/>
        </p:nvGrpSpPr>
        <p:grpSpPr bwMode="auto">
          <a:xfrm>
            <a:off x="2243138" y="4191000"/>
            <a:ext cx="311150" cy="338138"/>
            <a:chOff x="1748" y="2518"/>
            <a:chExt cx="246" cy="213"/>
          </a:xfrm>
        </p:grpSpPr>
        <p:sp>
          <p:nvSpPr>
            <p:cNvPr id="87130" name="Oval 22"/>
            <p:cNvSpPr>
              <a:spLocks noChangeAspect="1" noChangeArrowheads="1"/>
            </p:cNvSpPr>
            <p:nvPr/>
          </p:nvSpPr>
          <p:spPr bwMode="auto">
            <a:xfrm>
              <a:off x="1764" y="2539"/>
              <a:ext cx="169" cy="169"/>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31" name="Text Box 23"/>
            <p:cNvSpPr txBox="1">
              <a:spLocks noChangeAspect="1" noChangeArrowheads="1"/>
            </p:cNvSpPr>
            <p:nvPr/>
          </p:nvSpPr>
          <p:spPr bwMode="auto">
            <a:xfrm>
              <a:off x="1748" y="2518"/>
              <a:ext cx="246" cy="213"/>
            </a:xfrm>
            <a:prstGeom prst="rect">
              <a:avLst/>
            </a:prstGeom>
            <a:noFill/>
            <a:ln w="9525">
              <a:noFill/>
              <a:miter lim="800000"/>
              <a:headEnd/>
              <a:tailEnd/>
            </a:ln>
          </p:spPr>
          <p:txBody>
            <a:bodyPr wrap="none">
              <a:spAutoFit/>
            </a:bodyPr>
            <a:lstStyle/>
            <a:p>
              <a:r>
                <a:rPr lang="en-US" sz="1600" b="1"/>
                <a:t>L</a:t>
              </a:r>
              <a:endParaRPr lang="en-US" sz="1600"/>
            </a:p>
          </p:txBody>
        </p:sp>
      </p:grpSp>
      <p:grpSp>
        <p:nvGrpSpPr>
          <p:cNvPr id="87054" name="Group 24"/>
          <p:cNvGrpSpPr>
            <a:grpSpLocks/>
          </p:cNvGrpSpPr>
          <p:nvPr/>
        </p:nvGrpSpPr>
        <p:grpSpPr bwMode="auto">
          <a:xfrm>
            <a:off x="2409825" y="3763963"/>
            <a:ext cx="412750" cy="338137"/>
            <a:chOff x="1913" y="2331"/>
            <a:chExt cx="326" cy="213"/>
          </a:xfrm>
        </p:grpSpPr>
        <p:sp>
          <p:nvSpPr>
            <p:cNvPr id="87128" name="Oval 25"/>
            <p:cNvSpPr>
              <a:spLocks noChangeAspect="1" noChangeArrowheads="1"/>
            </p:cNvSpPr>
            <p:nvPr/>
          </p:nvSpPr>
          <p:spPr bwMode="auto">
            <a:xfrm>
              <a:off x="1951" y="2352"/>
              <a:ext cx="168" cy="169"/>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29" name="Text Box 26"/>
            <p:cNvSpPr txBox="1">
              <a:spLocks noChangeAspect="1" noChangeArrowheads="1"/>
            </p:cNvSpPr>
            <p:nvPr/>
          </p:nvSpPr>
          <p:spPr bwMode="auto">
            <a:xfrm>
              <a:off x="1913" y="2331"/>
              <a:ext cx="326" cy="213"/>
            </a:xfrm>
            <a:prstGeom prst="rect">
              <a:avLst/>
            </a:prstGeom>
            <a:noFill/>
            <a:ln w="9525">
              <a:noFill/>
              <a:miter lim="800000"/>
              <a:headEnd/>
              <a:tailEnd/>
            </a:ln>
          </p:spPr>
          <p:txBody>
            <a:bodyPr wrap="none">
              <a:spAutoFit/>
            </a:bodyPr>
            <a:lstStyle/>
            <a:p>
              <a:r>
                <a:rPr lang="en-US" sz="1600" b="1"/>
                <a:t>30</a:t>
              </a:r>
              <a:endParaRPr lang="en-US" sz="1600"/>
            </a:p>
          </p:txBody>
        </p:sp>
      </p:grpSp>
      <p:sp>
        <p:nvSpPr>
          <p:cNvPr id="87055" name="Text Box 27"/>
          <p:cNvSpPr txBox="1">
            <a:spLocks noChangeAspect="1" noChangeArrowheads="1"/>
          </p:cNvSpPr>
          <p:nvPr/>
        </p:nvSpPr>
        <p:spPr bwMode="auto">
          <a:xfrm>
            <a:off x="3676650" y="5118100"/>
            <a:ext cx="441325" cy="369888"/>
          </a:xfrm>
          <a:prstGeom prst="rect">
            <a:avLst/>
          </a:prstGeom>
          <a:noFill/>
          <a:ln w="9525">
            <a:noFill/>
            <a:miter lim="800000"/>
            <a:headEnd/>
            <a:tailEnd/>
          </a:ln>
        </p:spPr>
        <p:txBody>
          <a:bodyPr wrap="none">
            <a:spAutoFit/>
          </a:bodyPr>
          <a:lstStyle/>
          <a:p>
            <a:r>
              <a:rPr lang="en-US" b="1"/>
              <a:t>30</a:t>
            </a:r>
            <a:endParaRPr lang="en-US"/>
          </a:p>
        </p:txBody>
      </p:sp>
      <p:sp>
        <p:nvSpPr>
          <p:cNvPr id="87056" name="Text Box 28"/>
          <p:cNvSpPr txBox="1">
            <a:spLocks noChangeAspect="1" noChangeArrowheads="1"/>
          </p:cNvSpPr>
          <p:nvPr/>
        </p:nvSpPr>
        <p:spPr bwMode="auto">
          <a:xfrm>
            <a:off x="746125" y="4562475"/>
            <a:ext cx="1249363" cy="646113"/>
          </a:xfrm>
          <a:prstGeom prst="rect">
            <a:avLst/>
          </a:prstGeom>
          <a:noFill/>
          <a:ln w="9525">
            <a:noFill/>
            <a:miter lim="800000"/>
            <a:headEnd/>
            <a:tailEnd/>
          </a:ln>
        </p:spPr>
        <p:txBody>
          <a:bodyPr wrap="none">
            <a:spAutoFit/>
          </a:bodyPr>
          <a:lstStyle/>
          <a:p>
            <a:r>
              <a:rPr lang="en-US" b="1"/>
              <a:t>NC genes</a:t>
            </a:r>
            <a:endParaRPr lang="fr-FR" b="1"/>
          </a:p>
          <a:p>
            <a:r>
              <a:rPr lang="fr-FR" b="1"/>
              <a:t>+</a:t>
            </a:r>
            <a:endParaRPr lang="en-US"/>
          </a:p>
        </p:txBody>
      </p:sp>
      <p:sp>
        <p:nvSpPr>
          <p:cNvPr id="87057" name="Text Box 29"/>
          <p:cNvSpPr txBox="1">
            <a:spLocks noChangeAspect="1" noChangeArrowheads="1"/>
          </p:cNvSpPr>
          <p:nvPr/>
        </p:nvSpPr>
        <p:spPr bwMode="auto">
          <a:xfrm>
            <a:off x="6088063" y="5465763"/>
            <a:ext cx="3562350" cy="954087"/>
          </a:xfrm>
          <a:prstGeom prst="rect">
            <a:avLst/>
          </a:prstGeom>
          <a:noFill/>
          <a:ln w="9525">
            <a:noFill/>
            <a:miter lim="800000"/>
            <a:headEnd/>
            <a:tailEnd/>
          </a:ln>
        </p:spPr>
        <p:txBody>
          <a:bodyPr wrap="none">
            <a:spAutoFit/>
          </a:bodyPr>
          <a:lstStyle/>
          <a:p>
            <a:r>
              <a:rPr lang="en-US" sz="2800" b="1"/>
              <a:t>Infectious virus-like</a:t>
            </a:r>
          </a:p>
          <a:p>
            <a:r>
              <a:rPr lang="en-US" sz="2800" b="1"/>
              <a:t>particles</a:t>
            </a:r>
            <a:endParaRPr lang="en-US" sz="2800"/>
          </a:p>
        </p:txBody>
      </p:sp>
      <p:sp>
        <p:nvSpPr>
          <p:cNvPr id="87058" name="Line 30"/>
          <p:cNvSpPr>
            <a:spLocks noChangeAspect="1" noChangeShapeType="1"/>
          </p:cNvSpPr>
          <p:nvPr/>
        </p:nvSpPr>
        <p:spPr bwMode="auto">
          <a:xfrm rot="-2187935">
            <a:off x="4235450" y="2114550"/>
            <a:ext cx="295275" cy="1273175"/>
          </a:xfrm>
          <a:prstGeom prst="line">
            <a:avLst/>
          </a:prstGeom>
          <a:noFill/>
          <a:ln w="38100">
            <a:solidFill>
              <a:schemeClr val="tx1"/>
            </a:solidFill>
            <a:round/>
            <a:headEnd/>
            <a:tailEnd type="triangle" w="med" len="med"/>
          </a:ln>
        </p:spPr>
        <p:txBody>
          <a:bodyPr wrap="none" anchor="ctr"/>
          <a:lstStyle/>
          <a:p>
            <a:endParaRPr lang="fr-FR"/>
          </a:p>
        </p:txBody>
      </p:sp>
      <p:sp>
        <p:nvSpPr>
          <p:cNvPr id="87059" name="Oval 31"/>
          <p:cNvSpPr>
            <a:spLocks noChangeArrowheads="1"/>
          </p:cNvSpPr>
          <p:nvPr/>
        </p:nvSpPr>
        <p:spPr bwMode="auto">
          <a:xfrm>
            <a:off x="3300413" y="5362575"/>
            <a:ext cx="63500" cy="100013"/>
          </a:xfrm>
          <a:prstGeom prst="ellipse">
            <a:avLst/>
          </a:prstGeom>
          <a:solidFill>
            <a:srgbClr val="FF0000"/>
          </a:solidFill>
          <a:ln w="9525">
            <a:solidFill>
              <a:srgbClr val="800000"/>
            </a:solidFill>
            <a:round/>
            <a:headEnd/>
            <a:tailEnd/>
          </a:ln>
        </p:spPr>
        <p:txBody>
          <a:bodyPr wrap="none" anchor="ctr"/>
          <a:lstStyle/>
          <a:p>
            <a:endParaRPr lang="fr-FR"/>
          </a:p>
        </p:txBody>
      </p:sp>
      <p:sp>
        <p:nvSpPr>
          <p:cNvPr id="87060" name="Oval 32"/>
          <p:cNvSpPr>
            <a:spLocks noChangeArrowheads="1"/>
          </p:cNvSpPr>
          <p:nvPr/>
        </p:nvSpPr>
        <p:spPr bwMode="auto">
          <a:xfrm>
            <a:off x="3492500" y="5213350"/>
            <a:ext cx="63500" cy="100013"/>
          </a:xfrm>
          <a:prstGeom prst="ellipse">
            <a:avLst/>
          </a:prstGeom>
          <a:solidFill>
            <a:srgbClr val="00FF00"/>
          </a:solidFill>
          <a:ln w="9525">
            <a:solidFill>
              <a:srgbClr val="800000"/>
            </a:solidFill>
            <a:round/>
            <a:headEnd/>
            <a:tailEnd/>
          </a:ln>
        </p:spPr>
        <p:txBody>
          <a:bodyPr wrap="none" anchor="ctr"/>
          <a:lstStyle/>
          <a:p>
            <a:endParaRPr lang="fr-FR"/>
          </a:p>
        </p:txBody>
      </p:sp>
      <p:sp>
        <p:nvSpPr>
          <p:cNvPr id="87061" name="Oval 33"/>
          <p:cNvSpPr>
            <a:spLocks noChangeArrowheads="1"/>
          </p:cNvSpPr>
          <p:nvPr/>
        </p:nvSpPr>
        <p:spPr bwMode="auto">
          <a:xfrm>
            <a:off x="3706813" y="5078413"/>
            <a:ext cx="63500" cy="100012"/>
          </a:xfrm>
          <a:prstGeom prst="ellipse">
            <a:avLst/>
          </a:prstGeom>
          <a:solidFill>
            <a:srgbClr val="F2FA52"/>
          </a:solidFill>
          <a:ln w="9525">
            <a:solidFill>
              <a:srgbClr val="800000"/>
            </a:solidFill>
            <a:round/>
            <a:headEnd/>
            <a:tailEnd/>
          </a:ln>
        </p:spPr>
        <p:txBody>
          <a:bodyPr wrap="none" anchor="ctr"/>
          <a:lstStyle/>
          <a:p>
            <a:endParaRPr lang="fr-FR"/>
          </a:p>
        </p:txBody>
      </p:sp>
      <p:sp>
        <p:nvSpPr>
          <p:cNvPr id="87062" name="Line 34"/>
          <p:cNvSpPr>
            <a:spLocks noChangeAspect="1" noChangeShapeType="1"/>
          </p:cNvSpPr>
          <p:nvPr/>
        </p:nvSpPr>
        <p:spPr bwMode="auto">
          <a:xfrm rot="-2187935">
            <a:off x="1836738" y="3394075"/>
            <a:ext cx="201612" cy="866775"/>
          </a:xfrm>
          <a:prstGeom prst="line">
            <a:avLst/>
          </a:prstGeom>
          <a:noFill/>
          <a:ln w="38100">
            <a:solidFill>
              <a:schemeClr val="tx1"/>
            </a:solidFill>
            <a:round/>
            <a:headEnd/>
            <a:tailEnd type="triangle" w="med" len="med"/>
          </a:ln>
        </p:spPr>
        <p:txBody>
          <a:bodyPr wrap="none" anchor="ctr"/>
          <a:lstStyle/>
          <a:p>
            <a:endParaRPr lang="fr-FR"/>
          </a:p>
        </p:txBody>
      </p:sp>
      <p:sp>
        <p:nvSpPr>
          <p:cNvPr id="87063" name="Oval 35"/>
          <p:cNvSpPr>
            <a:spLocks noChangeArrowheads="1"/>
          </p:cNvSpPr>
          <p:nvPr/>
        </p:nvSpPr>
        <p:spPr bwMode="auto">
          <a:xfrm>
            <a:off x="3270250" y="2609850"/>
            <a:ext cx="1057275" cy="1347788"/>
          </a:xfrm>
          <a:prstGeom prst="ellipse">
            <a:avLst/>
          </a:prstGeom>
          <a:solidFill>
            <a:schemeClr val="bg1"/>
          </a:solidFill>
          <a:ln w="9525">
            <a:solidFill>
              <a:schemeClr val="tx1"/>
            </a:solidFill>
            <a:round/>
            <a:headEnd/>
            <a:tailEnd/>
          </a:ln>
        </p:spPr>
        <p:txBody>
          <a:bodyPr wrap="none" anchor="ctr"/>
          <a:lstStyle/>
          <a:p>
            <a:endParaRPr lang="fr-FR"/>
          </a:p>
        </p:txBody>
      </p:sp>
      <p:sp>
        <p:nvSpPr>
          <p:cNvPr id="87064" name="Text Box 36"/>
          <p:cNvSpPr txBox="1">
            <a:spLocks noChangeAspect="1" noChangeArrowheads="1"/>
          </p:cNvSpPr>
          <p:nvPr/>
        </p:nvSpPr>
        <p:spPr bwMode="auto">
          <a:xfrm>
            <a:off x="6388100" y="1901825"/>
            <a:ext cx="1714500" cy="581025"/>
          </a:xfrm>
          <a:prstGeom prst="rect">
            <a:avLst/>
          </a:prstGeom>
          <a:noFill/>
          <a:ln w="9525">
            <a:noFill/>
            <a:miter lim="800000"/>
            <a:headEnd/>
            <a:tailEnd/>
          </a:ln>
        </p:spPr>
        <p:txBody>
          <a:bodyPr>
            <a:spAutoFit/>
          </a:bodyPr>
          <a:lstStyle/>
          <a:p>
            <a:r>
              <a:rPr lang="fr-FR" sz="1600" b="1"/>
              <a:t>EBOV-minigenome</a:t>
            </a:r>
            <a:endParaRPr lang="en-US" sz="1600" b="1"/>
          </a:p>
        </p:txBody>
      </p:sp>
      <p:sp>
        <p:nvSpPr>
          <p:cNvPr id="87065" name="Arc 37"/>
          <p:cNvSpPr>
            <a:spLocks/>
          </p:cNvSpPr>
          <p:nvPr/>
        </p:nvSpPr>
        <p:spPr bwMode="auto">
          <a:xfrm rot="-3997858">
            <a:off x="1191419" y="2832894"/>
            <a:ext cx="163512" cy="234950"/>
          </a:xfrm>
          <a:custGeom>
            <a:avLst/>
            <a:gdLst>
              <a:gd name="T0" fmla="*/ 0 w 21600"/>
              <a:gd name="T1" fmla="*/ 0 h 35332"/>
              <a:gd name="T2" fmla="*/ 126215 w 21600"/>
              <a:gd name="T3" fmla="*/ 235655 h 35332"/>
              <a:gd name="T4" fmla="*/ 0 w 21600"/>
              <a:gd name="T5" fmla="*/ 144066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0000"/>
            </a:solidFill>
            <a:round/>
            <a:headEnd/>
            <a:tailEnd/>
          </a:ln>
        </p:spPr>
        <p:txBody>
          <a:bodyPr vert="eaVert" wrap="none" anchor="ctr"/>
          <a:lstStyle/>
          <a:p>
            <a:endParaRPr lang="ru-RU"/>
          </a:p>
        </p:txBody>
      </p:sp>
      <p:sp>
        <p:nvSpPr>
          <p:cNvPr id="87066" name="Arc 38"/>
          <p:cNvSpPr>
            <a:spLocks/>
          </p:cNvSpPr>
          <p:nvPr/>
        </p:nvSpPr>
        <p:spPr bwMode="auto">
          <a:xfrm rot="-3997858">
            <a:off x="1195388" y="3244850"/>
            <a:ext cx="163512" cy="230188"/>
          </a:xfrm>
          <a:custGeom>
            <a:avLst/>
            <a:gdLst>
              <a:gd name="T0" fmla="*/ 0 w 21600"/>
              <a:gd name="T1" fmla="*/ 0 h 35332"/>
              <a:gd name="T2" fmla="*/ 126215 w 21600"/>
              <a:gd name="T3" fmla="*/ 230012 h 35332"/>
              <a:gd name="T4" fmla="*/ 0 w 21600"/>
              <a:gd name="T5" fmla="*/ 140616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33CC33"/>
            </a:solidFill>
            <a:round/>
            <a:headEnd/>
            <a:tailEnd/>
          </a:ln>
        </p:spPr>
        <p:txBody>
          <a:bodyPr wrap="none" anchor="ctr"/>
          <a:lstStyle/>
          <a:p>
            <a:endParaRPr lang="fr-FR"/>
          </a:p>
        </p:txBody>
      </p:sp>
      <p:sp>
        <p:nvSpPr>
          <p:cNvPr id="87067" name="Arc 39"/>
          <p:cNvSpPr>
            <a:spLocks/>
          </p:cNvSpPr>
          <p:nvPr/>
        </p:nvSpPr>
        <p:spPr bwMode="auto">
          <a:xfrm rot="-3997858">
            <a:off x="1180307" y="3653631"/>
            <a:ext cx="163512" cy="231775"/>
          </a:xfrm>
          <a:custGeom>
            <a:avLst/>
            <a:gdLst>
              <a:gd name="T0" fmla="*/ 0 w 21600"/>
              <a:gd name="T1" fmla="*/ 0 h 35332"/>
              <a:gd name="T2" fmla="*/ 126215 w 21600"/>
              <a:gd name="T3" fmla="*/ 232834 h 35332"/>
              <a:gd name="T4" fmla="*/ 0 w 21600"/>
              <a:gd name="T5" fmla="*/ 142342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FF00"/>
            </a:solidFill>
            <a:round/>
            <a:headEnd/>
            <a:tailEnd/>
          </a:ln>
        </p:spPr>
        <p:txBody>
          <a:bodyPr wrap="none" anchor="ctr"/>
          <a:lstStyle/>
          <a:p>
            <a:endParaRPr lang="fr-FR"/>
          </a:p>
        </p:txBody>
      </p:sp>
      <p:sp>
        <p:nvSpPr>
          <p:cNvPr id="87068" name="Arc 40"/>
          <p:cNvSpPr>
            <a:spLocks/>
          </p:cNvSpPr>
          <p:nvPr/>
        </p:nvSpPr>
        <p:spPr bwMode="auto">
          <a:xfrm rot="-3997858">
            <a:off x="1191419" y="4061619"/>
            <a:ext cx="163512" cy="234950"/>
          </a:xfrm>
          <a:custGeom>
            <a:avLst/>
            <a:gdLst>
              <a:gd name="T0" fmla="*/ 0 w 21600"/>
              <a:gd name="T1" fmla="*/ 0 h 35332"/>
              <a:gd name="T2" fmla="*/ 126215 w 21600"/>
              <a:gd name="T3" fmla="*/ 235655 h 35332"/>
              <a:gd name="T4" fmla="*/ 0 w 21600"/>
              <a:gd name="T5" fmla="*/ 144066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0000FF"/>
            </a:solidFill>
            <a:round/>
            <a:headEnd/>
            <a:tailEnd/>
          </a:ln>
        </p:spPr>
        <p:txBody>
          <a:bodyPr wrap="none" anchor="ctr"/>
          <a:lstStyle/>
          <a:p>
            <a:endParaRPr lang="fr-FR"/>
          </a:p>
        </p:txBody>
      </p:sp>
      <p:grpSp>
        <p:nvGrpSpPr>
          <p:cNvPr id="87069" name="Group 41"/>
          <p:cNvGrpSpPr>
            <a:grpSpLocks/>
          </p:cNvGrpSpPr>
          <p:nvPr/>
        </p:nvGrpSpPr>
        <p:grpSpPr bwMode="auto">
          <a:xfrm>
            <a:off x="1498600" y="1566863"/>
            <a:ext cx="6016625" cy="342900"/>
            <a:chOff x="1036" y="1628"/>
            <a:chExt cx="4063" cy="481"/>
          </a:xfrm>
        </p:grpSpPr>
        <p:sp>
          <p:nvSpPr>
            <p:cNvPr id="87125" name="Line 42"/>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7126" name="Line 43"/>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7127" name="Line 44"/>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sp>
        <p:nvSpPr>
          <p:cNvPr id="87070" name="Text Box 45"/>
          <p:cNvSpPr txBox="1">
            <a:spLocks noChangeArrowheads="1"/>
          </p:cNvSpPr>
          <p:nvPr/>
        </p:nvSpPr>
        <p:spPr bwMode="auto">
          <a:xfrm>
            <a:off x="1216025" y="890588"/>
            <a:ext cx="1382713" cy="338137"/>
          </a:xfrm>
          <a:prstGeom prst="rect">
            <a:avLst/>
          </a:prstGeom>
          <a:noFill/>
          <a:ln w="9525">
            <a:noFill/>
            <a:miter lim="800000"/>
            <a:headEnd/>
            <a:tailEnd/>
          </a:ln>
        </p:spPr>
        <p:txBody>
          <a:bodyPr wrap="none">
            <a:spAutoFit/>
          </a:bodyPr>
          <a:lstStyle/>
          <a:p>
            <a:r>
              <a:rPr lang="en-US" sz="1600" b="1"/>
              <a:t>T7 promoter</a:t>
            </a:r>
          </a:p>
        </p:txBody>
      </p:sp>
      <p:sp>
        <p:nvSpPr>
          <p:cNvPr id="87071" name="Text Box 46"/>
          <p:cNvSpPr txBox="1">
            <a:spLocks noChangeArrowheads="1"/>
          </p:cNvSpPr>
          <p:nvPr/>
        </p:nvSpPr>
        <p:spPr bwMode="auto">
          <a:xfrm>
            <a:off x="6935788" y="923925"/>
            <a:ext cx="1152525" cy="338138"/>
          </a:xfrm>
          <a:prstGeom prst="rect">
            <a:avLst/>
          </a:prstGeom>
          <a:noFill/>
          <a:ln w="9525">
            <a:noFill/>
            <a:miter lim="800000"/>
            <a:headEnd/>
            <a:tailEnd/>
          </a:ln>
        </p:spPr>
        <p:txBody>
          <a:bodyPr wrap="none">
            <a:spAutoFit/>
          </a:bodyPr>
          <a:lstStyle/>
          <a:p>
            <a:r>
              <a:rPr lang="en-US" sz="1600" b="1"/>
              <a:t>Ribozyme</a:t>
            </a:r>
          </a:p>
        </p:txBody>
      </p:sp>
      <p:grpSp>
        <p:nvGrpSpPr>
          <p:cNvPr id="87072" name="Group 47"/>
          <p:cNvGrpSpPr>
            <a:grpSpLocks/>
          </p:cNvGrpSpPr>
          <p:nvPr/>
        </p:nvGrpSpPr>
        <p:grpSpPr bwMode="auto">
          <a:xfrm>
            <a:off x="7140575" y="1258888"/>
            <a:ext cx="179388" cy="198437"/>
            <a:chOff x="4697" y="826"/>
            <a:chExt cx="143" cy="125"/>
          </a:xfrm>
        </p:grpSpPr>
        <p:sp>
          <p:nvSpPr>
            <p:cNvPr id="87123" name="Line 48"/>
            <p:cNvSpPr>
              <a:spLocks noChangeShapeType="1"/>
            </p:cNvSpPr>
            <p:nvPr/>
          </p:nvSpPr>
          <p:spPr bwMode="auto">
            <a:xfrm>
              <a:off x="4697" y="826"/>
              <a:ext cx="0" cy="125"/>
            </a:xfrm>
            <a:prstGeom prst="line">
              <a:avLst/>
            </a:prstGeom>
            <a:noFill/>
            <a:ln w="9525">
              <a:solidFill>
                <a:schemeClr val="tx1"/>
              </a:solidFill>
              <a:round/>
              <a:headEnd/>
              <a:tailEnd type="triangle" w="med" len="med"/>
            </a:ln>
          </p:spPr>
          <p:txBody>
            <a:bodyPr wrap="none" anchor="ctr"/>
            <a:lstStyle/>
            <a:p>
              <a:endParaRPr lang="fr-FR"/>
            </a:p>
          </p:txBody>
        </p:sp>
        <p:sp>
          <p:nvSpPr>
            <p:cNvPr id="87124" name="Line 49"/>
            <p:cNvSpPr>
              <a:spLocks noChangeShapeType="1"/>
            </p:cNvSpPr>
            <p:nvPr/>
          </p:nvSpPr>
          <p:spPr bwMode="auto">
            <a:xfrm>
              <a:off x="4697" y="826"/>
              <a:ext cx="143" cy="0"/>
            </a:xfrm>
            <a:prstGeom prst="line">
              <a:avLst/>
            </a:prstGeom>
            <a:noFill/>
            <a:ln w="9525">
              <a:solidFill>
                <a:schemeClr val="tx1"/>
              </a:solidFill>
              <a:round/>
              <a:headEnd/>
              <a:tailEnd/>
            </a:ln>
          </p:spPr>
          <p:txBody>
            <a:bodyPr wrap="none" anchor="ctr"/>
            <a:lstStyle/>
            <a:p>
              <a:endParaRPr lang="fr-FR"/>
            </a:p>
          </p:txBody>
        </p:sp>
      </p:grpSp>
      <p:sp>
        <p:nvSpPr>
          <p:cNvPr id="609330" name="Rectangle 50"/>
          <p:cNvSpPr>
            <a:spLocks noChangeArrowheads="1"/>
          </p:cNvSpPr>
          <p:nvPr/>
        </p:nvSpPr>
        <p:spPr bwMode="auto">
          <a:xfrm>
            <a:off x="2611438" y="1403350"/>
            <a:ext cx="30480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ru-RU" sz="1400">
              <a:latin typeface="Arial" charset="0"/>
            </a:endParaRPr>
          </a:p>
        </p:txBody>
      </p:sp>
      <p:sp>
        <p:nvSpPr>
          <p:cNvPr id="609331" name="Text Box 51"/>
          <p:cNvSpPr txBox="1">
            <a:spLocks noChangeArrowheads="1"/>
          </p:cNvSpPr>
          <p:nvPr/>
        </p:nvSpPr>
        <p:spPr bwMode="auto">
          <a:xfrm>
            <a:off x="3046413" y="1371600"/>
            <a:ext cx="2789237" cy="307975"/>
          </a:xfrm>
          <a:prstGeom prst="rect">
            <a:avLst/>
          </a:prstGeom>
          <a:noFill/>
          <a:ln w="9525">
            <a:noFill/>
            <a:miter lim="800000"/>
            <a:headEnd/>
            <a:tailEnd/>
          </a:ln>
          <a:effectLst/>
        </p:spPr>
        <p:txBody>
          <a:bodyPr wrap="none">
            <a:spAutoFit/>
          </a:bodyPr>
          <a:lstStyle/>
          <a:p>
            <a:pPr>
              <a:defRPr/>
            </a:pPr>
            <a:r>
              <a:rPr lang="fr-FR" sz="1400" b="1">
                <a:effectLst>
                  <a:outerShdw blurRad="38100" dist="38100" dir="2700000" algn="tl">
                    <a:srgbClr val="C0C0C0"/>
                  </a:outerShdw>
                </a:effectLst>
                <a:latin typeface="Arial" charset="0"/>
              </a:rPr>
              <a:t>GFP  (reverse-complementary)</a:t>
            </a:r>
            <a:endParaRPr lang="en-US" sz="1400" b="1">
              <a:effectLst>
                <a:outerShdw blurRad="38100" dist="38100" dir="2700000" algn="tl">
                  <a:srgbClr val="C0C0C0"/>
                </a:outerShdw>
              </a:effectLst>
              <a:latin typeface="Arial" charset="0"/>
            </a:endParaRPr>
          </a:p>
        </p:txBody>
      </p:sp>
      <p:sp>
        <p:nvSpPr>
          <p:cNvPr id="87075" name="Rectangle 52"/>
          <p:cNvSpPr>
            <a:spLocks noChangeArrowheads="1"/>
          </p:cNvSpPr>
          <p:nvPr/>
        </p:nvSpPr>
        <p:spPr bwMode="auto">
          <a:xfrm>
            <a:off x="1473200" y="1489075"/>
            <a:ext cx="412750" cy="82550"/>
          </a:xfrm>
          <a:prstGeom prst="rect">
            <a:avLst/>
          </a:prstGeom>
          <a:solidFill>
            <a:schemeClr val="tx1"/>
          </a:solidFill>
          <a:ln w="12700">
            <a:solidFill>
              <a:schemeClr val="bg1"/>
            </a:solidFill>
            <a:miter lim="800000"/>
            <a:headEnd/>
            <a:tailEnd/>
          </a:ln>
        </p:spPr>
        <p:txBody>
          <a:bodyPr wrap="none" anchor="ctr"/>
          <a:lstStyle/>
          <a:p>
            <a:endParaRPr lang="fr-FR"/>
          </a:p>
        </p:txBody>
      </p:sp>
      <p:sp>
        <p:nvSpPr>
          <p:cNvPr id="87076" name="Rectangle 53"/>
          <p:cNvSpPr>
            <a:spLocks noChangeArrowheads="1"/>
          </p:cNvSpPr>
          <p:nvPr/>
        </p:nvSpPr>
        <p:spPr bwMode="auto">
          <a:xfrm>
            <a:off x="7113588" y="1470025"/>
            <a:ext cx="419100" cy="82550"/>
          </a:xfrm>
          <a:prstGeom prst="rect">
            <a:avLst/>
          </a:prstGeom>
          <a:solidFill>
            <a:schemeClr val="tx1"/>
          </a:solidFill>
          <a:ln w="12700">
            <a:solidFill>
              <a:schemeClr val="bg1"/>
            </a:solidFill>
            <a:miter lim="800000"/>
            <a:headEnd/>
            <a:tailEnd/>
          </a:ln>
        </p:spPr>
        <p:txBody>
          <a:bodyPr wrap="none" anchor="ctr"/>
          <a:lstStyle/>
          <a:p>
            <a:endParaRPr lang="fr-FR"/>
          </a:p>
        </p:txBody>
      </p:sp>
      <p:sp>
        <p:nvSpPr>
          <p:cNvPr id="87077" name="Text Box 54"/>
          <p:cNvSpPr txBox="1">
            <a:spLocks noChangeAspect="1" noChangeArrowheads="1"/>
          </p:cNvSpPr>
          <p:nvPr/>
        </p:nvSpPr>
        <p:spPr bwMode="auto">
          <a:xfrm>
            <a:off x="3962400" y="4889500"/>
            <a:ext cx="325438" cy="369888"/>
          </a:xfrm>
          <a:prstGeom prst="rect">
            <a:avLst/>
          </a:prstGeom>
          <a:noFill/>
          <a:ln w="9525">
            <a:noFill/>
            <a:miter lim="800000"/>
            <a:headEnd/>
            <a:tailEnd/>
          </a:ln>
        </p:spPr>
        <p:txBody>
          <a:bodyPr wrap="none">
            <a:spAutoFit/>
          </a:bodyPr>
          <a:lstStyle/>
          <a:p>
            <a:r>
              <a:rPr lang="en-US" b="1"/>
              <a:t>L</a:t>
            </a:r>
            <a:endParaRPr lang="en-US"/>
          </a:p>
        </p:txBody>
      </p:sp>
      <p:sp>
        <p:nvSpPr>
          <p:cNvPr id="87078" name="Text Box 55"/>
          <p:cNvSpPr txBox="1">
            <a:spLocks noChangeAspect="1" noChangeArrowheads="1"/>
          </p:cNvSpPr>
          <p:nvPr/>
        </p:nvSpPr>
        <p:spPr bwMode="auto">
          <a:xfrm>
            <a:off x="3390900" y="5346700"/>
            <a:ext cx="441325" cy="369888"/>
          </a:xfrm>
          <a:prstGeom prst="rect">
            <a:avLst/>
          </a:prstGeom>
          <a:noFill/>
          <a:ln w="9525">
            <a:noFill/>
            <a:miter lim="800000"/>
            <a:headEnd/>
            <a:tailEnd/>
          </a:ln>
        </p:spPr>
        <p:txBody>
          <a:bodyPr wrap="none">
            <a:spAutoFit/>
          </a:bodyPr>
          <a:lstStyle/>
          <a:p>
            <a:r>
              <a:rPr lang="en-US" b="1"/>
              <a:t>35</a:t>
            </a:r>
            <a:endParaRPr lang="en-US"/>
          </a:p>
        </p:txBody>
      </p:sp>
      <p:sp>
        <p:nvSpPr>
          <p:cNvPr id="87079" name="AutoShape 56"/>
          <p:cNvSpPr>
            <a:spLocks noChangeArrowheads="1"/>
          </p:cNvSpPr>
          <p:nvPr/>
        </p:nvSpPr>
        <p:spPr bwMode="auto">
          <a:xfrm rot="1723777">
            <a:off x="5495925" y="4886325"/>
            <a:ext cx="1009650" cy="427038"/>
          </a:xfrm>
          <a:prstGeom prst="rightArrow">
            <a:avLst>
              <a:gd name="adj1" fmla="val 40741"/>
              <a:gd name="adj2" fmla="val 82707"/>
            </a:avLst>
          </a:prstGeom>
          <a:solidFill>
            <a:schemeClr val="bg1"/>
          </a:solidFill>
          <a:ln w="38100">
            <a:solidFill>
              <a:schemeClr val="tx1"/>
            </a:solidFill>
            <a:miter lim="800000"/>
            <a:headEnd/>
            <a:tailEnd/>
          </a:ln>
        </p:spPr>
        <p:txBody>
          <a:bodyPr wrap="none" anchor="ctr"/>
          <a:lstStyle/>
          <a:p>
            <a:endParaRPr lang="fr-FR"/>
          </a:p>
        </p:txBody>
      </p:sp>
      <p:sp>
        <p:nvSpPr>
          <p:cNvPr id="87080" name="Line 57"/>
          <p:cNvSpPr>
            <a:spLocks noChangeAspect="1" noChangeShapeType="1"/>
          </p:cNvSpPr>
          <p:nvPr/>
        </p:nvSpPr>
        <p:spPr bwMode="auto">
          <a:xfrm rot="-3127501">
            <a:off x="3249612" y="4427538"/>
            <a:ext cx="3175" cy="609600"/>
          </a:xfrm>
          <a:prstGeom prst="line">
            <a:avLst/>
          </a:prstGeom>
          <a:noFill/>
          <a:ln w="28575">
            <a:solidFill>
              <a:schemeClr val="tx1"/>
            </a:solidFill>
            <a:round/>
            <a:headEnd/>
            <a:tailEnd type="triangle" w="med" len="med"/>
          </a:ln>
        </p:spPr>
        <p:txBody>
          <a:bodyPr wrap="none" anchor="ctr"/>
          <a:lstStyle/>
          <a:p>
            <a:endParaRPr lang="fr-FR"/>
          </a:p>
        </p:txBody>
      </p:sp>
      <p:sp>
        <p:nvSpPr>
          <p:cNvPr id="87081" name="Oval 58"/>
          <p:cNvSpPr>
            <a:spLocks noChangeAspect="1" noChangeArrowheads="1"/>
          </p:cNvSpPr>
          <p:nvPr/>
        </p:nvSpPr>
        <p:spPr bwMode="auto">
          <a:xfrm>
            <a:off x="3959225" y="4416425"/>
            <a:ext cx="346075" cy="274638"/>
          </a:xfrm>
          <a:prstGeom prst="ellipse">
            <a:avLst/>
          </a:prstGeom>
          <a:solidFill>
            <a:srgbClr val="000099"/>
          </a:solidFill>
          <a:ln w="9525">
            <a:solidFill>
              <a:srgbClr val="F2FA52"/>
            </a:solidFill>
            <a:round/>
            <a:headEnd/>
            <a:tailEnd/>
          </a:ln>
        </p:spPr>
        <p:txBody>
          <a:bodyPr wrap="none" anchor="ctr"/>
          <a:lstStyle/>
          <a:p>
            <a:r>
              <a:rPr lang="en-US" b="1"/>
              <a:t>T7</a:t>
            </a:r>
          </a:p>
        </p:txBody>
      </p:sp>
      <p:grpSp>
        <p:nvGrpSpPr>
          <p:cNvPr id="87082" name="Group 59"/>
          <p:cNvGrpSpPr>
            <a:grpSpLocks/>
          </p:cNvGrpSpPr>
          <p:nvPr/>
        </p:nvGrpSpPr>
        <p:grpSpPr bwMode="auto">
          <a:xfrm>
            <a:off x="1068388" y="5189538"/>
            <a:ext cx="422275" cy="355600"/>
            <a:chOff x="538" y="3269"/>
            <a:chExt cx="338" cy="224"/>
          </a:xfrm>
        </p:grpSpPr>
        <p:sp>
          <p:nvSpPr>
            <p:cNvPr id="87120" name="Oval 60"/>
            <p:cNvSpPr>
              <a:spLocks noChangeAspect="1" noChangeArrowheads="1"/>
            </p:cNvSpPr>
            <p:nvPr/>
          </p:nvSpPr>
          <p:spPr bwMode="auto">
            <a:xfrm>
              <a:off x="561" y="3278"/>
              <a:ext cx="213"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21" name="Text Box 61"/>
            <p:cNvSpPr txBox="1">
              <a:spLocks noChangeAspect="1" noChangeArrowheads="1"/>
            </p:cNvSpPr>
            <p:nvPr/>
          </p:nvSpPr>
          <p:spPr bwMode="auto">
            <a:xfrm>
              <a:off x="538" y="3280"/>
              <a:ext cx="338" cy="213"/>
            </a:xfrm>
            <a:prstGeom prst="rect">
              <a:avLst/>
            </a:prstGeom>
            <a:noFill/>
            <a:ln w="9525">
              <a:noFill/>
              <a:miter lim="800000"/>
              <a:headEnd/>
              <a:tailEnd/>
            </a:ln>
          </p:spPr>
          <p:txBody>
            <a:bodyPr wrap="none">
              <a:spAutoFit/>
            </a:bodyPr>
            <a:lstStyle/>
            <a:p>
              <a:r>
                <a:rPr lang="fr-FR" sz="1600" b="1"/>
                <a:t>T7</a:t>
              </a:r>
              <a:endParaRPr lang="en-US" sz="1600"/>
            </a:p>
          </p:txBody>
        </p:sp>
        <p:sp>
          <p:nvSpPr>
            <p:cNvPr id="87122" name="Arc 62"/>
            <p:cNvSpPr>
              <a:spLocks/>
            </p:cNvSpPr>
            <p:nvPr/>
          </p:nvSpPr>
          <p:spPr bwMode="auto">
            <a:xfrm rot="-3997858">
              <a:off x="625" y="3228"/>
              <a:ext cx="103" cy="186"/>
            </a:xfrm>
            <a:custGeom>
              <a:avLst/>
              <a:gdLst>
                <a:gd name="T0" fmla="*/ 0 w 21600"/>
                <a:gd name="T1" fmla="*/ 0 h 35332"/>
                <a:gd name="T2" fmla="*/ 80 w 21600"/>
                <a:gd name="T3" fmla="*/ 186 h 35332"/>
                <a:gd name="T4" fmla="*/ 0 w 21600"/>
                <a:gd name="T5" fmla="*/ 114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chemeClr val="tx1"/>
              </a:solidFill>
              <a:round/>
              <a:headEnd/>
              <a:tailEnd/>
            </a:ln>
          </p:spPr>
          <p:txBody>
            <a:bodyPr wrap="none" anchor="ctr"/>
            <a:lstStyle/>
            <a:p>
              <a:endParaRPr lang="fr-FR"/>
            </a:p>
          </p:txBody>
        </p:sp>
      </p:grpSp>
      <p:sp>
        <p:nvSpPr>
          <p:cNvPr id="87083" name="Text Box 63"/>
          <p:cNvSpPr txBox="1">
            <a:spLocks noChangeAspect="1" noChangeArrowheads="1"/>
          </p:cNvSpPr>
          <p:nvPr/>
        </p:nvSpPr>
        <p:spPr bwMode="auto">
          <a:xfrm>
            <a:off x="400050" y="5602288"/>
            <a:ext cx="2471738" cy="307975"/>
          </a:xfrm>
          <a:prstGeom prst="rect">
            <a:avLst/>
          </a:prstGeom>
          <a:noFill/>
          <a:ln w="9525">
            <a:noFill/>
            <a:miter lim="800000"/>
            <a:headEnd/>
            <a:tailEnd/>
          </a:ln>
        </p:spPr>
        <p:txBody>
          <a:bodyPr wrap="none">
            <a:spAutoFit/>
          </a:bodyPr>
          <a:lstStyle/>
          <a:p>
            <a:r>
              <a:rPr lang="fr-FR" sz="1400" b="1"/>
              <a:t>(</a:t>
            </a:r>
            <a:r>
              <a:rPr lang="en-US" sz="1400" b="1"/>
              <a:t>Chicken </a:t>
            </a:r>
            <a:r>
              <a:rPr lang="en-US" sz="1400" b="1">
                <a:cs typeface="Times New Roman" pitchFamily="18" charset="0"/>
              </a:rPr>
              <a:t>ß-actin promoter</a:t>
            </a:r>
            <a:r>
              <a:rPr lang="fr-FR" sz="1400" b="1">
                <a:cs typeface="Times New Roman" pitchFamily="18" charset="0"/>
              </a:rPr>
              <a:t>)</a:t>
            </a:r>
            <a:endParaRPr lang="en-US" sz="1400"/>
          </a:p>
        </p:txBody>
      </p:sp>
      <p:grpSp>
        <p:nvGrpSpPr>
          <p:cNvPr id="87084" name="Group 64"/>
          <p:cNvGrpSpPr>
            <a:grpSpLocks/>
          </p:cNvGrpSpPr>
          <p:nvPr/>
        </p:nvGrpSpPr>
        <p:grpSpPr bwMode="auto">
          <a:xfrm>
            <a:off x="3167063" y="3835400"/>
            <a:ext cx="422275" cy="339725"/>
            <a:chOff x="2100" y="2064"/>
            <a:chExt cx="339" cy="214"/>
          </a:xfrm>
        </p:grpSpPr>
        <p:sp>
          <p:nvSpPr>
            <p:cNvPr id="87118" name="Oval 65"/>
            <p:cNvSpPr>
              <a:spLocks noChangeAspect="1" noChangeArrowheads="1"/>
            </p:cNvSpPr>
            <p:nvPr/>
          </p:nvSpPr>
          <p:spPr bwMode="auto">
            <a:xfrm>
              <a:off x="2136" y="2064"/>
              <a:ext cx="214"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7119" name="Text Box 66"/>
            <p:cNvSpPr txBox="1">
              <a:spLocks noChangeAspect="1" noChangeArrowheads="1"/>
            </p:cNvSpPr>
            <p:nvPr/>
          </p:nvSpPr>
          <p:spPr bwMode="auto">
            <a:xfrm>
              <a:off x="2100" y="2065"/>
              <a:ext cx="339" cy="213"/>
            </a:xfrm>
            <a:prstGeom prst="rect">
              <a:avLst/>
            </a:prstGeom>
            <a:noFill/>
            <a:ln w="9525">
              <a:noFill/>
              <a:miter lim="800000"/>
              <a:headEnd/>
              <a:tailEnd/>
            </a:ln>
          </p:spPr>
          <p:txBody>
            <a:bodyPr wrap="none">
              <a:spAutoFit/>
            </a:bodyPr>
            <a:lstStyle/>
            <a:p>
              <a:r>
                <a:rPr lang="fr-FR" sz="1600" b="1"/>
                <a:t>T7</a:t>
              </a:r>
              <a:endParaRPr lang="en-US" sz="1600"/>
            </a:p>
          </p:txBody>
        </p:sp>
      </p:grpSp>
      <p:sp>
        <p:nvSpPr>
          <p:cNvPr id="87085" name="Oval 67"/>
          <p:cNvSpPr>
            <a:spLocks noChangeArrowheads="1"/>
          </p:cNvSpPr>
          <p:nvPr/>
        </p:nvSpPr>
        <p:spPr bwMode="auto">
          <a:xfrm>
            <a:off x="3905250" y="4900613"/>
            <a:ext cx="61913" cy="100012"/>
          </a:xfrm>
          <a:prstGeom prst="ellipse">
            <a:avLst/>
          </a:prstGeom>
          <a:solidFill>
            <a:srgbClr val="0000FF"/>
          </a:solidFill>
          <a:ln w="9525">
            <a:solidFill>
              <a:srgbClr val="800000"/>
            </a:solidFill>
            <a:round/>
            <a:headEnd/>
            <a:tailEnd/>
          </a:ln>
        </p:spPr>
        <p:txBody>
          <a:bodyPr wrap="none" anchor="ctr"/>
          <a:lstStyle/>
          <a:p>
            <a:endParaRPr lang="fr-FR"/>
          </a:p>
        </p:txBody>
      </p:sp>
      <p:sp>
        <p:nvSpPr>
          <p:cNvPr id="87086" name="Oval 68"/>
          <p:cNvSpPr>
            <a:spLocks noChangeArrowheads="1"/>
          </p:cNvSpPr>
          <p:nvPr/>
        </p:nvSpPr>
        <p:spPr bwMode="auto">
          <a:xfrm>
            <a:off x="4327525" y="3536950"/>
            <a:ext cx="1803400" cy="469900"/>
          </a:xfrm>
          <a:prstGeom prst="ellipse">
            <a:avLst/>
          </a:prstGeom>
          <a:solidFill>
            <a:schemeClr val="bg1"/>
          </a:solidFill>
          <a:ln w="9525">
            <a:solidFill>
              <a:schemeClr val="tx1"/>
            </a:solidFill>
            <a:round/>
            <a:headEnd/>
            <a:tailEnd/>
          </a:ln>
        </p:spPr>
        <p:txBody>
          <a:bodyPr wrap="none" anchor="ctr"/>
          <a:lstStyle/>
          <a:p>
            <a:endParaRPr lang="fr-FR"/>
          </a:p>
        </p:txBody>
      </p:sp>
      <p:sp>
        <p:nvSpPr>
          <p:cNvPr id="87087" name="Text Box 69"/>
          <p:cNvSpPr txBox="1">
            <a:spLocks noChangeAspect="1" noChangeArrowheads="1"/>
          </p:cNvSpPr>
          <p:nvPr/>
        </p:nvSpPr>
        <p:spPr bwMode="auto">
          <a:xfrm>
            <a:off x="4425950" y="3590925"/>
            <a:ext cx="1763713" cy="584200"/>
          </a:xfrm>
          <a:prstGeom prst="rect">
            <a:avLst/>
          </a:prstGeom>
          <a:noFill/>
          <a:ln w="9525">
            <a:noFill/>
            <a:miter lim="800000"/>
            <a:headEnd/>
            <a:tailEnd/>
          </a:ln>
        </p:spPr>
        <p:txBody>
          <a:bodyPr>
            <a:spAutoFit/>
          </a:bodyPr>
          <a:lstStyle/>
          <a:p>
            <a:r>
              <a:rPr lang="fr-FR" sz="1600" b="1"/>
              <a:t>Minigenome (GFP)</a:t>
            </a:r>
            <a:endParaRPr lang="en-US" sz="1600"/>
          </a:p>
        </p:txBody>
      </p:sp>
      <p:sp>
        <p:nvSpPr>
          <p:cNvPr id="87088" name="AutoShape 70"/>
          <p:cNvSpPr>
            <a:spLocks/>
          </p:cNvSpPr>
          <p:nvPr/>
        </p:nvSpPr>
        <p:spPr bwMode="auto">
          <a:xfrm rot="2821689">
            <a:off x="4879975" y="4200525"/>
            <a:ext cx="381000" cy="1581150"/>
          </a:xfrm>
          <a:prstGeom prst="rightBrace">
            <a:avLst>
              <a:gd name="adj1" fmla="val 38906"/>
              <a:gd name="adj2" fmla="val 50000"/>
            </a:avLst>
          </a:prstGeom>
          <a:noFill/>
          <a:ln w="38100">
            <a:solidFill>
              <a:schemeClr val="tx1"/>
            </a:solidFill>
            <a:round/>
            <a:headEnd/>
            <a:tailEnd/>
          </a:ln>
        </p:spPr>
        <p:txBody>
          <a:bodyPr wrap="none" anchor="ctr"/>
          <a:lstStyle/>
          <a:p>
            <a:endParaRPr lang="fr-FR"/>
          </a:p>
        </p:txBody>
      </p:sp>
      <p:sp>
        <p:nvSpPr>
          <p:cNvPr id="87089" name="Text Box 71"/>
          <p:cNvSpPr txBox="1">
            <a:spLocks noChangeAspect="1" noChangeArrowheads="1"/>
          </p:cNvSpPr>
          <p:nvPr/>
        </p:nvSpPr>
        <p:spPr bwMode="auto">
          <a:xfrm>
            <a:off x="3278188" y="5600700"/>
            <a:ext cx="504825" cy="369888"/>
          </a:xfrm>
          <a:prstGeom prst="rect">
            <a:avLst/>
          </a:prstGeom>
          <a:noFill/>
          <a:ln w="9525">
            <a:noFill/>
            <a:miter lim="800000"/>
            <a:headEnd/>
            <a:tailEnd/>
          </a:ln>
        </p:spPr>
        <p:txBody>
          <a:bodyPr wrap="none">
            <a:spAutoFit/>
          </a:bodyPr>
          <a:lstStyle/>
          <a:p>
            <a:r>
              <a:rPr lang="fr-FR" b="1"/>
              <a:t>NP</a:t>
            </a:r>
            <a:endParaRPr lang="en-US"/>
          </a:p>
        </p:txBody>
      </p:sp>
      <p:sp>
        <p:nvSpPr>
          <p:cNvPr id="87090" name="Freeform 72"/>
          <p:cNvSpPr>
            <a:spLocks/>
          </p:cNvSpPr>
          <p:nvPr/>
        </p:nvSpPr>
        <p:spPr bwMode="auto">
          <a:xfrm>
            <a:off x="4165600" y="4086225"/>
            <a:ext cx="1041400" cy="828675"/>
          </a:xfrm>
          <a:custGeom>
            <a:avLst/>
            <a:gdLst>
              <a:gd name="T0" fmla="*/ 738 w 738"/>
              <a:gd name="T1" fmla="*/ 18 h 522"/>
              <a:gd name="T2" fmla="*/ 504 w 738"/>
              <a:gd name="T3" fmla="*/ 63 h 522"/>
              <a:gd name="T4" fmla="*/ 549 w 738"/>
              <a:gd name="T5" fmla="*/ 90 h 522"/>
              <a:gd name="T6" fmla="*/ 414 w 738"/>
              <a:gd name="T7" fmla="*/ 81 h 522"/>
              <a:gd name="T8" fmla="*/ 387 w 738"/>
              <a:gd name="T9" fmla="*/ 99 h 522"/>
              <a:gd name="T10" fmla="*/ 351 w 738"/>
              <a:gd name="T11" fmla="*/ 153 h 522"/>
              <a:gd name="T12" fmla="*/ 342 w 738"/>
              <a:gd name="T13" fmla="*/ 189 h 522"/>
              <a:gd name="T14" fmla="*/ 333 w 738"/>
              <a:gd name="T15" fmla="*/ 216 h 522"/>
              <a:gd name="T16" fmla="*/ 360 w 738"/>
              <a:gd name="T17" fmla="*/ 207 h 522"/>
              <a:gd name="T18" fmla="*/ 369 w 738"/>
              <a:gd name="T19" fmla="*/ 180 h 522"/>
              <a:gd name="T20" fmla="*/ 297 w 738"/>
              <a:gd name="T21" fmla="*/ 180 h 522"/>
              <a:gd name="T22" fmla="*/ 252 w 738"/>
              <a:gd name="T23" fmla="*/ 252 h 522"/>
              <a:gd name="T24" fmla="*/ 243 w 738"/>
              <a:gd name="T25" fmla="*/ 378 h 522"/>
              <a:gd name="T26" fmla="*/ 315 w 738"/>
              <a:gd name="T27" fmla="*/ 369 h 522"/>
              <a:gd name="T28" fmla="*/ 279 w 738"/>
              <a:gd name="T29" fmla="*/ 351 h 522"/>
              <a:gd name="T30" fmla="*/ 216 w 738"/>
              <a:gd name="T31" fmla="*/ 360 h 522"/>
              <a:gd name="T32" fmla="*/ 135 w 738"/>
              <a:gd name="T33" fmla="*/ 405 h 522"/>
              <a:gd name="T34" fmla="*/ 117 w 738"/>
              <a:gd name="T35" fmla="*/ 441 h 522"/>
              <a:gd name="T36" fmla="*/ 99 w 738"/>
              <a:gd name="T37" fmla="*/ 504 h 522"/>
              <a:gd name="T38" fmla="*/ 153 w 738"/>
              <a:gd name="T39" fmla="*/ 522 h 522"/>
              <a:gd name="T40" fmla="*/ 180 w 738"/>
              <a:gd name="T41" fmla="*/ 513 h 522"/>
              <a:gd name="T42" fmla="*/ 117 w 738"/>
              <a:gd name="T43" fmla="*/ 459 h 522"/>
              <a:gd name="T44" fmla="*/ 27 w 738"/>
              <a:gd name="T45" fmla="*/ 486 h 522"/>
              <a:gd name="T46" fmla="*/ 0 w 738"/>
              <a:gd name="T47" fmla="*/ 495 h 5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8"/>
              <a:gd name="T73" fmla="*/ 0 h 522"/>
              <a:gd name="T74" fmla="*/ 738 w 738"/>
              <a:gd name="T75" fmla="*/ 522 h 5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8" h="522">
                <a:moveTo>
                  <a:pt x="738" y="18"/>
                </a:moveTo>
                <a:cubicBezTo>
                  <a:pt x="644" y="23"/>
                  <a:pt x="567" y="0"/>
                  <a:pt x="504" y="63"/>
                </a:cubicBezTo>
                <a:cubicBezTo>
                  <a:pt x="509" y="89"/>
                  <a:pt x="523" y="167"/>
                  <a:pt x="549" y="90"/>
                </a:cubicBezTo>
                <a:cubicBezTo>
                  <a:pt x="469" y="63"/>
                  <a:pt x="514" y="70"/>
                  <a:pt x="414" y="81"/>
                </a:cubicBezTo>
                <a:cubicBezTo>
                  <a:pt x="405" y="87"/>
                  <a:pt x="394" y="91"/>
                  <a:pt x="387" y="99"/>
                </a:cubicBezTo>
                <a:cubicBezTo>
                  <a:pt x="373" y="115"/>
                  <a:pt x="351" y="153"/>
                  <a:pt x="351" y="153"/>
                </a:cubicBezTo>
                <a:cubicBezTo>
                  <a:pt x="348" y="165"/>
                  <a:pt x="345" y="177"/>
                  <a:pt x="342" y="189"/>
                </a:cubicBezTo>
                <a:cubicBezTo>
                  <a:pt x="339" y="198"/>
                  <a:pt x="326" y="209"/>
                  <a:pt x="333" y="216"/>
                </a:cubicBezTo>
                <a:cubicBezTo>
                  <a:pt x="340" y="223"/>
                  <a:pt x="351" y="210"/>
                  <a:pt x="360" y="207"/>
                </a:cubicBezTo>
                <a:cubicBezTo>
                  <a:pt x="363" y="198"/>
                  <a:pt x="373" y="188"/>
                  <a:pt x="369" y="180"/>
                </a:cubicBezTo>
                <a:cubicBezTo>
                  <a:pt x="359" y="160"/>
                  <a:pt x="301" y="179"/>
                  <a:pt x="297" y="180"/>
                </a:cubicBezTo>
                <a:cubicBezTo>
                  <a:pt x="284" y="220"/>
                  <a:pt x="265" y="212"/>
                  <a:pt x="252" y="252"/>
                </a:cubicBezTo>
                <a:cubicBezTo>
                  <a:pt x="245" y="302"/>
                  <a:pt x="231" y="331"/>
                  <a:pt x="243" y="378"/>
                </a:cubicBezTo>
                <a:cubicBezTo>
                  <a:pt x="267" y="375"/>
                  <a:pt x="296" y="384"/>
                  <a:pt x="315" y="369"/>
                </a:cubicBezTo>
                <a:cubicBezTo>
                  <a:pt x="326" y="361"/>
                  <a:pt x="292" y="352"/>
                  <a:pt x="279" y="351"/>
                </a:cubicBezTo>
                <a:cubicBezTo>
                  <a:pt x="258" y="349"/>
                  <a:pt x="237" y="357"/>
                  <a:pt x="216" y="360"/>
                </a:cubicBezTo>
                <a:cubicBezTo>
                  <a:pt x="187" y="370"/>
                  <a:pt x="135" y="405"/>
                  <a:pt x="135" y="405"/>
                </a:cubicBezTo>
                <a:cubicBezTo>
                  <a:pt x="129" y="417"/>
                  <a:pt x="126" y="431"/>
                  <a:pt x="117" y="441"/>
                </a:cubicBezTo>
                <a:cubicBezTo>
                  <a:pt x="101" y="460"/>
                  <a:pt x="54" y="459"/>
                  <a:pt x="99" y="504"/>
                </a:cubicBezTo>
                <a:cubicBezTo>
                  <a:pt x="112" y="517"/>
                  <a:pt x="153" y="522"/>
                  <a:pt x="153" y="522"/>
                </a:cubicBezTo>
                <a:cubicBezTo>
                  <a:pt x="162" y="519"/>
                  <a:pt x="176" y="521"/>
                  <a:pt x="180" y="513"/>
                </a:cubicBezTo>
                <a:cubicBezTo>
                  <a:pt x="195" y="482"/>
                  <a:pt x="132" y="464"/>
                  <a:pt x="117" y="459"/>
                </a:cubicBezTo>
                <a:cubicBezTo>
                  <a:pt x="63" y="473"/>
                  <a:pt x="93" y="464"/>
                  <a:pt x="27" y="486"/>
                </a:cubicBezTo>
                <a:cubicBezTo>
                  <a:pt x="18" y="489"/>
                  <a:pt x="0" y="495"/>
                  <a:pt x="0" y="495"/>
                </a:cubicBezTo>
              </a:path>
            </a:pathLst>
          </a:custGeom>
          <a:noFill/>
          <a:ln w="28575">
            <a:solidFill>
              <a:schemeClr val="tx1"/>
            </a:solidFill>
            <a:round/>
            <a:headEnd/>
            <a:tailEnd/>
          </a:ln>
        </p:spPr>
        <p:txBody>
          <a:bodyPr/>
          <a:lstStyle/>
          <a:p>
            <a:endParaRPr lang="fr-FR"/>
          </a:p>
        </p:txBody>
      </p:sp>
      <p:grpSp>
        <p:nvGrpSpPr>
          <p:cNvPr id="87091" name="Group 73"/>
          <p:cNvGrpSpPr>
            <a:grpSpLocks/>
          </p:cNvGrpSpPr>
          <p:nvPr/>
        </p:nvGrpSpPr>
        <p:grpSpPr bwMode="auto">
          <a:xfrm>
            <a:off x="1879600" y="1325563"/>
            <a:ext cx="233363" cy="158750"/>
            <a:chOff x="1331" y="1031"/>
            <a:chExt cx="185" cy="100"/>
          </a:xfrm>
        </p:grpSpPr>
        <p:sp>
          <p:nvSpPr>
            <p:cNvPr id="87116" name="Line 74"/>
            <p:cNvSpPr>
              <a:spLocks noChangeShapeType="1"/>
            </p:cNvSpPr>
            <p:nvPr/>
          </p:nvSpPr>
          <p:spPr bwMode="auto">
            <a:xfrm flipV="1">
              <a:off x="1331" y="1031"/>
              <a:ext cx="0" cy="100"/>
            </a:xfrm>
            <a:prstGeom prst="line">
              <a:avLst/>
            </a:prstGeom>
            <a:noFill/>
            <a:ln w="9525">
              <a:solidFill>
                <a:schemeClr val="tx1"/>
              </a:solidFill>
              <a:round/>
              <a:headEnd/>
              <a:tailEnd/>
            </a:ln>
          </p:spPr>
          <p:txBody>
            <a:bodyPr wrap="none" anchor="ctr"/>
            <a:lstStyle/>
            <a:p>
              <a:endParaRPr lang="fr-FR"/>
            </a:p>
          </p:txBody>
        </p:sp>
        <p:sp>
          <p:nvSpPr>
            <p:cNvPr id="87117" name="Line 75"/>
            <p:cNvSpPr>
              <a:spLocks noChangeShapeType="1"/>
            </p:cNvSpPr>
            <p:nvPr/>
          </p:nvSpPr>
          <p:spPr bwMode="auto">
            <a:xfrm>
              <a:off x="1331" y="1031"/>
              <a:ext cx="185" cy="0"/>
            </a:xfrm>
            <a:prstGeom prst="line">
              <a:avLst/>
            </a:prstGeom>
            <a:noFill/>
            <a:ln w="9525">
              <a:solidFill>
                <a:schemeClr val="tx1"/>
              </a:solidFill>
              <a:round/>
              <a:headEnd/>
              <a:tailEnd type="triangle" w="med" len="med"/>
            </a:ln>
          </p:spPr>
          <p:txBody>
            <a:bodyPr wrap="none" anchor="ctr"/>
            <a:lstStyle/>
            <a:p>
              <a:endParaRPr lang="fr-FR"/>
            </a:p>
          </p:txBody>
        </p:sp>
      </p:grpSp>
      <p:sp>
        <p:nvSpPr>
          <p:cNvPr id="87092" name="Text Box 76"/>
          <p:cNvSpPr txBox="1">
            <a:spLocks noChangeAspect="1" noChangeArrowheads="1"/>
          </p:cNvSpPr>
          <p:nvPr/>
        </p:nvSpPr>
        <p:spPr bwMode="auto">
          <a:xfrm>
            <a:off x="1951038" y="1470025"/>
            <a:ext cx="733425" cy="584200"/>
          </a:xfrm>
          <a:prstGeom prst="rect">
            <a:avLst/>
          </a:prstGeom>
          <a:noFill/>
          <a:ln w="9525">
            <a:noFill/>
            <a:miter lim="800000"/>
            <a:headEnd/>
            <a:tailEnd/>
          </a:ln>
        </p:spPr>
        <p:txBody>
          <a:bodyPr>
            <a:spAutoFit/>
          </a:bodyPr>
          <a:lstStyle/>
          <a:p>
            <a:r>
              <a:rPr lang="en-US" sz="1600" b="1"/>
              <a:t>trailer</a:t>
            </a:r>
          </a:p>
        </p:txBody>
      </p:sp>
      <p:sp>
        <p:nvSpPr>
          <p:cNvPr id="87093" name="Text Box 77"/>
          <p:cNvSpPr txBox="1">
            <a:spLocks noChangeAspect="1" noChangeArrowheads="1"/>
          </p:cNvSpPr>
          <p:nvPr/>
        </p:nvSpPr>
        <p:spPr bwMode="auto">
          <a:xfrm>
            <a:off x="6083300" y="1470025"/>
            <a:ext cx="698500" cy="584200"/>
          </a:xfrm>
          <a:prstGeom prst="rect">
            <a:avLst/>
          </a:prstGeom>
          <a:noFill/>
          <a:ln w="9525">
            <a:noFill/>
            <a:miter lim="800000"/>
            <a:headEnd/>
            <a:tailEnd/>
          </a:ln>
        </p:spPr>
        <p:txBody>
          <a:bodyPr>
            <a:spAutoFit/>
          </a:bodyPr>
          <a:lstStyle/>
          <a:p>
            <a:r>
              <a:rPr lang="en-US" sz="1600" b="1"/>
              <a:t>leader</a:t>
            </a:r>
          </a:p>
        </p:txBody>
      </p:sp>
      <p:sp>
        <p:nvSpPr>
          <p:cNvPr id="87094" name="Oval 78"/>
          <p:cNvSpPr>
            <a:spLocks noChangeAspect="1" noChangeArrowheads="1"/>
          </p:cNvSpPr>
          <p:nvPr/>
        </p:nvSpPr>
        <p:spPr bwMode="auto">
          <a:xfrm>
            <a:off x="7156450" y="2755900"/>
            <a:ext cx="266700" cy="336550"/>
          </a:xfrm>
          <a:prstGeom prst="ellipse">
            <a:avLst/>
          </a:prstGeom>
          <a:solidFill>
            <a:schemeClr val="bg1"/>
          </a:solidFill>
          <a:ln w="28575">
            <a:solidFill>
              <a:schemeClr val="tx1"/>
            </a:solidFill>
            <a:round/>
            <a:headEnd/>
            <a:tailEnd/>
          </a:ln>
        </p:spPr>
        <p:txBody>
          <a:bodyPr wrap="none" anchor="ctr"/>
          <a:lstStyle/>
          <a:p>
            <a:endParaRPr lang="fr-FR"/>
          </a:p>
        </p:txBody>
      </p:sp>
      <p:sp>
        <p:nvSpPr>
          <p:cNvPr id="87095" name="Oval 79"/>
          <p:cNvSpPr>
            <a:spLocks noChangeAspect="1" noChangeArrowheads="1"/>
          </p:cNvSpPr>
          <p:nvPr/>
        </p:nvSpPr>
        <p:spPr bwMode="auto">
          <a:xfrm>
            <a:off x="7167563" y="3154363"/>
            <a:ext cx="266700" cy="338137"/>
          </a:xfrm>
          <a:prstGeom prst="ellipse">
            <a:avLst/>
          </a:prstGeom>
          <a:solidFill>
            <a:schemeClr val="bg1"/>
          </a:solidFill>
          <a:ln w="28575">
            <a:solidFill>
              <a:schemeClr val="tx1"/>
            </a:solidFill>
            <a:round/>
            <a:headEnd/>
            <a:tailEnd/>
          </a:ln>
        </p:spPr>
        <p:txBody>
          <a:bodyPr wrap="none" anchor="ctr"/>
          <a:lstStyle/>
          <a:p>
            <a:endParaRPr lang="fr-FR"/>
          </a:p>
        </p:txBody>
      </p:sp>
      <p:sp>
        <p:nvSpPr>
          <p:cNvPr id="87096" name="Text Box 80"/>
          <p:cNvSpPr txBox="1">
            <a:spLocks noChangeAspect="1" noChangeArrowheads="1"/>
          </p:cNvSpPr>
          <p:nvPr/>
        </p:nvSpPr>
        <p:spPr bwMode="auto">
          <a:xfrm>
            <a:off x="7118350" y="2770188"/>
            <a:ext cx="412750" cy="338137"/>
          </a:xfrm>
          <a:prstGeom prst="rect">
            <a:avLst/>
          </a:prstGeom>
          <a:noFill/>
          <a:ln w="9525">
            <a:noFill/>
            <a:miter lim="800000"/>
            <a:headEnd/>
            <a:tailEnd/>
          </a:ln>
        </p:spPr>
        <p:txBody>
          <a:bodyPr wrap="none">
            <a:spAutoFit/>
          </a:bodyPr>
          <a:lstStyle/>
          <a:p>
            <a:r>
              <a:rPr lang="fr-FR" sz="1600" b="1"/>
              <a:t>40</a:t>
            </a:r>
            <a:endParaRPr lang="en-US" sz="1600"/>
          </a:p>
        </p:txBody>
      </p:sp>
      <p:sp>
        <p:nvSpPr>
          <p:cNvPr id="87097" name="Text Box 81"/>
          <p:cNvSpPr txBox="1">
            <a:spLocks noChangeAspect="1" noChangeArrowheads="1"/>
          </p:cNvSpPr>
          <p:nvPr/>
        </p:nvSpPr>
        <p:spPr bwMode="auto">
          <a:xfrm>
            <a:off x="7132638" y="3184525"/>
            <a:ext cx="412750" cy="338138"/>
          </a:xfrm>
          <a:prstGeom prst="rect">
            <a:avLst/>
          </a:prstGeom>
          <a:noFill/>
          <a:ln w="9525">
            <a:noFill/>
            <a:miter lim="800000"/>
            <a:headEnd/>
            <a:tailEnd/>
          </a:ln>
        </p:spPr>
        <p:txBody>
          <a:bodyPr wrap="none">
            <a:spAutoFit/>
          </a:bodyPr>
          <a:lstStyle/>
          <a:p>
            <a:r>
              <a:rPr lang="fr-FR" sz="1600" b="1"/>
              <a:t>24</a:t>
            </a:r>
            <a:endParaRPr lang="en-US" sz="1600"/>
          </a:p>
        </p:txBody>
      </p:sp>
      <p:sp>
        <p:nvSpPr>
          <p:cNvPr id="87098" name="Oval 82"/>
          <p:cNvSpPr>
            <a:spLocks noChangeAspect="1" noChangeArrowheads="1"/>
          </p:cNvSpPr>
          <p:nvPr/>
        </p:nvSpPr>
        <p:spPr bwMode="auto">
          <a:xfrm>
            <a:off x="7150100" y="3570288"/>
            <a:ext cx="301625" cy="336550"/>
          </a:xfrm>
          <a:prstGeom prst="ellipse">
            <a:avLst/>
          </a:prstGeom>
          <a:solidFill>
            <a:schemeClr val="bg1"/>
          </a:solidFill>
          <a:ln w="28575">
            <a:solidFill>
              <a:schemeClr val="tx1"/>
            </a:solidFill>
            <a:round/>
            <a:headEnd/>
            <a:tailEnd/>
          </a:ln>
        </p:spPr>
        <p:txBody>
          <a:bodyPr wrap="none" anchor="ctr"/>
          <a:lstStyle/>
          <a:p>
            <a:endParaRPr lang="fr-FR"/>
          </a:p>
        </p:txBody>
      </p:sp>
      <p:sp>
        <p:nvSpPr>
          <p:cNvPr id="87099" name="Text Box 83"/>
          <p:cNvSpPr txBox="1">
            <a:spLocks noChangeAspect="1" noChangeArrowheads="1"/>
          </p:cNvSpPr>
          <p:nvPr/>
        </p:nvSpPr>
        <p:spPr bwMode="auto">
          <a:xfrm>
            <a:off x="7091363" y="3576638"/>
            <a:ext cx="493712" cy="336550"/>
          </a:xfrm>
          <a:prstGeom prst="rect">
            <a:avLst/>
          </a:prstGeom>
          <a:noFill/>
          <a:ln w="9525">
            <a:noFill/>
            <a:miter lim="800000"/>
            <a:headEnd/>
            <a:tailEnd/>
          </a:ln>
        </p:spPr>
        <p:txBody>
          <a:bodyPr>
            <a:spAutoFit/>
          </a:bodyPr>
          <a:lstStyle/>
          <a:p>
            <a:r>
              <a:rPr lang="fr-FR" sz="1600" b="1"/>
              <a:t>GP</a:t>
            </a:r>
            <a:endParaRPr lang="en-US" sz="1600"/>
          </a:p>
        </p:txBody>
      </p:sp>
      <p:sp>
        <p:nvSpPr>
          <p:cNvPr id="87100" name="Arc 84"/>
          <p:cNvSpPr>
            <a:spLocks/>
          </p:cNvSpPr>
          <p:nvPr/>
        </p:nvSpPr>
        <p:spPr bwMode="auto">
          <a:xfrm rot="-3997858">
            <a:off x="7219157" y="2705894"/>
            <a:ext cx="163512" cy="234950"/>
          </a:xfrm>
          <a:custGeom>
            <a:avLst/>
            <a:gdLst>
              <a:gd name="T0" fmla="*/ 0 w 21600"/>
              <a:gd name="T1" fmla="*/ 0 h 35332"/>
              <a:gd name="T2" fmla="*/ 126215 w 21600"/>
              <a:gd name="T3" fmla="*/ 234244 h 35332"/>
              <a:gd name="T4" fmla="*/ 0 w 21600"/>
              <a:gd name="T5" fmla="*/ 143204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0000"/>
            </a:solidFill>
            <a:round/>
            <a:headEnd/>
            <a:tailEnd/>
          </a:ln>
        </p:spPr>
        <p:txBody>
          <a:bodyPr vert="eaVert" wrap="none" anchor="ctr"/>
          <a:lstStyle/>
          <a:p>
            <a:endParaRPr lang="ru-RU"/>
          </a:p>
        </p:txBody>
      </p:sp>
      <p:sp>
        <p:nvSpPr>
          <p:cNvPr id="87101" name="Arc 85"/>
          <p:cNvSpPr>
            <a:spLocks/>
          </p:cNvSpPr>
          <p:nvPr/>
        </p:nvSpPr>
        <p:spPr bwMode="auto">
          <a:xfrm rot="-3997858">
            <a:off x="7223920" y="3117056"/>
            <a:ext cx="163512" cy="231775"/>
          </a:xfrm>
          <a:custGeom>
            <a:avLst/>
            <a:gdLst>
              <a:gd name="T0" fmla="*/ 0 w 21600"/>
              <a:gd name="T1" fmla="*/ 0 h 35332"/>
              <a:gd name="T2" fmla="*/ 126215 w 21600"/>
              <a:gd name="T3" fmla="*/ 231422 h 35332"/>
              <a:gd name="T4" fmla="*/ 0 w 21600"/>
              <a:gd name="T5" fmla="*/ 141478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33CC33"/>
            </a:solidFill>
            <a:round/>
            <a:headEnd/>
            <a:tailEnd/>
          </a:ln>
        </p:spPr>
        <p:txBody>
          <a:bodyPr wrap="none" anchor="ctr"/>
          <a:lstStyle/>
          <a:p>
            <a:endParaRPr lang="fr-FR"/>
          </a:p>
        </p:txBody>
      </p:sp>
      <p:sp>
        <p:nvSpPr>
          <p:cNvPr id="87102" name="Arc 86"/>
          <p:cNvSpPr>
            <a:spLocks/>
          </p:cNvSpPr>
          <p:nvPr/>
        </p:nvSpPr>
        <p:spPr bwMode="auto">
          <a:xfrm rot="-3997858">
            <a:off x="7208838" y="3525838"/>
            <a:ext cx="163512" cy="233362"/>
          </a:xfrm>
          <a:custGeom>
            <a:avLst/>
            <a:gdLst>
              <a:gd name="T0" fmla="*/ 0 w 21600"/>
              <a:gd name="T1" fmla="*/ 0 h 35332"/>
              <a:gd name="T2" fmla="*/ 126215 w 21600"/>
              <a:gd name="T3" fmla="*/ 232834 h 35332"/>
              <a:gd name="T4" fmla="*/ 0 w 21600"/>
              <a:gd name="T5" fmla="*/ 142342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FF00"/>
            </a:solidFill>
            <a:round/>
            <a:headEnd/>
            <a:tailEnd/>
          </a:ln>
        </p:spPr>
        <p:txBody>
          <a:bodyPr wrap="none" anchor="ctr"/>
          <a:lstStyle/>
          <a:p>
            <a:endParaRPr lang="fr-FR"/>
          </a:p>
        </p:txBody>
      </p:sp>
      <p:sp>
        <p:nvSpPr>
          <p:cNvPr id="87103" name="Line 87"/>
          <p:cNvSpPr>
            <a:spLocks noChangeAspect="1" noChangeShapeType="1"/>
          </p:cNvSpPr>
          <p:nvPr/>
        </p:nvSpPr>
        <p:spPr bwMode="auto">
          <a:xfrm rot="2187935" flipH="1">
            <a:off x="6691313" y="3013075"/>
            <a:ext cx="200025" cy="866775"/>
          </a:xfrm>
          <a:prstGeom prst="line">
            <a:avLst/>
          </a:prstGeom>
          <a:noFill/>
          <a:ln w="38100">
            <a:solidFill>
              <a:schemeClr val="tx1"/>
            </a:solidFill>
            <a:round/>
            <a:headEnd/>
            <a:tailEnd type="triangle" w="med" len="med"/>
          </a:ln>
        </p:spPr>
        <p:txBody>
          <a:bodyPr wrap="none" anchor="ctr"/>
          <a:lstStyle/>
          <a:p>
            <a:endParaRPr lang="fr-FR"/>
          </a:p>
        </p:txBody>
      </p:sp>
      <p:sp>
        <p:nvSpPr>
          <p:cNvPr id="87104" name="Text Box 88"/>
          <p:cNvSpPr txBox="1">
            <a:spLocks noChangeAspect="1" noChangeArrowheads="1"/>
          </p:cNvSpPr>
          <p:nvPr/>
        </p:nvSpPr>
        <p:spPr bwMode="auto">
          <a:xfrm>
            <a:off x="6407150" y="4014788"/>
            <a:ext cx="2471738" cy="307975"/>
          </a:xfrm>
          <a:prstGeom prst="rect">
            <a:avLst/>
          </a:prstGeom>
          <a:noFill/>
          <a:ln w="9525">
            <a:noFill/>
            <a:miter lim="800000"/>
            <a:headEnd/>
            <a:tailEnd/>
          </a:ln>
        </p:spPr>
        <p:txBody>
          <a:bodyPr wrap="none">
            <a:spAutoFit/>
          </a:bodyPr>
          <a:lstStyle/>
          <a:p>
            <a:r>
              <a:rPr lang="fr-FR" sz="1400" b="1"/>
              <a:t>(</a:t>
            </a:r>
            <a:r>
              <a:rPr lang="en-US" sz="1400" b="1"/>
              <a:t>Chicken </a:t>
            </a:r>
            <a:r>
              <a:rPr lang="en-US" sz="1400" b="1">
                <a:cs typeface="Times New Roman" pitchFamily="18" charset="0"/>
              </a:rPr>
              <a:t>ß-actin promoter</a:t>
            </a:r>
            <a:r>
              <a:rPr lang="fr-FR" sz="1400" b="1">
                <a:cs typeface="Times New Roman" pitchFamily="18" charset="0"/>
              </a:rPr>
              <a:t>)</a:t>
            </a:r>
            <a:endParaRPr lang="en-US" sz="1400"/>
          </a:p>
        </p:txBody>
      </p:sp>
      <p:sp>
        <p:nvSpPr>
          <p:cNvPr id="87105" name="Rectangle 89"/>
          <p:cNvSpPr>
            <a:spLocks noChangeArrowheads="1"/>
          </p:cNvSpPr>
          <p:nvPr/>
        </p:nvSpPr>
        <p:spPr bwMode="auto">
          <a:xfrm>
            <a:off x="3262313" y="3008313"/>
            <a:ext cx="1409700" cy="400050"/>
          </a:xfrm>
          <a:prstGeom prst="rect">
            <a:avLst/>
          </a:prstGeom>
          <a:noFill/>
          <a:ln w="9525">
            <a:noFill/>
            <a:miter lim="800000"/>
            <a:headEnd/>
            <a:tailEnd/>
          </a:ln>
        </p:spPr>
        <p:txBody>
          <a:bodyPr wrap="none">
            <a:spAutoFit/>
          </a:bodyPr>
          <a:lstStyle/>
          <a:p>
            <a:r>
              <a:rPr lang="fr-FR" sz="2000" b="1"/>
              <a:t>293T cells</a:t>
            </a:r>
            <a:endParaRPr lang="en-US" sz="2000" b="1"/>
          </a:p>
        </p:txBody>
      </p:sp>
      <p:sp>
        <p:nvSpPr>
          <p:cNvPr id="87106" name="Text Box 90"/>
          <p:cNvSpPr txBox="1">
            <a:spLocks noChangeAspect="1" noChangeArrowheads="1"/>
          </p:cNvSpPr>
          <p:nvPr/>
        </p:nvSpPr>
        <p:spPr bwMode="auto">
          <a:xfrm>
            <a:off x="8650288" y="250825"/>
            <a:ext cx="327025" cy="400050"/>
          </a:xfrm>
          <a:prstGeom prst="rect">
            <a:avLst/>
          </a:prstGeom>
          <a:noFill/>
          <a:ln w="9525">
            <a:noFill/>
            <a:miter lim="800000"/>
            <a:headEnd/>
            <a:tailEnd/>
          </a:ln>
        </p:spPr>
        <p:txBody>
          <a:bodyPr wrap="none">
            <a:spAutoFit/>
          </a:bodyPr>
          <a:lstStyle/>
          <a:p>
            <a:r>
              <a:rPr lang="en-US" sz="2000" b="1"/>
              <a:t>1</a:t>
            </a:r>
            <a:endParaRPr lang="en-US" sz="2000"/>
          </a:p>
        </p:txBody>
      </p:sp>
      <p:sp>
        <p:nvSpPr>
          <p:cNvPr id="87107" name="Line 91"/>
          <p:cNvSpPr>
            <a:spLocks noChangeShapeType="1"/>
          </p:cNvSpPr>
          <p:nvPr/>
        </p:nvSpPr>
        <p:spPr bwMode="auto">
          <a:xfrm>
            <a:off x="1862138" y="520700"/>
            <a:ext cx="5210175" cy="0"/>
          </a:xfrm>
          <a:prstGeom prst="line">
            <a:avLst/>
          </a:prstGeom>
          <a:noFill/>
          <a:ln w="9525">
            <a:solidFill>
              <a:schemeClr val="tx1"/>
            </a:solidFill>
            <a:round/>
            <a:headEnd/>
            <a:tailEnd/>
          </a:ln>
        </p:spPr>
        <p:txBody>
          <a:bodyPr wrap="none" anchor="ctr"/>
          <a:lstStyle/>
          <a:p>
            <a:endParaRPr lang="fr-FR"/>
          </a:p>
        </p:txBody>
      </p:sp>
      <p:sp>
        <p:nvSpPr>
          <p:cNvPr id="609372" name="Rectangle 92"/>
          <p:cNvSpPr>
            <a:spLocks noChangeArrowheads="1"/>
          </p:cNvSpPr>
          <p:nvPr/>
        </p:nvSpPr>
        <p:spPr bwMode="auto">
          <a:xfrm>
            <a:off x="2727325" y="400050"/>
            <a:ext cx="30480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ru-RU" sz="1400">
              <a:latin typeface="Arial" charset="0"/>
            </a:endParaRPr>
          </a:p>
        </p:txBody>
      </p:sp>
      <p:sp>
        <p:nvSpPr>
          <p:cNvPr id="609373" name="Text Box 93"/>
          <p:cNvSpPr txBox="1">
            <a:spLocks noChangeArrowheads="1"/>
          </p:cNvSpPr>
          <p:nvPr/>
        </p:nvSpPr>
        <p:spPr bwMode="auto">
          <a:xfrm>
            <a:off x="3162300" y="368300"/>
            <a:ext cx="2092325" cy="307975"/>
          </a:xfrm>
          <a:prstGeom prst="rect">
            <a:avLst/>
          </a:prstGeom>
          <a:noFill/>
          <a:ln w="9525">
            <a:noFill/>
            <a:miter lim="800000"/>
            <a:headEnd/>
            <a:tailEnd/>
          </a:ln>
          <a:effectLst/>
        </p:spPr>
        <p:txBody>
          <a:bodyPr wrap="none">
            <a:spAutoFit/>
          </a:bodyPr>
          <a:lstStyle/>
          <a:p>
            <a:pPr>
              <a:defRPr/>
            </a:pPr>
            <a:r>
              <a:rPr lang="fr-FR" sz="1400" b="1">
                <a:effectLst>
                  <a:outerShdw blurRad="38100" dist="38100" dir="2700000" algn="tl">
                    <a:srgbClr val="C0C0C0"/>
                  </a:outerShdw>
                </a:effectLst>
                <a:latin typeface="Arial" charset="0"/>
              </a:rPr>
              <a:t>GFP  (complementary)</a:t>
            </a:r>
            <a:endParaRPr lang="en-US" sz="1400" b="1">
              <a:effectLst>
                <a:outerShdw blurRad="38100" dist="38100" dir="2700000" algn="tl">
                  <a:srgbClr val="C0C0C0"/>
                </a:outerShdw>
              </a:effectLst>
              <a:latin typeface="Arial" charset="0"/>
            </a:endParaRPr>
          </a:p>
        </p:txBody>
      </p:sp>
      <p:sp>
        <p:nvSpPr>
          <p:cNvPr id="87110" name="Text Box 94"/>
          <p:cNvSpPr txBox="1">
            <a:spLocks noChangeAspect="1" noChangeArrowheads="1"/>
          </p:cNvSpPr>
          <p:nvPr/>
        </p:nvSpPr>
        <p:spPr bwMode="auto">
          <a:xfrm>
            <a:off x="1957388" y="219075"/>
            <a:ext cx="698500" cy="584200"/>
          </a:xfrm>
          <a:prstGeom prst="rect">
            <a:avLst/>
          </a:prstGeom>
          <a:noFill/>
          <a:ln w="9525">
            <a:noFill/>
            <a:miter lim="800000"/>
            <a:headEnd/>
            <a:tailEnd/>
          </a:ln>
        </p:spPr>
        <p:txBody>
          <a:bodyPr>
            <a:spAutoFit/>
          </a:bodyPr>
          <a:lstStyle/>
          <a:p>
            <a:r>
              <a:rPr lang="en-US" sz="1600" b="1"/>
              <a:t>leader</a:t>
            </a:r>
          </a:p>
        </p:txBody>
      </p:sp>
      <p:sp>
        <p:nvSpPr>
          <p:cNvPr id="87111" name="Text Box 95"/>
          <p:cNvSpPr txBox="1">
            <a:spLocks noChangeAspect="1" noChangeArrowheads="1"/>
          </p:cNvSpPr>
          <p:nvPr/>
        </p:nvSpPr>
        <p:spPr bwMode="auto">
          <a:xfrm>
            <a:off x="6173788" y="219075"/>
            <a:ext cx="731837" cy="584200"/>
          </a:xfrm>
          <a:prstGeom prst="rect">
            <a:avLst/>
          </a:prstGeom>
          <a:noFill/>
          <a:ln w="9525">
            <a:noFill/>
            <a:miter lim="800000"/>
            <a:headEnd/>
            <a:tailEnd/>
          </a:ln>
        </p:spPr>
        <p:txBody>
          <a:bodyPr>
            <a:spAutoFit/>
          </a:bodyPr>
          <a:lstStyle/>
          <a:p>
            <a:r>
              <a:rPr lang="en-US" sz="1600" b="1"/>
              <a:t>trailer</a:t>
            </a:r>
          </a:p>
        </p:txBody>
      </p:sp>
      <p:sp>
        <p:nvSpPr>
          <p:cNvPr id="87112" name="Text Box 96"/>
          <p:cNvSpPr txBox="1">
            <a:spLocks noChangeAspect="1" noChangeArrowheads="1"/>
          </p:cNvSpPr>
          <p:nvPr/>
        </p:nvSpPr>
        <p:spPr bwMode="auto">
          <a:xfrm>
            <a:off x="1581150" y="330200"/>
            <a:ext cx="393700" cy="336550"/>
          </a:xfrm>
          <a:prstGeom prst="rect">
            <a:avLst/>
          </a:prstGeom>
          <a:noFill/>
          <a:ln w="9525">
            <a:noFill/>
            <a:miter lim="800000"/>
            <a:headEnd/>
            <a:tailEnd/>
          </a:ln>
        </p:spPr>
        <p:txBody>
          <a:bodyPr>
            <a:spAutoFit/>
          </a:bodyPr>
          <a:lstStyle/>
          <a:p>
            <a:r>
              <a:rPr lang="en-US" sz="1600" b="1"/>
              <a:t>3’</a:t>
            </a:r>
          </a:p>
        </p:txBody>
      </p:sp>
      <p:sp>
        <p:nvSpPr>
          <p:cNvPr id="87113" name="Text Box 97"/>
          <p:cNvSpPr txBox="1">
            <a:spLocks noChangeAspect="1" noChangeArrowheads="1"/>
          </p:cNvSpPr>
          <p:nvPr/>
        </p:nvSpPr>
        <p:spPr bwMode="auto">
          <a:xfrm>
            <a:off x="7132638" y="365125"/>
            <a:ext cx="393700" cy="336550"/>
          </a:xfrm>
          <a:prstGeom prst="rect">
            <a:avLst/>
          </a:prstGeom>
          <a:noFill/>
          <a:ln w="9525">
            <a:noFill/>
            <a:miter lim="800000"/>
            <a:headEnd/>
            <a:tailEnd/>
          </a:ln>
        </p:spPr>
        <p:txBody>
          <a:bodyPr>
            <a:spAutoFit/>
          </a:bodyPr>
          <a:lstStyle/>
          <a:p>
            <a:r>
              <a:rPr lang="en-US" sz="1600" b="1"/>
              <a:t>5’</a:t>
            </a:r>
          </a:p>
        </p:txBody>
      </p:sp>
      <p:sp>
        <p:nvSpPr>
          <p:cNvPr id="87114" name="Text Box 98"/>
          <p:cNvSpPr txBox="1">
            <a:spLocks noChangeAspect="1" noChangeArrowheads="1"/>
          </p:cNvSpPr>
          <p:nvPr/>
        </p:nvSpPr>
        <p:spPr bwMode="auto">
          <a:xfrm>
            <a:off x="909638" y="250825"/>
            <a:ext cx="469900" cy="369888"/>
          </a:xfrm>
          <a:prstGeom prst="rect">
            <a:avLst/>
          </a:prstGeom>
          <a:noFill/>
          <a:ln w="9525">
            <a:noFill/>
            <a:miter lim="800000"/>
            <a:headEnd/>
            <a:tailEnd/>
          </a:ln>
        </p:spPr>
        <p:txBody>
          <a:bodyPr>
            <a:spAutoFit/>
          </a:bodyPr>
          <a:lstStyle/>
          <a:p>
            <a:r>
              <a:rPr lang="en-US" b="1"/>
              <a:t>(-)</a:t>
            </a:r>
          </a:p>
        </p:txBody>
      </p:sp>
      <p:sp>
        <p:nvSpPr>
          <p:cNvPr id="87115" name="Line 99"/>
          <p:cNvSpPr>
            <a:spLocks noChangeShapeType="1"/>
          </p:cNvSpPr>
          <p:nvPr/>
        </p:nvSpPr>
        <p:spPr bwMode="auto">
          <a:xfrm flipV="1">
            <a:off x="4114800" y="781050"/>
            <a:ext cx="0" cy="495300"/>
          </a:xfrm>
          <a:prstGeom prst="line">
            <a:avLst/>
          </a:prstGeom>
          <a:noFill/>
          <a:ln w="9525">
            <a:solidFill>
              <a:schemeClr val="tx1"/>
            </a:solidFill>
            <a:round/>
            <a:headEnd/>
            <a:tailEnd type="triangle" w="med" len="med"/>
          </a:ln>
        </p:spPr>
        <p:txBody>
          <a:bodyPr/>
          <a:lstStyle/>
          <a:p>
            <a:endParaRPr lang="fr-F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Freeform 2"/>
          <p:cNvSpPr>
            <a:spLocks/>
          </p:cNvSpPr>
          <p:nvPr/>
        </p:nvSpPr>
        <p:spPr bwMode="auto">
          <a:xfrm rot="9211493">
            <a:off x="1947863" y="898525"/>
            <a:ext cx="2925762" cy="2373313"/>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8067" name="Oval 3"/>
          <p:cNvSpPr>
            <a:spLocks noChangeAspect="1" noChangeArrowheads="1"/>
          </p:cNvSpPr>
          <p:nvPr/>
        </p:nvSpPr>
        <p:spPr bwMode="auto">
          <a:xfrm>
            <a:off x="2090738" y="2520950"/>
            <a:ext cx="184150" cy="204788"/>
          </a:xfrm>
          <a:prstGeom prst="ellipse">
            <a:avLst/>
          </a:prstGeom>
          <a:solidFill>
            <a:schemeClr val="bg1"/>
          </a:solidFill>
          <a:ln w="28575">
            <a:solidFill>
              <a:schemeClr val="tx1"/>
            </a:solidFill>
            <a:round/>
            <a:headEnd/>
            <a:tailEnd/>
          </a:ln>
        </p:spPr>
        <p:txBody>
          <a:bodyPr wrap="none" anchor="ctr"/>
          <a:lstStyle/>
          <a:p>
            <a:endParaRPr lang="fr-FR"/>
          </a:p>
        </p:txBody>
      </p:sp>
      <p:sp>
        <p:nvSpPr>
          <p:cNvPr id="88068" name="Text Box 4"/>
          <p:cNvSpPr txBox="1">
            <a:spLocks noChangeAspect="1" noChangeArrowheads="1"/>
          </p:cNvSpPr>
          <p:nvPr/>
        </p:nvSpPr>
        <p:spPr bwMode="auto">
          <a:xfrm>
            <a:off x="2043113" y="2501900"/>
            <a:ext cx="363537" cy="246063"/>
          </a:xfrm>
          <a:prstGeom prst="rect">
            <a:avLst/>
          </a:prstGeom>
          <a:noFill/>
          <a:ln w="9525">
            <a:noFill/>
            <a:miter lim="800000"/>
            <a:headEnd/>
            <a:tailEnd/>
          </a:ln>
        </p:spPr>
        <p:txBody>
          <a:bodyPr wrap="none">
            <a:spAutoFit/>
          </a:bodyPr>
          <a:lstStyle/>
          <a:p>
            <a:r>
              <a:rPr lang="en-US" sz="1000" b="1"/>
              <a:t>NP</a:t>
            </a:r>
            <a:endParaRPr lang="en-US" sz="1000"/>
          </a:p>
        </p:txBody>
      </p:sp>
      <p:sp>
        <p:nvSpPr>
          <p:cNvPr id="88069" name="Oval 5"/>
          <p:cNvSpPr>
            <a:spLocks noChangeAspect="1" noChangeArrowheads="1"/>
          </p:cNvSpPr>
          <p:nvPr/>
        </p:nvSpPr>
        <p:spPr bwMode="auto">
          <a:xfrm>
            <a:off x="2471738" y="1816100"/>
            <a:ext cx="142875" cy="1635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8070" name="Text Box 6"/>
          <p:cNvSpPr txBox="1">
            <a:spLocks noChangeAspect="1" noChangeArrowheads="1"/>
          </p:cNvSpPr>
          <p:nvPr/>
        </p:nvSpPr>
        <p:spPr bwMode="auto">
          <a:xfrm>
            <a:off x="2414588" y="1774825"/>
            <a:ext cx="325437" cy="246063"/>
          </a:xfrm>
          <a:prstGeom prst="rect">
            <a:avLst/>
          </a:prstGeom>
          <a:noFill/>
          <a:ln w="9525">
            <a:noFill/>
            <a:miter lim="800000"/>
            <a:headEnd/>
            <a:tailEnd/>
          </a:ln>
        </p:spPr>
        <p:txBody>
          <a:bodyPr wrap="none">
            <a:spAutoFit/>
          </a:bodyPr>
          <a:lstStyle/>
          <a:p>
            <a:r>
              <a:rPr lang="en-US" sz="1000" b="1"/>
              <a:t>35</a:t>
            </a:r>
            <a:endParaRPr lang="en-US" sz="1000"/>
          </a:p>
        </p:txBody>
      </p:sp>
      <p:sp>
        <p:nvSpPr>
          <p:cNvPr id="88071" name="Oval 7"/>
          <p:cNvSpPr>
            <a:spLocks noChangeAspect="1" noChangeArrowheads="1"/>
          </p:cNvSpPr>
          <p:nvPr/>
        </p:nvSpPr>
        <p:spPr bwMode="auto">
          <a:xfrm>
            <a:off x="2066925" y="2173288"/>
            <a:ext cx="146050" cy="161925"/>
          </a:xfrm>
          <a:prstGeom prst="ellipse">
            <a:avLst/>
          </a:prstGeom>
          <a:solidFill>
            <a:schemeClr val="bg1"/>
          </a:solidFill>
          <a:ln w="28575">
            <a:solidFill>
              <a:schemeClr val="tx1"/>
            </a:solidFill>
            <a:round/>
            <a:headEnd/>
            <a:tailEnd/>
          </a:ln>
        </p:spPr>
        <p:txBody>
          <a:bodyPr wrap="none" anchor="ctr"/>
          <a:lstStyle/>
          <a:p>
            <a:endParaRPr lang="fr-FR"/>
          </a:p>
        </p:txBody>
      </p:sp>
      <p:sp>
        <p:nvSpPr>
          <p:cNvPr id="88072" name="Text Box 8"/>
          <p:cNvSpPr txBox="1">
            <a:spLocks noChangeAspect="1" noChangeArrowheads="1"/>
          </p:cNvSpPr>
          <p:nvPr/>
        </p:nvSpPr>
        <p:spPr bwMode="auto">
          <a:xfrm>
            <a:off x="2036763" y="2122488"/>
            <a:ext cx="261937" cy="246062"/>
          </a:xfrm>
          <a:prstGeom prst="rect">
            <a:avLst/>
          </a:prstGeom>
          <a:noFill/>
          <a:ln w="9525">
            <a:noFill/>
            <a:miter lim="800000"/>
            <a:headEnd/>
            <a:tailEnd/>
          </a:ln>
        </p:spPr>
        <p:txBody>
          <a:bodyPr wrap="none">
            <a:spAutoFit/>
          </a:bodyPr>
          <a:lstStyle/>
          <a:p>
            <a:r>
              <a:rPr lang="en-US" sz="1000" b="1"/>
              <a:t>L</a:t>
            </a:r>
            <a:endParaRPr lang="en-US" sz="1000"/>
          </a:p>
        </p:txBody>
      </p:sp>
      <p:sp>
        <p:nvSpPr>
          <p:cNvPr id="88073" name="Oval 9"/>
          <p:cNvSpPr>
            <a:spLocks noChangeAspect="1" noChangeArrowheads="1"/>
          </p:cNvSpPr>
          <p:nvPr/>
        </p:nvSpPr>
        <p:spPr bwMode="auto">
          <a:xfrm>
            <a:off x="2200275" y="1914525"/>
            <a:ext cx="144463" cy="161925"/>
          </a:xfrm>
          <a:prstGeom prst="ellipse">
            <a:avLst/>
          </a:prstGeom>
          <a:solidFill>
            <a:schemeClr val="bg1"/>
          </a:solidFill>
          <a:ln w="28575">
            <a:solidFill>
              <a:schemeClr val="tx1"/>
            </a:solidFill>
            <a:round/>
            <a:headEnd/>
            <a:tailEnd/>
          </a:ln>
        </p:spPr>
        <p:txBody>
          <a:bodyPr wrap="none" anchor="ctr"/>
          <a:lstStyle/>
          <a:p>
            <a:endParaRPr lang="fr-FR"/>
          </a:p>
        </p:txBody>
      </p:sp>
      <p:sp>
        <p:nvSpPr>
          <p:cNvPr id="88074" name="Text Box 10"/>
          <p:cNvSpPr txBox="1">
            <a:spLocks noChangeAspect="1" noChangeArrowheads="1"/>
          </p:cNvSpPr>
          <p:nvPr/>
        </p:nvSpPr>
        <p:spPr bwMode="auto">
          <a:xfrm>
            <a:off x="2133600" y="1863725"/>
            <a:ext cx="325438" cy="246063"/>
          </a:xfrm>
          <a:prstGeom prst="rect">
            <a:avLst/>
          </a:prstGeom>
          <a:noFill/>
          <a:ln w="9525">
            <a:noFill/>
            <a:miter lim="800000"/>
            <a:headEnd/>
            <a:tailEnd/>
          </a:ln>
        </p:spPr>
        <p:txBody>
          <a:bodyPr wrap="none">
            <a:spAutoFit/>
          </a:bodyPr>
          <a:lstStyle/>
          <a:p>
            <a:r>
              <a:rPr lang="en-US" sz="1000" b="1"/>
              <a:t>30</a:t>
            </a:r>
            <a:endParaRPr lang="en-US" sz="1000"/>
          </a:p>
        </p:txBody>
      </p:sp>
      <p:sp>
        <p:nvSpPr>
          <p:cNvPr id="88075" name="Text Box 11"/>
          <p:cNvSpPr txBox="1">
            <a:spLocks noChangeAspect="1" noChangeArrowheads="1"/>
          </p:cNvSpPr>
          <p:nvPr/>
        </p:nvSpPr>
        <p:spPr bwMode="auto">
          <a:xfrm>
            <a:off x="2957513" y="2716213"/>
            <a:ext cx="325437" cy="246062"/>
          </a:xfrm>
          <a:prstGeom prst="rect">
            <a:avLst/>
          </a:prstGeom>
          <a:noFill/>
          <a:ln w="9525">
            <a:noFill/>
            <a:miter lim="800000"/>
            <a:headEnd/>
            <a:tailEnd/>
          </a:ln>
        </p:spPr>
        <p:txBody>
          <a:bodyPr wrap="none">
            <a:spAutoFit/>
          </a:bodyPr>
          <a:lstStyle/>
          <a:p>
            <a:r>
              <a:rPr lang="en-US" sz="1000" b="1"/>
              <a:t>30</a:t>
            </a:r>
            <a:endParaRPr lang="en-US" sz="1000"/>
          </a:p>
        </p:txBody>
      </p:sp>
      <p:sp>
        <p:nvSpPr>
          <p:cNvPr id="88076" name="Text Box 12"/>
          <p:cNvSpPr txBox="1">
            <a:spLocks noChangeAspect="1" noChangeArrowheads="1"/>
          </p:cNvSpPr>
          <p:nvPr/>
        </p:nvSpPr>
        <p:spPr bwMode="auto">
          <a:xfrm>
            <a:off x="4621213" y="3170238"/>
            <a:ext cx="1703387" cy="584200"/>
          </a:xfrm>
          <a:prstGeom prst="rect">
            <a:avLst/>
          </a:prstGeom>
          <a:noFill/>
          <a:ln w="9525">
            <a:noFill/>
            <a:miter lim="800000"/>
            <a:headEnd/>
            <a:tailEnd/>
          </a:ln>
        </p:spPr>
        <p:txBody>
          <a:bodyPr wrap="none">
            <a:spAutoFit/>
          </a:bodyPr>
          <a:lstStyle/>
          <a:p>
            <a:r>
              <a:rPr lang="en-US" sz="1600" b="1"/>
              <a:t>Ebola virus-like</a:t>
            </a:r>
          </a:p>
          <a:p>
            <a:r>
              <a:rPr lang="en-US" sz="1600" b="1"/>
              <a:t>particles</a:t>
            </a:r>
            <a:endParaRPr lang="en-US" sz="1600"/>
          </a:p>
        </p:txBody>
      </p:sp>
      <p:sp>
        <p:nvSpPr>
          <p:cNvPr id="88077" name="Oval 13"/>
          <p:cNvSpPr>
            <a:spLocks noChangeArrowheads="1"/>
          </p:cNvSpPr>
          <p:nvPr/>
        </p:nvSpPr>
        <p:spPr bwMode="auto">
          <a:xfrm>
            <a:off x="2776538" y="2860675"/>
            <a:ext cx="42862" cy="60325"/>
          </a:xfrm>
          <a:prstGeom prst="ellipse">
            <a:avLst/>
          </a:prstGeom>
          <a:solidFill>
            <a:srgbClr val="FF0000"/>
          </a:solidFill>
          <a:ln w="9525">
            <a:solidFill>
              <a:srgbClr val="800000"/>
            </a:solidFill>
            <a:round/>
            <a:headEnd/>
            <a:tailEnd/>
          </a:ln>
        </p:spPr>
        <p:txBody>
          <a:bodyPr wrap="none" anchor="ctr"/>
          <a:lstStyle/>
          <a:p>
            <a:endParaRPr lang="fr-FR"/>
          </a:p>
        </p:txBody>
      </p:sp>
      <p:sp>
        <p:nvSpPr>
          <p:cNvPr id="88078" name="Oval 14"/>
          <p:cNvSpPr>
            <a:spLocks noChangeArrowheads="1"/>
          </p:cNvSpPr>
          <p:nvPr/>
        </p:nvSpPr>
        <p:spPr bwMode="auto">
          <a:xfrm>
            <a:off x="2908300" y="2770188"/>
            <a:ext cx="44450" cy="60325"/>
          </a:xfrm>
          <a:prstGeom prst="ellipse">
            <a:avLst/>
          </a:prstGeom>
          <a:solidFill>
            <a:srgbClr val="00FF00"/>
          </a:solidFill>
          <a:ln w="9525">
            <a:solidFill>
              <a:srgbClr val="800000"/>
            </a:solidFill>
            <a:round/>
            <a:headEnd/>
            <a:tailEnd/>
          </a:ln>
        </p:spPr>
        <p:txBody>
          <a:bodyPr wrap="none" anchor="ctr"/>
          <a:lstStyle/>
          <a:p>
            <a:endParaRPr lang="fr-FR"/>
          </a:p>
        </p:txBody>
      </p:sp>
      <p:sp>
        <p:nvSpPr>
          <p:cNvPr id="88079" name="Oval 15"/>
          <p:cNvSpPr>
            <a:spLocks noChangeArrowheads="1"/>
          </p:cNvSpPr>
          <p:nvPr/>
        </p:nvSpPr>
        <p:spPr bwMode="auto">
          <a:xfrm>
            <a:off x="3054350" y="2689225"/>
            <a:ext cx="44450" cy="60325"/>
          </a:xfrm>
          <a:prstGeom prst="ellipse">
            <a:avLst/>
          </a:prstGeom>
          <a:solidFill>
            <a:srgbClr val="F2FA52"/>
          </a:solidFill>
          <a:ln w="9525">
            <a:solidFill>
              <a:srgbClr val="800000"/>
            </a:solidFill>
            <a:round/>
            <a:headEnd/>
            <a:tailEnd/>
          </a:ln>
        </p:spPr>
        <p:txBody>
          <a:bodyPr wrap="none" anchor="ctr"/>
          <a:lstStyle/>
          <a:p>
            <a:endParaRPr lang="fr-FR"/>
          </a:p>
        </p:txBody>
      </p:sp>
      <p:sp>
        <p:nvSpPr>
          <p:cNvPr id="88080" name="Oval 16"/>
          <p:cNvSpPr>
            <a:spLocks noChangeArrowheads="1"/>
          </p:cNvSpPr>
          <p:nvPr/>
        </p:nvSpPr>
        <p:spPr bwMode="auto">
          <a:xfrm>
            <a:off x="2755900" y="1198563"/>
            <a:ext cx="723900" cy="812800"/>
          </a:xfrm>
          <a:prstGeom prst="ellipse">
            <a:avLst/>
          </a:prstGeom>
          <a:solidFill>
            <a:schemeClr val="bg1"/>
          </a:solidFill>
          <a:ln w="9525">
            <a:solidFill>
              <a:schemeClr val="tx1"/>
            </a:solidFill>
            <a:round/>
            <a:headEnd/>
            <a:tailEnd/>
          </a:ln>
        </p:spPr>
        <p:txBody>
          <a:bodyPr wrap="none" anchor="ctr"/>
          <a:lstStyle/>
          <a:p>
            <a:endParaRPr lang="fr-FR" sz="1000"/>
          </a:p>
        </p:txBody>
      </p:sp>
      <p:sp>
        <p:nvSpPr>
          <p:cNvPr id="88081" name="Text Box 17"/>
          <p:cNvSpPr txBox="1">
            <a:spLocks noChangeAspect="1" noChangeArrowheads="1"/>
          </p:cNvSpPr>
          <p:nvPr/>
        </p:nvSpPr>
        <p:spPr bwMode="auto">
          <a:xfrm>
            <a:off x="3127375" y="2633663"/>
            <a:ext cx="263525" cy="246062"/>
          </a:xfrm>
          <a:prstGeom prst="rect">
            <a:avLst/>
          </a:prstGeom>
          <a:noFill/>
          <a:ln w="9525">
            <a:noFill/>
            <a:miter lim="800000"/>
            <a:headEnd/>
            <a:tailEnd/>
          </a:ln>
        </p:spPr>
        <p:txBody>
          <a:bodyPr wrap="none">
            <a:spAutoFit/>
          </a:bodyPr>
          <a:lstStyle/>
          <a:p>
            <a:r>
              <a:rPr lang="en-US" sz="1000" b="1"/>
              <a:t>L</a:t>
            </a:r>
            <a:endParaRPr lang="en-US" sz="1000"/>
          </a:p>
        </p:txBody>
      </p:sp>
      <p:sp>
        <p:nvSpPr>
          <p:cNvPr id="88082" name="Text Box 18"/>
          <p:cNvSpPr txBox="1">
            <a:spLocks noChangeAspect="1" noChangeArrowheads="1"/>
          </p:cNvSpPr>
          <p:nvPr/>
        </p:nvSpPr>
        <p:spPr bwMode="auto">
          <a:xfrm>
            <a:off x="2838450" y="2825750"/>
            <a:ext cx="327025" cy="246063"/>
          </a:xfrm>
          <a:prstGeom prst="rect">
            <a:avLst/>
          </a:prstGeom>
          <a:noFill/>
          <a:ln w="9525">
            <a:noFill/>
            <a:miter lim="800000"/>
            <a:headEnd/>
            <a:tailEnd/>
          </a:ln>
        </p:spPr>
        <p:txBody>
          <a:bodyPr wrap="none">
            <a:spAutoFit/>
          </a:bodyPr>
          <a:lstStyle/>
          <a:p>
            <a:r>
              <a:rPr lang="en-US" sz="1000" b="1"/>
              <a:t>35</a:t>
            </a:r>
            <a:endParaRPr lang="en-US" sz="1000"/>
          </a:p>
        </p:txBody>
      </p:sp>
      <p:sp>
        <p:nvSpPr>
          <p:cNvPr id="88083" name="Line 19"/>
          <p:cNvSpPr>
            <a:spLocks noChangeAspect="1" noChangeShapeType="1"/>
          </p:cNvSpPr>
          <p:nvPr/>
        </p:nvSpPr>
        <p:spPr bwMode="auto">
          <a:xfrm rot="-3127501">
            <a:off x="2741612" y="2270126"/>
            <a:ext cx="3175" cy="419100"/>
          </a:xfrm>
          <a:prstGeom prst="line">
            <a:avLst/>
          </a:prstGeom>
          <a:noFill/>
          <a:ln w="28575">
            <a:solidFill>
              <a:schemeClr val="tx1"/>
            </a:solidFill>
            <a:round/>
            <a:headEnd/>
            <a:tailEnd type="triangle" w="med" len="med"/>
          </a:ln>
        </p:spPr>
        <p:txBody>
          <a:bodyPr wrap="none" anchor="ctr"/>
          <a:lstStyle/>
          <a:p>
            <a:endParaRPr lang="fr-FR"/>
          </a:p>
        </p:txBody>
      </p:sp>
      <p:sp>
        <p:nvSpPr>
          <p:cNvPr id="88084" name="Oval 20"/>
          <p:cNvSpPr>
            <a:spLocks noChangeAspect="1" noChangeArrowheads="1"/>
          </p:cNvSpPr>
          <p:nvPr/>
        </p:nvSpPr>
        <p:spPr bwMode="auto">
          <a:xfrm>
            <a:off x="3227388" y="2289175"/>
            <a:ext cx="236537" cy="165100"/>
          </a:xfrm>
          <a:prstGeom prst="ellipse">
            <a:avLst/>
          </a:prstGeom>
          <a:solidFill>
            <a:srgbClr val="000099"/>
          </a:solidFill>
          <a:ln w="9525">
            <a:solidFill>
              <a:srgbClr val="F2FA52"/>
            </a:solidFill>
            <a:round/>
            <a:headEnd/>
            <a:tailEnd/>
          </a:ln>
        </p:spPr>
        <p:txBody>
          <a:bodyPr wrap="none" anchor="ctr"/>
          <a:lstStyle/>
          <a:p>
            <a:r>
              <a:rPr lang="en-US" sz="1000" b="1"/>
              <a:t>T7</a:t>
            </a:r>
          </a:p>
        </p:txBody>
      </p:sp>
      <p:sp>
        <p:nvSpPr>
          <p:cNvPr id="88085" name="Oval 21"/>
          <p:cNvSpPr>
            <a:spLocks noChangeAspect="1" noChangeArrowheads="1"/>
          </p:cNvSpPr>
          <p:nvPr/>
        </p:nvSpPr>
        <p:spPr bwMode="auto">
          <a:xfrm>
            <a:off x="2716213" y="1938338"/>
            <a:ext cx="182562" cy="203200"/>
          </a:xfrm>
          <a:prstGeom prst="ellipse">
            <a:avLst/>
          </a:prstGeom>
          <a:solidFill>
            <a:schemeClr val="bg1"/>
          </a:solidFill>
          <a:ln w="28575">
            <a:solidFill>
              <a:schemeClr val="tx1"/>
            </a:solidFill>
            <a:round/>
            <a:headEnd/>
            <a:tailEnd/>
          </a:ln>
        </p:spPr>
        <p:txBody>
          <a:bodyPr wrap="none" anchor="ctr"/>
          <a:lstStyle/>
          <a:p>
            <a:endParaRPr lang="fr-FR"/>
          </a:p>
        </p:txBody>
      </p:sp>
      <p:sp>
        <p:nvSpPr>
          <p:cNvPr id="88086" name="Text Box 22"/>
          <p:cNvSpPr txBox="1">
            <a:spLocks noChangeAspect="1" noChangeArrowheads="1"/>
          </p:cNvSpPr>
          <p:nvPr/>
        </p:nvSpPr>
        <p:spPr bwMode="auto">
          <a:xfrm>
            <a:off x="2676525" y="1919288"/>
            <a:ext cx="333375" cy="246062"/>
          </a:xfrm>
          <a:prstGeom prst="rect">
            <a:avLst/>
          </a:prstGeom>
          <a:noFill/>
          <a:ln w="9525">
            <a:noFill/>
            <a:miter lim="800000"/>
            <a:headEnd/>
            <a:tailEnd/>
          </a:ln>
        </p:spPr>
        <p:txBody>
          <a:bodyPr wrap="none">
            <a:spAutoFit/>
          </a:bodyPr>
          <a:lstStyle/>
          <a:p>
            <a:r>
              <a:rPr lang="fr-FR" sz="1000" b="1"/>
              <a:t>T7</a:t>
            </a:r>
            <a:endParaRPr lang="en-US" sz="1000"/>
          </a:p>
        </p:txBody>
      </p:sp>
      <p:sp>
        <p:nvSpPr>
          <p:cNvPr id="88087" name="Oval 23"/>
          <p:cNvSpPr>
            <a:spLocks noChangeArrowheads="1"/>
          </p:cNvSpPr>
          <p:nvPr/>
        </p:nvSpPr>
        <p:spPr bwMode="auto">
          <a:xfrm>
            <a:off x="3190875" y="2581275"/>
            <a:ext cx="41275" cy="60325"/>
          </a:xfrm>
          <a:prstGeom prst="ellipse">
            <a:avLst/>
          </a:prstGeom>
          <a:solidFill>
            <a:srgbClr val="0000FF"/>
          </a:solidFill>
          <a:ln w="9525">
            <a:solidFill>
              <a:srgbClr val="800000"/>
            </a:solidFill>
            <a:round/>
            <a:headEnd/>
            <a:tailEnd/>
          </a:ln>
        </p:spPr>
        <p:txBody>
          <a:bodyPr wrap="none" anchor="ctr"/>
          <a:lstStyle/>
          <a:p>
            <a:endParaRPr lang="fr-FR"/>
          </a:p>
        </p:txBody>
      </p:sp>
      <p:sp>
        <p:nvSpPr>
          <p:cNvPr id="88088" name="Oval 24"/>
          <p:cNvSpPr>
            <a:spLocks noChangeArrowheads="1"/>
          </p:cNvSpPr>
          <p:nvPr/>
        </p:nvSpPr>
        <p:spPr bwMode="auto">
          <a:xfrm>
            <a:off x="3479800" y="1757363"/>
            <a:ext cx="1235075" cy="284162"/>
          </a:xfrm>
          <a:prstGeom prst="ellipse">
            <a:avLst/>
          </a:prstGeom>
          <a:solidFill>
            <a:schemeClr val="bg1"/>
          </a:solidFill>
          <a:ln w="9525">
            <a:solidFill>
              <a:schemeClr val="tx1"/>
            </a:solidFill>
            <a:round/>
            <a:headEnd/>
            <a:tailEnd/>
          </a:ln>
        </p:spPr>
        <p:txBody>
          <a:bodyPr wrap="none" anchor="ctr"/>
          <a:lstStyle/>
          <a:p>
            <a:endParaRPr lang="fr-FR"/>
          </a:p>
        </p:txBody>
      </p:sp>
      <p:sp>
        <p:nvSpPr>
          <p:cNvPr id="88089" name="Text Box 25"/>
          <p:cNvSpPr txBox="1">
            <a:spLocks noChangeAspect="1" noChangeArrowheads="1"/>
          </p:cNvSpPr>
          <p:nvPr/>
        </p:nvSpPr>
        <p:spPr bwMode="auto">
          <a:xfrm>
            <a:off x="3548063" y="1762125"/>
            <a:ext cx="1206500" cy="400050"/>
          </a:xfrm>
          <a:prstGeom prst="rect">
            <a:avLst/>
          </a:prstGeom>
          <a:noFill/>
          <a:ln w="9525">
            <a:noFill/>
            <a:miter lim="800000"/>
            <a:headEnd/>
            <a:tailEnd/>
          </a:ln>
        </p:spPr>
        <p:txBody>
          <a:bodyPr>
            <a:spAutoFit/>
          </a:bodyPr>
          <a:lstStyle/>
          <a:p>
            <a:r>
              <a:rPr lang="fr-FR" sz="1000" b="1"/>
              <a:t>Minigenome (GFP)</a:t>
            </a:r>
            <a:endParaRPr lang="en-US" sz="1000"/>
          </a:p>
        </p:txBody>
      </p:sp>
      <p:sp>
        <p:nvSpPr>
          <p:cNvPr id="88090" name="AutoShape 26"/>
          <p:cNvSpPr>
            <a:spLocks/>
          </p:cNvSpPr>
          <p:nvPr/>
        </p:nvSpPr>
        <p:spPr bwMode="auto">
          <a:xfrm rot="2821689">
            <a:off x="3872706" y="2096294"/>
            <a:ext cx="230188" cy="1079500"/>
          </a:xfrm>
          <a:prstGeom prst="rightBrace">
            <a:avLst>
              <a:gd name="adj1" fmla="val 43965"/>
              <a:gd name="adj2" fmla="val 50000"/>
            </a:avLst>
          </a:prstGeom>
          <a:noFill/>
          <a:ln w="38100">
            <a:solidFill>
              <a:schemeClr val="tx1"/>
            </a:solidFill>
            <a:round/>
            <a:headEnd/>
            <a:tailEnd/>
          </a:ln>
        </p:spPr>
        <p:txBody>
          <a:bodyPr wrap="none" anchor="ctr"/>
          <a:lstStyle/>
          <a:p>
            <a:endParaRPr lang="fr-FR"/>
          </a:p>
        </p:txBody>
      </p:sp>
      <p:sp>
        <p:nvSpPr>
          <p:cNvPr id="88091" name="Text Box 27"/>
          <p:cNvSpPr txBox="1">
            <a:spLocks noChangeAspect="1" noChangeArrowheads="1"/>
          </p:cNvSpPr>
          <p:nvPr/>
        </p:nvSpPr>
        <p:spPr bwMode="auto">
          <a:xfrm>
            <a:off x="2635250" y="2932113"/>
            <a:ext cx="363538" cy="246062"/>
          </a:xfrm>
          <a:prstGeom prst="rect">
            <a:avLst/>
          </a:prstGeom>
          <a:noFill/>
          <a:ln w="9525">
            <a:noFill/>
            <a:miter lim="800000"/>
            <a:headEnd/>
            <a:tailEnd/>
          </a:ln>
        </p:spPr>
        <p:txBody>
          <a:bodyPr wrap="none">
            <a:spAutoFit/>
          </a:bodyPr>
          <a:lstStyle/>
          <a:p>
            <a:r>
              <a:rPr lang="fr-FR" sz="1000" b="1"/>
              <a:t>NP</a:t>
            </a:r>
            <a:endParaRPr lang="en-US" sz="1000"/>
          </a:p>
        </p:txBody>
      </p:sp>
      <p:sp>
        <p:nvSpPr>
          <p:cNvPr id="88092" name="Freeform 28"/>
          <p:cNvSpPr>
            <a:spLocks/>
          </p:cNvSpPr>
          <p:nvPr/>
        </p:nvSpPr>
        <p:spPr bwMode="auto">
          <a:xfrm>
            <a:off x="3368675" y="2089150"/>
            <a:ext cx="712788" cy="500063"/>
          </a:xfrm>
          <a:custGeom>
            <a:avLst/>
            <a:gdLst>
              <a:gd name="T0" fmla="*/ 738 w 738"/>
              <a:gd name="T1" fmla="*/ 18 h 522"/>
              <a:gd name="T2" fmla="*/ 504 w 738"/>
              <a:gd name="T3" fmla="*/ 63 h 522"/>
              <a:gd name="T4" fmla="*/ 549 w 738"/>
              <a:gd name="T5" fmla="*/ 90 h 522"/>
              <a:gd name="T6" fmla="*/ 414 w 738"/>
              <a:gd name="T7" fmla="*/ 81 h 522"/>
              <a:gd name="T8" fmla="*/ 387 w 738"/>
              <a:gd name="T9" fmla="*/ 99 h 522"/>
              <a:gd name="T10" fmla="*/ 351 w 738"/>
              <a:gd name="T11" fmla="*/ 153 h 522"/>
              <a:gd name="T12" fmla="*/ 342 w 738"/>
              <a:gd name="T13" fmla="*/ 189 h 522"/>
              <a:gd name="T14" fmla="*/ 333 w 738"/>
              <a:gd name="T15" fmla="*/ 216 h 522"/>
              <a:gd name="T16" fmla="*/ 360 w 738"/>
              <a:gd name="T17" fmla="*/ 207 h 522"/>
              <a:gd name="T18" fmla="*/ 369 w 738"/>
              <a:gd name="T19" fmla="*/ 180 h 522"/>
              <a:gd name="T20" fmla="*/ 297 w 738"/>
              <a:gd name="T21" fmla="*/ 180 h 522"/>
              <a:gd name="T22" fmla="*/ 252 w 738"/>
              <a:gd name="T23" fmla="*/ 252 h 522"/>
              <a:gd name="T24" fmla="*/ 243 w 738"/>
              <a:gd name="T25" fmla="*/ 378 h 522"/>
              <a:gd name="T26" fmla="*/ 315 w 738"/>
              <a:gd name="T27" fmla="*/ 369 h 522"/>
              <a:gd name="T28" fmla="*/ 279 w 738"/>
              <a:gd name="T29" fmla="*/ 351 h 522"/>
              <a:gd name="T30" fmla="*/ 216 w 738"/>
              <a:gd name="T31" fmla="*/ 360 h 522"/>
              <a:gd name="T32" fmla="*/ 135 w 738"/>
              <a:gd name="T33" fmla="*/ 405 h 522"/>
              <a:gd name="T34" fmla="*/ 117 w 738"/>
              <a:gd name="T35" fmla="*/ 441 h 522"/>
              <a:gd name="T36" fmla="*/ 99 w 738"/>
              <a:gd name="T37" fmla="*/ 504 h 522"/>
              <a:gd name="T38" fmla="*/ 153 w 738"/>
              <a:gd name="T39" fmla="*/ 522 h 522"/>
              <a:gd name="T40" fmla="*/ 180 w 738"/>
              <a:gd name="T41" fmla="*/ 513 h 522"/>
              <a:gd name="T42" fmla="*/ 117 w 738"/>
              <a:gd name="T43" fmla="*/ 459 h 522"/>
              <a:gd name="T44" fmla="*/ 27 w 738"/>
              <a:gd name="T45" fmla="*/ 486 h 522"/>
              <a:gd name="T46" fmla="*/ 0 w 738"/>
              <a:gd name="T47" fmla="*/ 495 h 5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8"/>
              <a:gd name="T73" fmla="*/ 0 h 522"/>
              <a:gd name="T74" fmla="*/ 738 w 738"/>
              <a:gd name="T75" fmla="*/ 522 h 5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8" h="522">
                <a:moveTo>
                  <a:pt x="738" y="18"/>
                </a:moveTo>
                <a:cubicBezTo>
                  <a:pt x="644" y="23"/>
                  <a:pt x="567" y="0"/>
                  <a:pt x="504" y="63"/>
                </a:cubicBezTo>
                <a:cubicBezTo>
                  <a:pt x="509" y="89"/>
                  <a:pt x="523" y="167"/>
                  <a:pt x="549" y="90"/>
                </a:cubicBezTo>
                <a:cubicBezTo>
                  <a:pt x="469" y="63"/>
                  <a:pt x="514" y="70"/>
                  <a:pt x="414" y="81"/>
                </a:cubicBezTo>
                <a:cubicBezTo>
                  <a:pt x="405" y="87"/>
                  <a:pt x="394" y="91"/>
                  <a:pt x="387" y="99"/>
                </a:cubicBezTo>
                <a:cubicBezTo>
                  <a:pt x="373" y="115"/>
                  <a:pt x="351" y="153"/>
                  <a:pt x="351" y="153"/>
                </a:cubicBezTo>
                <a:cubicBezTo>
                  <a:pt x="348" y="165"/>
                  <a:pt x="345" y="177"/>
                  <a:pt x="342" y="189"/>
                </a:cubicBezTo>
                <a:cubicBezTo>
                  <a:pt x="339" y="198"/>
                  <a:pt x="326" y="209"/>
                  <a:pt x="333" y="216"/>
                </a:cubicBezTo>
                <a:cubicBezTo>
                  <a:pt x="340" y="223"/>
                  <a:pt x="351" y="210"/>
                  <a:pt x="360" y="207"/>
                </a:cubicBezTo>
                <a:cubicBezTo>
                  <a:pt x="363" y="198"/>
                  <a:pt x="373" y="188"/>
                  <a:pt x="369" y="180"/>
                </a:cubicBezTo>
                <a:cubicBezTo>
                  <a:pt x="359" y="160"/>
                  <a:pt x="301" y="179"/>
                  <a:pt x="297" y="180"/>
                </a:cubicBezTo>
                <a:cubicBezTo>
                  <a:pt x="284" y="220"/>
                  <a:pt x="265" y="212"/>
                  <a:pt x="252" y="252"/>
                </a:cubicBezTo>
                <a:cubicBezTo>
                  <a:pt x="245" y="302"/>
                  <a:pt x="231" y="331"/>
                  <a:pt x="243" y="378"/>
                </a:cubicBezTo>
                <a:cubicBezTo>
                  <a:pt x="267" y="375"/>
                  <a:pt x="296" y="384"/>
                  <a:pt x="315" y="369"/>
                </a:cubicBezTo>
                <a:cubicBezTo>
                  <a:pt x="326" y="361"/>
                  <a:pt x="292" y="352"/>
                  <a:pt x="279" y="351"/>
                </a:cubicBezTo>
                <a:cubicBezTo>
                  <a:pt x="258" y="349"/>
                  <a:pt x="237" y="357"/>
                  <a:pt x="216" y="360"/>
                </a:cubicBezTo>
                <a:cubicBezTo>
                  <a:pt x="187" y="370"/>
                  <a:pt x="135" y="405"/>
                  <a:pt x="135" y="405"/>
                </a:cubicBezTo>
                <a:cubicBezTo>
                  <a:pt x="129" y="417"/>
                  <a:pt x="126" y="431"/>
                  <a:pt x="117" y="441"/>
                </a:cubicBezTo>
                <a:cubicBezTo>
                  <a:pt x="101" y="460"/>
                  <a:pt x="54" y="459"/>
                  <a:pt x="99" y="504"/>
                </a:cubicBezTo>
                <a:cubicBezTo>
                  <a:pt x="112" y="517"/>
                  <a:pt x="153" y="522"/>
                  <a:pt x="153" y="522"/>
                </a:cubicBezTo>
                <a:cubicBezTo>
                  <a:pt x="162" y="519"/>
                  <a:pt x="176" y="521"/>
                  <a:pt x="180" y="513"/>
                </a:cubicBezTo>
                <a:cubicBezTo>
                  <a:pt x="195" y="482"/>
                  <a:pt x="132" y="464"/>
                  <a:pt x="117" y="459"/>
                </a:cubicBezTo>
                <a:cubicBezTo>
                  <a:pt x="63" y="473"/>
                  <a:pt x="93" y="464"/>
                  <a:pt x="27" y="486"/>
                </a:cubicBezTo>
                <a:cubicBezTo>
                  <a:pt x="18" y="489"/>
                  <a:pt x="0" y="495"/>
                  <a:pt x="0" y="495"/>
                </a:cubicBezTo>
              </a:path>
            </a:pathLst>
          </a:custGeom>
          <a:noFill/>
          <a:ln w="28575">
            <a:solidFill>
              <a:schemeClr val="tx1"/>
            </a:solidFill>
            <a:round/>
            <a:headEnd/>
            <a:tailEnd/>
          </a:ln>
        </p:spPr>
        <p:txBody>
          <a:bodyPr/>
          <a:lstStyle/>
          <a:p>
            <a:endParaRPr lang="fr-FR"/>
          </a:p>
        </p:txBody>
      </p:sp>
      <p:sp>
        <p:nvSpPr>
          <p:cNvPr id="88093" name="Text Box 29"/>
          <p:cNvSpPr txBox="1">
            <a:spLocks noChangeAspect="1" noChangeArrowheads="1"/>
          </p:cNvSpPr>
          <p:nvPr/>
        </p:nvSpPr>
        <p:spPr bwMode="auto">
          <a:xfrm>
            <a:off x="3551238" y="1503363"/>
            <a:ext cx="327025" cy="246062"/>
          </a:xfrm>
          <a:prstGeom prst="rect">
            <a:avLst/>
          </a:prstGeom>
          <a:noFill/>
          <a:ln w="9525">
            <a:noFill/>
            <a:miter lim="800000"/>
            <a:headEnd/>
            <a:tailEnd/>
          </a:ln>
        </p:spPr>
        <p:txBody>
          <a:bodyPr wrap="none">
            <a:spAutoFit/>
          </a:bodyPr>
          <a:lstStyle/>
          <a:p>
            <a:r>
              <a:rPr lang="fr-FR" sz="1000" b="1"/>
              <a:t>40</a:t>
            </a:r>
            <a:endParaRPr lang="en-US" sz="1000"/>
          </a:p>
        </p:txBody>
      </p:sp>
      <p:sp>
        <p:nvSpPr>
          <p:cNvPr id="88094" name="Text Box 30"/>
          <p:cNvSpPr txBox="1">
            <a:spLocks noChangeAspect="1" noChangeArrowheads="1"/>
          </p:cNvSpPr>
          <p:nvPr/>
        </p:nvSpPr>
        <p:spPr bwMode="auto">
          <a:xfrm>
            <a:off x="3703638" y="1430338"/>
            <a:ext cx="327025" cy="246062"/>
          </a:xfrm>
          <a:prstGeom prst="rect">
            <a:avLst/>
          </a:prstGeom>
          <a:noFill/>
          <a:ln w="9525">
            <a:noFill/>
            <a:miter lim="800000"/>
            <a:headEnd/>
            <a:tailEnd/>
          </a:ln>
        </p:spPr>
        <p:txBody>
          <a:bodyPr wrap="none">
            <a:spAutoFit/>
          </a:bodyPr>
          <a:lstStyle/>
          <a:p>
            <a:r>
              <a:rPr lang="fr-FR" sz="1000" b="1"/>
              <a:t>24</a:t>
            </a:r>
            <a:endParaRPr lang="en-US" sz="1000"/>
          </a:p>
        </p:txBody>
      </p:sp>
      <p:sp>
        <p:nvSpPr>
          <p:cNvPr id="88095" name="Text Box 31"/>
          <p:cNvSpPr txBox="1">
            <a:spLocks noChangeAspect="1" noChangeArrowheads="1"/>
          </p:cNvSpPr>
          <p:nvPr/>
        </p:nvSpPr>
        <p:spPr bwMode="auto">
          <a:xfrm>
            <a:off x="3865563" y="1354138"/>
            <a:ext cx="338137" cy="400050"/>
          </a:xfrm>
          <a:prstGeom prst="rect">
            <a:avLst/>
          </a:prstGeom>
          <a:noFill/>
          <a:ln w="9525">
            <a:noFill/>
            <a:miter lim="800000"/>
            <a:headEnd/>
            <a:tailEnd/>
          </a:ln>
        </p:spPr>
        <p:txBody>
          <a:bodyPr>
            <a:spAutoFit/>
          </a:bodyPr>
          <a:lstStyle/>
          <a:p>
            <a:r>
              <a:rPr lang="fr-FR" sz="1000" b="1"/>
              <a:t>GP</a:t>
            </a:r>
            <a:endParaRPr lang="en-US" sz="1000"/>
          </a:p>
        </p:txBody>
      </p:sp>
      <p:sp>
        <p:nvSpPr>
          <p:cNvPr id="88096" name="Rectangle 32"/>
          <p:cNvSpPr>
            <a:spLocks noChangeArrowheads="1"/>
          </p:cNvSpPr>
          <p:nvPr/>
        </p:nvSpPr>
        <p:spPr bwMode="auto">
          <a:xfrm>
            <a:off x="2749550" y="1560513"/>
            <a:ext cx="792163" cy="246062"/>
          </a:xfrm>
          <a:prstGeom prst="rect">
            <a:avLst/>
          </a:prstGeom>
          <a:noFill/>
          <a:ln w="9525">
            <a:noFill/>
            <a:miter lim="800000"/>
            <a:headEnd/>
            <a:tailEnd/>
          </a:ln>
        </p:spPr>
        <p:txBody>
          <a:bodyPr wrap="none">
            <a:spAutoFit/>
          </a:bodyPr>
          <a:lstStyle/>
          <a:p>
            <a:r>
              <a:rPr lang="fr-FR" sz="1000" b="1"/>
              <a:t>293T cells</a:t>
            </a:r>
            <a:endParaRPr lang="en-US" sz="1000" b="1"/>
          </a:p>
        </p:txBody>
      </p:sp>
      <p:sp>
        <p:nvSpPr>
          <p:cNvPr id="88097" name="Freeform 33"/>
          <p:cNvSpPr>
            <a:spLocks/>
          </p:cNvSpPr>
          <p:nvPr/>
        </p:nvSpPr>
        <p:spPr bwMode="auto">
          <a:xfrm rot="9211493">
            <a:off x="809625" y="3722688"/>
            <a:ext cx="1249363" cy="1952625"/>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solidFill>
            <a:srgbClr val="009900"/>
          </a:solidFill>
          <a:ln w="38100">
            <a:solidFill>
              <a:schemeClr val="tx1"/>
            </a:solidFill>
            <a:round/>
            <a:headEnd/>
            <a:tailEnd/>
          </a:ln>
        </p:spPr>
        <p:txBody>
          <a:bodyPr wrap="none" anchor="ctr"/>
          <a:lstStyle/>
          <a:p>
            <a:endParaRPr lang="fr-FR"/>
          </a:p>
        </p:txBody>
      </p:sp>
      <p:sp>
        <p:nvSpPr>
          <p:cNvPr id="88098" name="Oval 34"/>
          <p:cNvSpPr>
            <a:spLocks noChangeArrowheads="1"/>
          </p:cNvSpPr>
          <p:nvPr/>
        </p:nvSpPr>
        <p:spPr bwMode="auto">
          <a:xfrm>
            <a:off x="873125" y="4110038"/>
            <a:ext cx="360363" cy="488950"/>
          </a:xfrm>
          <a:prstGeom prst="ellipse">
            <a:avLst/>
          </a:prstGeom>
          <a:solidFill>
            <a:schemeClr val="bg1"/>
          </a:solidFill>
          <a:ln w="9525">
            <a:solidFill>
              <a:schemeClr val="tx1"/>
            </a:solidFill>
            <a:round/>
            <a:headEnd/>
            <a:tailEnd/>
          </a:ln>
        </p:spPr>
        <p:txBody>
          <a:bodyPr wrap="none" anchor="ctr"/>
          <a:lstStyle/>
          <a:p>
            <a:endParaRPr lang="fr-FR" sz="1000"/>
          </a:p>
        </p:txBody>
      </p:sp>
      <p:grpSp>
        <p:nvGrpSpPr>
          <p:cNvPr id="88099" name="Group 35"/>
          <p:cNvGrpSpPr>
            <a:grpSpLocks/>
          </p:cNvGrpSpPr>
          <p:nvPr/>
        </p:nvGrpSpPr>
        <p:grpSpPr bwMode="auto">
          <a:xfrm>
            <a:off x="2393950" y="3722688"/>
            <a:ext cx="1249363" cy="1952625"/>
            <a:chOff x="526" y="2777"/>
            <a:chExt cx="885" cy="1230"/>
          </a:xfrm>
        </p:grpSpPr>
        <p:sp>
          <p:nvSpPr>
            <p:cNvPr id="88142" name="Freeform 36"/>
            <p:cNvSpPr>
              <a:spLocks/>
            </p:cNvSpPr>
            <p:nvPr/>
          </p:nvSpPr>
          <p:spPr bwMode="auto">
            <a:xfrm rot="9211493">
              <a:off x="526" y="2777"/>
              <a:ext cx="885" cy="1230"/>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8143" name="Oval 37"/>
            <p:cNvSpPr>
              <a:spLocks noChangeArrowheads="1"/>
            </p:cNvSpPr>
            <p:nvPr/>
          </p:nvSpPr>
          <p:spPr bwMode="auto">
            <a:xfrm>
              <a:off x="571" y="3021"/>
              <a:ext cx="255" cy="308"/>
            </a:xfrm>
            <a:prstGeom prst="ellipse">
              <a:avLst/>
            </a:prstGeom>
            <a:solidFill>
              <a:schemeClr val="bg1"/>
            </a:solidFill>
            <a:ln w="9525">
              <a:solidFill>
                <a:schemeClr val="tx1"/>
              </a:solidFill>
              <a:round/>
              <a:headEnd/>
              <a:tailEnd/>
            </a:ln>
          </p:spPr>
          <p:txBody>
            <a:bodyPr wrap="none" anchor="ctr"/>
            <a:lstStyle/>
            <a:p>
              <a:endParaRPr lang="fr-FR" sz="1000"/>
            </a:p>
          </p:txBody>
        </p:sp>
      </p:grpSp>
      <p:sp>
        <p:nvSpPr>
          <p:cNvPr id="88100" name="Freeform 38"/>
          <p:cNvSpPr>
            <a:spLocks/>
          </p:cNvSpPr>
          <p:nvPr/>
        </p:nvSpPr>
        <p:spPr bwMode="auto">
          <a:xfrm rot="9211493">
            <a:off x="3979863" y="3722688"/>
            <a:ext cx="1247775" cy="1952625"/>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solidFill>
            <a:srgbClr val="009900"/>
          </a:solidFill>
          <a:ln w="38100">
            <a:solidFill>
              <a:schemeClr val="tx1"/>
            </a:solidFill>
            <a:round/>
            <a:headEnd/>
            <a:tailEnd/>
          </a:ln>
        </p:spPr>
        <p:txBody>
          <a:bodyPr wrap="none" anchor="ctr"/>
          <a:lstStyle/>
          <a:p>
            <a:endParaRPr lang="fr-FR"/>
          </a:p>
        </p:txBody>
      </p:sp>
      <p:sp>
        <p:nvSpPr>
          <p:cNvPr id="88101" name="Oval 39"/>
          <p:cNvSpPr>
            <a:spLocks noChangeArrowheads="1"/>
          </p:cNvSpPr>
          <p:nvPr/>
        </p:nvSpPr>
        <p:spPr bwMode="auto">
          <a:xfrm>
            <a:off x="4043363" y="4110038"/>
            <a:ext cx="358775" cy="488950"/>
          </a:xfrm>
          <a:prstGeom prst="ellipse">
            <a:avLst/>
          </a:prstGeom>
          <a:solidFill>
            <a:schemeClr val="bg1"/>
          </a:solidFill>
          <a:ln w="9525">
            <a:solidFill>
              <a:schemeClr val="tx1"/>
            </a:solidFill>
            <a:round/>
            <a:headEnd/>
            <a:tailEnd/>
          </a:ln>
        </p:spPr>
        <p:txBody>
          <a:bodyPr wrap="none" anchor="ctr"/>
          <a:lstStyle/>
          <a:p>
            <a:endParaRPr lang="fr-FR" sz="1000"/>
          </a:p>
        </p:txBody>
      </p:sp>
      <p:grpSp>
        <p:nvGrpSpPr>
          <p:cNvPr id="88102" name="Group 40"/>
          <p:cNvGrpSpPr>
            <a:grpSpLocks/>
          </p:cNvGrpSpPr>
          <p:nvPr/>
        </p:nvGrpSpPr>
        <p:grpSpPr bwMode="auto">
          <a:xfrm>
            <a:off x="5564188" y="3722688"/>
            <a:ext cx="1249362" cy="1952625"/>
            <a:chOff x="526" y="2777"/>
            <a:chExt cx="885" cy="1230"/>
          </a:xfrm>
        </p:grpSpPr>
        <p:sp>
          <p:nvSpPr>
            <p:cNvPr id="88140" name="Freeform 41"/>
            <p:cNvSpPr>
              <a:spLocks/>
            </p:cNvSpPr>
            <p:nvPr/>
          </p:nvSpPr>
          <p:spPr bwMode="auto">
            <a:xfrm rot="9211493">
              <a:off x="526" y="2777"/>
              <a:ext cx="885" cy="1230"/>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8141" name="Oval 42"/>
            <p:cNvSpPr>
              <a:spLocks noChangeArrowheads="1"/>
            </p:cNvSpPr>
            <p:nvPr/>
          </p:nvSpPr>
          <p:spPr bwMode="auto">
            <a:xfrm>
              <a:off x="571" y="3021"/>
              <a:ext cx="255" cy="308"/>
            </a:xfrm>
            <a:prstGeom prst="ellipse">
              <a:avLst/>
            </a:prstGeom>
            <a:solidFill>
              <a:schemeClr val="bg1"/>
            </a:solidFill>
            <a:ln w="9525">
              <a:solidFill>
                <a:schemeClr val="tx1"/>
              </a:solidFill>
              <a:round/>
              <a:headEnd/>
              <a:tailEnd/>
            </a:ln>
          </p:spPr>
          <p:txBody>
            <a:bodyPr wrap="none" anchor="ctr"/>
            <a:lstStyle/>
            <a:p>
              <a:endParaRPr lang="fr-FR" sz="1000"/>
            </a:p>
          </p:txBody>
        </p:sp>
      </p:grpSp>
      <p:grpSp>
        <p:nvGrpSpPr>
          <p:cNvPr id="88103" name="Group 43"/>
          <p:cNvGrpSpPr>
            <a:grpSpLocks/>
          </p:cNvGrpSpPr>
          <p:nvPr/>
        </p:nvGrpSpPr>
        <p:grpSpPr bwMode="auto">
          <a:xfrm>
            <a:off x="7148513" y="3722688"/>
            <a:ext cx="1249362" cy="1952625"/>
            <a:chOff x="526" y="2777"/>
            <a:chExt cx="885" cy="1230"/>
          </a:xfrm>
        </p:grpSpPr>
        <p:sp>
          <p:nvSpPr>
            <p:cNvPr id="88138" name="Freeform 44"/>
            <p:cNvSpPr>
              <a:spLocks/>
            </p:cNvSpPr>
            <p:nvPr/>
          </p:nvSpPr>
          <p:spPr bwMode="auto">
            <a:xfrm rot="9211493">
              <a:off x="526" y="2777"/>
              <a:ext cx="885" cy="1230"/>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8139" name="Oval 45"/>
            <p:cNvSpPr>
              <a:spLocks noChangeArrowheads="1"/>
            </p:cNvSpPr>
            <p:nvPr/>
          </p:nvSpPr>
          <p:spPr bwMode="auto">
            <a:xfrm>
              <a:off x="571" y="3021"/>
              <a:ext cx="255" cy="308"/>
            </a:xfrm>
            <a:prstGeom prst="ellipse">
              <a:avLst/>
            </a:prstGeom>
            <a:solidFill>
              <a:schemeClr val="bg1"/>
            </a:solidFill>
            <a:ln w="9525">
              <a:solidFill>
                <a:schemeClr val="tx1"/>
              </a:solidFill>
              <a:round/>
              <a:headEnd/>
              <a:tailEnd/>
            </a:ln>
          </p:spPr>
          <p:txBody>
            <a:bodyPr wrap="none" anchor="ctr"/>
            <a:lstStyle/>
            <a:p>
              <a:endParaRPr lang="fr-FR" sz="1000"/>
            </a:p>
          </p:txBody>
        </p:sp>
      </p:grpSp>
      <p:sp>
        <p:nvSpPr>
          <p:cNvPr id="88104" name="Text Box 46"/>
          <p:cNvSpPr txBox="1">
            <a:spLocks noChangeAspect="1" noChangeArrowheads="1"/>
          </p:cNvSpPr>
          <p:nvPr/>
        </p:nvSpPr>
        <p:spPr bwMode="auto">
          <a:xfrm>
            <a:off x="4214813" y="5626100"/>
            <a:ext cx="1008062" cy="369888"/>
          </a:xfrm>
          <a:prstGeom prst="rect">
            <a:avLst/>
          </a:prstGeom>
          <a:noFill/>
          <a:ln w="9525">
            <a:noFill/>
            <a:miter lim="800000"/>
            <a:headEnd/>
            <a:tailEnd/>
          </a:ln>
        </p:spPr>
        <p:txBody>
          <a:bodyPr wrap="none">
            <a:spAutoFit/>
          </a:bodyPr>
          <a:lstStyle/>
          <a:p>
            <a:r>
              <a:rPr lang="fr-FR" b="1"/>
              <a:t>GFP (+)</a:t>
            </a:r>
            <a:endParaRPr lang="en-US"/>
          </a:p>
        </p:txBody>
      </p:sp>
      <p:sp>
        <p:nvSpPr>
          <p:cNvPr id="88105" name="AutoShape 47"/>
          <p:cNvSpPr>
            <a:spLocks noChangeArrowheads="1"/>
          </p:cNvSpPr>
          <p:nvPr/>
        </p:nvSpPr>
        <p:spPr bwMode="auto">
          <a:xfrm>
            <a:off x="4324350" y="3016250"/>
            <a:ext cx="228600" cy="876300"/>
          </a:xfrm>
          <a:prstGeom prst="downArrow">
            <a:avLst>
              <a:gd name="adj1" fmla="val 50000"/>
              <a:gd name="adj2" fmla="val 85185"/>
            </a:avLst>
          </a:prstGeom>
          <a:solidFill>
            <a:schemeClr val="accent1"/>
          </a:solidFill>
          <a:ln w="9525">
            <a:solidFill>
              <a:schemeClr val="tx1"/>
            </a:solidFill>
            <a:miter lim="800000"/>
            <a:headEnd/>
            <a:tailEnd/>
          </a:ln>
        </p:spPr>
        <p:txBody>
          <a:bodyPr wrap="none" anchor="ctr"/>
          <a:lstStyle/>
          <a:p>
            <a:endParaRPr lang="fr-FR"/>
          </a:p>
        </p:txBody>
      </p:sp>
      <p:grpSp>
        <p:nvGrpSpPr>
          <p:cNvPr id="88106" name="Group 48"/>
          <p:cNvGrpSpPr>
            <a:grpSpLocks/>
          </p:cNvGrpSpPr>
          <p:nvPr/>
        </p:nvGrpSpPr>
        <p:grpSpPr bwMode="auto">
          <a:xfrm>
            <a:off x="4273550" y="4521200"/>
            <a:ext cx="757238" cy="596900"/>
            <a:chOff x="293" y="2428"/>
            <a:chExt cx="535" cy="376"/>
          </a:xfrm>
        </p:grpSpPr>
        <p:sp>
          <p:nvSpPr>
            <p:cNvPr id="88130" name="Text Box 49"/>
            <p:cNvSpPr txBox="1">
              <a:spLocks noChangeAspect="1" noChangeArrowheads="1"/>
            </p:cNvSpPr>
            <p:nvPr/>
          </p:nvSpPr>
          <p:spPr bwMode="auto">
            <a:xfrm>
              <a:off x="522" y="2513"/>
              <a:ext cx="230" cy="155"/>
            </a:xfrm>
            <a:prstGeom prst="rect">
              <a:avLst/>
            </a:prstGeom>
            <a:noFill/>
            <a:ln w="9525">
              <a:noFill/>
              <a:miter lim="800000"/>
              <a:headEnd/>
              <a:tailEnd/>
            </a:ln>
          </p:spPr>
          <p:txBody>
            <a:bodyPr wrap="none">
              <a:spAutoFit/>
            </a:bodyPr>
            <a:lstStyle/>
            <a:p>
              <a:r>
                <a:rPr lang="en-US" sz="1000" b="1"/>
                <a:t>30</a:t>
              </a:r>
              <a:endParaRPr lang="en-US" sz="1000"/>
            </a:p>
          </p:txBody>
        </p:sp>
        <p:sp>
          <p:nvSpPr>
            <p:cNvPr id="88131" name="Oval 50"/>
            <p:cNvSpPr>
              <a:spLocks noChangeArrowheads="1"/>
            </p:cNvSpPr>
            <p:nvPr/>
          </p:nvSpPr>
          <p:spPr bwMode="auto">
            <a:xfrm>
              <a:off x="394" y="2604"/>
              <a:ext cx="30" cy="38"/>
            </a:xfrm>
            <a:prstGeom prst="ellipse">
              <a:avLst/>
            </a:prstGeom>
            <a:solidFill>
              <a:srgbClr val="FF0000"/>
            </a:solidFill>
            <a:ln w="9525">
              <a:solidFill>
                <a:srgbClr val="800000"/>
              </a:solidFill>
              <a:round/>
              <a:headEnd/>
              <a:tailEnd/>
            </a:ln>
          </p:spPr>
          <p:txBody>
            <a:bodyPr wrap="none" anchor="ctr"/>
            <a:lstStyle/>
            <a:p>
              <a:endParaRPr lang="fr-FR"/>
            </a:p>
          </p:txBody>
        </p:sp>
        <p:sp>
          <p:nvSpPr>
            <p:cNvPr id="88132" name="Oval 51"/>
            <p:cNvSpPr>
              <a:spLocks noChangeArrowheads="1"/>
            </p:cNvSpPr>
            <p:nvPr/>
          </p:nvSpPr>
          <p:spPr bwMode="auto">
            <a:xfrm>
              <a:off x="487" y="2547"/>
              <a:ext cx="31" cy="38"/>
            </a:xfrm>
            <a:prstGeom prst="ellipse">
              <a:avLst/>
            </a:prstGeom>
            <a:solidFill>
              <a:srgbClr val="00FF00"/>
            </a:solidFill>
            <a:ln w="9525">
              <a:solidFill>
                <a:srgbClr val="800000"/>
              </a:solidFill>
              <a:round/>
              <a:headEnd/>
              <a:tailEnd/>
            </a:ln>
          </p:spPr>
          <p:txBody>
            <a:bodyPr wrap="none" anchor="ctr"/>
            <a:lstStyle/>
            <a:p>
              <a:endParaRPr lang="fr-FR"/>
            </a:p>
          </p:txBody>
        </p:sp>
        <p:sp>
          <p:nvSpPr>
            <p:cNvPr id="88133" name="Oval 52"/>
            <p:cNvSpPr>
              <a:spLocks noChangeArrowheads="1"/>
            </p:cNvSpPr>
            <p:nvPr/>
          </p:nvSpPr>
          <p:spPr bwMode="auto">
            <a:xfrm>
              <a:off x="591" y="2496"/>
              <a:ext cx="31" cy="38"/>
            </a:xfrm>
            <a:prstGeom prst="ellipse">
              <a:avLst/>
            </a:prstGeom>
            <a:solidFill>
              <a:srgbClr val="F2FA52"/>
            </a:solidFill>
            <a:ln w="9525">
              <a:solidFill>
                <a:srgbClr val="800000"/>
              </a:solidFill>
              <a:round/>
              <a:headEnd/>
              <a:tailEnd/>
            </a:ln>
          </p:spPr>
          <p:txBody>
            <a:bodyPr wrap="none" anchor="ctr"/>
            <a:lstStyle/>
            <a:p>
              <a:endParaRPr lang="fr-FR"/>
            </a:p>
          </p:txBody>
        </p:sp>
        <p:sp>
          <p:nvSpPr>
            <p:cNvPr id="88134" name="Text Box 53"/>
            <p:cNvSpPr txBox="1">
              <a:spLocks noChangeAspect="1" noChangeArrowheads="1"/>
            </p:cNvSpPr>
            <p:nvPr/>
          </p:nvSpPr>
          <p:spPr bwMode="auto">
            <a:xfrm>
              <a:off x="642" y="2461"/>
              <a:ext cx="186" cy="155"/>
            </a:xfrm>
            <a:prstGeom prst="rect">
              <a:avLst/>
            </a:prstGeom>
            <a:noFill/>
            <a:ln w="9525">
              <a:noFill/>
              <a:miter lim="800000"/>
              <a:headEnd/>
              <a:tailEnd/>
            </a:ln>
          </p:spPr>
          <p:txBody>
            <a:bodyPr wrap="none">
              <a:spAutoFit/>
            </a:bodyPr>
            <a:lstStyle/>
            <a:p>
              <a:r>
                <a:rPr lang="en-US" sz="1000" b="1"/>
                <a:t>L</a:t>
              </a:r>
              <a:endParaRPr lang="en-US" sz="1000"/>
            </a:p>
          </p:txBody>
        </p:sp>
        <p:sp>
          <p:nvSpPr>
            <p:cNvPr id="88135" name="Text Box 54"/>
            <p:cNvSpPr txBox="1">
              <a:spLocks noChangeAspect="1" noChangeArrowheads="1"/>
            </p:cNvSpPr>
            <p:nvPr/>
          </p:nvSpPr>
          <p:spPr bwMode="auto">
            <a:xfrm>
              <a:off x="438" y="2582"/>
              <a:ext cx="230" cy="155"/>
            </a:xfrm>
            <a:prstGeom prst="rect">
              <a:avLst/>
            </a:prstGeom>
            <a:noFill/>
            <a:ln w="9525">
              <a:noFill/>
              <a:miter lim="800000"/>
              <a:headEnd/>
              <a:tailEnd/>
            </a:ln>
          </p:spPr>
          <p:txBody>
            <a:bodyPr wrap="none">
              <a:spAutoFit/>
            </a:bodyPr>
            <a:lstStyle/>
            <a:p>
              <a:r>
                <a:rPr lang="en-US" sz="1000" b="1"/>
                <a:t>35</a:t>
              </a:r>
              <a:endParaRPr lang="en-US" sz="1000"/>
            </a:p>
          </p:txBody>
        </p:sp>
        <p:sp>
          <p:nvSpPr>
            <p:cNvPr id="88136" name="Oval 55"/>
            <p:cNvSpPr>
              <a:spLocks noChangeArrowheads="1"/>
            </p:cNvSpPr>
            <p:nvPr/>
          </p:nvSpPr>
          <p:spPr bwMode="auto">
            <a:xfrm>
              <a:off x="687" y="2428"/>
              <a:ext cx="30" cy="38"/>
            </a:xfrm>
            <a:prstGeom prst="ellipse">
              <a:avLst/>
            </a:prstGeom>
            <a:solidFill>
              <a:srgbClr val="0000FF"/>
            </a:solidFill>
            <a:ln w="9525">
              <a:solidFill>
                <a:srgbClr val="800000"/>
              </a:solidFill>
              <a:round/>
              <a:headEnd/>
              <a:tailEnd/>
            </a:ln>
          </p:spPr>
          <p:txBody>
            <a:bodyPr wrap="none" anchor="ctr"/>
            <a:lstStyle/>
            <a:p>
              <a:endParaRPr lang="fr-FR"/>
            </a:p>
          </p:txBody>
        </p:sp>
        <p:sp>
          <p:nvSpPr>
            <p:cNvPr id="88137" name="Text Box 56"/>
            <p:cNvSpPr txBox="1">
              <a:spLocks noChangeAspect="1" noChangeArrowheads="1"/>
            </p:cNvSpPr>
            <p:nvPr/>
          </p:nvSpPr>
          <p:spPr bwMode="auto">
            <a:xfrm>
              <a:off x="293" y="2649"/>
              <a:ext cx="256" cy="155"/>
            </a:xfrm>
            <a:prstGeom prst="rect">
              <a:avLst/>
            </a:prstGeom>
            <a:noFill/>
            <a:ln w="9525">
              <a:noFill/>
              <a:miter lim="800000"/>
              <a:headEnd/>
              <a:tailEnd/>
            </a:ln>
          </p:spPr>
          <p:txBody>
            <a:bodyPr wrap="none">
              <a:spAutoFit/>
            </a:bodyPr>
            <a:lstStyle/>
            <a:p>
              <a:r>
                <a:rPr lang="fr-FR" sz="1000" b="1"/>
                <a:t>NP</a:t>
              </a:r>
              <a:endParaRPr lang="en-US" sz="1000"/>
            </a:p>
          </p:txBody>
        </p:sp>
      </p:grpSp>
      <p:grpSp>
        <p:nvGrpSpPr>
          <p:cNvPr id="88107" name="Group 57"/>
          <p:cNvGrpSpPr>
            <a:grpSpLocks/>
          </p:cNvGrpSpPr>
          <p:nvPr/>
        </p:nvGrpSpPr>
        <p:grpSpPr bwMode="auto">
          <a:xfrm>
            <a:off x="1087438" y="4565650"/>
            <a:ext cx="757237" cy="596900"/>
            <a:chOff x="293" y="2428"/>
            <a:chExt cx="536" cy="376"/>
          </a:xfrm>
        </p:grpSpPr>
        <p:sp>
          <p:nvSpPr>
            <p:cNvPr id="88122" name="Text Box 58"/>
            <p:cNvSpPr txBox="1">
              <a:spLocks noChangeAspect="1" noChangeArrowheads="1"/>
            </p:cNvSpPr>
            <p:nvPr/>
          </p:nvSpPr>
          <p:spPr bwMode="auto">
            <a:xfrm>
              <a:off x="522" y="2513"/>
              <a:ext cx="231" cy="155"/>
            </a:xfrm>
            <a:prstGeom prst="rect">
              <a:avLst/>
            </a:prstGeom>
            <a:noFill/>
            <a:ln w="9525">
              <a:noFill/>
              <a:miter lim="800000"/>
              <a:headEnd/>
              <a:tailEnd/>
            </a:ln>
          </p:spPr>
          <p:txBody>
            <a:bodyPr wrap="none">
              <a:spAutoFit/>
            </a:bodyPr>
            <a:lstStyle/>
            <a:p>
              <a:r>
                <a:rPr lang="en-US" sz="1000" b="1"/>
                <a:t>30</a:t>
              </a:r>
              <a:endParaRPr lang="en-US" sz="1000"/>
            </a:p>
          </p:txBody>
        </p:sp>
        <p:sp>
          <p:nvSpPr>
            <p:cNvPr id="88123" name="Oval 59"/>
            <p:cNvSpPr>
              <a:spLocks noChangeArrowheads="1"/>
            </p:cNvSpPr>
            <p:nvPr/>
          </p:nvSpPr>
          <p:spPr bwMode="auto">
            <a:xfrm>
              <a:off x="394" y="2604"/>
              <a:ext cx="30" cy="38"/>
            </a:xfrm>
            <a:prstGeom prst="ellipse">
              <a:avLst/>
            </a:prstGeom>
            <a:solidFill>
              <a:srgbClr val="FF0000"/>
            </a:solidFill>
            <a:ln w="9525">
              <a:solidFill>
                <a:srgbClr val="800000"/>
              </a:solidFill>
              <a:round/>
              <a:headEnd/>
              <a:tailEnd/>
            </a:ln>
          </p:spPr>
          <p:txBody>
            <a:bodyPr wrap="none" anchor="ctr"/>
            <a:lstStyle/>
            <a:p>
              <a:endParaRPr lang="fr-FR"/>
            </a:p>
          </p:txBody>
        </p:sp>
        <p:sp>
          <p:nvSpPr>
            <p:cNvPr id="88124" name="Oval 60"/>
            <p:cNvSpPr>
              <a:spLocks noChangeArrowheads="1"/>
            </p:cNvSpPr>
            <p:nvPr/>
          </p:nvSpPr>
          <p:spPr bwMode="auto">
            <a:xfrm>
              <a:off x="487" y="2547"/>
              <a:ext cx="31" cy="38"/>
            </a:xfrm>
            <a:prstGeom prst="ellipse">
              <a:avLst/>
            </a:prstGeom>
            <a:solidFill>
              <a:srgbClr val="00FF00"/>
            </a:solidFill>
            <a:ln w="9525">
              <a:solidFill>
                <a:srgbClr val="800000"/>
              </a:solidFill>
              <a:round/>
              <a:headEnd/>
              <a:tailEnd/>
            </a:ln>
          </p:spPr>
          <p:txBody>
            <a:bodyPr wrap="none" anchor="ctr"/>
            <a:lstStyle/>
            <a:p>
              <a:endParaRPr lang="fr-FR"/>
            </a:p>
          </p:txBody>
        </p:sp>
        <p:sp>
          <p:nvSpPr>
            <p:cNvPr id="88125" name="Oval 61"/>
            <p:cNvSpPr>
              <a:spLocks noChangeArrowheads="1"/>
            </p:cNvSpPr>
            <p:nvPr/>
          </p:nvSpPr>
          <p:spPr bwMode="auto">
            <a:xfrm>
              <a:off x="591" y="2496"/>
              <a:ext cx="31" cy="38"/>
            </a:xfrm>
            <a:prstGeom prst="ellipse">
              <a:avLst/>
            </a:prstGeom>
            <a:solidFill>
              <a:srgbClr val="F2FA52"/>
            </a:solidFill>
            <a:ln w="9525">
              <a:solidFill>
                <a:srgbClr val="800000"/>
              </a:solidFill>
              <a:round/>
              <a:headEnd/>
              <a:tailEnd/>
            </a:ln>
          </p:spPr>
          <p:txBody>
            <a:bodyPr wrap="none" anchor="ctr"/>
            <a:lstStyle/>
            <a:p>
              <a:endParaRPr lang="fr-FR"/>
            </a:p>
          </p:txBody>
        </p:sp>
        <p:sp>
          <p:nvSpPr>
            <p:cNvPr id="88126" name="Text Box 62"/>
            <p:cNvSpPr txBox="1">
              <a:spLocks noChangeAspect="1" noChangeArrowheads="1"/>
            </p:cNvSpPr>
            <p:nvPr/>
          </p:nvSpPr>
          <p:spPr bwMode="auto">
            <a:xfrm>
              <a:off x="642" y="2461"/>
              <a:ext cx="187" cy="155"/>
            </a:xfrm>
            <a:prstGeom prst="rect">
              <a:avLst/>
            </a:prstGeom>
            <a:noFill/>
            <a:ln w="9525">
              <a:noFill/>
              <a:miter lim="800000"/>
              <a:headEnd/>
              <a:tailEnd/>
            </a:ln>
          </p:spPr>
          <p:txBody>
            <a:bodyPr wrap="none">
              <a:spAutoFit/>
            </a:bodyPr>
            <a:lstStyle/>
            <a:p>
              <a:r>
                <a:rPr lang="en-US" sz="1000" b="1"/>
                <a:t>L</a:t>
              </a:r>
              <a:endParaRPr lang="en-US" sz="1000"/>
            </a:p>
          </p:txBody>
        </p:sp>
        <p:sp>
          <p:nvSpPr>
            <p:cNvPr id="88127" name="Text Box 63"/>
            <p:cNvSpPr txBox="1">
              <a:spLocks noChangeAspect="1" noChangeArrowheads="1"/>
            </p:cNvSpPr>
            <p:nvPr/>
          </p:nvSpPr>
          <p:spPr bwMode="auto">
            <a:xfrm>
              <a:off x="438" y="2582"/>
              <a:ext cx="231" cy="155"/>
            </a:xfrm>
            <a:prstGeom prst="rect">
              <a:avLst/>
            </a:prstGeom>
            <a:noFill/>
            <a:ln w="9525">
              <a:noFill/>
              <a:miter lim="800000"/>
              <a:headEnd/>
              <a:tailEnd/>
            </a:ln>
          </p:spPr>
          <p:txBody>
            <a:bodyPr wrap="none">
              <a:spAutoFit/>
            </a:bodyPr>
            <a:lstStyle/>
            <a:p>
              <a:r>
                <a:rPr lang="en-US" sz="1000" b="1"/>
                <a:t>35</a:t>
              </a:r>
              <a:endParaRPr lang="en-US" sz="1000"/>
            </a:p>
          </p:txBody>
        </p:sp>
        <p:sp>
          <p:nvSpPr>
            <p:cNvPr id="88128" name="Oval 64"/>
            <p:cNvSpPr>
              <a:spLocks noChangeArrowheads="1"/>
            </p:cNvSpPr>
            <p:nvPr/>
          </p:nvSpPr>
          <p:spPr bwMode="auto">
            <a:xfrm>
              <a:off x="687" y="2428"/>
              <a:ext cx="30" cy="38"/>
            </a:xfrm>
            <a:prstGeom prst="ellipse">
              <a:avLst/>
            </a:prstGeom>
            <a:solidFill>
              <a:srgbClr val="0000FF"/>
            </a:solidFill>
            <a:ln w="9525">
              <a:solidFill>
                <a:srgbClr val="800000"/>
              </a:solidFill>
              <a:round/>
              <a:headEnd/>
              <a:tailEnd/>
            </a:ln>
          </p:spPr>
          <p:txBody>
            <a:bodyPr wrap="none" anchor="ctr"/>
            <a:lstStyle/>
            <a:p>
              <a:endParaRPr lang="fr-FR"/>
            </a:p>
          </p:txBody>
        </p:sp>
        <p:sp>
          <p:nvSpPr>
            <p:cNvPr id="88129" name="Text Box 65"/>
            <p:cNvSpPr txBox="1">
              <a:spLocks noChangeAspect="1" noChangeArrowheads="1"/>
            </p:cNvSpPr>
            <p:nvPr/>
          </p:nvSpPr>
          <p:spPr bwMode="auto">
            <a:xfrm>
              <a:off x="293" y="2649"/>
              <a:ext cx="257" cy="155"/>
            </a:xfrm>
            <a:prstGeom prst="rect">
              <a:avLst/>
            </a:prstGeom>
            <a:noFill/>
            <a:ln w="9525">
              <a:noFill/>
              <a:miter lim="800000"/>
              <a:headEnd/>
              <a:tailEnd/>
            </a:ln>
          </p:spPr>
          <p:txBody>
            <a:bodyPr wrap="none">
              <a:spAutoFit/>
            </a:bodyPr>
            <a:lstStyle/>
            <a:p>
              <a:r>
                <a:rPr lang="fr-FR" sz="1000" b="1"/>
                <a:t>NP</a:t>
              </a:r>
              <a:endParaRPr lang="en-US" sz="1000"/>
            </a:p>
          </p:txBody>
        </p:sp>
      </p:grpSp>
      <p:sp>
        <p:nvSpPr>
          <p:cNvPr id="88108" name="Text Box 66"/>
          <p:cNvSpPr txBox="1">
            <a:spLocks noChangeAspect="1" noChangeArrowheads="1"/>
          </p:cNvSpPr>
          <p:nvPr/>
        </p:nvSpPr>
        <p:spPr bwMode="auto">
          <a:xfrm>
            <a:off x="1111250" y="5626100"/>
            <a:ext cx="1008063" cy="369888"/>
          </a:xfrm>
          <a:prstGeom prst="rect">
            <a:avLst/>
          </a:prstGeom>
          <a:noFill/>
          <a:ln w="9525">
            <a:noFill/>
            <a:miter lim="800000"/>
            <a:headEnd/>
            <a:tailEnd/>
          </a:ln>
        </p:spPr>
        <p:txBody>
          <a:bodyPr wrap="none">
            <a:spAutoFit/>
          </a:bodyPr>
          <a:lstStyle/>
          <a:p>
            <a:r>
              <a:rPr lang="fr-FR" b="1"/>
              <a:t>GFP (+)</a:t>
            </a:r>
            <a:endParaRPr lang="en-US"/>
          </a:p>
        </p:txBody>
      </p:sp>
      <p:sp>
        <p:nvSpPr>
          <p:cNvPr id="88109" name="Text Box 67"/>
          <p:cNvSpPr txBox="1">
            <a:spLocks noChangeAspect="1" noChangeArrowheads="1"/>
          </p:cNvSpPr>
          <p:nvPr/>
        </p:nvSpPr>
        <p:spPr bwMode="auto">
          <a:xfrm>
            <a:off x="8680450" y="228600"/>
            <a:ext cx="328613" cy="400050"/>
          </a:xfrm>
          <a:prstGeom prst="rect">
            <a:avLst/>
          </a:prstGeom>
          <a:noFill/>
          <a:ln w="9525">
            <a:noFill/>
            <a:miter lim="800000"/>
            <a:headEnd/>
            <a:tailEnd/>
          </a:ln>
        </p:spPr>
        <p:txBody>
          <a:bodyPr wrap="none">
            <a:spAutoFit/>
          </a:bodyPr>
          <a:lstStyle/>
          <a:p>
            <a:r>
              <a:rPr lang="en-US" sz="2000" b="1"/>
              <a:t>2</a:t>
            </a:r>
            <a:endParaRPr lang="en-US" sz="2000"/>
          </a:p>
        </p:txBody>
      </p:sp>
      <p:sp>
        <p:nvSpPr>
          <p:cNvPr id="88110" name="Oval 68"/>
          <p:cNvSpPr>
            <a:spLocks noChangeArrowheads="1"/>
          </p:cNvSpPr>
          <p:nvPr/>
        </p:nvSpPr>
        <p:spPr bwMode="auto">
          <a:xfrm>
            <a:off x="3638550" y="1438275"/>
            <a:ext cx="41275" cy="60325"/>
          </a:xfrm>
          <a:prstGeom prst="ellipse">
            <a:avLst/>
          </a:prstGeom>
          <a:solidFill>
            <a:srgbClr val="FF0000"/>
          </a:solidFill>
          <a:ln w="9525">
            <a:solidFill>
              <a:srgbClr val="800000"/>
            </a:solidFill>
            <a:round/>
            <a:headEnd/>
            <a:tailEnd/>
          </a:ln>
        </p:spPr>
        <p:txBody>
          <a:bodyPr wrap="none" anchor="ctr"/>
          <a:lstStyle/>
          <a:p>
            <a:endParaRPr lang="fr-FR"/>
          </a:p>
        </p:txBody>
      </p:sp>
      <p:sp>
        <p:nvSpPr>
          <p:cNvPr id="88111" name="Oval 69"/>
          <p:cNvSpPr>
            <a:spLocks noChangeArrowheads="1"/>
          </p:cNvSpPr>
          <p:nvPr/>
        </p:nvSpPr>
        <p:spPr bwMode="auto">
          <a:xfrm>
            <a:off x="3768725" y="1347788"/>
            <a:ext cx="44450" cy="60325"/>
          </a:xfrm>
          <a:prstGeom prst="ellipse">
            <a:avLst/>
          </a:prstGeom>
          <a:solidFill>
            <a:srgbClr val="00FF00"/>
          </a:solidFill>
          <a:ln w="9525">
            <a:solidFill>
              <a:srgbClr val="800000"/>
            </a:solidFill>
            <a:round/>
            <a:headEnd/>
            <a:tailEnd/>
          </a:ln>
        </p:spPr>
        <p:txBody>
          <a:bodyPr wrap="none" anchor="ctr"/>
          <a:lstStyle/>
          <a:p>
            <a:endParaRPr lang="fr-FR"/>
          </a:p>
        </p:txBody>
      </p:sp>
      <p:sp>
        <p:nvSpPr>
          <p:cNvPr id="88112" name="Oval 70"/>
          <p:cNvSpPr>
            <a:spLocks noChangeArrowheads="1"/>
          </p:cNvSpPr>
          <p:nvPr/>
        </p:nvSpPr>
        <p:spPr bwMode="auto">
          <a:xfrm>
            <a:off x="3916363" y="1266825"/>
            <a:ext cx="42862" cy="60325"/>
          </a:xfrm>
          <a:prstGeom prst="ellipse">
            <a:avLst/>
          </a:prstGeom>
          <a:solidFill>
            <a:srgbClr val="F2FA52"/>
          </a:solidFill>
          <a:ln w="9525">
            <a:solidFill>
              <a:srgbClr val="800000"/>
            </a:solidFill>
            <a:round/>
            <a:headEnd/>
            <a:tailEnd/>
          </a:ln>
        </p:spPr>
        <p:txBody>
          <a:bodyPr wrap="none" anchor="ctr"/>
          <a:lstStyle/>
          <a:p>
            <a:endParaRPr lang="fr-FR"/>
          </a:p>
        </p:txBody>
      </p:sp>
      <p:sp>
        <p:nvSpPr>
          <p:cNvPr id="88113" name="Line 71"/>
          <p:cNvSpPr>
            <a:spLocks noChangeShapeType="1"/>
          </p:cNvSpPr>
          <p:nvPr/>
        </p:nvSpPr>
        <p:spPr bwMode="auto">
          <a:xfrm>
            <a:off x="5554663" y="2185988"/>
            <a:ext cx="3013075" cy="1587"/>
          </a:xfrm>
          <a:prstGeom prst="line">
            <a:avLst/>
          </a:prstGeom>
          <a:noFill/>
          <a:ln w="9525">
            <a:solidFill>
              <a:schemeClr val="tx1"/>
            </a:solidFill>
            <a:round/>
            <a:headEnd/>
            <a:tailEnd/>
          </a:ln>
        </p:spPr>
        <p:txBody>
          <a:bodyPr wrap="none" anchor="ctr"/>
          <a:lstStyle/>
          <a:p>
            <a:endParaRPr lang="fr-FR"/>
          </a:p>
        </p:txBody>
      </p:sp>
      <p:sp>
        <p:nvSpPr>
          <p:cNvPr id="610376" name="Rectangle 72"/>
          <p:cNvSpPr>
            <a:spLocks noChangeArrowheads="1"/>
          </p:cNvSpPr>
          <p:nvPr/>
        </p:nvSpPr>
        <p:spPr bwMode="auto">
          <a:xfrm>
            <a:off x="5767388" y="2066925"/>
            <a:ext cx="22923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ru-RU" sz="1000">
              <a:latin typeface="Arial" charset="0"/>
            </a:endParaRPr>
          </a:p>
        </p:txBody>
      </p:sp>
      <p:sp>
        <p:nvSpPr>
          <p:cNvPr id="610377" name="Text Box 73"/>
          <p:cNvSpPr txBox="1">
            <a:spLocks noChangeArrowheads="1"/>
          </p:cNvSpPr>
          <p:nvPr/>
        </p:nvSpPr>
        <p:spPr bwMode="auto">
          <a:xfrm>
            <a:off x="6075363" y="2049463"/>
            <a:ext cx="1822450" cy="276225"/>
          </a:xfrm>
          <a:prstGeom prst="rect">
            <a:avLst/>
          </a:prstGeom>
          <a:noFill/>
          <a:ln w="9525">
            <a:noFill/>
            <a:miter lim="800000"/>
            <a:headEnd/>
            <a:tailEnd/>
          </a:ln>
          <a:effectLst/>
        </p:spPr>
        <p:txBody>
          <a:bodyPr wrap="none">
            <a:spAutoFit/>
          </a:bodyPr>
          <a:lstStyle/>
          <a:p>
            <a:pPr>
              <a:defRPr/>
            </a:pPr>
            <a:r>
              <a:rPr lang="fr-FR" sz="1200" b="1">
                <a:effectLst>
                  <a:outerShdw blurRad="38100" dist="38100" dir="2700000" algn="tl">
                    <a:srgbClr val="C0C0C0"/>
                  </a:outerShdw>
                </a:effectLst>
                <a:latin typeface="Arial" charset="0"/>
              </a:rPr>
              <a:t>GFP  (complementary)</a:t>
            </a:r>
            <a:endParaRPr lang="en-US" sz="1200" b="1">
              <a:effectLst>
                <a:outerShdw blurRad="38100" dist="38100" dir="2700000" algn="tl">
                  <a:srgbClr val="C0C0C0"/>
                </a:outerShdw>
              </a:effectLst>
              <a:latin typeface="Arial" charset="0"/>
            </a:endParaRPr>
          </a:p>
        </p:txBody>
      </p:sp>
      <p:sp>
        <p:nvSpPr>
          <p:cNvPr id="88116" name="Text Box 74"/>
          <p:cNvSpPr txBox="1">
            <a:spLocks noChangeAspect="1" noChangeArrowheads="1"/>
          </p:cNvSpPr>
          <p:nvPr/>
        </p:nvSpPr>
        <p:spPr bwMode="auto">
          <a:xfrm>
            <a:off x="5391150" y="1771650"/>
            <a:ext cx="595313" cy="457200"/>
          </a:xfrm>
          <a:prstGeom prst="rect">
            <a:avLst/>
          </a:prstGeom>
          <a:noFill/>
          <a:ln w="9525">
            <a:noFill/>
            <a:miter lim="800000"/>
            <a:headEnd/>
            <a:tailEnd/>
          </a:ln>
        </p:spPr>
        <p:txBody>
          <a:bodyPr>
            <a:spAutoFit/>
          </a:bodyPr>
          <a:lstStyle/>
          <a:p>
            <a:r>
              <a:rPr lang="en-US" sz="1200" b="1"/>
              <a:t>Leader</a:t>
            </a:r>
          </a:p>
        </p:txBody>
      </p:sp>
      <p:sp>
        <p:nvSpPr>
          <p:cNvPr id="88117" name="Text Box 75"/>
          <p:cNvSpPr txBox="1">
            <a:spLocks noChangeAspect="1" noChangeArrowheads="1"/>
          </p:cNvSpPr>
          <p:nvPr/>
        </p:nvSpPr>
        <p:spPr bwMode="auto">
          <a:xfrm>
            <a:off x="8202613" y="1771650"/>
            <a:ext cx="704850" cy="274638"/>
          </a:xfrm>
          <a:prstGeom prst="rect">
            <a:avLst/>
          </a:prstGeom>
          <a:noFill/>
          <a:ln w="9525">
            <a:noFill/>
            <a:miter lim="800000"/>
            <a:headEnd/>
            <a:tailEnd/>
          </a:ln>
        </p:spPr>
        <p:txBody>
          <a:bodyPr>
            <a:spAutoFit/>
          </a:bodyPr>
          <a:lstStyle/>
          <a:p>
            <a:r>
              <a:rPr lang="en-US" sz="1200" b="1"/>
              <a:t>Trailer</a:t>
            </a:r>
          </a:p>
        </p:txBody>
      </p:sp>
      <p:sp>
        <p:nvSpPr>
          <p:cNvPr id="88118" name="Text Box 76"/>
          <p:cNvSpPr txBox="1">
            <a:spLocks noChangeAspect="1" noChangeArrowheads="1"/>
          </p:cNvSpPr>
          <p:nvPr/>
        </p:nvSpPr>
        <p:spPr bwMode="auto">
          <a:xfrm>
            <a:off x="5237163" y="2063750"/>
            <a:ext cx="295275" cy="244475"/>
          </a:xfrm>
          <a:prstGeom prst="rect">
            <a:avLst/>
          </a:prstGeom>
          <a:noFill/>
          <a:ln w="9525">
            <a:noFill/>
            <a:miter lim="800000"/>
            <a:headEnd/>
            <a:tailEnd/>
          </a:ln>
        </p:spPr>
        <p:txBody>
          <a:bodyPr>
            <a:spAutoFit/>
          </a:bodyPr>
          <a:lstStyle/>
          <a:p>
            <a:r>
              <a:rPr lang="en-US" sz="1000" b="1"/>
              <a:t>3’</a:t>
            </a:r>
          </a:p>
        </p:txBody>
      </p:sp>
      <p:sp>
        <p:nvSpPr>
          <p:cNvPr id="88119" name="Text Box 77"/>
          <p:cNvSpPr txBox="1">
            <a:spLocks noChangeAspect="1" noChangeArrowheads="1"/>
          </p:cNvSpPr>
          <p:nvPr/>
        </p:nvSpPr>
        <p:spPr bwMode="auto">
          <a:xfrm>
            <a:off x="8694738" y="2065338"/>
            <a:ext cx="296862" cy="244475"/>
          </a:xfrm>
          <a:prstGeom prst="rect">
            <a:avLst/>
          </a:prstGeom>
          <a:noFill/>
          <a:ln w="9525">
            <a:noFill/>
            <a:miter lim="800000"/>
            <a:headEnd/>
            <a:tailEnd/>
          </a:ln>
        </p:spPr>
        <p:txBody>
          <a:bodyPr>
            <a:spAutoFit/>
          </a:bodyPr>
          <a:lstStyle/>
          <a:p>
            <a:r>
              <a:rPr lang="en-US" sz="1000" b="1"/>
              <a:t>5’</a:t>
            </a:r>
          </a:p>
        </p:txBody>
      </p:sp>
      <p:sp>
        <p:nvSpPr>
          <p:cNvPr id="88120" name="Text Box 78"/>
          <p:cNvSpPr txBox="1">
            <a:spLocks noChangeAspect="1" noChangeArrowheads="1"/>
          </p:cNvSpPr>
          <p:nvPr/>
        </p:nvSpPr>
        <p:spPr bwMode="auto">
          <a:xfrm>
            <a:off x="4973638" y="1974850"/>
            <a:ext cx="438150" cy="366713"/>
          </a:xfrm>
          <a:prstGeom prst="rect">
            <a:avLst/>
          </a:prstGeom>
          <a:noFill/>
          <a:ln w="9525">
            <a:noFill/>
            <a:miter lim="800000"/>
            <a:headEnd/>
            <a:tailEnd/>
          </a:ln>
        </p:spPr>
        <p:txBody>
          <a:bodyPr>
            <a:spAutoFit/>
          </a:bodyPr>
          <a:lstStyle/>
          <a:p>
            <a:r>
              <a:rPr lang="en-US" b="1"/>
              <a:t>(-)</a:t>
            </a:r>
          </a:p>
        </p:txBody>
      </p:sp>
      <p:sp>
        <p:nvSpPr>
          <p:cNvPr id="88121" name="Text Box 79"/>
          <p:cNvSpPr txBox="1">
            <a:spLocks noChangeAspect="1" noChangeArrowheads="1"/>
          </p:cNvSpPr>
          <p:nvPr/>
        </p:nvSpPr>
        <p:spPr bwMode="auto">
          <a:xfrm>
            <a:off x="5645150" y="1263650"/>
            <a:ext cx="2238375" cy="581025"/>
          </a:xfrm>
          <a:prstGeom prst="rect">
            <a:avLst/>
          </a:prstGeom>
          <a:noFill/>
          <a:ln w="9525">
            <a:noFill/>
            <a:miter lim="800000"/>
            <a:headEnd/>
            <a:tailEnd/>
          </a:ln>
        </p:spPr>
        <p:txBody>
          <a:bodyPr>
            <a:spAutoFit/>
          </a:bodyPr>
          <a:lstStyle/>
          <a:p>
            <a:r>
              <a:rPr lang="fr-FR" sz="1600" b="1"/>
              <a:t>EBOV minigenome (GFP)</a:t>
            </a:r>
            <a:endParaRPr lang="en-US" sz="160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Line 2"/>
          <p:cNvSpPr>
            <a:spLocks noChangeShapeType="1"/>
          </p:cNvSpPr>
          <p:nvPr/>
        </p:nvSpPr>
        <p:spPr bwMode="auto">
          <a:xfrm>
            <a:off x="2035175" y="1541463"/>
            <a:ext cx="5210175" cy="0"/>
          </a:xfrm>
          <a:prstGeom prst="line">
            <a:avLst/>
          </a:prstGeom>
          <a:noFill/>
          <a:ln w="9525">
            <a:solidFill>
              <a:schemeClr val="tx1"/>
            </a:solidFill>
            <a:round/>
            <a:headEnd/>
            <a:tailEnd/>
          </a:ln>
        </p:spPr>
        <p:txBody>
          <a:bodyPr wrap="none" anchor="ctr"/>
          <a:lstStyle/>
          <a:p>
            <a:endParaRPr lang="fr-FR"/>
          </a:p>
        </p:txBody>
      </p:sp>
      <p:sp>
        <p:nvSpPr>
          <p:cNvPr id="89091" name="Freeform 3"/>
          <p:cNvSpPr>
            <a:spLocks/>
          </p:cNvSpPr>
          <p:nvPr/>
        </p:nvSpPr>
        <p:spPr bwMode="auto">
          <a:xfrm rot="9211493">
            <a:off x="2224088" y="2025650"/>
            <a:ext cx="4276725" cy="3930650"/>
          </a:xfrm>
          <a:custGeom>
            <a:avLst/>
            <a:gdLst>
              <a:gd name="T0" fmla="*/ 2468 w 3606"/>
              <a:gd name="T1" fmla="*/ 358 h 2044"/>
              <a:gd name="T2" fmla="*/ 1603 w 3606"/>
              <a:gd name="T3" fmla="*/ 31 h 2044"/>
              <a:gd name="T4" fmla="*/ 1081 w 3606"/>
              <a:gd name="T5" fmla="*/ 0 h 2044"/>
              <a:gd name="T6" fmla="*/ 629 w 3606"/>
              <a:gd name="T7" fmla="*/ 46 h 2044"/>
              <a:gd name="T8" fmla="*/ 372 w 3606"/>
              <a:gd name="T9" fmla="*/ 249 h 2044"/>
              <a:gd name="T10" fmla="*/ 84 w 3606"/>
              <a:gd name="T11" fmla="*/ 662 h 2044"/>
              <a:gd name="T12" fmla="*/ 770 w 3606"/>
              <a:gd name="T13" fmla="*/ 1488 h 2044"/>
              <a:gd name="T14" fmla="*/ 1276 w 3606"/>
              <a:gd name="T15" fmla="*/ 1699 h 2044"/>
              <a:gd name="T16" fmla="*/ 2492 w 3606"/>
              <a:gd name="T17" fmla="*/ 2010 h 2044"/>
              <a:gd name="T18" fmla="*/ 3435 w 3606"/>
              <a:gd name="T19" fmla="*/ 1769 h 2044"/>
              <a:gd name="T20" fmla="*/ 3606 w 3606"/>
              <a:gd name="T21" fmla="*/ 1301 h 2044"/>
              <a:gd name="T22" fmla="*/ 3567 w 3606"/>
              <a:gd name="T23" fmla="*/ 763 h 2044"/>
              <a:gd name="T24" fmla="*/ 3497 w 3606"/>
              <a:gd name="T25" fmla="*/ 654 h 2044"/>
              <a:gd name="T26" fmla="*/ 2967 w 3606"/>
              <a:gd name="T27" fmla="*/ 311 h 2044"/>
              <a:gd name="T28" fmla="*/ 2640 w 3606"/>
              <a:gd name="T29" fmla="*/ 343 h 2044"/>
              <a:gd name="T30" fmla="*/ 2554 w 3606"/>
              <a:gd name="T31" fmla="*/ 366 h 2044"/>
              <a:gd name="T32" fmla="*/ 2507 w 3606"/>
              <a:gd name="T33" fmla="*/ 382 h 2044"/>
              <a:gd name="T34" fmla="*/ 2484 w 3606"/>
              <a:gd name="T35" fmla="*/ 366 h 2044"/>
              <a:gd name="T36" fmla="*/ 2468 w 3606"/>
              <a:gd name="T37" fmla="*/ 358 h 2044"/>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606"/>
              <a:gd name="T58" fmla="*/ 0 h 2044"/>
              <a:gd name="T59" fmla="*/ 3606 w 3606"/>
              <a:gd name="T60" fmla="*/ 2044 h 2044"/>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606" h="2044">
                <a:moveTo>
                  <a:pt x="2468" y="358"/>
                </a:moveTo>
                <a:cubicBezTo>
                  <a:pt x="2177" y="216"/>
                  <a:pt x="1922" y="82"/>
                  <a:pt x="1603" y="31"/>
                </a:cubicBezTo>
                <a:cubicBezTo>
                  <a:pt x="1477" y="11"/>
                  <a:pt x="1159" y="3"/>
                  <a:pt x="1081" y="0"/>
                </a:cubicBezTo>
                <a:cubicBezTo>
                  <a:pt x="930" y="15"/>
                  <a:pt x="777" y="16"/>
                  <a:pt x="629" y="46"/>
                </a:cubicBezTo>
                <a:cubicBezTo>
                  <a:pt x="534" y="65"/>
                  <a:pt x="429" y="192"/>
                  <a:pt x="372" y="249"/>
                </a:cubicBezTo>
                <a:cubicBezTo>
                  <a:pt x="250" y="370"/>
                  <a:pt x="146" y="501"/>
                  <a:pt x="84" y="662"/>
                </a:cubicBezTo>
                <a:cubicBezTo>
                  <a:pt x="0" y="1113"/>
                  <a:pt x="446" y="1306"/>
                  <a:pt x="770" y="1488"/>
                </a:cubicBezTo>
                <a:cubicBezTo>
                  <a:pt x="929" y="1578"/>
                  <a:pt x="1107" y="1629"/>
                  <a:pt x="1276" y="1699"/>
                </a:cubicBezTo>
                <a:cubicBezTo>
                  <a:pt x="1675" y="1863"/>
                  <a:pt x="2058" y="1983"/>
                  <a:pt x="2492" y="2010"/>
                </a:cubicBezTo>
                <a:cubicBezTo>
                  <a:pt x="3085" y="1955"/>
                  <a:pt x="3079" y="2044"/>
                  <a:pt x="3435" y="1769"/>
                </a:cubicBezTo>
                <a:cubicBezTo>
                  <a:pt x="3561" y="1570"/>
                  <a:pt x="3585" y="1532"/>
                  <a:pt x="3606" y="1301"/>
                </a:cubicBezTo>
                <a:cubicBezTo>
                  <a:pt x="3593" y="1122"/>
                  <a:pt x="3597" y="940"/>
                  <a:pt x="3567" y="763"/>
                </a:cubicBezTo>
                <a:cubicBezTo>
                  <a:pt x="3560" y="720"/>
                  <a:pt x="3525" y="687"/>
                  <a:pt x="3497" y="654"/>
                </a:cubicBezTo>
                <a:cubicBezTo>
                  <a:pt x="3375" y="508"/>
                  <a:pt x="3156" y="360"/>
                  <a:pt x="2967" y="311"/>
                </a:cubicBezTo>
                <a:cubicBezTo>
                  <a:pt x="2854" y="317"/>
                  <a:pt x="2751" y="321"/>
                  <a:pt x="2640" y="343"/>
                </a:cubicBezTo>
                <a:cubicBezTo>
                  <a:pt x="2609" y="349"/>
                  <a:pt x="2585" y="356"/>
                  <a:pt x="2554" y="366"/>
                </a:cubicBezTo>
                <a:cubicBezTo>
                  <a:pt x="2538" y="371"/>
                  <a:pt x="2507" y="382"/>
                  <a:pt x="2507" y="382"/>
                </a:cubicBezTo>
                <a:cubicBezTo>
                  <a:pt x="2499" y="377"/>
                  <a:pt x="2492" y="370"/>
                  <a:pt x="2484" y="366"/>
                </a:cubicBezTo>
                <a:cubicBezTo>
                  <a:pt x="2467" y="357"/>
                  <a:pt x="2450" y="358"/>
                  <a:pt x="2468" y="358"/>
                </a:cubicBezTo>
                <a:close/>
              </a:path>
            </a:pathLst>
          </a:custGeom>
          <a:gradFill rotWithShape="0">
            <a:gsLst>
              <a:gs pos="0">
                <a:srgbClr val="498287"/>
              </a:gs>
              <a:gs pos="100000">
                <a:srgbClr val="7FE1EB"/>
              </a:gs>
            </a:gsLst>
            <a:lin ang="2700000" scaled="1"/>
          </a:gradFill>
          <a:ln w="38100">
            <a:solidFill>
              <a:schemeClr val="tx1"/>
            </a:solidFill>
            <a:round/>
            <a:headEnd/>
            <a:tailEnd/>
          </a:ln>
        </p:spPr>
        <p:txBody>
          <a:bodyPr wrap="none" anchor="ctr"/>
          <a:lstStyle/>
          <a:p>
            <a:endParaRPr lang="fr-FR"/>
          </a:p>
        </p:txBody>
      </p:sp>
      <p:sp>
        <p:nvSpPr>
          <p:cNvPr id="89092" name="Oval 4"/>
          <p:cNvSpPr>
            <a:spLocks noChangeAspect="1" noChangeArrowheads="1"/>
          </p:cNvSpPr>
          <p:nvPr/>
        </p:nvSpPr>
        <p:spPr bwMode="auto">
          <a:xfrm>
            <a:off x="1263650" y="2795588"/>
            <a:ext cx="266700" cy="336550"/>
          </a:xfrm>
          <a:prstGeom prst="ellipse">
            <a:avLst/>
          </a:prstGeom>
          <a:solidFill>
            <a:schemeClr val="bg1"/>
          </a:solidFill>
          <a:ln w="28575">
            <a:solidFill>
              <a:schemeClr val="tx1"/>
            </a:solidFill>
            <a:round/>
            <a:headEnd/>
            <a:tailEnd/>
          </a:ln>
        </p:spPr>
        <p:txBody>
          <a:bodyPr wrap="none" anchor="ctr"/>
          <a:lstStyle/>
          <a:p>
            <a:endParaRPr lang="fr-FR"/>
          </a:p>
        </p:txBody>
      </p:sp>
      <p:sp>
        <p:nvSpPr>
          <p:cNvPr id="89093" name="Oval 5"/>
          <p:cNvSpPr>
            <a:spLocks noChangeAspect="1" noChangeArrowheads="1"/>
          </p:cNvSpPr>
          <p:nvPr/>
        </p:nvSpPr>
        <p:spPr bwMode="auto">
          <a:xfrm>
            <a:off x="1263650" y="3206750"/>
            <a:ext cx="266700" cy="338138"/>
          </a:xfrm>
          <a:prstGeom prst="ellipse">
            <a:avLst/>
          </a:prstGeom>
          <a:solidFill>
            <a:schemeClr val="bg1"/>
          </a:solidFill>
          <a:ln w="28575">
            <a:solidFill>
              <a:schemeClr val="tx1"/>
            </a:solidFill>
            <a:round/>
            <a:headEnd/>
            <a:tailEnd/>
          </a:ln>
        </p:spPr>
        <p:txBody>
          <a:bodyPr wrap="none" anchor="ctr"/>
          <a:lstStyle/>
          <a:p>
            <a:endParaRPr lang="fr-FR"/>
          </a:p>
        </p:txBody>
      </p:sp>
      <p:sp>
        <p:nvSpPr>
          <p:cNvPr id="89094" name="Text Box 6"/>
          <p:cNvSpPr txBox="1">
            <a:spLocks noChangeAspect="1" noChangeArrowheads="1"/>
          </p:cNvSpPr>
          <p:nvPr/>
        </p:nvSpPr>
        <p:spPr bwMode="auto">
          <a:xfrm>
            <a:off x="1190625" y="2809875"/>
            <a:ext cx="468313" cy="338138"/>
          </a:xfrm>
          <a:prstGeom prst="rect">
            <a:avLst/>
          </a:prstGeom>
          <a:noFill/>
          <a:ln w="9525">
            <a:noFill/>
            <a:miter lim="800000"/>
            <a:headEnd/>
            <a:tailEnd/>
          </a:ln>
        </p:spPr>
        <p:txBody>
          <a:bodyPr wrap="none">
            <a:spAutoFit/>
          </a:bodyPr>
          <a:lstStyle/>
          <a:p>
            <a:r>
              <a:rPr lang="en-US" sz="1600" b="1"/>
              <a:t>NP</a:t>
            </a:r>
            <a:endParaRPr lang="en-US" sz="1600"/>
          </a:p>
        </p:txBody>
      </p:sp>
      <p:sp>
        <p:nvSpPr>
          <p:cNvPr id="89095" name="Text Box 7"/>
          <p:cNvSpPr txBox="1">
            <a:spLocks noChangeAspect="1" noChangeArrowheads="1"/>
          </p:cNvSpPr>
          <p:nvPr/>
        </p:nvSpPr>
        <p:spPr bwMode="auto">
          <a:xfrm>
            <a:off x="1239838" y="3224213"/>
            <a:ext cx="412750" cy="338137"/>
          </a:xfrm>
          <a:prstGeom prst="rect">
            <a:avLst/>
          </a:prstGeom>
          <a:noFill/>
          <a:ln w="9525">
            <a:noFill/>
            <a:miter lim="800000"/>
            <a:headEnd/>
            <a:tailEnd/>
          </a:ln>
        </p:spPr>
        <p:txBody>
          <a:bodyPr wrap="none">
            <a:spAutoFit/>
          </a:bodyPr>
          <a:lstStyle/>
          <a:p>
            <a:r>
              <a:rPr lang="en-US" sz="1600" b="1"/>
              <a:t>35</a:t>
            </a:r>
            <a:endParaRPr lang="en-US" sz="1600"/>
          </a:p>
        </p:txBody>
      </p:sp>
      <p:grpSp>
        <p:nvGrpSpPr>
          <p:cNvPr id="89096" name="Group 8"/>
          <p:cNvGrpSpPr>
            <a:grpSpLocks/>
          </p:cNvGrpSpPr>
          <p:nvPr/>
        </p:nvGrpSpPr>
        <p:grpSpPr bwMode="auto">
          <a:xfrm>
            <a:off x="1263650" y="4024313"/>
            <a:ext cx="333375" cy="341312"/>
            <a:chOff x="539" y="2334"/>
            <a:chExt cx="266" cy="215"/>
          </a:xfrm>
        </p:grpSpPr>
        <p:sp>
          <p:nvSpPr>
            <p:cNvPr id="89175" name="Oval 9"/>
            <p:cNvSpPr>
              <a:spLocks noChangeAspect="1" noChangeArrowheads="1"/>
            </p:cNvSpPr>
            <p:nvPr/>
          </p:nvSpPr>
          <p:spPr bwMode="auto">
            <a:xfrm>
              <a:off x="539" y="2334"/>
              <a:ext cx="213"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76" name="Text Box 10"/>
            <p:cNvSpPr txBox="1">
              <a:spLocks noChangeAspect="1" noChangeArrowheads="1"/>
            </p:cNvSpPr>
            <p:nvPr/>
          </p:nvSpPr>
          <p:spPr bwMode="auto">
            <a:xfrm>
              <a:off x="557" y="2336"/>
              <a:ext cx="248" cy="213"/>
            </a:xfrm>
            <a:prstGeom prst="rect">
              <a:avLst/>
            </a:prstGeom>
            <a:noFill/>
            <a:ln w="9525">
              <a:noFill/>
              <a:miter lim="800000"/>
              <a:headEnd/>
              <a:tailEnd/>
            </a:ln>
          </p:spPr>
          <p:txBody>
            <a:bodyPr wrap="none">
              <a:spAutoFit/>
            </a:bodyPr>
            <a:lstStyle/>
            <a:p>
              <a:r>
                <a:rPr lang="en-US" sz="1600" b="1"/>
                <a:t>L</a:t>
              </a:r>
              <a:endParaRPr lang="en-US" sz="1600"/>
            </a:p>
          </p:txBody>
        </p:sp>
      </p:grpSp>
      <p:grpSp>
        <p:nvGrpSpPr>
          <p:cNvPr id="89097" name="Group 11"/>
          <p:cNvGrpSpPr>
            <a:grpSpLocks/>
          </p:cNvGrpSpPr>
          <p:nvPr/>
        </p:nvGrpSpPr>
        <p:grpSpPr bwMode="auto">
          <a:xfrm>
            <a:off x="1243013" y="3609975"/>
            <a:ext cx="412750" cy="344488"/>
            <a:chOff x="528" y="2594"/>
            <a:chExt cx="328" cy="217"/>
          </a:xfrm>
        </p:grpSpPr>
        <p:sp>
          <p:nvSpPr>
            <p:cNvPr id="89173" name="Oval 12"/>
            <p:cNvSpPr>
              <a:spLocks noChangeAspect="1" noChangeArrowheads="1"/>
            </p:cNvSpPr>
            <p:nvPr/>
          </p:nvSpPr>
          <p:spPr bwMode="auto">
            <a:xfrm>
              <a:off x="539" y="2594"/>
              <a:ext cx="213" cy="212"/>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74" name="Text Box 13"/>
            <p:cNvSpPr txBox="1">
              <a:spLocks noChangeAspect="1" noChangeArrowheads="1"/>
            </p:cNvSpPr>
            <p:nvPr/>
          </p:nvSpPr>
          <p:spPr bwMode="auto">
            <a:xfrm>
              <a:off x="528" y="2598"/>
              <a:ext cx="328" cy="213"/>
            </a:xfrm>
            <a:prstGeom prst="rect">
              <a:avLst/>
            </a:prstGeom>
            <a:noFill/>
            <a:ln w="9525">
              <a:noFill/>
              <a:miter lim="800000"/>
              <a:headEnd/>
              <a:tailEnd/>
            </a:ln>
          </p:spPr>
          <p:txBody>
            <a:bodyPr wrap="none">
              <a:spAutoFit/>
            </a:bodyPr>
            <a:lstStyle/>
            <a:p>
              <a:r>
                <a:rPr lang="en-US" sz="1600" b="1"/>
                <a:t>30</a:t>
              </a:r>
              <a:endParaRPr lang="en-US" sz="1600"/>
            </a:p>
          </p:txBody>
        </p:sp>
      </p:grpSp>
      <p:sp>
        <p:nvSpPr>
          <p:cNvPr id="89098" name="Text Box 14"/>
          <p:cNvSpPr txBox="1">
            <a:spLocks noChangeAspect="1" noChangeArrowheads="1"/>
          </p:cNvSpPr>
          <p:nvPr/>
        </p:nvSpPr>
        <p:spPr bwMode="auto">
          <a:xfrm rot="-1498483">
            <a:off x="2138363" y="2236788"/>
            <a:ext cx="1557337" cy="369887"/>
          </a:xfrm>
          <a:prstGeom prst="rect">
            <a:avLst/>
          </a:prstGeom>
          <a:noFill/>
          <a:ln w="9525">
            <a:noFill/>
            <a:miter lim="800000"/>
            <a:headEnd/>
            <a:tailEnd/>
          </a:ln>
        </p:spPr>
        <p:txBody>
          <a:bodyPr wrap="none">
            <a:spAutoFit/>
          </a:bodyPr>
          <a:lstStyle/>
          <a:p>
            <a:r>
              <a:rPr lang="en-US" b="1">
                <a:latin typeface="Helvetica" pitchFamily="34" charset="0"/>
              </a:rPr>
              <a:t>Transfection</a:t>
            </a:r>
            <a:endParaRPr lang="en-US"/>
          </a:p>
        </p:txBody>
      </p:sp>
      <p:grpSp>
        <p:nvGrpSpPr>
          <p:cNvPr id="89099" name="Group 15"/>
          <p:cNvGrpSpPr>
            <a:grpSpLocks/>
          </p:cNvGrpSpPr>
          <p:nvPr/>
        </p:nvGrpSpPr>
        <p:grpSpPr bwMode="auto">
          <a:xfrm>
            <a:off x="2389188" y="4713288"/>
            <a:ext cx="468312" cy="339725"/>
            <a:chOff x="2100" y="2064"/>
            <a:chExt cx="373" cy="214"/>
          </a:xfrm>
        </p:grpSpPr>
        <p:sp>
          <p:nvSpPr>
            <p:cNvPr id="89171" name="Oval 16"/>
            <p:cNvSpPr>
              <a:spLocks noChangeAspect="1" noChangeArrowheads="1"/>
            </p:cNvSpPr>
            <p:nvPr/>
          </p:nvSpPr>
          <p:spPr bwMode="auto">
            <a:xfrm>
              <a:off x="2136" y="2064"/>
              <a:ext cx="214"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72" name="Text Box 17"/>
            <p:cNvSpPr txBox="1">
              <a:spLocks noChangeAspect="1" noChangeArrowheads="1"/>
            </p:cNvSpPr>
            <p:nvPr/>
          </p:nvSpPr>
          <p:spPr bwMode="auto">
            <a:xfrm>
              <a:off x="2100" y="2065"/>
              <a:ext cx="373" cy="213"/>
            </a:xfrm>
            <a:prstGeom prst="rect">
              <a:avLst/>
            </a:prstGeom>
            <a:noFill/>
            <a:ln w="9525">
              <a:noFill/>
              <a:miter lim="800000"/>
              <a:headEnd/>
              <a:tailEnd/>
            </a:ln>
          </p:spPr>
          <p:txBody>
            <a:bodyPr wrap="none">
              <a:spAutoFit/>
            </a:bodyPr>
            <a:lstStyle/>
            <a:p>
              <a:r>
                <a:rPr lang="en-US" sz="1600" b="1"/>
                <a:t>NP</a:t>
              </a:r>
              <a:endParaRPr lang="en-US" sz="1600"/>
            </a:p>
          </p:txBody>
        </p:sp>
      </p:grpSp>
      <p:grpSp>
        <p:nvGrpSpPr>
          <p:cNvPr id="89100" name="Group 18"/>
          <p:cNvGrpSpPr>
            <a:grpSpLocks/>
          </p:cNvGrpSpPr>
          <p:nvPr/>
        </p:nvGrpSpPr>
        <p:grpSpPr bwMode="auto">
          <a:xfrm>
            <a:off x="2943225" y="3513138"/>
            <a:ext cx="412750" cy="338137"/>
            <a:chOff x="1806" y="2180"/>
            <a:chExt cx="330" cy="213"/>
          </a:xfrm>
        </p:grpSpPr>
        <p:sp>
          <p:nvSpPr>
            <p:cNvPr id="89169" name="Oval 19"/>
            <p:cNvSpPr>
              <a:spLocks noChangeAspect="1" noChangeArrowheads="1"/>
            </p:cNvSpPr>
            <p:nvPr/>
          </p:nvSpPr>
          <p:spPr bwMode="auto">
            <a:xfrm>
              <a:off x="1844" y="2201"/>
              <a:ext cx="168" cy="170"/>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70" name="Text Box 20"/>
            <p:cNvSpPr txBox="1">
              <a:spLocks noChangeAspect="1" noChangeArrowheads="1"/>
            </p:cNvSpPr>
            <p:nvPr/>
          </p:nvSpPr>
          <p:spPr bwMode="auto">
            <a:xfrm>
              <a:off x="1806" y="2180"/>
              <a:ext cx="330" cy="213"/>
            </a:xfrm>
            <a:prstGeom prst="rect">
              <a:avLst/>
            </a:prstGeom>
            <a:noFill/>
            <a:ln w="9525">
              <a:noFill/>
              <a:miter lim="800000"/>
              <a:headEnd/>
              <a:tailEnd/>
            </a:ln>
          </p:spPr>
          <p:txBody>
            <a:bodyPr wrap="none">
              <a:spAutoFit/>
            </a:bodyPr>
            <a:lstStyle/>
            <a:p>
              <a:r>
                <a:rPr lang="en-US" sz="1600" b="1"/>
                <a:t>35</a:t>
              </a:r>
              <a:endParaRPr lang="en-US" sz="1600"/>
            </a:p>
          </p:txBody>
        </p:sp>
      </p:grpSp>
      <p:grpSp>
        <p:nvGrpSpPr>
          <p:cNvPr id="89101" name="Group 21"/>
          <p:cNvGrpSpPr>
            <a:grpSpLocks/>
          </p:cNvGrpSpPr>
          <p:nvPr/>
        </p:nvGrpSpPr>
        <p:grpSpPr bwMode="auto">
          <a:xfrm>
            <a:off x="2379663" y="4103688"/>
            <a:ext cx="309562" cy="338137"/>
            <a:chOff x="1748" y="2518"/>
            <a:chExt cx="247" cy="213"/>
          </a:xfrm>
        </p:grpSpPr>
        <p:sp>
          <p:nvSpPr>
            <p:cNvPr id="89167" name="Oval 22"/>
            <p:cNvSpPr>
              <a:spLocks noChangeAspect="1" noChangeArrowheads="1"/>
            </p:cNvSpPr>
            <p:nvPr/>
          </p:nvSpPr>
          <p:spPr bwMode="auto">
            <a:xfrm>
              <a:off x="1764" y="2539"/>
              <a:ext cx="169" cy="169"/>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68" name="Text Box 23"/>
            <p:cNvSpPr txBox="1">
              <a:spLocks noChangeAspect="1" noChangeArrowheads="1"/>
            </p:cNvSpPr>
            <p:nvPr/>
          </p:nvSpPr>
          <p:spPr bwMode="auto">
            <a:xfrm>
              <a:off x="1748" y="2518"/>
              <a:ext cx="247" cy="213"/>
            </a:xfrm>
            <a:prstGeom prst="rect">
              <a:avLst/>
            </a:prstGeom>
            <a:noFill/>
            <a:ln w="9525">
              <a:noFill/>
              <a:miter lim="800000"/>
              <a:headEnd/>
              <a:tailEnd/>
            </a:ln>
          </p:spPr>
          <p:txBody>
            <a:bodyPr wrap="none">
              <a:spAutoFit/>
            </a:bodyPr>
            <a:lstStyle/>
            <a:p>
              <a:r>
                <a:rPr lang="en-US" sz="1600" b="1"/>
                <a:t>L</a:t>
              </a:r>
              <a:endParaRPr lang="en-US" sz="1600"/>
            </a:p>
          </p:txBody>
        </p:sp>
      </p:grpSp>
      <p:grpSp>
        <p:nvGrpSpPr>
          <p:cNvPr id="89102" name="Group 24"/>
          <p:cNvGrpSpPr>
            <a:grpSpLocks/>
          </p:cNvGrpSpPr>
          <p:nvPr/>
        </p:nvGrpSpPr>
        <p:grpSpPr bwMode="auto">
          <a:xfrm>
            <a:off x="2546350" y="3676650"/>
            <a:ext cx="412750" cy="338138"/>
            <a:chOff x="1913" y="2331"/>
            <a:chExt cx="328" cy="213"/>
          </a:xfrm>
        </p:grpSpPr>
        <p:sp>
          <p:nvSpPr>
            <p:cNvPr id="89165" name="Oval 25"/>
            <p:cNvSpPr>
              <a:spLocks noChangeAspect="1" noChangeArrowheads="1"/>
            </p:cNvSpPr>
            <p:nvPr/>
          </p:nvSpPr>
          <p:spPr bwMode="auto">
            <a:xfrm>
              <a:off x="1951" y="2352"/>
              <a:ext cx="168" cy="169"/>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66" name="Text Box 26"/>
            <p:cNvSpPr txBox="1">
              <a:spLocks noChangeAspect="1" noChangeArrowheads="1"/>
            </p:cNvSpPr>
            <p:nvPr/>
          </p:nvSpPr>
          <p:spPr bwMode="auto">
            <a:xfrm>
              <a:off x="1913" y="2331"/>
              <a:ext cx="328" cy="213"/>
            </a:xfrm>
            <a:prstGeom prst="rect">
              <a:avLst/>
            </a:prstGeom>
            <a:noFill/>
            <a:ln w="9525">
              <a:noFill/>
              <a:miter lim="800000"/>
              <a:headEnd/>
              <a:tailEnd/>
            </a:ln>
          </p:spPr>
          <p:txBody>
            <a:bodyPr wrap="none">
              <a:spAutoFit/>
            </a:bodyPr>
            <a:lstStyle/>
            <a:p>
              <a:r>
                <a:rPr lang="en-US" sz="1600" b="1"/>
                <a:t>30</a:t>
              </a:r>
              <a:endParaRPr lang="en-US" sz="1600"/>
            </a:p>
          </p:txBody>
        </p:sp>
      </p:grpSp>
      <p:sp>
        <p:nvSpPr>
          <p:cNvPr id="89103" name="Text Box 27"/>
          <p:cNvSpPr txBox="1">
            <a:spLocks noChangeAspect="1" noChangeArrowheads="1"/>
          </p:cNvSpPr>
          <p:nvPr/>
        </p:nvSpPr>
        <p:spPr bwMode="auto">
          <a:xfrm>
            <a:off x="3811588" y="5030788"/>
            <a:ext cx="441325" cy="369887"/>
          </a:xfrm>
          <a:prstGeom prst="rect">
            <a:avLst/>
          </a:prstGeom>
          <a:noFill/>
          <a:ln w="9525">
            <a:noFill/>
            <a:miter lim="800000"/>
            <a:headEnd/>
            <a:tailEnd/>
          </a:ln>
        </p:spPr>
        <p:txBody>
          <a:bodyPr wrap="none">
            <a:spAutoFit/>
          </a:bodyPr>
          <a:lstStyle/>
          <a:p>
            <a:r>
              <a:rPr lang="en-US" b="1"/>
              <a:t>30</a:t>
            </a:r>
            <a:endParaRPr lang="en-US"/>
          </a:p>
        </p:txBody>
      </p:sp>
      <p:sp>
        <p:nvSpPr>
          <p:cNvPr id="89104" name="Text Box 28"/>
          <p:cNvSpPr txBox="1">
            <a:spLocks noChangeAspect="1" noChangeArrowheads="1"/>
          </p:cNvSpPr>
          <p:nvPr/>
        </p:nvSpPr>
        <p:spPr bwMode="auto">
          <a:xfrm>
            <a:off x="882650" y="4475163"/>
            <a:ext cx="1249363" cy="646112"/>
          </a:xfrm>
          <a:prstGeom prst="rect">
            <a:avLst/>
          </a:prstGeom>
          <a:noFill/>
          <a:ln w="9525">
            <a:noFill/>
            <a:miter lim="800000"/>
            <a:headEnd/>
            <a:tailEnd/>
          </a:ln>
        </p:spPr>
        <p:txBody>
          <a:bodyPr wrap="none">
            <a:spAutoFit/>
          </a:bodyPr>
          <a:lstStyle/>
          <a:p>
            <a:r>
              <a:rPr lang="en-US" b="1"/>
              <a:t>NC genes</a:t>
            </a:r>
            <a:endParaRPr lang="fr-FR" b="1"/>
          </a:p>
          <a:p>
            <a:r>
              <a:rPr lang="fr-FR" b="1"/>
              <a:t>+</a:t>
            </a:r>
            <a:endParaRPr lang="en-US"/>
          </a:p>
        </p:txBody>
      </p:sp>
      <p:sp>
        <p:nvSpPr>
          <p:cNvPr id="89105" name="Text Box 29"/>
          <p:cNvSpPr txBox="1">
            <a:spLocks noChangeAspect="1" noChangeArrowheads="1"/>
          </p:cNvSpPr>
          <p:nvPr/>
        </p:nvSpPr>
        <p:spPr bwMode="auto">
          <a:xfrm>
            <a:off x="6610350" y="4605338"/>
            <a:ext cx="1881188" cy="708025"/>
          </a:xfrm>
          <a:prstGeom prst="rect">
            <a:avLst/>
          </a:prstGeom>
          <a:noFill/>
          <a:ln w="9525">
            <a:noFill/>
            <a:miter lim="800000"/>
            <a:headEnd/>
            <a:tailEnd/>
          </a:ln>
        </p:spPr>
        <p:txBody>
          <a:bodyPr wrap="none">
            <a:spAutoFit/>
          </a:bodyPr>
          <a:lstStyle/>
          <a:p>
            <a:r>
              <a:rPr lang="en-US" sz="2000" b="1"/>
              <a:t>Recombinant </a:t>
            </a:r>
          </a:p>
          <a:p>
            <a:r>
              <a:rPr lang="en-US" sz="2000" b="1"/>
              <a:t>virus</a:t>
            </a:r>
            <a:endParaRPr lang="en-US" sz="2000"/>
          </a:p>
        </p:txBody>
      </p:sp>
      <p:sp>
        <p:nvSpPr>
          <p:cNvPr id="89106" name="Line 30"/>
          <p:cNvSpPr>
            <a:spLocks noChangeAspect="1" noChangeShapeType="1"/>
          </p:cNvSpPr>
          <p:nvPr/>
        </p:nvSpPr>
        <p:spPr bwMode="auto">
          <a:xfrm rot="-2187935">
            <a:off x="4371975" y="2027238"/>
            <a:ext cx="295275" cy="1273175"/>
          </a:xfrm>
          <a:prstGeom prst="line">
            <a:avLst/>
          </a:prstGeom>
          <a:noFill/>
          <a:ln w="38100">
            <a:solidFill>
              <a:schemeClr val="tx1"/>
            </a:solidFill>
            <a:round/>
            <a:headEnd/>
            <a:tailEnd type="triangle" w="med" len="med"/>
          </a:ln>
        </p:spPr>
        <p:txBody>
          <a:bodyPr wrap="none" anchor="ctr"/>
          <a:lstStyle/>
          <a:p>
            <a:endParaRPr lang="fr-FR"/>
          </a:p>
        </p:txBody>
      </p:sp>
      <p:sp>
        <p:nvSpPr>
          <p:cNvPr id="89107" name="Oval 31"/>
          <p:cNvSpPr>
            <a:spLocks noChangeArrowheads="1"/>
          </p:cNvSpPr>
          <p:nvPr/>
        </p:nvSpPr>
        <p:spPr bwMode="auto">
          <a:xfrm>
            <a:off x="3435350" y="5275263"/>
            <a:ext cx="63500" cy="100012"/>
          </a:xfrm>
          <a:prstGeom prst="ellipse">
            <a:avLst/>
          </a:prstGeom>
          <a:solidFill>
            <a:srgbClr val="FF0000"/>
          </a:solidFill>
          <a:ln w="9525">
            <a:solidFill>
              <a:srgbClr val="800000"/>
            </a:solidFill>
            <a:round/>
            <a:headEnd/>
            <a:tailEnd/>
          </a:ln>
        </p:spPr>
        <p:txBody>
          <a:bodyPr wrap="none" anchor="ctr"/>
          <a:lstStyle/>
          <a:p>
            <a:endParaRPr lang="fr-FR"/>
          </a:p>
        </p:txBody>
      </p:sp>
      <p:sp>
        <p:nvSpPr>
          <p:cNvPr id="89108" name="Oval 32"/>
          <p:cNvSpPr>
            <a:spLocks noChangeArrowheads="1"/>
          </p:cNvSpPr>
          <p:nvPr/>
        </p:nvSpPr>
        <p:spPr bwMode="auto">
          <a:xfrm>
            <a:off x="3627438" y="5126038"/>
            <a:ext cx="63500" cy="100012"/>
          </a:xfrm>
          <a:prstGeom prst="ellipse">
            <a:avLst/>
          </a:prstGeom>
          <a:solidFill>
            <a:srgbClr val="00FF00"/>
          </a:solidFill>
          <a:ln w="9525">
            <a:solidFill>
              <a:srgbClr val="800000"/>
            </a:solidFill>
            <a:round/>
            <a:headEnd/>
            <a:tailEnd/>
          </a:ln>
        </p:spPr>
        <p:txBody>
          <a:bodyPr wrap="none" anchor="ctr"/>
          <a:lstStyle/>
          <a:p>
            <a:endParaRPr lang="fr-FR"/>
          </a:p>
        </p:txBody>
      </p:sp>
      <p:sp>
        <p:nvSpPr>
          <p:cNvPr id="89109" name="Oval 33"/>
          <p:cNvSpPr>
            <a:spLocks noChangeArrowheads="1"/>
          </p:cNvSpPr>
          <p:nvPr/>
        </p:nvSpPr>
        <p:spPr bwMode="auto">
          <a:xfrm>
            <a:off x="3841750" y="4991100"/>
            <a:ext cx="63500" cy="100013"/>
          </a:xfrm>
          <a:prstGeom prst="ellipse">
            <a:avLst/>
          </a:prstGeom>
          <a:solidFill>
            <a:srgbClr val="F2FA52"/>
          </a:solidFill>
          <a:ln w="9525">
            <a:solidFill>
              <a:srgbClr val="800000"/>
            </a:solidFill>
            <a:round/>
            <a:headEnd/>
            <a:tailEnd/>
          </a:ln>
        </p:spPr>
        <p:txBody>
          <a:bodyPr wrap="none" anchor="ctr"/>
          <a:lstStyle/>
          <a:p>
            <a:endParaRPr lang="fr-FR"/>
          </a:p>
        </p:txBody>
      </p:sp>
      <p:sp>
        <p:nvSpPr>
          <p:cNvPr id="89110" name="Line 34"/>
          <p:cNvSpPr>
            <a:spLocks noChangeAspect="1" noChangeShapeType="1"/>
          </p:cNvSpPr>
          <p:nvPr/>
        </p:nvSpPr>
        <p:spPr bwMode="auto">
          <a:xfrm rot="-2187935">
            <a:off x="1973263" y="3306763"/>
            <a:ext cx="200025" cy="866775"/>
          </a:xfrm>
          <a:prstGeom prst="line">
            <a:avLst/>
          </a:prstGeom>
          <a:noFill/>
          <a:ln w="38100">
            <a:solidFill>
              <a:schemeClr val="tx1"/>
            </a:solidFill>
            <a:round/>
            <a:headEnd/>
            <a:tailEnd type="triangle" w="med" len="med"/>
          </a:ln>
        </p:spPr>
        <p:txBody>
          <a:bodyPr wrap="none" anchor="ctr"/>
          <a:lstStyle/>
          <a:p>
            <a:endParaRPr lang="fr-FR"/>
          </a:p>
        </p:txBody>
      </p:sp>
      <p:sp>
        <p:nvSpPr>
          <p:cNvPr id="89111" name="Oval 35"/>
          <p:cNvSpPr>
            <a:spLocks noChangeArrowheads="1"/>
          </p:cNvSpPr>
          <p:nvPr/>
        </p:nvSpPr>
        <p:spPr bwMode="auto">
          <a:xfrm>
            <a:off x="3417888" y="2586038"/>
            <a:ext cx="1057275" cy="1347787"/>
          </a:xfrm>
          <a:prstGeom prst="ellipse">
            <a:avLst/>
          </a:prstGeom>
          <a:solidFill>
            <a:schemeClr val="bg1"/>
          </a:solidFill>
          <a:ln w="9525">
            <a:solidFill>
              <a:schemeClr val="tx1"/>
            </a:solidFill>
            <a:round/>
            <a:headEnd/>
            <a:tailEnd/>
          </a:ln>
        </p:spPr>
        <p:txBody>
          <a:bodyPr wrap="none" anchor="ctr"/>
          <a:lstStyle/>
          <a:p>
            <a:endParaRPr lang="fr-FR"/>
          </a:p>
        </p:txBody>
      </p:sp>
      <p:sp>
        <p:nvSpPr>
          <p:cNvPr id="89112" name="Text Box 36"/>
          <p:cNvSpPr txBox="1">
            <a:spLocks noChangeAspect="1" noChangeArrowheads="1"/>
          </p:cNvSpPr>
          <p:nvPr/>
        </p:nvSpPr>
        <p:spPr bwMode="auto">
          <a:xfrm>
            <a:off x="6659563" y="1928813"/>
            <a:ext cx="1577975" cy="336550"/>
          </a:xfrm>
          <a:prstGeom prst="rect">
            <a:avLst/>
          </a:prstGeom>
          <a:noFill/>
          <a:ln w="9525">
            <a:noFill/>
            <a:miter lim="800000"/>
            <a:headEnd/>
            <a:tailEnd/>
          </a:ln>
        </p:spPr>
        <p:txBody>
          <a:bodyPr>
            <a:spAutoFit/>
          </a:bodyPr>
          <a:lstStyle/>
          <a:p>
            <a:r>
              <a:rPr lang="en-US" sz="1600" b="1"/>
              <a:t>p</a:t>
            </a:r>
            <a:r>
              <a:rPr lang="fr-FR" sz="1600" b="1"/>
              <a:t>EBOVT7-Rib</a:t>
            </a:r>
            <a:endParaRPr lang="en-US" sz="1600" b="1"/>
          </a:p>
        </p:txBody>
      </p:sp>
      <p:sp>
        <p:nvSpPr>
          <p:cNvPr id="89113" name="Arc 37"/>
          <p:cNvSpPr>
            <a:spLocks/>
          </p:cNvSpPr>
          <p:nvPr/>
        </p:nvSpPr>
        <p:spPr bwMode="auto">
          <a:xfrm rot="-3997858">
            <a:off x="1326356" y="2745582"/>
            <a:ext cx="163513" cy="234950"/>
          </a:xfrm>
          <a:custGeom>
            <a:avLst/>
            <a:gdLst>
              <a:gd name="T0" fmla="*/ 0 w 21600"/>
              <a:gd name="T1" fmla="*/ 0 h 35332"/>
              <a:gd name="T2" fmla="*/ 126215 w 21600"/>
              <a:gd name="T3" fmla="*/ 234244 h 35332"/>
              <a:gd name="T4" fmla="*/ 0 w 21600"/>
              <a:gd name="T5" fmla="*/ 143204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0000"/>
            </a:solidFill>
            <a:round/>
            <a:headEnd/>
            <a:tailEnd/>
          </a:ln>
        </p:spPr>
        <p:txBody>
          <a:bodyPr vert="eaVert" wrap="none" anchor="ctr"/>
          <a:lstStyle/>
          <a:p>
            <a:endParaRPr lang="ru-RU"/>
          </a:p>
        </p:txBody>
      </p:sp>
      <p:sp>
        <p:nvSpPr>
          <p:cNvPr id="89114" name="Arc 38"/>
          <p:cNvSpPr>
            <a:spLocks/>
          </p:cNvSpPr>
          <p:nvPr/>
        </p:nvSpPr>
        <p:spPr bwMode="auto">
          <a:xfrm rot="-3997858">
            <a:off x="1331119" y="3156744"/>
            <a:ext cx="163513" cy="231775"/>
          </a:xfrm>
          <a:custGeom>
            <a:avLst/>
            <a:gdLst>
              <a:gd name="T0" fmla="*/ 0 w 21600"/>
              <a:gd name="T1" fmla="*/ 0 h 35332"/>
              <a:gd name="T2" fmla="*/ 126215 w 21600"/>
              <a:gd name="T3" fmla="*/ 231422 h 35332"/>
              <a:gd name="T4" fmla="*/ 0 w 21600"/>
              <a:gd name="T5" fmla="*/ 141478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33CC33"/>
            </a:solidFill>
            <a:round/>
            <a:headEnd/>
            <a:tailEnd/>
          </a:ln>
        </p:spPr>
        <p:txBody>
          <a:bodyPr wrap="none" anchor="ctr"/>
          <a:lstStyle/>
          <a:p>
            <a:endParaRPr lang="fr-FR"/>
          </a:p>
        </p:txBody>
      </p:sp>
      <p:sp>
        <p:nvSpPr>
          <p:cNvPr id="89115" name="Arc 39"/>
          <p:cNvSpPr>
            <a:spLocks/>
          </p:cNvSpPr>
          <p:nvPr/>
        </p:nvSpPr>
        <p:spPr bwMode="auto">
          <a:xfrm rot="-3997858">
            <a:off x="1316037" y="3565526"/>
            <a:ext cx="163513" cy="233362"/>
          </a:xfrm>
          <a:custGeom>
            <a:avLst/>
            <a:gdLst>
              <a:gd name="T0" fmla="*/ 0 w 21600"/>
              <a:gd name="T1" fmla="*/ 0 h 35332"/>
              <a:gd name="T2" fmla="*/ 126215 w 21600"/>
              <a:gd name="T3" fmla="*/ 232834 h 35332"/>
              <a:gd name="T4" fmla="*/ 0 w 21600"/>
              <a:gd name="T5" fmla="*/ 142342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FFFF00"/>
            </a:solidFill>
            <a:round/>
            <a:headEnd/>
            <a:tailEnd/>
          </a:ln>
        </p:spPr>
        <p:txBody>
          <a:bodyPr wrap="none" anchor="ctr"/>
          <a:lstStyle/>
          <a:p>
            <a:endParaRPr lang="fr-FR"/>
          </a:p>
        </p:txBody>
      </p:sp>
      <p:sp>
        <p:nvSpPr>
          <p:cNvPr id="89116" name="Arc 40"/>
          <p:cNvSpPr>
            <a:spLocks/>
          </p:cNvSpPr>
          <p:nvPr/>
        </p:nvSpPr>
        <p:spPr bwMode="auto">
          <a:xfrm rot="-3997858">
            <a:off x="1326356" y="3974307"/>
            <a:ext cx="163513" cy="234950"/>
          </a:xfrm>
          <a:custGeom>
            <a:avLst/>
            <a:gdLst>
              <a:gd name="T0" fmla="*/ 0 w 21600"/>
              <a:gd name="T1" fmla="*/ 0 h 35332"/>
              <a:gd name="T2" fmla="*/ 126215 w 21600"/>
              <a:gd name="T3" fmla="*/ 234244 h 35332"/>
              <a:gd name="T4" fmla="*/ 0 w 21600"/>
              <a:gd name="T5" fmla="*/ 143204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rgbClr val="0000FF"/>
            </a:solidFill>
            <a:round/>
            <a:headEnd/>
            <a:tailEnd/>
          </a:ln>
        </p:spPr>
        <p:txBody>
          <a:bodyPr wrap="none" anchor="ctr"/>
          <a:lstStyle/>
          <a:p>
            <a:endParaRPr lang="fr-FR"/>
          </a:p>
        </p:txBody>
      </p:sp>
      <p:grpSp>
        <p:nvGrpSpPr>
          <p:cNvPr id="89117" name="Group 41"/>
          <p:cNvGrpSpPr>
            <a:grpSpLocks/>
          </p:cNvGrpSpPr>
          <p:nvPr/>
        </p:nvGrpSpPr>
        <p:grpSpPr bwMode="auto">
          <a:xfrm>
            <a:off x="1633538" y="1593850"/>
            <a:ext cx="6018212" cy="342900"/>
            <a:chOff x="1036" y="1628"/>
            <a:chExt cx="4063" cy="481"/>
          </a:xfrm>
        </p:grpSpPr>
        <p:sp>
          <p:nvSpPr>
            <p:cNvPr id="89162" name="Line 42"/>
            <p:cNvSpPr>
              <a:spLocks noChangeShapeType="1"/>
            </p:cNvSpPr>
            <p:nvPr/>
          </p:nvSpPr>
          <p:spPr bwMode="auto">
            <a:xfrm>
              <a:off x="1038" y="1628"/>
              <a:ext cx="0" cy="480"/>
            </a:xfrm>
            <a:prstGeom prst="line">
              <a:avLst/>
            </a:prstGeom>
            <a:noFill/>
            <a:ln w="57150">
              <a:solidFill>
                <a:schemeClr val="tx1"/>
              </a:solidFill>
              <a:round/>
              <a:headEnd/>
              <a:tailEnd/>
            </a:ln>
          </p:spPr>
          <p:txBody>
            <a:bodyPr wrap="none" anchor="ctr"/>
            <a:lstStyle/>
            <a:p>
              <a:endParaRPr lang="fr-FR"/>
            </a:p>
          </p:txBody>
        </p:sp>
        <p:sp>
          <p:nvSpPr>
            <p:cNvPr id="89163" name="Line 43"/>
            <p:cNvSpPr>
              <a:spLocks noChangeShapeType="1"/>
            </p:cNvSpPr>
            <p:nvPr/>
          </p:nvSpPr>
          <p:spPr bwMode="auto">
            <a:xfrm>
              <a:off x="5097" y="1628"/>
              <a:ext cx="0" cy="480"/>
            </a:xfrm>
            <a:prstGeom prst="line">
              <a:avLst/>
            </a:prstGeom>
            <a:noFill/>
            <a:ln w="57150">
              <a:solidFill>
                <a:schemeClr val="tx1"/>
              </a:solidFill>
              <a:round/>
              <a:headEnd/>
              <a:tailEnd/>
            </a:ln>
          </p:spPr>
          <p:txBody>
            <a:bodyPr wrap="none" anchor="ctr"/>
            <a:lstStyle/>
            <a:p>
              <a:endParaRPr lang="fr-FR"/>
            </a:p>
          </p:txBody>
        </p:sp>
        <p:sp>
          <p:nvSpPr>
            <p:cNvPr id="89164" name="Line 44"/>
            <p:cNvSpPr>
              <a:spLocks noChangeShapeType="1"/>
            </p:cNvSpPr>
            <p:nvPr/>
          </p:nvSpPr>
          <p:spPr bwMode="auto">
            <a:xfrm>
              <a:off x="1036" y="2109"/>
              <a:ext cx="4063" cy="0"/>
            </a:xfrm>
            <a:prstGeom prst="line">
              <a:avLst/>
            </a:prstGeom>
            <a:noFill/>
            <a:ln w="57150">
              <a:solidFill>
                <a:schemeClr val="tx1"/>
              </a:solidFill>
              <a:round/>
              <a:headEnd/>
              <a:tailEnd/>
            </a:ln>
          </p:spPr>
          <p:txBody>
            <a:bodyPr wrap="none" anchor="ctr"/>
            <a:lstStyle/>
            <a:p>
              <a:endParaRPr lang="fr-FR"/>
            </a:p>
          </p:txBody>
        </p:sp>
      </p:grpSp>
      <p:sp>
        <p:nvSpPr>
          <p:cNvPr id="89118" name="Text Box 45"/>
          <p:cNvSpPr txBox="1">
            <a:spLocks noChangeArrowheads="1"/>
          </p:cNvSpPr>
          <p:nvPr/>
        </p:nvSpPr>
        <p:spPr bwMode="auto">
          <a:xfrm>
            <a:off x="1352550" y="917575"/>
            <a:ext cx="1382713" cy="338138"/>
          </a:xfrm>
          <a:prstGeom prst="rect">
            <a:avLst/>
          </a:prstGeom>
          <a:noFill/>
          <a:ln w="9525">
            <a:noFill/>
            <a:miter lim="800000"/>
            <a:headEnd/>
            <a:tailEnd/>
          </a:ln>
        </p:spPr>
        <p:txBody>
          <a:bodyPr wrap="none">
            <a:spAutoFit/>
          </a:bodyPr>
          <a:lstStyle/>
          <a:p>
            <a:r>
              <a:rPr lang="en-US" sz="1600" b="1"/>
              <a:t>T7 promoter</a:t>
            </a:r>
          </a:p>
        </p:txBody>
      </p:sp>
      <p:grpSp>
        <p:nvGrpSpPr>
          <p:cNvPr id="89119" name="Group 46"/>
          <p:cNvGrpSpPr>
            <a:grpSpLocks/>
          </p:cNvGrpSpPr>
          <p:nvPr/>
        </p:nvGrpSpPr>
        <p:grpSpPr bwMode="auto">
          <a:xfrm>
            <a:off x="2038350" y="1301750"/>
            <a:ext cx="231775" cy="158750"/>
            <a:chOff x="1331" y="1031"/>
            <a:chExt cx="185" cy="100"/>
          </a:xfrm>
        </p:grpSpPr>
        <p:sp>
          <p:nvSpPr>
            <p:cNvPr id="89160" name="Line 47"/>
            <p:cNvSpPr>
              <a:spLocks noChangeShapeType="1"/>
            </p:cNvSpPr>
            <p:nvPr/>
          </p:nvSpPr>
          <p:spPr bwMode="auto">
            <a:xfrm flipV="1">
              <a:off x="1331" y="1031"/>
              <a:ext cx="0" cy="100"/>
            </a:xfrm>
            <a:prstGeom prst="line">
              <a:avLst/>
            </a:prstGeom>
            <a:noFill/>
            <a:ln w="9525">
              <a:solidFill>
                <a:schemeClr val="tx1"/>
              </a:solidFill>
              <a:round/>
              <a:headEnd/>
              <a:tailEnd/>
            </a:ln>
          </p:spPr>
          <p:txBody>
            <a:bodyPr wrap="none" anchor="ctr"/>
            <a:lstStyle/>
            <a:p>
              <a:endParaRPr lang="fr-FR"/>
            </a:p>
          </p:txBody>
        </p:sp>
        <p:sp>
          <p:nvSpPr>
            <p:cNvPr id="89161" name="Line 48"/>
            <p:cNvSpPr>
              <a:spLocks noChangeShapeType="1"/>
            </p:cNvSpPr>
            <p:nvPr/>
          </p:nvSpPr>
          <p:spPr bwMode="auto">
            <a:xfrm>
              <a:off x="1331" y="1031"/>
              <a:ext cx="185" cy="0"/>
            </a:xfrm>
            <a:prstGeom prst="line">
              <a:avLst/>
            </a:prstGeom>
            <a:noFill/>
            <a:ln w="9525">
              <a:solidFill>
                <a:schemeClr val="tx1"/>
              </a:solidFill>
              <a:round/>
              <a:headEnd/>
              <a:tailEnd type="triangle" w="med" len="med"/>
            </a:ln>
          </p:spPr>
          <p:txBody>
            <a:bodyPr wrap="none" anchor="ctr"/>
            <a:lstStyle/>
            <a:p>
              <a:endParaRPr lang="fr-FR"/>
            </a:p>
          </p:txBody>
        </p:sp>
      </p:grpSp>
      <p:sp>
        <p:nvSpPr>
          <p:cNvPr id="89120" name="Text Box 49"/>
          <p:cNvSpPr txBox="1">
            <a:spLocks noChangeArrowheads="1"/>
          </p:cNvSpPr>
          <p:nvPr/>
        </p:nvSpPr>
        <p:spPr bwMode="auto">
          <a:xfrm>
            <a:off x="7070725" y="950913"/>
            <a:ext cx="1152525" cy="338137"/>
          </a:xfrm>
          <a:prstGeom prst="rect">
            <a:avLst/>
          </a:prstGeom>
          <a:noFill/>
          <a:ln w="9525">
            <a:noFill/>
            <a:miter lim="800000"/>
            <a:headEnd/>
            <a:tailEnd/>
          </a:ln>
        </p:spPr>
        <p:txBody>
          <a:bodyPr wrap="none">
            <a:spAutoFit/>
          </a:bodyPr>
          <a:lstStyle/>
          <a:p>
            <a:r>
              <a:rPr lang="en-US" sz="1600" b="1"/>
              <a:t>Ribozyme</a:t>
            </a:r>
          </a:p>
        </p:txBody>
      </p:sp>
      <p:grpSp>
        <p:nvGrpSpPr>
          <p:cNvPr id="89121" name="Group 50"/>
          <p:cNvGrpSpPr>
            <a:grpSpLocks/>
          </p:cNvGrpSpPr>
          <p:nvPr/>
        </p:nvGrpSpPr>
        <p:grpSpPr bwMode="auto">
          <a:xfrm>
            <a:off x="7275513" y="1285875"/>
            <a:ext cx="179387" cy="198438"/>
            <a:chOff x="4697" y="826"/>
            <a:chExt cx="143" cy="125"/>
          </a:xfrm>
        </p:grpSpPr>
        <p:sp>
          <p:nvSpPr>
            <p:cNvPr id="89158" name="Line 51"/>
            <p:cNvSpPr>
              <a:spLocks noChangeShapeType="1"/>
            </p:cNvSpPr>
            <p:nvPr/>
          </p:nvSpPr>
          <p:spPr bwMode="auto">
            <a:xfrm>
              <a:off x="4697" y="826"/>
              <a:ext cx="0" cy="125"/>
            </a:xfrm>
            <a:prstGeom prst="line">
              <a:avLst/>
            </a:prstGeom>
            <a:noFill/>
            <a:ln w="9525">
              <a:solidFill>
                <a:schemeClr val="bg1"/>
              </a:solidFill>
              <a:round/>
              <a:headEnd/>
              <a:tailEnd type="triangle" w="med" len="med"/>
            </a:ln>
          </p:spPr>
          <p:txBody>
            <a:bodyPr wrap="none" anchor="ctr"/>
            <a:lstStyle/>
            <a:p>
              <a:endParaRPr lang="fr-FR"/>
            </a:p>
          </p:txBody>
        </p:sp>
        <p:sp>
          <p:nvSpPr>
            <p:cNvPr id="89159" name="Line 52"/>
            <p:cNvSpPr>
              <a:spLocks noChangeShapeType="1"/>
            </p:cNvSpPr>
            <p:nvPr/>
          </p:nvSpPr>
          <p:spPr bwMode="auto">
            <a:xfrm>
              <a:off x="4697" y="826"/>
              <a:ext cx="143" cy="0"/>
            </a:xfrm>
            <a:prstGeom prst="line">
              <a:avLst/>
            </a:prstGeom>
            <a:noFill/>
            <a:ln w="9525">
              <a:solidFill>
                <a:schemeClr val="bg1"/>
              </a:solidFill>
              <a:round/>
              <a:headEnd/>
              <a:tailEnd/>
            </a:ln>
          </p:spPr>
          <p:txBody>
            <a:bodyPr wrap="none" anchor="ctr"/>
            <a:lstStyle/>
            <a:p>
              <a:endParaRPr lang="fr-FR"/>
            </a:p>
          </p:txBody>
        </p:sp>
      </p:grpSp>
      <p:sp>
        <p:nvSpPr>
          <p:cNvPr id="611381" name="Rectangle 53"/>
          <p:cNvSpPr>
            <a:spLocks noChangeArrowheads="1"/>
          </p:cNvSpPr>
          <p:nvPr/>
        </p:nvSpPr>
        <p:spPr bwMode="auto">
          <a:xfrm>
            <a:off x="2135188" y="1423988"/>
            <a:ext cx="677862"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2" name="Rectangle 54"/>
          <p:cNvSpPr>
            <a:spLocks noChangeArrowheads="1"/>
          </p:cNvSpPr>
          <p:nvPr/>
        </p:nvSpPr>
        <p:spPr bwMode="auto">
          <a:xfrm>
            <a:off x="2962275" y="1431925"/>
            <a:ext cx="333375"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3" name="Rectangle 55"/>
          <p:cNvSpPr>
            <a:spLocks noChangeArrowheads="1"/>
          </p:cNvSpPr>
          <p:nvPr/>
        </p:nvSpPr>
        <p:spPr bwMode="auto">
          <a:xfrm>
            <a:off x="3846513" y="1431925"/>
            <a:ext cx="684212"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4" name="Rectangle 56"/>
          <p:cNvSpPr>
            <a:spLocks noChangeArrowheads="1"/>
          </p:cNvSpPr>
          <p:nvPr/>
        </p:nvSpPr>
        <p:spPr bwMode="auto">
          <a:xfrm>
            <a:off x="3289300" y="1431925"/>
            <a:ext cx="333375"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5" name="Rectangle 57"/>
          <p:cNvSpPr>
            <a:spLocks noChangeArrowheads="1"/>
          </p:cNvSpPr>
          <p:nvPr/>
        </p:nvSpPr>
        <p:spPr bwMode="auto">
          <a:xfrm>
            <a:off x="4530725" y="1431925"/>
            <a:ext cx="284163"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6" name="Rectangle 58"/>
          <p:cNvSpPr>
            <a:spLocks noChangeArrowheads="1"/>
          </p:cNvSpPr>
          <p:nvPr/>
        </p:nvSpPr>
        <p:spPr bwMode="auto">
          <a:xfrm>
            <a:off x="5072063" y="1431925"/>
            <a:ext cx="3111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fr-FR">
              <a:latin typeface="Arial" charset="0"/>
            </a:endParaRPr>
          </a:p>
        </p:txBody>
      </p:sp>
      <p:sp>
        <p:nvSpPr>
          <p:cNvPr id="611387" name="Rectangle 59"/>
          <p:cNvSpPr>
            <a:spLocks noChangeArrowheads="1"/>
          </p:cNvSpPr>
          <p:nvPr/>
        </p:nvSpPr>
        <p:spPr bwMode="auto">
          <a:xfrm>
            <a:off x="5383213" y="1433513"/>
            <a:ext cx="177323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tx1"/>
            </a:solidFill>
            <a:miter lim="800000"/>
            <a:headEnd/>
            <a:tailEnd/>
          </a:ln>
          <a:effectLst/>
        </p:spPr>
        <p:txBody>
          <a:bodyPr wrap="none" anchor="ctr"/>
          <a:lstStyle/>
          <a:p>
            <a:pPr>
              <a:defRPr/>
            </a:pPr>
            <a:endParaRPr lang="ru-RU" sz="1400">
              <a:latin typeface="Arial" charset="0"/>
            </a:endParaRPr>
          </a:p>
        </p:txBody>
      </p:sp>
      <p:sp>
        <p:nvSpPr>
          <p:cNvPr id="611388" name="Text Box 60"/>
          <p:cNvSpPr txBox="1">
            <a:spLocks noChangeArrowheads="1"/>
          </p:cNvSpPr>
          <p:nvPr/>
        </p:nvSpPr>
        <p:spPr bwMode="auto">
          <a:xfrm>
            <a:off x="6075363" y="1379538"/>
            <a:ext cx="293687"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L</a:t>
            </a:r>
          </a:p>
        </p:txBody>
      </p:sp>
      <p:sp>
        <p:nvSpPr>
          <p:cNvPr id="611389" name="Text Box 61"/>
          <p:cNvSpPr txBox="1">
            <a:spLocks noChangeArrowheads="1"/>
          </p:cNvSpPr>
          <p:nvPr/>
        </p:nvSpPr>
        <p:spPr bwMode="auto">
          <a:xfrm>
            <a:off x="5076825" y="1379538"/>
            <a:ext cx="384175"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24</a:t>
            </a:r>
          </a:p>
        </p:txBody>
      </p:sp>
      <p:sp>
        <p:nvSpPr>
          <p:cNvPr id="611390" name="Text Box 62"/>
          <p:cNvSpPr txBox="1">
            <a:spLocks noChangeArrowheads="1"/>
          </p:cNvSpPr>
          <p:nvPr/>
        </p:nvSpPr>
        <p:spPr bwMode="auto">
          <a:xfrm>
            <a:off x="3981450" y="1379538"/>
            <a:ext cx="444500"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GP</a:t>
            </a:r>
          </a:p>
        </p:txBody>
      </p:sp>
      <p:sp>
        <p:nvSpPr>
          <p:cNvPr id="611391" name="Text Box 63"/>
          <p:cNvSpPr txBox="1">
            <a:spLocks noChangeArrowheads="1"/>
          </p:cNvSpPr>
          <p:nvPr/>
        </p:nvSpPr>
        <p:spPr bwMode="auto">
          <a:xfrm>
            <a:off x="4502150" y="1379538"/>
            <a:ext cx="384175"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30</a:t>
            </a:r>
          </a:p>
        </p:txBody>
      </p:sp>
      <p:sp>
        <p:nvSpPr>
          <p:cNvPr id="611392" name="Text Box 64"/>
          <p:cNvSpPr txBox="1">
            <a:spLocks noChangeArrowheads="1"/>
          </p:cNvSpPr>
          <p:nvPr/>
        </p:nvSpPr>
        <p:spPr bwMode="auto">
          <a:xfrm>
            <a:off x="3308350" y="1379538"/>
            <a:ext cx="384175"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40</a:t>
            </a:r>
          </a:p>
        </p:txBody>
      </p:sp>
      <p:sp>
        <p:nvSpPr>
          <p:cNvPr id="611393" name="Text Box 65"/>
          <p:cNvSpPr txBox="1">
            <a:spLocks noChangeArrowheads="1"/>
          </p:cNvSpPr>
          <p:nvPr/>
        </p:nvSpPr>
        <p:spPr bwMode="auto">
          <a:xfrm>
            <a:off x="2954338" y="1379538"/>
            <a:ext cx="384175"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35</a:t>
            </a:r>
          </a:p>
        </p:txBody>
      </p:sp>
      <p:sp>
        <p:nvSpPr>
          <p:cNvPr id="611394" name="Text Box 66"/>
          <p:cNvSpPr txBox="1">
            <a:spLocks noChangeArrowheads="1"/>
          </p:cNvSpPr>
          <p:nvPr/>
        </p:nvSpPr>
        <p:spPr bwMode="auto">
          <a:xfrm>
            <a:off x="2263775" y="1379538"/>
            <a:ext cx="434975" cy="307975"/>
          </a:xfrm>
          <a:prstGeom prst="rect">
            <a:avLst/>
          </a:prstGeom>
          <a:noFill/>
          <a:ln w="9525">
            <a:noFill/>
            <a:miter lim="800000"/>
            <a:headEnd/>
            <a:tailEnd/>
          </a:ln>
          <a:effectLst/>
        </p:spPr>
        <p:txBody>
          <a:bodyPr wrap="none">
            <a:spAutoFit/>
          </a:bodyPr>
          <a:lstStyle/>
          <a:p>
            <a:pPr>
              <a:defRPr/>
            </a:pPr>
            <a:r>
              <a:rPr lang="en-US" sz="1400" b="1">
                <a:effectLst>
                  <a:outerShdw blurRad="38100" dist="38100" dir="2700000" algn="tl">
                    <a:srgbClr val="C0C0C0"/>
                  </a:outerShdw>
                </a:effectLst>
                <a:latin typeface="Arial" charset="0"/>
              </a:rPr>
              <a:t>NP</a:t>
            </a:r>
          </a:p>
        </p:txBody>
      </p:sp>
      <p:sp>
        <p:nvSpPr>
          <p:cNvPr id="89136" name="Rectangle 67"/>
          <p:cNvSpPr>
            <a:spLocks noChangeArrowheads="1"/>
          </p:cNvSpPr>
          <p:nvPr/>
        </p:nvSpPr>
        <p:spPr bwMode="auto">
          <a:xfrm>
            <a:off x="1608138" y="1516063"/>
            <a:ext cx="414337" cy="82550"/>
          </a:xfrm>
          <a:prstGeom prst="rect">
            <a:avLst/>
          </a:prstGeom>
          <a:solidFill>
            <a:schemeClr val="tx1"/>
          </a:solidFill>
          <a:ln w="12700">
            <a:solidFill>
              <a:schemeClr val="bg1"/>
            </a:solidFill>
            <a:miter lim="800000"/>
            <a:headEnd/>
            <a:tailEnd/>
          </a:ln>
        </p:spPr>
        <p:txBody>
          <a:bodyPr wrap="none" anchor="ctr"/>
          <a:lstStyle/>
          <a:p>
            <a:endParaRPr lang="fr-FR"/>
          </a:p>
        </p:txBody>
      </p:sp>
      <p:sp>
        <p:nvSpPr>
          <p:cNvPr id="89137" name="Rectangle 68"/>
          <p:cNvSpPr>
            <a:spLocks noChangeArrowheads="1"/>
          </p:cNvSpPr>
          <p:nvPr/>
        </p:nvSpPr>
        <p:spPr bwMode="auto">
          <a:xfrm>
            <a:off x="7248525" y="1497013"/>
            <a:ext cx="419100" cy="82550"/>
          </a:xfrm>
          <a:prstGeom prst="rect">
            <a:avLst/>
          </a:prstGeom>
          <a:solidFill>
            <a:schemeClr val="tx1"/>
          </a:solidFill>
          <a:ln w="12700">
            <a:solidFill>
              <a:schemeClr val="bg1"/>
            </a:solidFill>
            <a:miter lim="800000"/>
            <a:headEnd/>
            <a:tailEnd/>
          </a:ln>
        </p:spPr>
        <p:txBody>
          <a:bodyPr wrap="none" anchor="ctr"/>
          <a:lstStyle/>
          <a:p>
            <a:endParaRPr lang="fr-FR"/>
          </a:p>
        </p:txBody>
      </p:sp>
      <p:sp>
        <p:nvSpPr>
          <p:cNvPr id="89138" name="Text Box 69"/>
          <p:cNvSpPr txBox="1">
            <a:spLocks noChangeAspect="1" noChangeArrowheads="1"/>
          </p:cNvSpPr>
          <p:nvPr/>
        </p:nvSpPr>
        <p:spPr bwMode="auto">
          <a:xfrm>
            <a:off x="4097338" y="4802188"/>
            <a:ext cx="327025" cy="369887"/>
          </a:xfrm>
          <a:prstGeom prst="rect">
            <a:avLst/>
          </a:prstGeom>
          <a:noFill/>
          <a:ln w="9525">
            <a:noFill/>
            <a:miter lim="800000"/>
            <a:headEnd/>
            <a:tailEnd/>
          </a:ln>
        </p:spPr>
        <p:txBody>
          <a:bodyPr wrap="none">
            <a:spAutoFit/>
          </a:bodyPr>
          <a:lstStyle/>
          <a:p>
            <a:r>
              <a:rPr lang="en-US" b="1"/>
              <a:t>L</a:t>
            </a:r>
            <a:endParaRPr lang="en-US"/>
          </a:p>
        </p:txBody>
      </p:sp>
      <p:sp>
        <p:nvSpPr>
          <p:cNvPr id="89139" name="Text Box 70"/>
          <p:cNvSpPr txBox="1">
            <a:spLocks noChangeAspect="1" noChangeArrowheads="1"/>
          </p:cNvSpPr>
          <p:nvPr/>
        </p:nvSpPr>
        <p:spPr bwMode="auto">
          <a:xfrm>
            <a:off x="3525838" y="5259388"/>
            <a:ext cx="441325" cy="369887"/>
          </a:xfrm>
          <a:prstGeom prst="rect">
            <a:avLst/>
          </a:prstGeom>
          <a:noFill/>
          <a:ln w="9525">
            <a:noFill/>
            <a:miter lim="800000"/>
            <a:headEnd/>
            <a:tailEnd/>
          </a:ln>
        </p:spPr>
        <p:txBody>
          <a:bodyPr wrap="none">
            <a:spAutoFit/>
          </a:bodyPr>
          <a:lstStyle/>
          <a:p>
            <a:r>
              <a:rPr lang="en-US" b="1"/>
              <a:t>35</a:t>
            </a:r>
            <a:endParaRPr lang="en-US"/>
          </a:p>
        </p:txBody>
      </p:sp>
      <p:sp>
        <p:nvSpPr>
          <p:cNvPr id="89140" name="AutoShape 71"/>
          <p:cNvSpPr>
            <a:spLocks noChangeArrowheads="1"/>
          </p:cNvSpPr>
          <p:nvPr/>
        </p:nvSpPr>
        <p:spPr bwMode="auto">
          <a:xfrm rot="-285620">
            <a:off x="5632450" y="4799013"/>
            <a:ext cx="1008063" cy="427037"/>
          </a:xfrm>
          <a:prstGeom prst="rightArrow">
            <a:avLst>
              <a:gd name="adj1" fmla="val 40741"/>
              <a:gd name="adj2" fmla="val 82566"/>
            </a:avLst>
          </a:prstGeom>
          <a:solidFill>
            <a:schemeClr val="bg1"/>
          </a:solidFill>
          <a:ln w="38100">
            <a:solidFill>
              <a:schemeClr val="tx1"/>
            </a:solidFill>
            <a:miter lim="800000"/>
            <a:headEnd/>
            <a:tailEnd/>
          </a:ln>
        </p:spPr>
        <p:txBody>
          <a:bodyPr wrap="none" anchor="ctr"/>
          <a:lstStyle/>
          <a:p>
            <a:endParaRPr lang="fr-FR"/>
          </a:p>
        </p:txBody>
      </p:sp>
      <p:sp>
        <p:nvSpPr>
          <p:cNvPr id="89141" name="Line 72"/>
          <p:cNvSpPr>
            <a:spLocks noChangeAspect="1" noChangeShapeType="1"/>
          </p:cNvSpPr>
          <p:nvPr/>
        </p:nvSpPr>
        <p:spPr bwMode="auto">
          <a:xfrm rot="-3127501">
            <a:off x="3384550" y="4340226"/>
            <a:ext cx="3175" cy="609600"/>
          </a:xfrm>
          <a:prstGeom prst="line">
            <a:avLst/>
          </a:prstGeom>
          <a:noFill/>
          <a:ln w="28575">
            <a:solidFill>
              <a:schemeClr val="tx1"/>
            </a:solidFill>
            <a:round/>
            <a:headEnd/>
            <a:tailEnd type="triangle" w="med" len="med"/>
          </a:ln>
        </p:spPr>
        <p:txBody>
          <a:bodyPr wrap="none" anchor="ctr"/>
          <a:lstStyle/>
          <a:p>
            <a:endParaRPr lang="fr-FR"/>
          </a:p>
        </p:txBody>
      </p:sp>
      <p:sp>
        <p:nvSpPr>
          <p:cNvPr id="89142" name="Oval 73"/>
          <p:cNvSpPr>
            <a:spLocks noChangeAspect="1" noChangeArrowheads="1"/>
          </p:cNvSpPr>
          <p:nvPr/>
        </p:nvSpPr>
        <p:spPr bwMode="auto">
          <a:xfrm>
            <a:off x="4095750" y="4329113"/>
            <a:ext cx="344488" cy="274637"/>
          </a:xfrm>
          <a:prstGeom prst="ellipse">
            <a:avLst/>
          </a:prstGeom>
          <a:solidFill>
            <a:srgbClr val="000099"/>
          </a:solidFill>
          <a:ln w="9525">
            <a:solidFill>
              <a:srgbClr val="F2FA52"/>
            </a:solidFill>
            <a:round/>
            <a:headEnd/>
            <a:tailEnd/>
          </a:ln>
        </p:spPr>
        <p:txBody>
          <a:bodyPr wrap="none" anchor="ctr"/>
          <a:lstStyle/>
          <a:p>
            <a:r>
              <a:rPr lang="en-US" b="1"/>
              <a:t>T7</a:t>
            </a:r>
          </a:p>
        </p:txBody>
      </p:sp>
      <p:grpSp>
        <p:nvGrpSpPr>
          <p:cNvPr id="89143" name="Group 74"/>
          <p:cNvGrpSpPr>
            <a:grpSpLocks/>
          </p:cNvGrpSpPr>
          <p:nvPr/>
        </p:nvGrpSpPr>
        <p:grpSpPr bwMode="auto">
          <a:xfrm>
            <a:off x="1203325" y="5102225"/>
            <a:ext cx="423863" cy="355600"/>
            <a:chOff x="538" y="3269"/>
            <a:chExt cx="336" cy="224"/>
          </a:xfrm>
        </p:grpSpPr>
        <p:sp>
          <p:nvSpPr>
            <p:cNvPr id="89155" name="Oval 75"/>
            <p:cNvSpPr>
              <a:spLocks noChangeAspect="1" noChangeArrowheads="1"/>
            </p:cNvSpPr>
            <p:nvPr/>
          </p:nvSpPr>
          <p:spPr bwMode="auto">
            <a:xfrm>
              <a:off x="561" y="3278"/>
              <a:ext cx="213"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56" name="Text Box 76"/>
            <p:cNvSpPr txBox="1">
              <a:spLocks noChangeAspect="1" noChangeArrowheads="1"/>
            </p:cNvSpPr>
            <p:nvPr/>
          </p:nvSpPr>
          <p:spPr bwMode="auto">
            <a:xfrm>
              <a:off x="538" y="3280"/>
              <a:ext cx="336" cy="213"/>
            </a:xfrm>
            <a:prstGeom prst="rect">
              <a:avLst/>
            </a:prstGeom>
            <a:noFill/>
            <a:ln w="9525">
              <a:noFill/>
              <a:miter lim="800000"/>
              <a:headEnd/>
              <a:tailEnd/>
            </a:ln>
          </p:spPr>
          <p:txBody>
            <a:bodyPr wrap="none">
              <a:spAutoFit/>
            </a:bodyPr>
            <a:lstStyle/>
            <a:p>
              <a:r>
                <a:rPr lang="fr-FR" sz="1600" b="1"/>
                <a:t>T7</a:t>
              </a:r>
              <a:endParaRPr lang="en-US" sz="1600"/>
            </a:p>
          </p:txBody>
        </p:sp>
        <p:sp>
          <p:nvSpPr>
            <p:cNvPr id="89157" name="Arc 77"/>
            <p:cNvSpPr>
              <a:spLocks/>
            </p:cNvSpPr>
            <p:nvPr/>
          </p:nvSpPr>
          <p:spPr bwMode="auto">
            <a:xfrm rot="-3997858">
              <a:off x="625" y="3228"/>
              <a:ext cx="103" cy="186"/>
            </a:xfrm>
            <a:custGeom>
              <a:avLst/>
              <a:gdLst>
                <a:gd name="T0" fmla="*/ 0 w 21600"/>
                <a:gd name="T1" fmla="*/ 0 h 35332"/>
                <a:gd name="T2" fmla="*/ 80 w 21600"/>
                <a:gd name="T3" fmla="*/ 186 h 35332"/>
                <a:gd name="T4" fmla="*/ 0 w 21600"/>
                <a:gd name="T5" fmla="*/ 114 h 35332"/>
                <a:gd name="T6" fmla="*/ 0 60000 65536"/>
                <a:gd name="T7" fmla="*/ 0 60000 65536"/>
                <a:gd name="T8" fmla="*/ 0 60000 65536"/>
                <a:gd name="T9" fmla="*/ 0 w 21600"/>
                <a:gd name="T10" fmla="*/ 0 h 35332"/>
                <a:gd name="T11" fmla="*/ 21600 w 21600"/>
                <a:gd name="T12" fmla="*/ 35332 h 35332"/>
              </a:gdLst>
              <a:ahLst/>
              <a:cxnLst>
                <a:cxn ang="T6">
                  <a:pos x="T0" y="T1"/>
                </a:cxn>
                <a:cxn ang="T7">
                  <a:pos x="T2" y="T3"/>
                </a:cxn>
                <a:cxn ang="T8">
                  <a:pos x="T4" y="T5"/>
                </a:cxn>
              </a:cxnLst>
              <a:rect l="T9" t="T10" r="T11" b="T12"/>
              <a:pathLst>
                <a:path w="21600" h="35332" fill="none" extrusionOk="0">
                  <a:moveTo>
                    <a:pt x="-1" y="0"/>
                  </a:moveTo>
                  <a:cubicBezTo>
                    <a:pt x="11929" y="0"/>
                    <a:pt x="21600" y="9670"/>
                    <a:pt x="21600" y="21600"/>
                  </a:cubicBezTo>
                  <a:cubicBezTo>
                    <a:pt x="21600" y="26610"/>
                    <a:pt x="19858" y="31464"/>
                    <a:pt x="16673" y="35332"/>
                  </a:cubicBezTo>
                </a:path>
                <a:path w="21600" h="35332" stroke="0" extrusionOk="0">
                  <a:moveTo>
                    <a:pt x="-1" y="0"/>
                  </a:moveTo>
                  <a:cubicBezTo>
                    <a:pt x="11929" y="0"/>
                    <a:pt x="21600" y="9670"/>
                    <a:pt x="21600" y="21600"/>
                  </a:cubicBezTo>
                  <a:cubicBezTo>
                    <a:pt x="21600" y="26610"/>
                    <a:pt x="19858" y="31464"/>
                    <a:pt x="16673" y="35332"/>
                  </a:cubicBezTo>
                  <a:lnTo>
                    <a:pt x="0" y="21600"/>
                  </a:lnTo>
                  <a:close/>
                </a:path>
              </a:pathLst>
            </a:custGeom>
            <a:noFill/>
            <a:ln w="76200">
              <a:solidFill>
                <a:schemeClr val="tx1"/>
              </a:solidFill>
              <a:round/>
              <a:headEnd/>
              <a:tailEnd/>
            </a:ln>
          </p:spPr>
          <p:txBody>
            <a:bodyPr wrap="none" anchor="ctr"/>
            <a:lstStyle/>
            <a:p>
              <a:endParaRPr lang="fr-FR"/>
            </a:p>
          </p:txBody>
        </p:sp>
      </p:grpSp>
      <p:sp>
        <p:nvSpPr>
          <p:cNvPr id="89144" name="Text Box 78"/>
          <p:cNvSpPr txBox="1">
            <a:spLocks noChangeAspect="1" noChangeArrowheads="1"/>
          </p:cNvSpPr>
          <p:nvPr/>
        </p:nvSpPr>
        <p:spPr bwMode="auto">
          <a:xfrm>
            <a:off x="536575" y="5514975"/>
            <a:ext cx="2470150" cy="307975"/>
          </a:xfrm>
          <a:prstGeom prst="rect">
            <a:avLst/>
          </a:prstGeom>
          <a:noFill/>
          <a:ln w="9525">
            <a:noFill/>
            <a:miter lim="800000"/>
            <a:headEnd/>
            <a:tailEnd/>
          </a:ln>
        </p:spPr>
        <p:txBody>
          <a:bodyPr wrap="none">
            <a:spAutoFit/>
          </a:bodyPr>
          <a:lstStyle/>
          <a:p>
            <a:r>
              <a:rPr lang="fr-FR" sz="1400" b="1"/>
              <a:t>(</a:t>
            </a:r>
            <a:r>
              <a:rPr lang="en-US" sz="1400" b="1"/>
              <a:t>Chicken </a:t>
            </a:r>
            <a:r>
              <a:rPr lang="en-US" sz="1400" b="1">
                <a:cs typeface="Times New Roman" pitchFamily="18" charset="0"/>
              </a:rPr>
              <a:t>ß-actin promoter</a:t>
            </a:r>
            <a:r>
              <a:rPr lang="fr-FR" sz="1400" b="1">
                <a:cs typeface="Times New Roman" pitchFamily="18" charset="0"/>
              </a:rPr>
              <a:t>)</a:t>
            </a:r>
            <a:endParaRPr lang="en-US" sz="1400"/>
          </a:p>
        </p:txBody>
      </p:sp>
      <p:grpSp>
        <p:nvGrpSpPr>
          <p:cNvPr id="89145" name="Group 79"/>
          <p:cNvGrpSpPr>
            <a:grpSpLocks/>
          </p:cNvGrpSpPr>
          <p:nvPr/>
        </p:nvGrpSpPr>
        <p:grpSpPr bwMode="auto">
          <a:xfrm>
            <a:off x="3302000" y="3748088"/>
            <a:ext cx="423863" cy="339725"/>
            <a:chOff x="2100" y="2064"/>
            <a:chExt cx="338" cy="214"/>
          </a:xfrm>
        </p:grpSpPr>
        <p:sp>
          <p:nvSpPr>
            <p:cNvPr id="89153" name="Oval 80"/>
            <p:cNvSpPr>
              <a:spLocks noChangeAspect="1" noChangeArrowheads="1"/>
            </p:cNvSpPr>
            <p:nvPr/>
          </p:nvSpPr>
          <p:spPr bwMode="auto">
            <a:xfrm>
              <a:off x="2136" y="2064"/>
              <a:ext cx="214" cy="213"/>
            </a:xfrm>
            <a:prstGeom prst="ellipse">
              <a:avLst/>
            </a:prstGeom>
            <a:solidFill>
              <a:schemeClr val="bg1"/>
            </a:solidFill>
            <a:ln w="28575">
              <a:solidFill>
                <a:schemeClr val="tx1"/>
              </a:solidFill>
              <a:round/>
              <a:headEnd/>
              <a:tailEnd/>
            </a:ln>
          </p:spPr>
          <p:txBody>
            <a:bodyPr wrap="none" anchor="ctr"/>
            <a:lstStyle/>
            <a:p>
              <a:endParaRPr lang="fr-FR"/>
            </a:p>
          </p:txBody>
        </p:sp>
        <p:sp>
          <p:nvSpPr>
            <p:cNvPr id="89154" name="Text Box 81"/>
            <p:cNvSpPr txBox="1">
              <a:spLocks noChangeAspect="1" noChangeArrowheads="1"/>
            </p:cNvSpPr>
            <p:nvPr/>
          </p:nvSpPr>
          <p:spPr bwMode="auto">
            <a:xfrm>
              <a:off x="2100" y="2065"/>
              <a:ext cx="338" cy="213"/>
            </a:xfrm>
            <a:prstGeom prst="rect">
              <a:avLst/>
            </a:prstGeom>
            <a:noFill/>
            <a:ln w="9525">
              <a:noFill/>
              <a:miter lim="800000"/>
              <a:headEnd/>
              <a:tailEnd/>
            </a:ln>
          </p:spPr>
          <p:txBody>
            <a:bodyPr wrap="none">
              <a:spAutoFit/>
            </a:bodyPr>
            <a:lstStyle/>
            <a:p>
              <a:r>
                <a:rPr lang="fr-FR" sz="1600" b="1"/>
                <a:t>T7</a:t>
              </a:r>
              <a:endParaRPr lang="en-US" sz="1600"/>
            </a:p>
          </p:txBody>
        </p:sp>
      </p:grpSp>
      <p:sp>
        <p:nvSpPr>
          <p:cNvPr id="89146" name="Oval 82"/>
          <p:cNvSpPr>
            <a:spLocks noChangeArrowheads="1"/>
          </p:cNvSpPr>
          <p:nvPr/>
        </p:nvSpPr>
        <p:spPr bwMode="auto">
          <a:xfrm>
            <a:off x="4041775" y="4813300"/>
            <a:ext cx="60325" cy="100013"/>
          </a:xfrm>
          <a:prstGeom prst="ellipse">
            <a:avLst/>
          </a:prstGeom>
          <a:solidFill>
            <a:srgbClr val="0000FF"/>
          </a:solidFill>
          <a:ln w="9525">
            <a:solidFill>
              <a:srgbClr val="800000"/>
            </a:solidFill>
            <a:round/>
            <a:headEnd/>
            <a:tailEnd/>
          </a:ln>
        </p:spPr>
        <p:txBody>
          <a:bodyPr wrap="none" anchor="ctr"/>
          <a:lstStyle/>
          <a:p>
            <a:endParaRPr lang="fr-FR"/>
          </a:p>
        </p:txBody>
      </p:sp>
      <p:sp>
        <p:nvSpPr>
          <p:cNvPr id="89147" name="Oval 83"/>
          <p:cNvSpPr>
            <a:spLocks noChangeArrowheads="1"/>
          </p:cNvSpPr>
          <p:nvPr/>
        </p:nvSpPr>
        <p:spPr bwMode="auto">
          <a:xfrm>
            <a:off x="4464050" y="3449638"/>
            <a:ext cx="1803400" cy="469900"/>
          </a:xfrm>
          <a:prstGeom prst="ellipse">
            <a:avLst/>
          </a:prstGeom>
          <a:solidFill>
            <a:schemeClr val="bg1"/>
          </a:solidFill>
          <a:ln w="9525">
            <a:solidFill>
              <a:schemeClr val="tx1"/>
            </a:solidFill>
            <a:round/>
            <a:headEnd/>
            <a:tailEnd/>
          </a:ln>
        </p:spPr>
        <p:txBody>
          <a:bodyPr wrap="none" anchor="ctr"/>
          <a:lstStyle/>
          <a:p>
            <a:endParaRPr lang="fr-FR"/>
          </a:p>
        </p:txBody>
      </p:sp>
      <p:sp>
        <p:nvSpPr>
          <p:cNvPr id="89148" name="Text Box 84"/>
          <p:cNvSpPr txBox="1">
            <a:spLocks noChangeAspect="1" noChangeArrowheads="1"/>
          </p:cNvSpPr>
          <p:nvPr/>
        </p:nvSpPr>
        <p:spPr bwMode="auto">
          <a:xfrm>
            <a:off x="4638675" y="3503613"/>
            <a:ext cx="1555750" cy="336550"/>
          </a:xfrm>
          <a:prstGeom prst="rect">
            <a:avLst/>
          </a:prstGeom>
          <a:noFill/>
          <a:ln w="9525">
            <a:noFill/>
            <a:miter lim="800000"/>
            <a:headEnd/>
            <a:tailEnd/>
          </a:ln>
        </p:spPr>
        <p:txBody>
          <a:bodyPr>
            <a:spAutoFit/>
          </a:bodyPr>
          <a:lstStyle/>
          <a:p>
            <a:r>
              <a:rPr lang="fr-FR" sz="1600" b="1"/>
              <a:t>pEBOVT7-Rib</a:t>
            </a:r>
            <a:endParaRPr lang="en-US" sz="1600"/>
          </a:p>
        </p:txBody>
      </p:sp>
      <p:sp>
        <p:nvSpPr>
          <p:cNvPr id="89149" name="AutoShape 85"/>
          <p:cNvSpPr>
            <a:spLocks/>
          </p:cNvSpPr>
          <p:nvPr/>
        </p:nvSpPr>
        <p:spPr bwMode="auto">
          <a:xfrm rot="2821689">
            <a:off x="5014913" y="4113213"/>
            <a:ext cx="381000" cy="1581150"/>
          </a:xfrm>
          <a:prstGeom prst="rightBrace">
            <a:avLst>
              <a:gd name="adj1" fmla="val 38906"/>
              <a:gd name="adj2" fmla="val 50000"/>
            </a:avLst>
          </a:prstGeom>
          <a:noFill/>
          <a:ln w="38100">
            <a:solidFill>
              <a:schemeClr val="tx1"/>
            </a:solidFill>
            <a:round/>
            <a:headEnd/>
            <a:tailEnd/>
          </a:ln>
        </p:spPr>
        <p:txBody>
          <a:bodyPr wrap="none" anchor="ctr"/>
          <a:lstStyle/>
          <a:p>
            <a:endParaRPr lang="fr-FR"/>
          </a:p>
        </p:txBody>
      </p:sp>
      <p:sp>
        <p:nvSpPr>
          <p:cNvPr id="89150" name="Text Box 86"/>
          <p:cNvSpPr txBox="1">
            <a:spLocks noChangeAspect="1" noChangeArrowheads="1"/>
          </p:cNvSpPr>
          <p:nvPr/>
        </p:nvSpPr>
        <p:spPr bwMode="auto">
          <a:xfrm>
            <a:off x="3413125" y="5513388"/>
            <a:ext cx="506413" cy="369887"/>
          </a:xfrm>
          <a:prstGeom prst="rect">
            <a:avLst/>
          </a:prstGeom>
          <a:noFill/>
          <a:ln w="9525">
            <a:noFill/>
            <a:miter lim="800000"/>
            <a:headEnd/>
            <a:tailEnd/>
          </a:ln>
        </p:spPr>
        <p:txBody>
          <a:bodyPr wrap="none">
            <a:spAutoFit/>
          </a:bodyPr>
          <a:lstStyle/>
          <a:p>
            <a:r>
              <a:rPr lang="fr-FR" b="1"/>
              <a:t>NP</a:t>
            </a:r>
            <a:endParaRPr lang="en-US"/>
          </a:p>
        </p:txBody>
      </p:sp>
      <p:sp>
        <p:nvSpPr>
          <p:cNvPr id="89151" name="Freeform 87"/>
          <p:cNvSpPr>
            <a:spLocks/>
          </p:cNvSpPr>
          <p:nvPr/>
        </p:nvSpPr>
        <p:spPr bwMode="auto">
          <a:xfrm>
            <a:off x="4300538" y="3998913"/>
            <a:ext cx="1041400" cy="828675"/>
          </a:xfrm>
          <a:custGeom>
            <a:avLst/>
            <a:gdLst>
              <a:gd name="T0" fmla="*/ 738 w 738"/>
              <a:gd name="T1" fmla="*/ 18 h 522"/>
              <a:gd name="T2" fmla="*/ 504 w 738"/>
              <a:gd name="T3" fmla="*/ 63 h 522"/>
              <a:gd name="T4" fmla="*/ 549 w 738"/>
              <a:gd name="T5" fmla="*/ 90 h 522"/>
              <a:gd name="T6" fmla="*/ 414 w 738"/>
              <a:gd name="T7" fmla="*/ 81 h 522"/>
              <a:gd name="T8" fmla="*/ 387 w 738"/>
              <a:gd name="T9" fmla="*/ 99 h 522"/>
              <a:gd name="T10" fmla="*/ 351 w 738"/>
              <a:gd name="T11" fmla="*/ 153 h 522"/>
              <a:gd name="T12" fmla="*/ 342 w 738"/>
              <a:gd name="T13" fmla="*/ 189 h 522"/>
              <a:gd name="T14" fmla="*/ 333 w 738"/>
              <a:gd name="T15" fmla="*/ 216 h 522"/>
              <a:gd name="T16" fmla="*/ 360 w 738"/>
              <a:gd name="T17" fmla="*/ 207 h 522"/>
              <a:gd name="T18" fmla="*/ 369 w 738"/>
              <a:gd name="T19" fmla="*/ 180 h 522"/>
              <a:gd name="T20" fmla="*/ 297 w 738"/>
              <a:gd name="T21" fmla="*/ 180 h 522"/>
              <a:gd name="T22" fmla="*/ 252 w 738"/>
              <a:gd name="T23" fmla="*/ 252 h 522"/>
              <a:gd name="T24" fmla="*/ 243 w 738"/>
              <a:gd name="T25" fmla="*/ 378 h 522"/>
              <a:gd name="T26" fmla="*/ 315 w 738"/>
              <a:gd name="T27" fmla="*/ 369 h 522"/>
              <a:gd name="T28" fmla="*/ 279 w 738"/>
              <a:gd name="T29" fmla="*/ 351 h 522"/>
              <a:gd name="T30" fmla="*/ 216 w 738"/>
              <a:gd name="T31" fmla="*/ 360 h 522"/>
              <a:gd name="T32" fmla="*/ 135 w 738"/>
              <a:gd name="T33" fmla="*/ 405 h 522"/>
              <a:gd name="T34" fmla="*/ 117 w 738"/>
              <a:gd name="T35" fmla="*/ 441 h 522"/>
              <a:gd name="T36" fmla="*/ 99 w 738"/>
              <a:gd name="T37" fmla="*/ 504 h 522"/>
              <a:gd name="T38" fmla="*/ 153 w 738"/>
              <a:gd name="T39" fmla="*/ 522 h 522"/>
              <a:gd name="T40" fmla="*/ 180 w 738"/>
              <a:gd name="T41" fmla="*/ 513 h 522"/>
              <a:gd name="T42" fmla="*/ 117 w 738"/>
              <a:gd name="T43" fmla="*/ 459 h 522"/>
              <a:gd name="T44" fmla="*/ 27 w 738"/>
              <a:gd name="T45" fmla="*/ 486 h 522"/>
              <a:gd name="T46" fmla="*/ 0 w 738"/>
              <a:gd name="T47" fmla="*/ 495 h 522"/>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38"/>
              <a:gd name="T73" fmla="*/ 0 h 522"/>
              <a:gd name="T74" fmla="*/ 738 w 738"/>
              <a:gd name="T75" fmla="*/ 522 h 522"/>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38" h="522">
                <a:moveTo>
                  <a:pt x="738" y="18"/>
                </a:moveTo>
                <a:cubicBezTo>
                  <a:pt x="644" y="23"/>
                  <a:pt x="567" y="0"/>
                  <a:pt x="504" y="63"/>
                </a:cubicBezTo>
                <a:cubicBezTo>
                  <a:pt x="509" y="89"/>
                  <a:pt x="523" y="167"/>
                  <a:pt x="549" y="90"/>
                </a:cubicBezTo>
                <a:cubicBezTo>
                  <a:pt x="469" y="63"/>
                  <a:pt x="514" y="70"/>
                  <a:pt x="414" y="81"/>
                </a:cubicBezTo>
                <a:cubicBezTo>
                  <a:pt x="405" y="87"/>
                  <a:pt x="394" y="91"/>
                  <a:pt x="387" y="99"/>
                </a:cubicBezTo>
                <a:cubicBezTo>
                  <a:pt x="373" y="115"/>
                  <a:pt x="351" y="153"/>
                  <a:pt x="351" y="153"/>
                </a:cubicBezTo>
                <a:cubicBezTo>
                  <a:pt x="348" y="165"/>
                  <a:pt x="345" y="177"/>
                  <a:pt x="342" y="189"/>
                </a:cubicBezTo>
                <a:cubicBezTo>
                  <a:pt x="339" y="198"/>
                  <a:pt x="326" y="209"/>
                  <a:pt x="333" y="216"/>
                </a:cubicBezTo>
                <a:cubicBezTo>
                  <a:pt x="340" y="223"/>
                  <a:pt x="351" y="210"/>
                  <a:pt x="360" y="207"/>
                </a:cubicBezTo>
                <a:cubicBezTo>
                  <a:pt x="363" y="198"/>
                  <a:pt x="373" y="188"/>
                  <a:pt x="369" y="180"/>
                </a:cubicBezTo>
                <a:cubicBezTo>
                  <a:pt x="359" y="160"/>
                  <a:pt x="301" y="179"/>
                  <a:pt x="297" y="180"/>
                </a:cubicBezTo>
                <a:cubicBezTo>
                  <a:pt x="284" y="220"/>
                  <a:pt x="265" y="212"/>
                  <a:pt x="252" y="252"/>
                </a:cubicBezTo>
                <a:cubicBezTo>
                  <a:pt x="245" y="302"/>
                  <a:pt x="231" y="331"/>
                  <a:pt x="243" y="378"/>
                </a:cubicBezTo>
                <a:cubicBezTo>
                  <a:pt x="267" y="375"/>
                  <a:pt x="296" y="384"/>
                  <a:pt x="315" y="369"/>
                </a:cubicBezTo>
                <a:cubicBezTo>
                  <a:pt x="326" y="361"/>
                  <a:pt x="292" y="352"/>
                  <a:pt x="279" y="351"/>
                </a:cubicBezTo>
                <a:cubicBezTo>
                  <a:pt x="258" y="349"/>
                  <a:pt x="237" y="357"/>
                  <a:pt x="216" y="360"/>
                </a:cubicBezTo>
                <a:cubicBezTo>
                  <a:pt x="187" y="370"/>
                  <a:pt x="135" y="405"/>
                  <a:pt x="135" y="405"/>
                </a:cubicBezTo>
                <a:cubicBezTo>
                  <a:pt x="129" y="417"/>
                  <a:pt x="126" y="431"/>
                  <a:pt x="117" y="441"/>
                </a:cubicBezTo>
                <a:cubicBezTo>
                  <a:pt x="101" y="460"/>
                  <a:pt x="54" y="459"/>
                  <a:pt x="99" y="504"/>
                </a:cubicBezTo>
                <a:cubicBezTo>
                  <a:pt x="112" y="517"/>
                  <a:pt x="153" y="522"/>
                  <a:pt x="153" y="522"/>
                </a:cubicBezTo>
                <a:cubicBezTo>
                  <a:pt x="162" y="519"/>
                  <a:pt x="176" y="521"/>
                  <a:pt x="180" y="513"/>
                </a:cubicBezTo>
                <a:cubicBezTo>
                  <a:pt x="195" y="482"/>
                  <a:pt x="132" y="464"/>
                  <a:pt x="117" y="459"/>
                </a:cubicBezTo>
                <a:cubicBezTo>
                  <a:pt x="63" y="473"/>
                  <a:pt x="93" y="464"/>
                  <a:pt x="27" y="486"/>
                </a:cubicBezTo>
                <a:cubicBezTo>
                  <a:pt x="18" y="489"/>
                  <a:pt x="0" y="495"/>
                  <a:pt x="0" y="495"/>
                </a:cubicBezTo>
              </a:path>
            </a:pathLst>
          </a:custGeom>
          <a:noFill/>
          <a:ln w="28575">
            <a:solidFill>
              <a:schemeClr val="tx1"/>
            </a:solidFill>
            <a:round/>
            <a:headEnd/>
            <a:tailEnd/>
          </a:ln>
        </p:spPr>
        <p:txBody>
          <a:bodyPr/>
          <a:lstStyle/>
          <a:p>
            <a:endParaRPr lang="fr-FR"/>
          </a:p>
        </p:txBody>
      </p:sp>
      <p:sp>
        <p:nvSpPr>
          <p:cNvPr id="89152" name="Text Box 88"/>
          <p:cNvSpPr txBox="1">
            <a:spLocks noChangeAspect="1" noChangeArrowheads="1"/>
          </p:cNvSpPr>
          <p:nvPr/>
        </p:nvSpPr>
        <p:spPr bwMode="auto">
          <a:xfrm>
            <a:off x="3641725" y="2814638"/>
            <a:ext cx="762000" cy="646112"/>
          </a:xfrm>
          <a:prstGeom prst="rect">
            <a:avLst/>
          </a:prstGeom>
          <a:noFill/>
          <a:ln w="9525">
            <a:noFill/>
            <a:miter lim="800000"/>
            <a:headEnd/>
            <a:tailEnd/>
          </a:ln>
        </p:spPr>
        <p:txBody>
          <a:bodyPr wrap="none">
            <a:spAutoFit/>
          </a:bodyPr>
          <a:lstStyle/>
          <a:p>
            <a:r>
              <a:rPr lang="fr-FR" b="1"/>
              <a:t>Vero</a:t>
            </a:r>
            <a:endParaRPr lang="en-US" b="1"/>
          </a:p>
          <a:p>
            <a:r>
              <a:rPr lang="en-US" b="1"/>
              <a:t> cells</a:t>
            </a:r>
            <a:endParaRPr lang="en-US"/>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2"/>
          <p:cNvSpPr txBox="1">
            <a:spLocks noChangeArrowheads="1"/>
          </p:cNvSpPr>
          <p:nvPr/>
        </p:nvSpPr>
        <p:spPr bwMode="auto">
          <a:xfrm>
            <a:off x="1973263" y="742950"/>
            <a:ext cx="5467350" cy="579438"/>
          </a:xfrm>
          <a:prstGeom prst="rect">
            <a:avLst/>
          </a:prstGeom>
          <a:noFill/>
          <a:ln w="9525">
            <a:noFill/>
            <a:miter lim="800000"/>
            <a:headEnd/>
            <a:tailEnd/>
          </a:ln>
        </p:spPr>
        <p:txBody>
          <a:bodyPr wrap="none">
            <a:spAutoFit/>
          </a:bodyPr>
          <a:lstStyle/>
          <a:p>
            <a:pPr algn="ctr"/>
            <a:r>
              <a:rPr lang="en-US" sz="3200" b="1">
                <a:latin typeface="Times New Roman" pitchFamily="18" charset="0"/>
                <a:cs typeface="Times New Roman" pitchFamily="18" charset="0"/>
              </a:rPr>
              <a:t>What is the Viral polymerase?</a:t>
            </a:r>
          </a:p>
        </p:txBody>
      </p:sp>
      <p:sp>
        <p:nvSpPr>
          <p:cNvPr id="16387" name="Text Box 3"/>
          <p:cNvSpPr txBox="1">
            <a:spLocks noChangeArrowheads="1"/>
          </p:cNvSpPr>
          <p:nvPr/>
        </p:nvSpPr>
        <p:spPr bwMode="auto">
          <a:xfrm>
            <a:off x="757238" y="3617913"/>
            <a:ext cx="8101012" cy="639762"/>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Plus accessory proteins</a:t>
            </a:r>
          </a:p>
        </p:txBody>
      </p:sp>
      <p:sp>
        <p:nvSpPr>
          <p:cNvPr id="16388" name="Text Box 4"/>
          <p:cNvSpPr txBox="1">
            <a:spLocks noChangeArrowheads="1"/>
          </p:cNvSpPr>
          <p:nvPr/>
        </p:nvSpPr>
        <p:spPr bwMode="auto">
          <a:xfrm>
            <a:off x="757238" y="2132013"/>
            <a:ext cx="8101012" cy="639762"/>
          </a:xfrm>
          <a:prstGeom prst="rect">
            <a:avLst/>
          </a:prstGeom>
          <a:noFill/>
          <a:ln w="9525">
            <a:noFill/>
            <a:miter lim="800000"/>
            <a:headEnd/>
            <a:tailEnd/>
          </a:ln>
        </p:spPr>
        <p:txBody>
          <a:bodyPr>
            <a:spAutoFit/>
          </a:bodyPr>
          <a:lstStyle/>
          <a:p>
            <a:pPr algn="just">
              <a:lnSpc>
                <a:spcPct val="150000"/>
              </a:lnSpc>
            </a:pPr>
            <a:r>
              <a:rPr lang="en-US" sz="2400" b="1">
                <a:latin typeface="Times New Roman" pitchFamily="18" charset="0"/>
                <a:cs typeface="Times New Roman" pitchFamily="18" charset="0"/>
              </a:rPr>
              <a:t>Catalytic subunit that polymerize the RNA chain</a:t>
            </a:r>
          </a:p>
        </p:txBody>
      </p:sp>
      <p:sp>
        <p:nvSpPr>
          <p:cNvPr id="16389" name="Oval 5"/>
          <p:cNvSpPr>
            <a:spLocks noChangeArrowheads="1"/>
          </p:cNvSpPr>
          <p:nvPr/>
        </p:nvSpPr>
        <p:spPr bwMode="auto">
          <a:xfrm>
            <a:off x="358775" y="3827463"/>
            <a:ext cx="288925" cy="250825"/>
          </a:xfrm>
          <a:prstGeom prst="ellipse">
            <a:avLst/>
          </a:prstGeom>
          <a:solidFill>
            <a:schemeClr val="tx1"/>
          </a:solidFill>
          <a:ln w="9525">
            <a:solidFill>
              <a:schemeClr val="tx1"/>
            </a:solidFill>
            <a:round/>
            <a:headEnd/>
            <a:tailEnd/>
          </a:ln>
        </p:spPr>
        <p:txBody>
          <a:bodyPr wrap="none" anchor="ctr"/>
          <a:lstStyle/>
          <a:p>
            <a:endParaRPr lang="en-US"/>
          </a:p>
        </p:txBody>
      </p:sp>
      <p:sp>
        <p:nvSpPr>
          <p:cNvPr id="16390" name="Oval 6"/>
          <p:cNvSpPr>
            <a:spLocks noChangeArrowheads="1"/>
          </p:cNvSpPr>
          <p:nvPr/>
        </p:nvSpPr>
        <p:spPr bwMode="auto">
          <a:xfrm>
            <a:off x="358775" y="2384425"/>
            <a:ext cx="288925" cy="250825"/>
          </a:xfrm>
          <a:prstGeom prst="ellipse">
            <a:avLst/>
          </a:prstGeom>
          <a:solidFill>
            <a:schemeClr val="tx1"/>
          </a:solidFill>
          <a:ln w="9525">
            <a:solidFill>
              <a:schemeClr val="tx1"/>
            </a:solidFill>
            <a:round/>
            <a:headEnd/>
            <a:tailEnd/>
          </a:ln>
        </p:spPr>
        <p:txBody>
          <a:bodyPr wrap="none" anchor="ctr"/>
          <a:lstStyle/>
          <a:p>
            <a:endParaRPr lang="en-US"/>
          </a:p>
        </p:txBody>
      </p:sp>
      <p:sp>
        <p:nvSpPr>
          <p:cNvPr id="16391" name="Text Box 7"/>
          <p:cNvSpPr txBox="1">
            <a:spLocks noChangeArrowheads="1"/>
          </p:cNvSpPr>
          <p:nvPr/>
        </p:nvSpPr>
        <p:spPr bwMode="auto">
          <a:xfrm>
            <a:off x="2706688" y="5121275"/>
            <a:ext cx="3740150" cy="579438"/>
          </a:xfrm>
          <a:prstGeom prst="rect">
            <a:avLst/>
          </a:prstGeom>
          <a:noFill/>
          <a:ln w="9525">
            <a:noFill/>
            <a:miter lim="800000"/>
            <a:headEnd/>
            <a:tailEnd/>
          </a:ln>
        </p:spPr>
        <p:txBody>
          <a:bodyPr wrap="none">
            <a:spAutoFit/>
          </a:bodyPr>
          <a:lstStyle/>
          <a:p>
            <a:pPr algn="ctr"/>
            <a:r>
              <a:rPr lang="en-US" sz="3200" b="1">
                <a:latin typeface="Times New Roman" pitchFamily="18" charset="0"/>
                <a:cs typeface="Times New Roman" pitchFamily="18" charset="0"/>
              </a:rPr>
              <a:t>Polymerase complex</a:t>
            </a:r>
          </a:p>
        </p:txBody>
      </p:sp>
      <p:sp>
        <p:nvSpPr>
          <p:cNvPr id="16392" name="Text Box 8"/>
          <p:cNvSpPr txBox="1">
            <a:spLocks noChangeArrowheads="1"/>
          </p:cNvSpPr>
          <p:nvPr/>
        </p:nvSpPr>
        <p:spPr bwMode="auto">
          <a:xfrm>
            <a:off x="2914650" y="6005513"/>
            <a:ext cx="3422650" cy="366712"/>
          </a:xfrm>
          <a:prstGeom prst="rect">
            <a:avLst/>
          </a:prstGeom>
          <a:noFill/>
          <a:ln w="9525">
            <a:noFill/>
            <a:miter lim="800000"/>
            <a:headEnd/>
            <a:tailEnd/>
          </a:ln>
        </p:spPr>
        <p:txBody>
          <a:bodyPr wrap="none">
            <a:spAutoFit/>
          </a:bodyPr>
          <a:lstStyle/>
          <a:p>
            <a:r>
              <a:rPr lang="fr-FR"/>
              <a:t>Replicase versus transcriptase?</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90114" name="Text Box 3"/>
          <p:cNvSpPr txBox="1">
            <a:spLocks noChangeArrowheads="1"/>
          </p:cNvSpPr>
          <p:nvPr/>
        </p:nvSpPr>
        <p:spPr bwMode="auto">
          <a:xfrm>
            <a:off x="2509838" y="3289300"/>
            <a:ext cx="459105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TGGGAAACTAAAAAAA   CCTCACT</a:t>
            </a:r>
          </a:p>
        </p:txBody>
      </p:sp>
      <p:sp>
        <p:nvSpPr>
          <p:cNvPr id="90115" name="Text Box 4"/>
          <p:cNvSpPr txBox="1">
            <a:spLocks noChangeArrowheads="1"/>
          </p:cNvSpPr>
          <p:nvPr/>
        </p:nvSpPr>
        <p:spPr bwMode="auto">
          <a:xfrm>
            <a:off x="2487613" y="4124325"/>
            <a:ext cx="461010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TGGGAAACTAA</a:t>
            </a:r>
            <a:r>
              <a:rPr lang="en-US" sz="2000" b="1" u="sng">
                <a:solidFill>
                  <a:srgbClr val="FF0000"/>
                </a:solidFill>
                <a:latin typeface="Times New Roman" pitchFamily="18" charset="0"/>
              </a:rPr>
              <a:t>G</a:t>
            </a:r>
            <a:r>
              <a:rPr lang="en-US" sz="2000" b="1">
                <a:solidFill>
                  <a:schemeClr val="bg1"/>
                </a:solidFill>
                <a:latin typeface="Times New Roman" pitchFamily="18" charset="0"/>
              </a:rPr>
              <a:t>AA</a:t>
            </a:r>
            <a:r>
              <a:rPr lang="en-US" sz="2000" b="1" u="sng">
                <a:solidFill>
                  <a:srgbClr val="FF0000"/>
                </a:solidFill>
                <a:latin typeface="Times New Roman" pitchFamily="18" charset="0"/>
              </a:rPr>
              <a:t>G</a:t>
            </a:r>
            <a:r>
              <a:rPr lang="en-US" sz="2000" b="1">
                <a:solidFill>
                  <a:schemeClr val="bg1"/>
                </a:solidFill>
                <a:latin typeface="Times New Roman" pitchFamily="18" charset="0"/>
              </a:rPr>
              <a:t>A</a:t>
            </a:r>
            <a:r>
              <a:rPr lang="en-US" sz="2000" b="1" u="sng">
                <a:solidFill>
                  <a:srgbClr val="FF0000"/>
                </a:solidFill>
                <a:latin typeface="Times New Roman" pitchFamily="18" charset="0"/>
              </a:rPr>
              <a:t>A</a:t>
            </a:r>
            <a:r>
              <a:rPr lang="en-US" sz="2000" b="1">
                <a:solidFill>
                  <a:schemeClr val="bg1"/>
                </a:solidFill>
                <a:latin typeface="Times New Roman" pitchFamily="18" charset="0"/>
              </a:rPr>
              <a:t>CCTCACT</a:t>
            </a:r>
          </a:p>
        </p:txBody>
      </p:sp>
      <p:sp>
        <p:nvSpPr>
          <p:cNvPr id="90116" name="Text Box 5"/>
          <p:cNvSpPr txBox="1">
            <a:spLocks noChangeArrowheads="1"/>
          </p:cNvSpPr>
          <p:nvPr/>
        </p:nvSpPr>
        <p:spPr bwMode="auto">
          <a:xfrm>
            <a:off x="914400" y="3228975"/>
            <a:ext cx="1597025"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recEBOVe</a:t>
            </a:r>
            <a:r>
              <a:rPr lang="en-US" sz="2000" b="1" baseline="30000">
                <a:solidFill>
                  <a:schemeClr val="bg1"/>
                </a:solidFill>
                <a:latin typeface="Times New Roman" pitchFamily="18" charset="0"/>
              </a:rPr>
              <a:t>+</a:t>
            </a:r>
            <a:r>
              <a:rPr lang="en-US" sz="2000" b="1">
                <a:solidFill>
                  <a:schemeClr val="bg1"/>
                </a:solidFill>
                <a:latin typeface="Times New Roman" pitchFamily="18" charset="0"/>
              </a:rPr>
              <a:t> -</a:t>
            </a:r>
          </a:p>
        </p:txBody>
      </p:sp>
      <p:sp>
        <p:nvSpPr>
          <p:cNvPr id="90117" name="Text Box 6"/>
          <p:cNvSpPr txBox="1">
            <a:spLocks noChangeArrowheads="1"/>
          </p:cNvSpPr>
          <p:nvPr/>
        </p:nvSpPr>
        <p:spPr bwMode="auto">
          <a:xfrm>
            <a:off x="914400" y="4108450"/>
            <a:ext cx="1558925"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recEBOVe</a:t>
            </a:r>
            <a:r>
              <a:rPr lang="en-US" sz="2000" b="1" baseline="30000">
                <a:solidFill>
                  <a:schemeClr val="bg1"/>
                </a:solidFill>
                <a:latin typeface="Times New Roman" pitchFamily="18" charset="0"/>
              </a:rPr>
              <a:t>-</a:t>
            </a:r>
            <a:r>
              <a:rPr lang="en-US" sz="2000" b="1">
                <a:solidFill>
                  <a:schemeClr val="bg1"/>
                </a:solidFill>
                <a:latin typeface="Times New Roman" pitchFamily="18" charset="0"/>
              </a:rPr>
              <a:t> -</a:t>
            </a:r>
          </a:p>
        </p:txBody>
      </p:sp>
      <p:sp>
        <p:nvSpPr>
          <p:cNvPr id="90118" name="Text Box 7"/>
          <p:cNvSpPr txBox="1">
            <a:spLocks noChangeArrowheads="1"/>
          </p:cNvSpPr>
          <p:nvPr/>
        </p:nvSpPr>
        <p:spPr bwMode="auto">
          <a:xfrm>
            <a:off x="4146550" y="3727450"/>
            <a:ext cx="38100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K</a:t>
            </a:r>
          </a:p>
        </p:txBody>
      </p:sp>
      <p:sp>
        <p:nvSpPr>
          <p:cNvPr id="90119" name="Text Box 8"/>
          <p:cNvSpPr txBox="1">
            <a:spLocks noChangeArrowheads="1"/>
          </p:cNvSpPr>
          <p:nvPr/>
        </p:nvSpPr>
        <p:spPr bwMode="auto">
          <a:xfrm>
            <a:off x="4619625" y="3727450"/>
            <a:ext cx="38100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K</a:t>
            </a:r>
          </a:p>
        </p:txBody>
      </p:sp>
      <p:sp>
        <p:nvSpPr>
          <p:cNvPr id="90120" name="Text Box 9"/>
          <p:cNvSpPr txBox="1">
            <a:spLocks noChangeArrowheads="1"/>
          </p:cNvSpPr>
          <p:nvPr/>
        </p:nvSpPr>
        <p:spPr bwMode="auto">
          <a:xfrm>
            <a:off x="5129213" y="3727450"/>
            <a:ext cx="36830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N</a:t>
            </a:r>
          </a:p>
        </p:txBody>
      </p:sp>
      <p:sp>
        <p:nvSpPr>
          <p:cNvPr id="90121" name="Text Box 10"/>
          <p:cNvSpPr txBox="1">
            <a:spLocks noChangeArrowheads="1"/>
          </p:cNvSpPr>
          <p:nvPr/>
        </p:nvSpPr>
        <p:spPr bwMode="auto">
          <a:xfrm>
            <a:off x="5626100" y="3727450"/>
            <a:ext cx="354013"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L</a:t>
            </a:r>
          </a:p>
        </p:txBody>
      </p:sp>
      <p:sp>
        <p:nvSpPr>
          <p:cNvPr id="90122" name="Text Box 11"/>
          <p:cNvSpPr txBox="1">
            <a:spLocks noChangeArrowheads="1"/>
          </p:cNvSpPr>
          <p:nvPr/>
        </p:nvSpPr>
        <p:spPr bwMode="auto">
          <a:xfrm>
            <a:off x="6122988" y="3727450"/>
            <a:ext cx="354012"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T</a:t>
            </a:r>
          </a:p>
        </p:txBody>
      </p:sp>
      <p:sp>
        <p:nvSpPr>
          <p:cNvPr id="90123" name="Text Box 12"/>
          <p:cNvSpPr txBox="1">
            <a:spLocks noChangeArrowheads="1"/>
          </p:cNvSpPr>
          <p:nvPr/>
        </p:nvSpPr>
        <p:spPr bwMode="auto">
          <a:xfrm>
            <a:off x="2622550" y="3727450"/>
            <a:ext cx="43815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W</a:t>
            </a:r>
          </a:p>
        </p:txBody>
      </p:sp>
      <p:sp>
        <p:nvSpPr>
          <p:cNvPr id="90124" name="Text Box 13"/>
          <p:cNvSpPr txBox="1">
            <a:spLocks noChangeArrowheads="1"/>
          </p:cNvSpPr>
          <p:nvPr/>
        </p:nvSpPr>
        <p:spPr bwMode="auto">
          <a:xfrm>
            <a:off x="3152775" y="3727450"/>
            <a:ext cx="354013"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E</a:t>
            </a:r>
          </a:p>
        </p:txBody>
      </p:sp>
      <p:sp>
        <p:nvSpPr>
          <p:cNvPr id="90125" name="Text Box 14"/>
          <p:cNvSpPr txBox="1">
            <a:spLocks noChangeArrowheads="1"/>
          </p:cNvSpPr>
          <p:nvPr/>
        </p:nvSpPr>
        <p:spPr bwMode="auto">
          <a:xfrm>
            <a:off x="3683000" y="3727450"/>
            <a:ext cx="354013"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T</a:t>
            </a:r>
          </a:p>
        </p:txBody>
      </p:sp>
      <p:sp>
        <p:nvSpPr>
          <p:cNvPr id="90126" name="Text Box 15"/>
          <p:cNvSpPr txBox="1">
            <a:spLocks noChangeArrowheads="1"/>
          </p:cNvSpPr>
          <p:nvPr/>
        </p:nvSpPr>
        <p:spPr bwMode="auto">
          <a:xfrm>
            <a:off x="5491163" y="3262313"/>
            <a:ext cx="268287"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a:t>
            </a:r>
          </a:p>
        </p:txBody>
      </p:sp>
      <p:sp>
        <p:nvSpPr>
          <p:cNvPr id="90127" name="Text Box 16"/>
          <p:cNvSpPr txBox="1">
            <a:spLocks noChangeArrowheads="1"/>
          </p:cNvSpPr>
          <p:nvPr/>
        </p:nvSpPr>
        <p:spPr bwMode="auto">
          <a:xfrm>
            <a:off x="2184400" y="3289300"/>
            <a:ext cx="50165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 . .</a:t>
            </a:r>
          </a:p>
        </p:txBody>
      </p:sp>
      <p:sp>
        <p:nvSpPr>
          <p:cNvPr id="90128" name="Text Box 17"/>
          <p:cNvSpPr txBox="1">
            <a:spLocks noChangeArrowheads="1"/>
          </p:cNvSpPr>
          <p:nvPr/>
        </p:nvSpPr>
        <p:spPr bwMode="auto">
          <a:xfrm>
            <a:off x="6381750" y="3727450"/>
            <a:ext cx="50165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 . .</a:t>
            </a:r>
          </a:p>
        </p:txBody>
      </p:sp>
      <p:sp>
        <p:nvSpPr>
          <p:cNvPr id="90129" name="Text Box 18"/>
          <p:cNvSpPr txBox="1">
            <a:spLocks noChangeArrowheads="1"/>
          </p:cNvSpPr>
          <p:nvPr/>
        </p:nvSpPr>
        <p:spPr bwMode="auto">
          <a:xfrm>
            <a:off x="2271713" y="3736975"/>
            <a:ext cx="501650" cy="396875"/>
          </a:xfrm>
          <a:prstGeom prst="rect">
            <a:avLst/>
          </a:prstGeom>
          <a:noFill/>
          <a:ln w="12700">
            <a:noFill/>
            <a:miter lim="800000"/>
            <a:headEnd/>
            <a:tailEnd/>
          </a:ln>
        </p:spPr>
        <p:txBody>
          <a:bodyPr wrap="none">
            <a:spAutoFit/>
          </a:bodyPr>
          <a:lstStyle/>
          <a:p>
            <a:pPr defTabSz="762000" eaLnBrk="0" hangingPunct="0"/>
            <a:r>
              <a:rPr lang="en-US" sz="2000" b="1">
                <a:solidFill>
                  <a:srgbClr val="F5F503"/>
                </a:solidFill>
                <a:latin typeface="Times New Roman" pitchFamily="18" charset="0"/>
              </a:rPr>
              <a:t>. . .</a:t>
            </a:r>
          </a:p>
        </p:txBody>
      </p:sp>
      <p:sp>
        <p:nvSpPr>
          <p:cNvPr id="90130" name="Text Box 19"/>
          <p:cNvSpPr txBox="1">
            <a:spLocks noChangeArrowheads="1"/>
          </p:cNvSpPr>
          <p:nvPr/>
        </p:nvSpPr>
        <p:spPr bwMode="auto">
          <a:xfrm>
            <a:off x="6537325" y="3289300"/>
            <a:ext cx="50165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 . .</a:t>
            </a:r>
          </a:p>
        </p:txBody>
      </p:sp>
      <p:sp>
        <p:nvSpPr>
          <p:cNvPr id="90131" name="Text Box 20"/>
          <p:cNvSpPr txBox="1">
            <a:spLocks noChangeArrowheads="1"/>
          </p:cNvSpPr>
          <p:nvPr/>
        </p:nvSpPr>
        <p:spPr bwMode="auto">
          <a:xfrm>
            <a:off x="2152650" y="4124325"/>
            <a:ext cx="50165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 . .</a:t>
            </a:r>
          </a:p>
        </p:txBody>
      </p:sp>
      <p:sp>
        <p:nvSpPr>
          <p:cNvPr id="90132" name="Text Box 21"/>
          <p:cNvSpPr txBox="1">
            <a:spLocks noChangeArrowheads="1"/>
          </p:cNvSpPr>
          <p:nvPr/>
        </p:nvSpPr>
        <p:spPr bwMode="auto">
          <a:xfrm>
            <a:off x="6478588" y="4124325"/>
            <a:ext cx="501650"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 . .</a:t>
            </a:r>
          </a:p>
        </p:txBody>
      </p:sp>
      <p:sp>
        <p:nvSpPr>
          <p:cNvPr id="90133" name="Line 22"/>
          <p:cNvSpPr>
            <a:spLocks noChangeShapeType="1"/>
          </p:cNvSpPr>
          <p:nvPr/>
        </p:nvSpPr>
        <p:spPr bwMode="auto">
          <a:xfrm flipV="1">
            <a:off x="1528763" y="1644650"/>
            <a:ext cx="5845175" cy="7938"/>
          </a:xfrm>
          <a:prstGeom prst="line">
            <a:avLst/>
          </a:prstGeom>
          <a:noFill/>
          <a:ln w="9525">
            <a:solidFill>
              <a:schemeClr val="bg1"/>
            </a:solidFill>
            <a:round/>
            <a:headEnd/>
            <a:tailEnd/>
          </a:ln>
        </p:spPr>
        <p:txBody>
          <a:bodyPr wrap="none" anchor="ctr"/>
          <a:lstStyle/>
          <a:p>
            <a:endParaRPr lang="fr-FR"/>
          </a:p>
        </p:txBody>
      </p:sp>
      <p:sp>
        <p:nvSpPr>
          <p:cNvPr id="316439" name="Rectangle 23"/>
          <p:cNvSpPr>
            <a:spLocks noChangeArrowheads="1"/>
          </p:cNvSpPr>
          <p:nvPr/>
        </p:nvSpPr>
        <p:spPr bwMode="auto">
          <a:xfrm>
            <a:off x="1624013" y="1530350"/>
            <a:ext cx="760412"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0" name="Rectangle 24"/>
          <p:cNvSpPr>
            <a:spLocks noChangeArrowheads="1"/>
          </p:cNvSpPr>
          <p:nvPr/>
        </p:nvSpPr>
        <p:spPr bwMode="auto">
          <a:xfrm>
            <a:off x="2555875" y="1549400"/>
            <a:ext cx="373063"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1" name="Rectangle 25"/>
          <p:cNvSpPr>
            <a:spLocks noChangeArrowheads="1"/>
          </p:cNvSpPr>
          <p:nvPr/>
        </p:nvSpPr>
        <p:spPr bwMode="auto">
          <a:xfrm>
            <a:off x="3549650" y="1549400"/>
            <a:ext cx="7699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2" name="Rectangle 26"/>
          <p:cNvSpPr>
            <a:spLocks noChangeArrowheads="1"/>
          </p:cNvSpPr>
          <p:nvPr/>
        </p:nvSpPr>
        <p:spPr bwMode="auto">
          <a:xfrm>
            <a:off x="2922588" y="1549400"/>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3" name="Rectangle 27"/>
          <p:cNvSpPr>
            <a:spLocks noChangeArrowheads="1"/>
          </p:cNvSpPr>
          <p:nvPr/>
        </p:nvSpPr>
        <p:spPr bwMode="auto">
          <a:xfrm>
            <a:off x="4319588" y="1549400"/>
            <a:ext cx="319087"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4" name="Rectangle 28"/>
          <p:cNvSpPr>
            <a:spLocks noChangeArrowheads="1"/>
          </p:cNvSpPr>
          <p:nvPr/>
        </p:nvSpPr>
        <p:spPr bwMode="auto">
          <a:xfrm>
            <a:off x="4927600" y="1549400"/>
            <a:ext cx="3508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45" name="Rectangle 29"/>
          <p:cNvSpPr>
            <a:spLocks noChangeArrowheads="1"/>
          </p:cNvSpPr>
          <p:nvPr/>
        </p:nvSpPr>
        <p:spPr bwMode="auto">
          <a:xfrm>
            <a:off x="5278438" y="1549400"/>
            <a:ext cx="19939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en-US" sz="1400">
              <a:solidFill>
                <a:schemeClr val="bg1"/>
              </a:solidFill>
              <a:latin typeface="Times New Roman" pitchFamily="18" charset="0"/>
            </a:endParaRPr>
          </a:p>
        </p:txBody>
      </p:sp>
      <p:sp>
        <p:nvSpPr>
          <p:cNvPr id="316446" name="Text Box 30"/>
          <p:cNvSpPr txBox="1">
            <a:spLocks noChangeArrowheads="1"/>
          </p:cNvSpPr>
          <p:nvPr/>
        </p:nvSpPr>
        <p:spPr bwMode="auto">
          <a:xfrm>
            <a:off x="6056313" y="1782763"/>
            <a:ext cx="30321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316447" name="Text Box 31"/>
          <p:cNvSpPr txBox="1">
            <a:spLocks noChangeArrowheads="1"/>
          </p:cNvSpPr>
          <p:nvPr/>
        </p:nvSpPr>
        <p:spPr bwMode="auto">
          <a:xfrm>
            <a:off x="4932363" y="1782763"/>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316448" name="Text Box 32"/>
          <p:cNvSpPr txBox="1">
            <a:spLocks noChangeArrowheads="1"/>
          </p:cNvSpPr>
          <p:nvPr/>
        </p:nvSpPr>
        <p:spPr bwMode="auto">
          <a:xfrm>
            <a:off x="3702050" y="1782763"/>
            <a:ext cx="43021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316449" name="Text Box 33"/>
          <p:cNvSpPr txBox="1">
            <a:spLocks noChangeArrowheads="1"/>
          </p:cNvSpPr>
          <p:nvPr/>
        </p:nvSpPr>
        <p:spPr bwMode="auto">
          <a:xfrm>
            <a:off x="4286250" y="1782763"/>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316450" name="Text Box 34"/>
          <p:cNvSpPr txBox="1">
            <a:spLocks noChangeArrowheads="1"/>
          </p:cNvSpPr>
          <p:nvPr/>
        </p:nvSpPr>
        <p:spPr bwMode="auto">
          <a:xfrm>
            <a:off x="2944813" y="1782763"/>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316451" name="Text Box 35"/>
          <p:cNvSpPr txBox="1">
            <a:spLocks noChangeArrowheads="1"/>
          </p:cNvSpPr>
          <p:nvPr/>
        </p:nvSpPr>
        <p:spPr bwMode="auto">
          <a:xfrm>
            <a:off x="2546350" y="1782763"/>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316452" name="Text Box 36"/>
          <p:cNvSpPr txBox="1">
            <a:spLocks noChangeArrowheads="1"/>
          </p:cNvSpPr>
          <p:nvPr/>
        </p:nvSpPr>
        <p:spPr bwMode="auto">
          <a:xfrm>
            <a:off x="1770063" y="1782763"/>
            <a:ext cx="4206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90148" name="Text Box 37"/>
          <p:cNvSpPr txBox="1">
            <a:spLocks noChangeArrowheads="1"/>
          </p:cNvSpPr>
          <p:nvPr/>
        </p:nvSpPr>
        <p:spPr bwMode="auto">
          <a:xfrm>
            <a:off x="3581400" y="1130300"/>
            <a:ext cx="1500188" cy="396875"/>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recEBOVe+</a:t>
            </a:r>
          </a:p>
        </p:txBody>
      </p:sp>
      <p:sp>
        <p:nvSpPr>
          <p:cNvPr id="316454" name="Text Box 38"/>
          <p:cNvSpPr txBox="1">
            <a:spLocks noChangeArrowheads="1"/>
          </p:cNvSpPr>
          <p:nvPr/>
        </p:nvSpPr>
        <p:spPr bwMode="auto">
          <a:xfrm>
            <a:off x="1257300" y="1511300"/>
            <a:ext cx="331788"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5’</a:t>
            </a:r>
          </a:p>
        </p:txBody>
      </p:sp>
      <p:sp>
        <p:nvSpPr>
          <p:cNvPr id="316455" name="Text Box 39"/>
          <p:cNvSpPr txBox="1">
            <a:spLocks noChangeArrowheads="1"/>
          </p:cNvSpPr>
          <p:nvPr/>
        </p:nvSpPr>
        <p:spPr bwMode="auto">
          <a:xfrm>
            <a:off x="7378700" y="1511300"/>
            <a:ext cx="331788"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a:t>
            </a:r>
          </a:p>
        </p:txBody>
      </p:sp>
      <p:sp>
        <p:nvSpPr>
          <p:cNvPr id="316456" name="Rectangle 40"/>
          <p:cNvSpPr>
            <a:spLocks noChangeArrowheads="1"/>
          </p:cNvSpPr>
          <p:nvPr/>
        </p:nvSpPr>
        <p:spPr bwMode="auto">
          <a:xfrm>
            <a:off x="3168650" y="2268538"/>
            <a:ext cx="45878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57" name="Text Box 41"/>
          <p:cNvSpPr txBox="1">
            <a:spLocks noChangeArrowheads="1"/>
          </p:cNvSpPr>
          <p:nvPr/>
        </p:nvSpPr>
        <p:spPr bwMode="auto">
          <a:xfrm>
            <a:off x="3246438" y="2533650"/>
            <a:ext cx="5000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sGP</a:t>
            </a:r>
          </a:p>
        </p:txBody>
      </p:sp>
      <p:sp>
        <p:nvSpPr>
          <p:cNvPr id="90153" name="Line 42"/>
          <p:cNvSpPr>
            <a:spLocks noChangeShapeType="1"/>
          </p:cNvSpPr>
          <p:nvPr/>
        </p:nvSpPr>
        <p:spPr bwMode="auto">
          <a:xfrm flipV="1">
            <a:off x="1562100" y="5353050"/>
            <a:ext cx="5859463" cy="6350"/>
          </a:xfrm>
          <a:prstGeom prst="line">
            <a:avLst/>
          </a:prstGeom>
          <a:noFill/>
          <a:ln w="9525">
            <a:solidFill>
              <a:schemeClr val="bg1"/>
            </a:solidFill>
            <a:round/>
            <a:headEnd/>
            <a:tailEnd/>
          </a:ln>
        </p:spPr>
        <p:txBody>
          <a:bodyPr wrap="none" anchor="ctr"/>
          <a:lstStyle/>
          <a:p>
            <a:endParaRPr lang="fr-FR"/>
          </a:p>
        </p:txBody>
      </p:sp>
      <p:sp>
        <p:nvSpPr>
          <p:cNvPr id="316459" name="Rectangle 43"/>
          <p:cNvSpPr>
            <a:spLocks noChangeArrowheads="1"/>
          </p:cNvSpPr>
          <p:nvPr/>
        </p:nvSpPr>
        <p:spPr bwMode="auto">
          <a:xfrm>
            <a:off x="1657350" y="5237163"/>
            <a:ext cx="7620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0" name="Rectangle 44"/>
          <p:cNvSpPr>
            <a:spLocks noChangeArrowheads="1"/>
          </p:cNvSpPr>
          <p:nvPr/>
        </p:nvSpPr>
        <p:spPr bwMode="auto">
          <a:xfrm>
            <a:off x="2589213" y="5256213"/>
            <a:ext cx="3746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1" name="Rectangle 45"/>
          <p:cNvSpPr>
            <a:spLocks noChangeArrowheads="1"/>
          </p:cNvSpPr>
          <p:nvPr/>
        </p:nvSpPr>
        <p:spPr bwMode="auto">
          <a:xfrm>
            <a:off x="3584575" y="5256213"/>
            <a:ext cx="76835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2" name="Rectangle 46"/>
          <p:cNvSpPr>
            <a:spLocks noChangeArrowheads="1"/>
          </p:cNvSpPr>
          <p:nvPr/>
        </p:nvSpPr>
        <p:spPr bwMode="auto">
          <a:xfrm>
            <a:off x="2955925" y="5256213"/>
            <a:ext cx="3762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3" name="Rectangle 47"/>
          <p:cNvSpPr>
            <a:spLocks noChangeArrowheads="1"/>
          </p:cNvSpPr>
          <p:nvPr/>
        </p:nvSpPr>
        <p:spPr bwMode="auto">
          <a:xfrm>
            <a:off x="4352925" y="5256213"/>
            <a:ext cx="31908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4" name="Rectangle 48"/>
          <p:cNvSpPr>
            <a:spLocks noChangeArrowheads="1"/>
          </p:cNvSpPr>
          <p:nvPr/>
        </p:nvSpPr>
        <p:spPr bwMode="auto">
          <a:xfrm>
            <a:off x="4960938" y="5256213"/>
            <a:ext cx="352425"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65" name="Rectangle 49"/>
          <p:cNvSpPr>
            <a:spLocks noChangeArrowheads="1"/>
          </p:cNvSpPr>
          <p:nvPr/>
        </p:nvSpPr>
        <p:spPr bwMode="auto">
          <a:xfrm>
            <a:off x="5313363" y="5256213"/>
            <a:ext cx="1993900"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lgn="ctr" eaLnBrk="0" hangingPunct="0">
              <a:defRPr/>
            </a:pPr>
            <a:endParaRPr lang="en-US" sz="1400">
              <a:solidFill>
                <a:schemeClr val="bg1"/>
              </a:solidFill>
              <a:latin typeface="Times New Roman" pitchFamily="18" charset="0"/>
            </a:endParaRPr>
          </a:p>
        </p:txBody>
      </p:sp>
      <p:sp>
        <p:nvSpPr>
          <p:cNvPr id="316466" name="Text Box 50"/>
          <p:cNvSpPr txBox="1">
            <a:spLocks noChangeArrowheads="1"/>
          </p:cNvSpPr>
          <p:nvPr/>
        </p:nvSpPr>
        <p:spPr bwMode="auto">
          <a:xfrm>
            <a:off x="6089650" y="5489575"/>
            <a:ext cx="30321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L</a:t>
            </a:r>
          </a:p>
        </p:txBody>
      </p:sp>
      <p:sp>
        <p:nvSpPr>
          <p:cNvPr id="316467" name="Text Box 51"/>
          <p:cNvSpPr txBox="1">
            <a:spLocks noChangeArrowheads="1"/>
          </p:cNvSpPr>
          <p:nvPr/>
        </p:nvSpPr>
        <p:spPr bwMode="auto">
          <a:xfrm>
            <a:off x="4967288" y="5489575"/>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24</a:t>
            </a:r>
          </a:p>
        </p:txBody>
      </p:sp>
      <p:sp>
        <p:nvSpPr>
          <p:cNvPr id="316468" name="Text Box 52"/>
          <p:cNvSpPr txBox="1">
            <a:spLocks noChangeArrowheads="1"/>
          </p:cNvSpPr>
          <p:nvPr/>
        </p:nvSpPr>
        <p:spPr bwMode="auto">
          <a:xfrm>
            <a:off x="3579813" y="5489575"/>
            <a:ext cx="43021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316469" name="Text Box 53"/>
          <p:cNvSpPr txBox="1">
            <a:spLocks noChangeArrowheads="1"/>
          </p:cNvSpPr>
          <p:nvPr/>
        </p:nvSpPr>
        <p:spPr bwMode="auto">
          <a:xfrm>
            <a:off x="4319588" y="5489575"/>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30</a:t>
            </a:r>
          </a:p>
        </p:txBody>
      </p:sp>
      <p:sp>
        <p:nvSpPr>
          <p:cNvPr id="316470" name="Text Box 54"/>
          <p:cNvSpPr txBox="1">
            <a:spLocks noChangeArrowheads="1"/>
          </p:cNvSpPr>
          <p:nvPr/>
        </p:nvSpPr>
        <p:spPr bwMode="auto">
          <a:xfrm>
            <a:off x="2978150" y="5489575"/>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40</a:t>
            </a:r>
          </a:p>
        </p:txBody>
      </p:sp>
      <p:sp>
        <p:nvSpPr>
          <p:cNvPr id="316471" name="Text Box 55"/>
          <p:cNvSpPr txBox="1">
            <a:spLocks noChangeArrowheads="1"/>
          </p:cNvSpPr>
          <p:nvPr/>
        </p:nvSpPr>
        <p:spPr bwMode="auto">
          <a:xfrm>
            <a:off x="2579688" y="5489575"/>
            <a:ext cx="361950"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35</a:t>
            </a:r>
          </a:p>
        </p:txBody>
      </p:sp>
      <p:sp>
        <p:nvSpPr>
          <p:cNvPr id="316472" name="Text Box 56"/>
          <p:cNvSpPr txBox="1">
            <a:spLocks noChangeArrowheads="1"/>
          </p:cNvSpPr>
          <p:nvPr/>
        </p:nvSpPr>
        <p:spPr bwMode="auto">
          <a:xfrm>
            <a:off x="1803400" y="5489575"/>
            <a:ext cx="420688"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NP</a:t>
            </a:r>
          </a:p>
        </p:txBody>
      </p:sp>
      <p:sp>
        <p:nvSpPr>
          <p:cNvPr id="90168" name="Text Box 57"/>
          <p:cNvSpPr txBox="1">
            <a:spLocks noChangeArrowheads="1"/>
          </p:cNvSpPr>
          <p:nvPr/>
        </p:nvSpPr>
        <p:spPr bwMode="auto">
          <a:xfrm>
            <a:off x="3586163" y="4732338"/>
            <a:ext cx="1411287" cy="396875"/>
          </a:xfrm>
          <a:prstGeom prst="rect">
            <a:avLst/>
          </a:prstGeom>
          <a:noFill/>
          <a:ln w="9525">
            <a:noFill/>
            <a:miter lim="800000"/>
            <a:headEnd/>
            <a:tailEnd/>
          </a:ln>
        </p:spPr>
        <p:txBody>
          <a:bodyPr wrap="none">
            <a:spAutoFit/>
          </a:bodyPr>
          <a:lstStyle/>
          <a:p>
            <a:pPr algn="ctr" eaLnBrk="0" hangingPunct="0"/>
            <a:r>
              <a:rPr lang="en-US" sz="2000" b="1">
                <a:solidFill>
                  <a:schemeClr val="bg1"/>
                </a:solidFill>
                <a:latin typeface="Times New Roman" pitchFamily="18" charset="0"/>
              </a:rPr>
              <a:t>recEBOVe</a:t>
            </a:r>
            <a:r>
              <a:rPr lang="en-US" sz="2000" b="1" baseline="30000">
                <a:solidFill>
                  <a:schemeClr val="bg1"/>
                </a:solidFill>
                <a:latin typeface="Times New Roman" pitchFamily="18" charset="0"/>
              </a:rPr>
              <a:t>-</a:t>
            </a:r>
            <a:endParaRPr lang="en-US" sz="2000" b="1">
              <a:solidFill>
                <a:schemeClr val="bg1"/>
              </a:solidFill>
              <a:latin typeface="Times New Roman" pitchFamily="18" charset="0"/>
            </a:endParaRPr>
          </a:p>
        </p:txBody>
      </p:sp>
      <p:sp>
        <p:nvSpPr>
          <p:cNvPr id="316474" name="Text Box 58"/>
          <p:cNvSpPr txBox="1">
            <a:spLocks noChangeArrowheads="1"/>
          </p:cNvSpPr>
          <p:nvPr/>
        </p:nvSpPr>
        <p:spPr bwMode="auto">
          <a:xfrm>
            <a:off x="1290638" y="5218113"/>
            <a:ext cx="3317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5’</a:t>
            </a:r>
          </a:p>
        </p:txBody>
      </p:sp>
      <p:sp>
        <p:nvSpPr>
          <p:cNvPr id="316475" name="Text Box 59"/>
          <p:cNvSpPr txBox="1">
            <a:spLocks noChangeArrowheads="1"/>
          </p:cNvSpPr>
          <p:nvPr/>
        </p:nvSpPr>
        <p:spPr bwMode="auto">
          <a:xfrm>
            <a:off x="7412038" y="5218113"/>
            <a:ext cx="331787"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3’</a:t>
            </a:r>
          </a:p>
        </p:txBody>
      </p:sp>
      <p:sp>
        <p:nvSpPr>
          <p:cNvPr id="90171" name="Text Box 60"/>
          <p:cNvSpPr txBox="1">
            <a:spLocks noChangeArrowheads="1"/>
          </p:cNvSpPr>
          <p:nvPr/>
        </p:nvSpPr>
        <p:spPr bwMode="auto">
          <a:xfrm>
            <a:off x="4532313" y="4748213"/>
            <a:ext cx="3733800" cy="366712"/>
          </a:xfrm>
          <a:prstGeom prst="rect">
            <a:avLst/>
          </a:prstGeom>
          <a:noFill/>
          <a:ln w="9525">
            <a:noFill/>
            <a:miter lim="800000"/>
            <a:headEnd/>
            <a:tailEnd/>
          </a:ln>
        </p:spPr>
        <p:txBody>
          <a:bodyPr wrap="none">
            <a:spAutoFit/>
          </a:bodyPr>
          <a:lstStyle/>
          <a:p>
            <a:pPr algn="ctr" eaLnBrk="0" hangingPunct="0"/>
            <a:r>
              <a:rPr lang="fr-FR" b="1">
                <a:solidFill>
                  <a:schemeClr val="bg1"/>
                </a:solidFill>
                <a:latin typeface="Times New Roman" pitchFamily="18" charset="0"/>
              </a:rPr>
              <a:t>   «</a:t>
            </a:r>
            <a:r>
              <a:rPr lang="en-US" b="1">
                <a:solidFill>
                  <a:schemeClr val="bg1"/>
                </a:solidFill>
                <a:latin typeface="Times New Roman" pitchFamily="18" charset="0"/>
              </a:rPr>
              <a:t>No editing</a:t>
            </a:r>
            <a:r>
              <a:rPr lang="fr-FR" b="1">
                <a:solidFill>
                  <a:schemeClr val="bg1"/>
                </a:solidFill>
                <a:latin typeface="Times New Roman" pitchFamily="18" charset="0"/>
              </a:rPr>
              <a:t> »</a:t>
            </a:r>
            <a:r>
              <a:rPr lang="en-US" b="1">
                <a:solidFill>
                  <a:schemeClr val="bg1"/>
                </a:solidFill>
                <a:latin typeface="Times New Roman" pitchFamily="18" charset="0"/>
              </a:rPr>
              <a:t> </a:t>
            </a:r>
            <a:r>
              <a:rPr lang="fr-FR" b="1">
                <a:solidFill>
                  <a:schemeClr val="bg1"/>
                </a:solidFill>
                <a:latin typeface="Times New Roman" pitchFamily="18" charset="0"/>
              </a:rPr>
              <a:t>– « No sGP » </a:t>
            </a:r>
            <a:r>
              <a:rPr lang="en-US" b="1">
                <a:solidFill>
                  <a:schemeClr val="bg1"/>
                </a:solidFill>
                <a:latin typeface="Times New Roman" pitchFamily="18" charset="0"/>
              </a:rPr>
              <a:t>mutant</a:t>
            </a:r>
          </a:p>
        </p:txBody>
      </p:sp>
      <p:sp>
        <p:nvSpPr>
          <p:cNvPr id="90172" name="Text Box 61"/>
          <p:cNvSpPr txBox="1">
            <a:spLocks noChangeArrowheads="1"/>
          </p:cNvSpPr>
          <p:nvPr/>
        </p:nvSpPr>
        <p:spPr bwMode="auto">
          <a:xfrm>
            <a:off x="1120775" y="3703638"/>
            <a:ext cx="1284288" cy="396875"/>
          </a:xfrm>
          <a:prstGeom prst="rect">
            <a:avLst/>
          </a:prstGeom>
          <a:noFill/>
          <a:ln w="12700">
            <a:noFill/>
            <a:miter lim="800000"/>
            <a:headEnd/>
            <a:tailEnd/>
          </a:ln>
        </p:spPr>
        <p:txBody>
          <a:bodyPr wrap="none">
            <a:spAutoFit/>
          </a:bodyPr>
          <a:lstStyle/>
          <a:p>
            <a:pPr defTabSz="762000" eaLnBrk="0" hangingPunct="0"/>
            <a:r>
              <a:rPr lang="en-US" sz="2000" b="1">
                <a:solidFill>
                  <a:schemeClr val="bg1"/>
                </a:solidFill>
                <a:latin typeface="Times New Roman" pitchFamily="18" charset="0"/>
              </a:rPr>
              <a:t>GP ORF -</a:t>
            </a:r>
          </a:p>
        </p:txBody>
      </p:sp>
      <p:sp>
        <p:nvSpPr>
          <p:cNvPr id="90173" name="Text Box 62"/>
          <p:cNvSpPr txBox="1">
            <a:spLocks noChangeArrowheads="1"/>
          </p:cNvSpPr>
          <p:nvPr/>
        </p:nvSpPr>
        <p:spPr bwMode="auto">
          <a:xfrm>
            <a:off x="854075" y="352425"/>
            <a:ext cx="7151688" cy="519113"/>
          </a:xfrm>
          <a:prstGeom prst="rect">
            <a:avLst/>
          </a:prstGeom>
          <a:noFill/>
          <a:ln w="9525">
            <a:noFill/>
            <a:miter lim="800000"/>
            <a:headEnd/>
            <a:tailEnd/>
          </a:ln>
        </p:spPr>
        <p:txBody>
          <a:bodyPr wrap="none">
            <a:spAutoFit/>
          </a:bodyPr>
          <a:lstStyle/>
          <a:p>
            <a:pPr algn="ctr" eaLnBrk="0" hangingPunct="0"/>
            <a:r>
              <a:rPr lang="fr-FR" sz="2800" b="1">
                <a:solidFill>
                  <a:srgbClr val="FFFF00"/>
                </a:solidFill>
                <a:latin typeface="Times New Roman" pitchFamily="18" charset="0"/>
              </a:rPr>
              <a:t>R</a:t>
            </a:r>
            <a:r>
              <a:rPr lang="en-US" sz="2800" b="1">
                <a:solidFill>
                  <a:srgbClr val="FFFF00"/>
                </a:solidFill>
                <a:latin typeface="Times New Roman" pitchFamily="18" charset="0"/>
              </a:rPr>
              <a:t>ecombinant Ebola virus variant</a:t>
            </a:r>
            <a:r>
              <a:rPr lang="fr-FR" sz="2800" b="1">
                <a:solidFill>
                  <a:srgbClr val="FFFF00"/>
                </a:solidFill>
                <a:latin typeface="Times New Roman" pitchFamily="18" charset="0"/>
              </a:rPr>
              <a:t> (No editing)</a:t>
            </a:r>
            <a:endParaRPr lang="en-US" sz="2800" b="1">
              <a:solidFill>
                <a:srgbClr val="FFFF00"/>
              </a:solidFill>
              <a:latin typeface="Times New Roman" pitchFamily="18" charset="0"/>
            </a:endParaRPr>
          </a:p>
        </p:txBody>
      </p:sp>
      <p:sp>
        <p:nvSpPr>
          <p:cNvPr id="316479" name="Rectangle 63"/>
          <p:cNvSpPr>
            <a:spLocks noChangeArrowheads="1"/>
          </p:cNvSpPr>
          <p:nvPr/>
        </p:nvSpPr>
        <p:spPr bwMode="auto">
          <a:xfrm>
            <a:off x="3956050" y="2268538"/>
            <a:ext cx="7699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80" name="Text Box 64"/>
          <p:cNvSpPr txBox="1">
            <a:spLocks noChangeArrowheads="1"/>
          </p:cNvSpPr>
          <p:nvPr/>
        </p:nvSpPr>
        <p:spPr bwMode="auto">
          <a:xfrm>
            <a:off x="4108450" y="2533650"/>
            <a:ext cx="430213"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90176" name="Line 65"/>
          <p:cNvSpPr>
            <a:spLocks noChangeShapeType="1"/>
          </p:cNvSpPr>
          <p:nvPr/>
        </p:nvSpPr>
        <p:spPr bwMode="auto">
          <a:xfrm flipH="1">
            <a:off x="3444875" y="2066925"/>
            <a:ext cx="400050" cy="158750"/>
          </a:xfrm>
          <a:prstGeom prst="line">
            <a:avLst/>
          </a:prstGeom>
          <a:noFill/>
          <a:ln w="9525">
            <a:solidFill>
              <a:schemeClr val="bg1"/>
            </a:solidFill>
            <a:round/>
            <a:headEnd/>
            <a:tailEnd type="triangle" w="med" len="med"/>
          </a:ln>
        </p:spPr>
        <p:txBody>
          <a:bodyPr/>
          <a:lstStyle/>
          <a:p>
            <a:endParaRPr lang="fr-FR"/>
          </a:p>
        </p:txBody>
      </p:sp>
      <p:sp>
        <p:nvSpPr>
          <p:cNvPr id="90177" name="Line 66"/>
          <p:cNvSpPr>
            <a:spLocks noChangeShapeType="1"/>
          </p:cNvSpPr>
          <p:nvPr/>
        </p:nvSpPr>
        <p:spPr bwMode="auto">
          <a:xfrm>
            <a:off x="3844925" y="2066925"/>
            <a:ext cx="400050" cy="158750"/>
          </a:xfrm>
          <a:prstGeom prst="line">
            <a:avLst/>
          </a:prstGeom>
          <a:noFill/>
          <a:ln w="9525">
            <a:solidFill>
              <a:schemeClr val="bg1"/>
            </a:solidFill>
            <a:round/>
            <a:headEnd/>
            <a:tailEnd type="triangle" w="med" len="med"/>
          </a:ln>
        </p:spPr>
        <p:txBody>
          <a:bodyPr/>
          <a:lstStyle/>
          <a:p>
            <a:endParaRPr lang="fr-FR"/>
          </a:p>
        </p:txBody>
      </p:sp>
      <p:sp>
        <p:nvSpPr>
          <p:cNvPr id="316483" name="Rectangle 67"/>
          <p:cNvSpPr>
            <a:spLocks noChangeArrowheads="1"/>
          </p:cNvSpPr>
          <p:nvPr/>
        </p:nvSpPr>
        <p:spPr bwMode="auto">
          <a:xfrm>
            <a:off x="3603625" y="5986463"/>
            <a:ext cx="769938"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84" name="Text Box 68"/>
          <p:cNvSpPr txBox="1">
            <a:spLocks noChangeArrowheads="1"/>
          </p:cNvSpPr>
          <p:nvPr/>
        </p:nvSpPr>
        <p:spPr bwMode="auto">
          <a:xfrm>
            <a:off x="3802063" y="6203950"/>
            <a:ext cx="43021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GP</a:t>
            </a:r>
          </a:p>
        </p:txBody>
      </p:sp>
      <p:sp>
        <p:nvSpPr>
          <p:cNvPr id="90180" name="Line 69"/>
          <p:cNvSpPr>
            <a:spLocks noChangeShapeType="1"/>
          </p:cNvSpPr>
          <p:nvPr/>
        </p:nvSpPr>
        <p:spPr bwMode="auto">
          <a:xfrm>
            <a:off x="4008438" y="5586413"/>
            <a:ext cx="0" cy="339725"/>
          </a:xfrm>
          <a:prstGeom prst="line">
            <a:avLst/>
          </a:prstGeom>
          <a:noFill/>
          <a:ln w="9525">
            <a:solidFill>
              <a:schemeClr val="bg1"/>
            </a:solidFill>
            <a:round/>
            <a:headEnd/>
            <a:tailEnd type="triangle" w="med" len="med"/>
          </a:ln>
        </p:spPr>
        <p:txBody>
          <a:bodyPr/>
          <a:lstStyle/>
          <a:p>
            <a:endParaRPr lang="fr-FR"/>
          </a:p>
        </p:txBody>
      </p:sp>
      <p:sp>
        <p:nvSpPr>
          <p:cNvPr id="316486" name="Rectangle 70"/>
          <p:cNvSpPr>
            <a:spLocks noChangeArrowheads="1"/>
          </p:cNvSpPr>
          <p:nvPr/>
        </p:nvSpPr>
        <p:spPr bwMode="auto">
          <a:xfrm>
            <a:off x="4522788" y="5976938"/>
            <a:ext cx="460375" cy="241300"/>
          </a:xfrm>
          <a:prstGeom prst="rect">
            <a:avLst/>
          </a:prstGeom>
          <a:gradFill rotWithShape="0">
            <a:gsLst>
              <a:gs pos="0">
                <a:schemeClr val="accent1">
                  <a:gamma/>
                  <a:shade val="4314"/>
                  <a:invGamma/>
                </a:schemeClr>
              </a:gs>
              <a:gs pos="50000">
                <a:schemeClr val="accent1"/>
              </a:gs>
              <a:gs pos="100000">
                <a:schemeClr val="accent1">
                  <a:gamma/>
                  <a:shade val="4314"/>
                  <a:invGamma/>
                </a:schemeClr>
              </a:gs>
            </a:gsLst>
            <a:lin ang="5400000" scaled="1"/>
          </a:gradFill>
          <a:ln w="9525">
            <a:solidFill>
              <a:schemeClr val="bg1"/>
            </a:solidFill>
            <a:miter lim="800000"/>
            <a:headEnd/>
            <a:tailEnd/>
          </a:ln>
          <a:effectLst/>
        </p:spPr>
        <p:txBody>
          <a:bodyPr wrap="none" anchor="ctr"/>
          <a:lstStyle/>
          <a:p>
            <a:pPr>
              <a:defRPr/>
            </a:pPr>
            <a:endParaRPr lang="en-US">
              <a:latin typeface="Arial" charset="0"/>
            </a:endParaRPr>
          </a:p>
        </p:txBody>
      </p:sp>
      <p:sp>
        <p:nvSpPr>
          <p:cNvPr id="316487" name="Text Box 71"/>
          <p:cNvSpPr txBox="1">
            <a:spLocks noChangeArrowheads="1"/>
          </p:cNvSpPr>
          <p:nvPr/>
        </p:nvSpPr>
        <p:spPr bwMode="auto">
          <a:xfrm>
            <a:off x="4545013" y="6203950"/>
            <a:ext cx="500062" cy="304800"/>
          </a:xfrm>
          <a:prstGeom prst="rect">
            <a:avLst/>
          </a:prstGeom>
          <a:noFill/>
          <a:ln w="9525">
            <a:noFill/>
            <a:miter lim="800000"/>
            <a:headEnd/>
            <a:tailEnd/>
          </a:ln>
          <a:effectLst/>
        </p:spPr>
        <p:txBody>
          <a:bodyPr wrap="none">
            <a:spAutoFit/>
          </a:bodyPr>
          <a:lstStyle/>
          <a:p>
            <a:pPr eaLnBrk="0" hangingPunct="0">
              <a:defRPr/>
            </a:pPr>
            <a:r>
              <a:rPr lang="en-US" sz="1400" b="1">
                <a:solidFill>
                  <a:schemeClr val="bg1"/>
                </a:solidFill>
                <a:effectLst>
                  <a:outerShdw blurRad="38100" dist="38100" dir="2700000" algn="tl">
                    <a:srgbClr val="000000"/>
                  </a:outerShdw>
                </a:effectLst>
                <a:latin typeface="Times New Roman" pitchFamily="18" charset="0"/>
              </a:rPr>
              <a:t>sGP</a:t>
            </a:r>
          </a:p>
        </p:txBody>
      </p:sp>
      <p:grpSp>
        <p:nvGrpSpPr>
          <p:cNvPr id="90183" name="Group 72"/>
          <p:cNvGrpSpPr>
            <a:grpSpLocks/>
          </p:cNvGrpSpPr>
          <p:nvPr/>
        </p:nvGrpSpPr>
        <p:grpSpPr bwMode="auto">
          <a:xfrm>
            <a:off x="4402138" y="5843588"/>
            <a:ext cx="711200" cy="520700"/>
            <a:chOff x="2920" y="3405"/>
            <a:chExt cx="504" cy="328"/>
          </a:xfrm>
        </p:grpSpPr>
        <p:sp>
          <p:nvSpPr>
            <p:cNvPr id="90199" name="Line 73"/>
            <p:cNvSpPr>
              <a:spLocks noChangeShapeType="1"/>
            </p:cNvSpPr>
            <p:nvPr/>
          </p:nvSpPr>
          <p:spPr bwMode="auto">
            <a:xfrm>
              <a:off x="2920" y="3405"/>
              <a:ext cx="504" cy="328"/>
            </a:xfrm>
            <a:prstGeom prst="line">
              <a:avLst/>
            </a:prstGeom>
            <a:noFill/>
            <a:ln w="38100">
              <a:solidFill>
                <a:schemeClr val="tx1"/>
              </a:solidFill>
              <a:round/>
              <a:headEnd/>
              <a:tailEnd/>
            </a:ln>
          </p:spPr>
          <p:txBody>
            <a:bodyPr/>
            <a:lstStyle/>
            <a:p>
              <a:endParaRPr lang="fr-FR"/>
            </a:p>
          </p:txBody>
        </p:sp>
        <p:sp>
          <p:nvSpPr>
            <p:cNvPr id="90200" name="Line 74"/>
            <p:cNvSpPr>
              <a:spLocks noChangeShapeType="1"/>
            </p:cNvSpPr>
            <p:nvPr/>
          </p:nvSpPr>
          <p:spPr bwMode="auto">
            <a:xfrm flipH="1">
              <a:off x="2920" y="3405"/>
              <a:ext cx="504" cy="328"/>
            </a:xfrm>
            <a:prstGeom prst="line">
              <a:avLst/>
            </a:prstGeom>
            <a:noFill/>
            <a:ln w="38100">
              <a:solidFill>
                <a:schemeClr val="tx1"/>
              </a:solidFill>
              <a:round/>
              <a:headEnd/>
              <a:tailEnd/>
            </a:ln>
          </p:spPr>
          <p:txBody>
            <a:bodyPr/>
            <a:lstStyle/>
            <a:p>
              <a:endParaRPr lang="fr-FR"/>
            </a:p>
          </p:txBody>
        </p:sp>
      </p:grpSp>
      <p:sp>
        <p:nvSpPr>
          <p:cNvPr id="90184" name="Text Box 75"/>
          <p:cNvSpPr txBox="1">
            <a:spLocks noChangeArrowheads="1"/>
          </p:cNvSpPr>
          <p:nvPr/>
        </p:nvSpPr>
        <p:spPr bwMode="auto">
          <a:xfrm>
            <a:off x="5148263" y="2708275"/>
            <a:ext cx="512762" cy="396875"/>
          </a:xfrm>
          <a:prstGeom prst="rect">
            <a:avLst/>
          </a:prstGeom>
          <a:noFill/>
          <a:ln w="12700">
            <a:noFill/>
            <a:miter lim="800000"/>
            <a:headEnd/>
            <a:tailEnd/>
          </a:ln>
        </p:spPr>
        <p:txBody>
          <a:bodyPr wrap="none">
            <a:spAutoFit/>
          </a:bodyPr>
          <a:lstStyle/>
          <a:p>
            <a:pPr defTabSz="762000" eaLnBrk="0" hangingPunct="0"/>
            <a:r>
              <a:rPr lang="en-US" sz="2000" b="1">
                <a:solidFill>
                  <a:srgbClr val="FF0000"/>
                </a:solidFill>
                <a:latin typeface="Times New Roman" pitchFamily="18" charset="0"/>
              </a:rPr>
              <a:t>+A</a:t>
            </a:r>
          </a:p>
        </p:txBody>
      </p:sp>
      <p:cxnSp>
        <p:nvCxnSpPr>
          <p:cNvPr id="90185" name="AutoShape 76"/>
          <p:cNvCxnSpPr>
            <a:cxnSpLocks noChangeShapeType="1"/>
          </p:cNvCxnSpPr>
          <p:nvPr/>
        </p:nvCxnSpPr>
        <p:spPr bwMode="auto">
          <a:xfrm rot="16200000" flipH="1">
            <a:off x="5418932" y="3169444"/>
            <a:ext cx="341312" cy="69850"/>
          </a:xfrm>
          <a:prstGeom prst="curvedConnector3">
            <a:avLst>
              <a:gd name="adj1" fmla="val 49769"/>
            </a:avLst>
          </a:prstGeom>
          <a:noFill/>
          <a:ln w="12700">
            <a:solidFill>
              <a:schemeClr val="bg1"/>
            </a:solidFill>
            <a:round/>
            <a:headEnd/>
            <a:tailEnd type="triangle" w="med" len="med"/>
          </a:ln>
        </p:spPr>
      </p:cxnSp>
      <p:sp>
        <p:nvSpPr>
          <p:cNvPr id="90186" name="Text Box 77"/>
          <p:cNvSpPr txBox="1">
            <a:spLocks noChangeArrowheads="1"/>
          </p:cNvSpPr>
          <p:nvPr/>
        </p:nvSpPr>
        <p:spPr bwMode="auto">
          <a:xfrm>
            <a:off x="2030413" y="2808288"/>
            <a:ext cx="3155950" cy="366712"/>
          </a:xfrm>
          <a:prstGeom prst="rect">
            <a:avLst/>
          </a:prstGeom>
          <a:noFill/>
          <a:ln w="12700">
            <a:noFill/>
            <a:miter lim="800000"/>
            <a:headEnd/>
            <a:tailEnd/>
          </a:ln>
        </p:spPr>
        <p:txBody>
          <a:bodyPr wrap="none">
            <a:spAutoFit/>
          </a:bodyPr>
          <a:lstStyle/>
          <a:p>
            <a:pPr defTabSz="762000" eaLnBrk="0" hangingPunct="0"/>
            <a:r>
              <a:rPr lang="en-US" b="1">
                <a:solidFill>
                  <a:schemeClr val="bg1"/>
                </a:solidFill>
                <a:latin typeface="Times New Roman" pitchFamily="18" charset="0"/>
              </a:rPr>
              <a:t>(Transcriptional RNA editing)</a:t>
            </a:r>
          </a:p>
        </p:txBody>
      </p:sp>
      <p:grpSp>
        <p:nvGrpSpPr>
          <p:cNvPr id="90187" name="Group 78"/>
          <p:cNvGrpSpPr>
            <a:grpSpLocks/>
          </p:cNvGrpSpPr>
          <p:nvPr/>
        </p:nvGrpSpPr>
        <p:grpSpPr bwMode="auto">
          <a:xfrm>
            <a:off x="7156450" y="1892300"/>
            <a:ext cx="1493838" cy="2847975"/>
            <a:chOff x="488" y="1912"/>
            <a:chExt cx="1058" cy="1794"/>
          </a:xfrm>
        </p:grpSpPr>
        <p:sp>
          <p:nvSpPr>
            <p:cNvPr id="90188" name="Line 79"/>
            <p:cNvSpPr>
              <a:spLocks noChangeShapeType="1"/>
            </p:cNvSpPr>
            <p:nvPr/>
          </p:nvSpPr>
          <p:spPr bwMode="auto">
            <a:xfrm flipH="1">
              <a:off x="810" y="2972"/>
              <a:ext cx="75" cy="0"/>
            </a:xfrm>
            <a:prstGeom prst="line">
              <a:avLst/>
            </a:prstGeom>
            <a:noFill/>
            <a:ln w="9525">
              <a:solidFill>
                <a:schemeClr val="bg1"/>
              </a:solidFill>
              <a:round/>
              <a:headEnd/>
              <a:tailEnd/>
            </a:ln>
          </p:spPr>
          <p:txBody>
            <a:bodyPr wrap="none" anchor="ctr"/>
            <a:lstStyle/>
            <a:p>
              <a:endParaRPr lang="fr-FR"/>
            </a:p>
          </p:txBody>
        </p:sp>
        <p:sp>
          <p:nvSpPr>
            <p:cNvPr id="90189" name="Text Box 80"/>
            <p:cNvSpPr txBox="1">
              <a:spLocks noChangeArrowheads="1"/>
            </p:cNvSpPr>
            <p:nvPr/>
          </p:nvSpPr>
          <p:spPr bwMode="auto">
            <a:xfrm>
              <a:off x="508" y="2879"/>
              <a:ext cx="317"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GP</a:t>
              </a:r>
              <a:r>
                <a:rPr lang="en-US" sz="1200" b="1" baseline="-25000">
                  <a:solidFill>
                    <a:schemeClr val="bg1"/>
                  </a:solidFill>
                  <a:latin typeface="Times New Roman" pitchFamily="18" charset="0"/>
                </a:rPr>
                <a:t>1</a:t>
              </a:r>
              <a:endParaRPr lang="en-US" sz="1200" b="1">
                <a:solidFill>
                  <a:schemeClr val="bg1"/>
                </a:solidFill>
                <a:latin typeface="Times New Roman" pitchFamily="18" charset="0"/>
              </a:endParaRPr>
            </a:p>
          </p:txBody>
        </p:sp>
        <p:sp>
          <p:nvSpPr>
            <p:cNvPr id="90190" name="Line 81"/>
            <p:cNvSpPr>
              <a:spLocks noChangeShapeType="1"/>
            </p:cNvSpPr>
            <p:nvPr/>
          </p:nvSpPr>
          <p:spPr bwMode="auto">
            <a:xfrm flipH="1">
              <a:off x="790" y="3480"/>
              <a:ext cx="75" cy="0"/>
            </a:xfrm>
            <a:prstGeom prst="line">
              <a:avLst/>
            </a:prstGeom>
            <a:noFill/>
            <a:ln w="9525">
              <a:solidFill>
                <a:schemeClr val="bg1"/>
              </a:solidFill>
              <a:round/>
              <a:headEnd/>
              <a:tailEnd/>
            </a:ln>
          </p:spPr>
          <p:txBody>
            <a:bodyPr wrap="none" anchor="ctr"/>
            <a:lstStyle/>
            <a:p>
              <a:endParaRPr lang="fr-FR"/>
            </a:p>
          </p:txBody>
        </p:sp>
        <p:sp>
          <p:nvSpPr>
            <p:cNvPr id="90191" name="Text Box 82"/>
            <p:cNvSpPr txBox="1">
              <a:spLocks noChangeArrowheads="1"/>
            </p:cNvSpPr>
            <p:nvPr/>
          </p:nvSpPr>
          <p:spPr bwMode="auto">
            <a:xfrm>
              <a:off x="488" y="3387"/>
              <a:ext cx="323"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sGP</a:t>
              </a:r>
            </a:p>
          </p:txBody>
        </p:sp>
        <p:sp>
          <p:nvSpPr>
            <p:cNvPr id="90192" name="Text Box 83"/>
            <p:cNvSpPr txBox="1">
              <a:spLocks noChangeArrowheads="1"/>
            </p:cNvSpPr>
            <p:nvPr/>
          </p:nvSpPr>
          <p:spPr bwMode="auto">
            <a:xfrm rot="-5400000">
              <a:off x="841" y="2171"/>
              <a:ext cx="756" cy="238"/>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recEBOVe</a:t>
              </a:r>
              <a:r>
                <a:rPr lang="en-US" sz="1600" b="1" baseline="30000">
                  <a:solidFill>
                    <a:schemeClr val="bg1"/>
                  </a:solidFill>
                  <a:latin typeface="Times New Roman" pitchFamily="18" charset="0"/>
                </a:rPr>
                <a:t>+</a:t>
              </a:r>
              <a:endParaRPr lang="en-US" sz="1600" b="1">
                <a:solidFill>
                  <a:schemeClr val="bg1"/>
                </a:solidFill>
                <a:latin typeface="Times New Roman" pitchFamily="18" charset="0"/>
              </a:endParaRPr>
            </a:p>
          </p:txBody>
        </p:sp>
        <p:sp>
          <p:nvSpPr>
            <p:cNvPr id="90193" name="Text Box 84"/>
            <p:cNvSpPr txBox="1">
              <a:spLocks noChangeArrowheads="1"/>
            </p:cNvSpPr>
            <p:nvPr/>
          </p:nvSpPr>
          <p:spPr bwMode="auto">
            <a:xfrm rot="-5400000">
              <a:off x="1059" y="2182"/>
              <a:ext cx="735" cy="238"/>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recEBOVe</a:t>
              </a:r>
              <a:r>
                <a:rPr lang="en-US" sz="1600" b="1" baseline="30000">
                  <a:solidFill>
                    <a:schemeClr val="bg1"/>
                  </a:solidFill>
                  <a:latin typeface="Times New Roman" pitchFamily="18" charset="0"/>
                </a:rPr>
                <a:t>-</a:t>
              </a:r>
              <a:endParaRPr lang="en-US" sz="1600" b="1">
                <a:solidFill>
                  <a:schemeClr val="bg1"/>
                </a:solidFill>
                <a:latin typeface="Times New Roman" pitchFamily="18" charset="0"/>
              </a:endParaRPr>
            </a:p>
          </p:txBody>
        </p:sp>
        <p:sp>
          <p:nvSpPr>
            <p:cNvPr id="90194" name="Text Box 85"/>
            <p:cNvSpPr txBox="1">
              <a:spLocks noChangeArrowheads="1"/>
            </p:cNvSpPr>
            <p:nvPr/>
          </p:nvSpPr>
          <p:spPr bwMode="auto">
            <a:xfrm rot="-5400000">
              <a:off x="804" y="2336"/>
              <a:ext cx="429" cy="238"/>
            </a:xfrm>
            <a:prstGeom prst="rect">
              <a:avLst/>
            </a:prstGeom>
            <a:noFill/>
            <a:ln w="9525">
              <a:noFill/>
              <a:miter lim="800000"/>
              <a:headEnd/>
              <a:tailEnd/>
            </a:ln>
          </p:spPr>
          <p:txBody>
            <a:bodyPr wrap="none">
              <a:spAutoFit/>
            </a:bodyPr>
            <a:lstStyle/>
            <a:p>
              <a:pPr eaLnBrk="0" hangingPunct="0"/>
              <a:r>
                <a:rPr lang="en-US" sz="1600" b="1">
                  <a:solidFill>
                    <a:schemeClr val="bg1"/>
                  </a:solidFill>
                  <a:latin typeface="Times New Roman" pitchFamily="18" charset="0"/>
                </a:rPr>
                <a:t>Mock</a:t>
              </a:r>
            </a:p>
          </p:txBody>
        </p:sp>
        <p:pic>
          <p:nvPicPr>
            <p:cNvPr id="90195" name="Picture 86" descr="40-NO gel mac"/>
            <p:cNvPicPr>
              <a:picLocks noChangeAspect="1" noChangeArrowheads="1"/>
            </p:cNvPicPr>
            <p:nvPr/>
          </p:nvPicPr>
          <p:blipFill>
            <a:blip r:embed="rId3">
              <a:lum contrast="6000"/>
            </a:blip>
            <a:srcRect/>
            <a:stretch>
              <a:fillRect/>
            </a:stretch>
          </p:blipFill>
          <p:spPr bwMode="auto">
            <a:xfrm>
              <a:off x="913" y="2810"/>
              <a:ext cx="631" cy="896"/>
            </a:xfrm>
            <a:prstGeom prst="rect">
              <a:avLst/>
            </a:prstGeom>
            <a:noFill/>
            <a:ln w="9525">
              <a:solidFill>
                <a:schemeClr val="tx1"/>
              </a:solidFill>
              <a:miter lim="800000"/>
              <a:headEnd/>
              <a:tailEnd/>
            </a:ln>
          </p:spPr>
        </p:pic>
        <p:sp>
          <p:nvSpPr>
            <p:cNvPr id="90196" name="Text Box 87"/>
            <p:cNvSpPr txBox="1">
              <a:spLocks noChangeAspect="1" noChangeArrowheads="1"/>
            </p:cNvSpPr>
            <p:nvPr/>
          </p:nvSpPr>
          <p:spPr bwMode="auto">
            <a:xfrm>
              <a:off x="1122" y="2625"/>
              <a:ext cx="203" cy="212"/>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2</a:t>
              </a:r>
            </a:p>
          </p:txBody>
        </p:sp>
        <p:sp>
          <p:nvSpPr>
            <p:cNvPr id="90197" name="Text Box 88"/>
            <p:cNvSpPr txBox="1">
              <a:spLocks noChangeAspect="1" noChangeArrowheads="1"/>
            </p:cNvSpPr>
            <p:nvPr/>
          </p:nvSpPr>
          <p:spPr bwMode="auto">
            <a:xfrm>
              <a:off x="1330" y="2625"/>
              <a:ext cx="203" cy="212"/>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3</a:t>
              </a:r>
            </a:p>
          </p:txBody>
        </p:sp>
        <p:sp>
          <p:nvSpPr>
            <p:cNvPr id="90198" name="Text Box 89"/>
            <p:cNvSpPr txBox="1">
              <a:spLocks noChangeAspect="1" noChangeArrowheads="1"/>
            </p:cNvSpPr>
            <p:nvPr/>
          </p:nvSpPr>
          <p:spPr bwMode="auto">
            <a:xfrm>
              <a:off x="922" y="2625"/>
              <a:ext cx="203" cy="212"/>
            </a:xfrm>
            <a:prstGeom prst="rect">
              <a:avLst/>
            </a:prstGeom>
            <a:noFill/>
            <a:ln w="9525">
              <a:noFill/>
              <a:miter lim="800000"/>
              <a:headEnd/>
              <a:tailEnd/>
            </a:ln>
          </p:spPr>
          <p:txBody>
            <a:bodyPr wrap="none">
              <a:spAutoFit/>
            </a:bodyPr>
            <a:lstStyle/>
            <a:p>
              <a:pPr algn="ctr" eaLnBrk="0" hangingPunct="0"/>
              <a:r>
                <a:rPr lang="en-US" sz="1600" b="1">
                  <a:solidFill>
                    <a:schemeClr val="bg1"/>
                  </a:solidFill>
                  <a:latin typeface="Times New Roman" pitchFamily="18" charset="0"/>
                </a:rPr>
                <a:t>1</a:t>
              </a:r>
            </a:p>
          </p:txBody>
        </p:sp>
      </p:grpSp>
    </p:spTree>
  </p:cSld>
  <p:clrMapOvr>
    <a:masterClrMapping/>
  </p:clrMapOvr>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91138" name="Group 2"/>
          <p:cNvGrpSpPr>
            <a:grpSpLocks/>
          </p:cNvGrpSpPr>
          <p:nvPr/>
        </p:nvGrpSpPr>
        <p:grpSpPr bwMode="auto">
          <a:xfrm>
            <a:off x="847725" y="746125"/>
            <a:ext cx="7740650" cy="4935538"/>
            <a:chOff x="400" y="462"/>
            <a:chExt cx="5485" cy="3109"/>
          </a:xfrm>
        </p:grpSpPr>
        <p:pic>
          <p:nvPicPr>
            <p:cNvPr id="91139" name="Picture 3" descr="40-4DAY4"/>
            <p:cNvPicPr>
              <a:picLocks noChangeAspect="1" noChangeArrowheads="1"/>
            </p:cNvPicPr>
            <p:nvPr/>
          </p:nvPicPr>
          <p:blipFill>
            <a:blip r:embed="rId3"/>
            <a:srcRect/>
            <a:stretch>
              <a:fillRect/>
            </a:stretch>
          </p:blipFill>
          <p:spPr bwMode="auto">
            <a:xfrm>
              <a:off x="2031" y="2177"/>
              <a:ext cx="886" cy="675"/>
            </a:xfrm>
            <a:prstGeom prst="rect">
              <a:avLst/>
            </a:prstGeom>
            <a:noFill/>
            <a:ln w="9525">
              <a:solidFill>
                <a:schemeClr val="bg1"/>
              </a:solidFill>
              <a:miter lim="800000"/>
              <a:headEnd/>
              <a:tailEnd/>
            </a:ln>
          </p:spPr>
        </p:pic>
        <p:pic>
          <p:nvPicPr>
            <p:cNvPr id="91140" name="Picture 4" descr="K-4DAY4"/>
            <p:cNvPicPr>
              <a:picLocks noChangeAspect="1" noChangeArrowheads="1"/>
            </p:cNvPicPr>
            <p:nvPr/>
          </p:nvPicPr>
          <p:blipFill>
            <a:blip r:embed="rId4"/>
            <a:srcRect/>
            <a:stretch>
              <a:fillRect/>
            </a:stretch>
          </p:blipFill>
          <p:spPr bwMode="auto">
            <a:xfrm>
              <a:off x="2031" y="1459"/>
              <a:ext cx="886" cy="675"/>
            </a:xfrm>
            <a:prstGeom prst="rect">
              <a:avLst/>
            </a:prstGeom>
            <a:noFill/>
            <a:ln w="9525">
              <a:solidFill>
                <a:schemeClr val="bg1"/>
              </a:solidFill>
              <a:miter lim="800000"/>
              <a:headEnd/>
              <a:tailEnd/>
            </a:ln>
          </p:spPr>
        </p:pic>
        <p:pic>
          <p:nvPicPr>
            <p:cNvPr id="91141" name="Picture 5" descr="NO-4DAY4"/>
            <p:cNvPicPr>
              <a:picLocks noChangeAspect="1" noChangeArrowheads="1"/>
            </p:cNvPicPr>
            <p:nvPr/>
          </p:nvPicPr>
          <p:blipFill>
            <a:blip r:embed="rId5"/>
            <a:srcRect/>
            <a:stretch>
              <a:fillRect/>
            </a:stretch>
          </p:blipFill>
          <p:spPr bwMode="auto">
            <a:xfrm>
              <a:off x="2028" y="2895"/>
              <a:ext cx="886" cy="675"/>
            </a:xfrm>
            <a:prstGeom prst="rect">
              <a:avLst/>
            </a:prstGeom>
            <a:noFill/>
            <a:ln w="9525">
              <a:solidFill>
                <a:schemeClr val="bg1"/>
              </a:solidFill>
              <a:miter lim="800000"/>
              <a:headEnd/>
              <a:tailEnd/>
            </a:ln>
          </p:spPr>
        </p:pic>
        <p:pic>
          <p:nvPicPr>
            <p:cNvPr id="91142" name="Picture 6" descr="40-6DAY"/>
            <p:cNvPicPr>
              <a:picLocks noChangeAspect="1" noChangeArrowheads="1"/>
            </p:cNvPicPr>
            <p:nvPr/>
          </p:nvPicPr>
          <p:blipFill>
            <a:blip r:embed="rId6"/>
            <a:srcRect/>
            <a:stretch>
              <a:fillRect/>
            </a:stretch>
          </p:blipFill>
          <p:spPr bwMode="auto">
            <a:xfrm>
              <a:off x="2959" y="2177"/>
              <a:ext cx="886" cy="675"/>
            </a:xfrm>
            <a:prstGeom prst="rect">
              <a:avLst/>
            </a:prstGeom>
            <a:noFill/>
            <a:ln w="9525">
              <a:solidFill>
                <a:schemeClr val="bg1"/>
              </a:solidFill>
              <a:miter lim="800000"/>
              <a:headEnd/>
              <a:tailEnd/>
            </a:ln>
          </p:spPr>
        </p:pic>
        <p:pic>
          <p:nvPicPr>
            <p:cNvPr id="91143" name="Picture 7" descr="K-6DAY"/>
            <p:cNvPicPr>
              <a:picLocks noChangeAspect="1" noChangeArrowheads="1"/>
            </p:cNvPicPr>
            <p:nvPr/>
          </p:nvPicPr>
          <p:blipFill>
            <a:blip r:embed="rId7"/>
            <a:srcRect/>
            <a:stretch>
              <a:fillRect/>
            </a:stretch>
          </p:blipFill>
          <p:spPr bwMode="auto">
            <a:xfrm>
              <a:off x="2959" y="1459"/>
              <a:ext cx="886" cy="675"/>
            </a:xfrm>
            <a:prstGeom prst="rect">
              <a:avLst/>
            </a:prstGeom>
            <a:noFill/>
            <a:ln w="9525">
              <a:solidFill>
                <a:schemeClr val="bg1"/>
              </a:solidFill>
              <a:miter lim="800000"/>
              <a:headEnd/>
              <a:tailEnd/>
            </a:ln>
          </p:spPr>
        </p:pic>
        <p:pic>
          <p:nvPicPr>
            <p:cNvPr id="91144" name="Picture 8" descr="NO-6DAY"/>
            <p:cNvPicPr>
              <a:picLocks noChangeAspect="1" noChangeArrowheads="1"/>
            </p:cNvPicPr>
            <p:nvPr/>
          </p:nvPicPr>
          <p:blipFill>
            <a:blip r:embed="rId8"/>
            <a:srcRect/>
            <a:stretch>
              <a:fillRect/>
            </a:stretch>
          </p:blipFill>
          <p:spPr bwMode="auto">
            <a:xfrm>
              <a:off x="2957" y="2895"/>
              <a:ext cx="886" cy="675"/>
            </a:xfrm>
            <a:prstGeom prst="rect">
              <a:avLst/>
            </a:prstGeom>
            <a:noFill/>
            <a:ln w="9525">
              <a:solidFill>
                <a:schemeClr val="bg1"/>
              </a:solidFill>
              <a:miter lim="800000"/>
              <a:headEnd/>
              <a:tailEnd/>
            </a:ln>
          </p:spPr>
        </p:pic>
        <p:sp>
          <p:nvSpPr>
            <p:cNvPr id="91145" name="Text Box 9"/>
            <p:cNvSpPr txBox="1">
              <a:spLocks noChangeArrowheads="1"/>
            </p:cNvSpPr>
            <p:nvPr/>
          </p:nvSpPr>
          <p:spPr bwMode="auto">
            <a:xfrm>
              <a:off x="2322" y="1245"/>
              <a:ext cx="350"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4days</a:t>
              </a:r>
            </a:p>
          </p:txBody>
        </p:sp>
        <p:sp>
          <p:nvSpPr>
            <p:cNvPr id="91146" name="Text Box 10"/>
            <p:cNvSpPr txBox="1">
              <a:spLocks noChangeArrowheads="1"/>
            </p:cNvSpPr>
            <p:nvPr/>
          </p:nvSpPr>
          <p:spPr bwMode="auto">
            <a:xfrm>
              <a:off x="4116" y="1245"/>
              <a:ext cx="350"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7days</a:t>
              </a:r>
            </a:p>
          </p:txBody>
        </p:sp>
        <p:sp>
          <p:nvSpPr>
            <p:cNvPr id="91147" name="Text Box 11"/>
            <p:cNvSpPr txBox="1">
              <a:spLocks noChangeArrowheads="1"/>
            </p:cNvSpPr>
            <p:nvPr/>
          </p:nvSpPr>
          <p:spPr bwMode="auto">
            <a:xfrm>
              <a:off x="3196" y="1245"/>
              <a:ext cx="350"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6days</a:t>
              </a:r>
            </a:p>
          </p:txBody>
        </p:sp>
        <p:pic>
          <p:nvPicPr>
            <p:cNvPr id="91148" name="Picture 12" descr="NO-7DAY"/>
            <p:cNvPicPr>
              <a:picLocks noChangeAspect="1" noChangeArrowheads="1"/>
            </p:cNvPicPr>
            <p:nvPr/>
          </p:nvPicPr>
          <p:blipFill>
            <a:blip r:embed="rId9"/>
            <a:srcRect/>
            <a:stretch>
              <a:fillRect/>
            </a:stretch>
          </p:blipFill>
          <p:spPr bwMode="auto">
            <a:xfrm>
              <a:off x="3886" y="2895"/>
              <a:ext cx="886" cy="675"/>
            </a:xfrm>
            <a:prstGeom prst="rect">
              <a:avLst/>
            </a:prstGeom>
            <a:noFill/>
            <a:ln w="9525">
              <a:solidFill>
                <a:schemeClr val="bg1"/>
              </a:solidFill>
              <a:miter lim="800000"/>
              <a:headEnd/>
              <a:tailEnd/>
            </a:ln>
          </p:spPr>
        </p:pic>
        <p:pic>
          <p:nvPicPr>
            <p:cNvPr id="91149" name="Picture 13" descr="K-7DAY"/>
            <p:cNvPicPr>
              <a:picLocks noChangeAspect="1" noChangeArrowheads="1"/>
            </p:cNvPicPr>
            <p:nvPr/>
          </p:nvPicPr>
          <p:blipFill>
            <a:blip r:embed="rId10"/>
            <a:srcRect/>
            <a:stretch>
              <a:fillRect/>
            </a:stretch>
          </p:blipFill>
          <p:spPr bwMode="auto">
            <a:xfrm>
              <a:off x="3887" y="1459"/>
              <a:ext cx="886" cy="675"/>
            </a:xfrm>
            <a:prstGeom prst="rect">
              <a:avLst/>
            </a:prstGeom>
            <a:noFill/>
            <a:ln w="9525">
              <a:solidFill>
                <a:schemeClr val="bg1"/>
              </a:solidFill>
              <a:miter lim="800000"/>
              <a:headEnd/>
              <a:tailEnd/>
            </a:ln>
          </p:spPr>
        </p:pic>
        <p:pic>
          <p:nvPicPr>
            <p:cNvPr id="91150" name="Picture 14" descr="40-7DAY"/>
            <p:cNvPicPr>
              <a:picLocks noChangeAspect="1" noChangeArrowheads="1"/>
            </p:cNvPicPr>
            <p:nvPr/>
          </p:nvPicPr>
          <p:blipFill>
            <a:blip r:embed="rId11"/>
            <a:srcRect/>
            <a:stretch>
              <a:fillRect/>
            </a:stretch>
          </p:blipFill>
          <p:spPr bwMode="auto">
            <a:xfrm>
              <a:off x="3887" y="2177"/>
              <a:ext cx="886" cy="675"/>
            </a:xfrm>
            <a:prstGeom prst="rect">
              <a:avLst/>
            </a:prstGeom>
            <a:noFill/>
            <a:ln w="9525">
              <a:solidFill>
                <a:schemeClr val="bg1"/>
              </a:solidFill>
              <a:miter lim="800000"/>
              <a:headEnd/>
              <a:tailEnd/>
            </a:ln>
          </p:spPr>
        </p:pic>
        <p:pic>
          <p:nvPicPr>
            <p:cNvPr id="91151" name="Picture 15" descr="40-8DAY"/>
            <p:cNvPicPr>
              <a:picLocks noChangeAspect="1" noChangeArrowheads="1"/>
            </p:cNvPicPr>
            <p:nvPr/>
          </p:nvPicPr>
          <p:blipFill>
            <a:blip r:embed="rId12"/>
            <a:srcRect/>
            <a:stretch>
              <a:fillRect/>
            </a:stretch>
          </p:blipFill>
          <p:spPr bwMode="auto">
            <a:xfrm>
              <a:off x="4815" y="2177"/>
              <a:ext cx="886" cy="675"/>
            </a:xfrm>
            <a:prstGeom prst="rect">
              <a:avLst/>
            </a:prstGeom>
            <a:noFill/>
            <a:ln w="9525">
              <a:solidFill>
                <a:schemeClr val="bg1"/>
              </a:solidFill>
              <a:miter lim="800000"/>
              <a:headEnd/>
              <a:tailEnd/>
            </a:ln>
          </p:spPr>
        </p:pic>
        <p:pic>
          <p:nvPicPr>
            <p:cNvPr id="91152" name="Picture 16" descr="K-8DAY"/>
            <p:cNvPicPr>
              <a:picLocks noChangeAspect="1" noChangeArrowheads="1"/>
            </p:cNvPicPr>
            <p:nvPr/>
          </p:nvPicPr>
          <p:blipFill>
            <a:blip r:embed="rId13"/>
            <a:srcRect/>
            <a:stretch>
              <a:fillRect/>
            </a:stretch>
          </p:blipFill>
          <p:spPr bwMode="auto">
            <a:xfrm>
              <a:off x="4815" y="1459"/>
              <a:ext cx="886" cy="675"/>
            </a:xfrm>
            <a:prstGeom prst="rect">
              <a:avLst/>
            </a:prstGeom>
            <a:noFill/>
            <a:ln w="9525">
              <a:solidFill>
                <a:schemeClr val="bg1"/>
              </a:solidFill>
              <a:miter lim="800000"/>
              <a:headEnd/>
              <a:tailEnd/>
            </a:ln>
          </p:spPr>
        </p:pic>
        <p:pic>
          <p:nvPicPr>
            <p:cNvPr id="91153" name="Picture 17" descr="NO-8DAY"/>
            <p:cNvPicPr>
              <a:picLocks noChangeAspect="1" noChangeArrowheads="1"/>
            </p:cNvPicPr>
            <p:nvPr/>
          </p:nvPicPr>
          <p:blipFill>
            <a:blip r:embed="rId14"/>
            <a:srcRect/>
            <a:stretch>
              <a:fillRect/>
            </a:stretch>
          </p:blipFill>
          <p:spPr bwMode="auto">
            <a:xfrm>
              <a:off x="4815" y="2895"/>
              <a:ext cx="886" cy="675"/>
            </a:xfrm>
            <a:prstGeom prst="rect">
              <a:avLst/>
            </a:prstGeom>
            <a:noFill/>
            <a:ln w="9525">
              <a:solidFill>
                <a:schemeClr val="bg1"/>
              </a:solidFill>
              <a:miter lim="800000"/>
              <a:headEnd/>
              <a:tailEnd/>
            </a:ln>
          </p:spPr>
        </p:pic>
        <p:sp>
          <p:nvSpPr>
            <p:cNvPr id="91154" name="Text Box 18"/>
            <p:cNvSpPr txBox="1">
              <a:spLocks noChangeArrowheads="1"/>
            </p:cNvSpPr>
            <p:nvPr/>
          </p:nvSpPr>
          <p:spPr bwMode="auto">
            <a:xfrm>
              <a:off x="5055" y="1245"/>
              <a:ext cx="350"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8days</a:t>
              </a:r>
            </a:p>
          </p:txBody>
        </p:sp>
        <p:sp>
          <p:nvSpPr>
            <p:cNvPr id="91155" name="Text Box 19"/>
            <p:cNvSpPr txBox="1">
              <a:spLocks noChangeArrowheads="1"/>
            </p:cNvSpPr>
            <p:nvPr/>
          </p:nvSpPr>
          <p:spPr bwMode="auto">
            <a:xfrm>
              <a:off x="664" y="1703"/>
              <a:ext cx="351"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Mock</a:t>
              </a:r>
            </a:p>
          </p:txBody>
        </p:sp>
        <p:sp>
          <p:nvSpPr>
            <p:cNvPr id="91156" name="Text Box 20"/>
            <p:cNvSpPr txBox="1">
              <a:spLocks noChangeArrowheads="1"/>
            </p:cNvSpPr>
            <p:nvPr/>
          </p:nvSpPr>
          <p:spPr bwMode="auto">
            <a:xfrm>
              <a:off x="423" y="3135"/>
              <a:ext cx="592"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recEBOVe-</a:t>
              </a:r>
            </a:p>
          </p:txBody>
        </p:sp>
        <p:sp>
          <p:nvSpPr>
            <p:cNvPr id="91157" name="Text Box 21"/>
            <p:cNvSpPr txBox="1">
              <a:spLocks noChangeArrowheads="1"/>
            </p:cNvSpPr>
            <p:nvPr/>
          </p:nvSpPr>
          <p:spPr bwMode="auto">
            <a:xfrm>
              <a:off x="400" y="2424"/>
              <a:ext cx="615"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recEBOVe+</a:t>
              </a:r>
            </a:p>
          </p:txBody>
        </p:sp>
        <p:pic>
          <p:nvPicPr>
            <p:cNvPr id="91158" name="Picture 22" descr="40-3d-1"/>
            <p:cNvPicPr>
              <a:picLocks noChangeAspect="1" noChangeArrowheads="1"/>
            </p:cNvPicPr>
            <p:nvPr/>
          </p:nvPicPr>
          <p:blipFill>
            <a:blip r:embed="rId15"/>
            <a:srcRect/>
            <a:stretch>
              <a:fillRect/>
            </a:stretch>
          </p:blipFill>
          <p:spPr bwMode="auto">
            <a:xfrm>
              <a:off x="1103" y="2179"/>
              <a:ext cx="886" cy="675"/>
            </a:xfrm>
            <a:prstGeom prst="rect">
              <a:avLst/>
            </a:prstGeom>
            <a:noFill/>
            <a:ln w="9525">
              <a:solidFill>
                <a:schemeClr val="bg1"/>
              </a:solidFill>
              <a:miter lim="800000"/>
              <a:headEnd/>
              <a:tailEnd/>
            </a:ln>
          </p:spPr>
        </p:pic>
        <p:pic>
          <p:nvPicPr>
            <p:cNvPr id="91159" name="Picture 23" descr="K2_3"/>
            <p:cNvPicPr>
              <a:picLocks noChangeAspect="1" noChangeArrowheads="1"/>
            </p:cNvPicPr>
            <p:nvPr/>
          </p:nvPicPr>
          <p:blipFill>
            <a:blip r:embed="rId16"/>
            <a:srcRect/>
            <a:stretch>
              <a:fillRect/>
            </a:stretch>
          </p:blipFill>
          <p:spPr bwMode="auto">
            <a:xfrm>
              <a:off x="1103" y="1459"/>
              <a:ext cx="886" cy="675"/>
            </a:xfrm>
            <a:prstGeom prst="rect">
              <a:avLst/>
            </a:prstGeom>
            <a:noFill/>
            <a:ln w="9525">
              <a:solidFill>
                <a:schemeClr val="bg1"/>
              </a:solidFill>
              <a:miter lim="800000"/>
              <a:headEnd/>
              <a:tailEnd/>
            </a:ln>
          </p:spPr>
        </p:pic>
        <p:sp>
          <p:nvSpPr>
            <p:cNvPr id="91160" name="Text Box 24"/>
            <p:cNvSpPr txBox="1">
              <a:spLocks noChangeArrowheads="1"/>
            </p:cNvSpPr>
            <p:nvPr/>
          </p:nvSpPr>
          <p:spPr bwMode="auto">
            <a:xfrm>
              <a:off x="1431" y="1245"/>
              <a:ext cx="350"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3days</a:t>
              </a:r>
            </a:p>
          </p:txBody>
        </p:sp>
        <p:pic>
          <p:nvPicPr>
            <p:cNvPr id="91161" name="Picture 25" descr="No-3d1-1"/>
            <p:cNvPicPr>
              <a:picLocks noChangeAspect="1" noChangeArrowheads="1"/>
            </p:cNvPicPr>
            <p:nvPr/>
          </p:nvPicPr>
          <p:blipFill>
            <a:blip r:embed="rId17"/>
            <a:srcRect/>
            <a:stretch>
              <a:fillRect/>
            </a:stretch>
          </p:blipFill>
          <p:spPr bwMode="auto">
            <a:xfrm>
              <a:off x="1103" y="2900"/>
              <a:ext cx="882" cy="671"/>
            </a:xfrm>
            <a:prstGeom prst="rect">
              <a:avLst/>
            </a:prstGeom>
            <a:noFill/>
            <a:ln w="9525">
              <a:solidFill>
                <a:schemeClr val="bg1"/>
              </a:solidFill>
              <a:miter lim="800000"/>
              <a:headEnd/>
              <a:tailEnd/>
            </a:ln>
          </p:spPr>
        </p:pic>
        <p:sp>
          <p:nvSpPr>
            <p:cNvPr id="91162" name="Text Box 26"/>
            <p:cNvSpPr txBox="1">
              <a:spLocks noChangeArrowheads="1"/>
            </p:cNvSpPr>
            <p:nvPr/>
          </p:nvSpPr>
          <p:spPr bwMode="auto">
            <a:xfrm>
              <a:off x="437" y="462"/>
              <a:ext cx="5448" cy="365"/>
            </a:xfrm>
            <a:prstGeom prst="rect">
              <a:avLst/>
            </a:prstGeom>
            <a:noFill/>
            <a:ln w="9525">
              <a:noFill/>
              <a:miter lim="800000"/>
              <a:headEnd/>
              <a:tailEnd/>
            </a:ln>
          </p:spPr>
          <p:txBody>
            <a:bodyPr wrap="none">
              <a:spAutoFit/>
            </a:bodyPr>
            <a:lstStyle/>
            <a:p>
              <a:pPr algn="ctr" eaLnBrk="0" hangingPunct="0"/>
              <a:r>
                <a:rPr lang="en-US" sz="3200" b="1">
                  <a:solidFill>
                    <a:srgbClr val="FFFF00"/>
                  </a:solidFill>
                  <a:latin typeface="Times New Roman" pitchFamily="18" charset="0"/>
                </a:rPr>
                <a:t> Increase in cell rounding</a:t>
              </a:r>
              <a:r>
                <a:rPr lang="fr-FR" sz="3200" b="1">
                  <a:solidFill>
                    <a:srgbClr val="FFFF00"/>
                  </a:solidFill>
                  <a:latin typeface="Times New Roman" pitchFamily="18" charset="0"/>
                </a:rPr>
                <a:t>, </a:t>
              </a:r>
              <a:r>
                <a:rPr lang="en-US" sz="3200" b="1">
                  <a:solidFill>
                    <a:srgbClr val="FFFF00"/>
                  </a:solidFill>
                  <a:latin typeface="Times New Roman" pitchFamily="18" charset="0"/>
                </a:rPr>
                <a:t>detachment</a:t>
              </a:r>
              <a:r>
                <a:rPr lang="fr-FR" sz="3200" b="1">
                  <a:solidFill>
                    <a:srgbClr val="FFFF00"/>
                  </a:solidFill>
                  <a:latin typeface="Times New Roman" pitchFamily="18" charset="0"/>
                </a:rPr>
                <a:t> </a:t>
              </a:r>
              <a:r>
                <a:rPr lang="en-US" sz="3200" b="1">
                  <a:solidFill>
                    <a:srgbClr val="FFFF00"/>
                  </a:solidFill>
                  <a:latin typeface="Times New Roman" pitchFamily="18" charset="0"/>
                </a:rPr>
                <a:t>and</a:t>
              </a:r>
              <a:r>
                <a:rPr lang="fr-FR" sz="3200" b="1">
                  <a:solidFill>
                    <a:srgbClr val="FFFF00"/>
                  </a:solidFill>
                  <a:latin typeface="Times New Roman" pitchFamily="18" charset="0"/>
                </a:rPr>
                <a:t> </a:t>
              </a:r>
              <a:r>
                <a:rPr lang="en-US" sz="3200" b="1">
                  <a:solidFill>
                    <a:srgbClr val="FFFF00"/>
                  </a:solidFill>
                  <a:latin typeface="Times New Roman" pitchFamily="18" charset="0"/>
                </a:rPr>
                <a:t>death</a:t>
              </a:r>
            </a:p>
          </p:txBody>
        </p:sp>
      </p:gr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92162" name="Group 2"/>
          <p:cNvGrpSpPr>
            <a:grpSpLocks/>
          </p:cNvGrpSpPr>
          <p:nvPr/>
        </p:nvGrpSpPr>
        <p:grpSpPr bwMode="auto">
          <a:xfrm>
            <a:off x="473075" y="533400"/>
            <a:ext cx="8343900" cy="5562600"/>
            <a:chOff x="335" y="336"/>
            <a:chExt cx="5913" cy="3504"/>
          </a:xfrm>
        </p:grpSpPr>
        <p:pic>
          <p:nvPicPr>
            <p:cNvPr id="92163" name="Picture 3" descr="plaque1-40"/>
            <p:cNvPicPr>
              <a:picLocks noChangeAspect="1" noChangeArrowheads="1"/>
            </p:cNvPicPr>
            <p:nvPr/>
          </p:nvPicPr>
          <p:blipFill>
            <a:blip r:embed="rId3"/>
            <a:srcRect/>
            <a:stretch>
              <a:fillRect/>
            </a:stretch>
          </p:blipFill>
          <p:spPr bwMode="auto">
            <a:xfrm>
              <a:off x="2578" y="1129"/>
              <a:ext cx="1546" cy="1176"/>
            </a:xfrm>
            <a:prstGeom prst="rect">
              <a:avLst/>
            </a:prstGeom>
            <a:noFill/>
            <a:ln w="9525">
              <a:solidFill>
                <a:schemeClr val="tx1"/>
              </a:solidFill>
              <a:miter lim="800000"/>
              <a:headEnd/>
              <a:tailEnd/>
            </a:ln>
          </p:spPr>
        </p:pic>
        <p:pic>
          <p:nvPicPr>
            <p:cNvPr id="92164" name="Picture 4" descr="plaque2-no"/>
            <p:cNvPicPr>
              <a:picLocks noChangeAspect="1" noChangeArrowheads="1"/>
            </p:cNvPicPr>
            <p:nvPr/>
          </p:nvPicPr>
          <p:blipFill>
            <a:blip r:embed="rId4"/>
            <a:srcRect/>
            <a:stretch>
              <a:fillRect/>
            </a:stretch>
          </p:blipFill>
          <p:spPr bwMode="auto">
            <a:xfrm>
              <a:off x="2578" y="2652"/>
              <a:ext cx="1546" cy="1176"/>
            </a:xfrm>
            <a:prstGeom prst="rect">
              <a:avLst/>
            </a:prstGeom>
            <a:noFill/>
            <a:ln w="9525">
              <a:solidFill>
                <a:schemeClr val="tx1"/>
              </a:solidFill>
              <a:miter lim="800000"/>
              <a:headEnd/>
              <a:tailEnd/>
            </a:ln>
          </p:spPr>
        </p:pic>
        <p:pic>
          <p:nvPicPr>
            <p:cNvPr id="92165" name="Picture 5" descr="plaque2-40"/>
            <p:cNvPicPr>
              <a:picLocks noChangeAspect="1" noChangeArrowheads="1"/>
            </p:cNvPicPr>
            <p:nvPr/>
          </p:nvPicPr>
          <p:blipFill>
            <a:blip r:embed="rId5"/>
            <a:srcRect/>
            <a:stretch>
              <a:fillRect/>
            </a:stretch>
          </p:blipFill>
          <p:spPr bwMode="auto">
            <a:xfrm>
              <a:off x="946" y="1129"/>
              <a:ext cx="1546" cy="1176"/>
            </a:xfrm>
            <a:prstGeom prst="rect">
              <a:avLst/>
            </a:prstGeom>
            <a:noFill/>
            <a:ln w="9525">
              <a:solidFill>
                <a:schemeClr val="tx1"/>
              </a:solidFill>
              <a:miter lim="800000"/>
              <a:headEnd/>
              <a:tailEnd/>
            </a:ln>
          </p:spPr>
        </p:pic>
        <p:pic>
          <p:nvPicPr>
            <p:cNvPr id="92166" name="Picture 6" descr="plaque6-no"/>
            <p:cNvPicPr>
              <a:picLocks noChangeAspect="1" noChangeArrowheads="1"/>
            </p:cNvPicPr>
            <p:nvPr/>
          </p:nvPicPr>
          <p:blipFill>
            <a:blip r:embed="rId6"/>
            <a:srcRect/>
            <a:stretch>
              <a:fillRect/>
            </a:stretch>
          </p:blipFill>
          <p:spPr bwMode="auto">
            <a:xfrm>
              <a:off x="946" y="2652"/>
              <a:ext cx="1546" cy="1176"/>
            </a:xfrm>
            <a:prstGeom prst="rect">
              <a:avLst/>
            </a:prstGeom>
            <a:noFill/>
            <a:ln w="9525">
              <a:solidFill>
                <a:schemeClr val="tx1"/>
              </a:solidFill>
              <a:miter lim="800000"/>
              <a:headEnd/>
              <a:tailEnd/>
            </a:ln>
          </p:spPr>
        </p:pic>
        <p:sp>
          <p:nvSpPr>
            <p:cNvPr id="92167" name="Text Box 7"/>
            <p:cNvSpPr txBox="1">
              <a:spLocks noChangeArrowheads="1"/>
            </p:cNvSpPr>
            <p:nvPr/>
          </p:nvSpPr>
          <p:spPr bwMode="auto">
            <a:xfrm>
              <a:off x="335" y="1608"/>
              <a:ext cx="615"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recEBOVe+</a:t>
              </a:r>
            </a:p>
          </p:txBody>
        </p:sp>
        <p:sp>
          <p:nvSpPr>
            <p:cNvPr id="92168" name="Text Box 8"/>
            <p:cNvSpPr txBox="1">
              <a:spLocks noChangeArrowheads="1"/>
            </p:cNvSpPr>
            <p:nvPr/>
          </p:nvSpPr>
          <p:spPr bwMode="auto">
            <a:xfrm>
              <a:off x="358" y="3037"/>
              <a:ext cx="592"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recEBOVe-</a:t>
              </a:r>
            </a:p>
          </p:txBody>
        </p:sp>
        <p:pic>
          <p:nvPicPr>
            <p:cNvPr id="92169" name="Picture 9" descr="plaque-40"/>
            <p:cNvPicPr>
              <a:picLocks noChangeAspect="1" noChangeArrowheads="1"/>
            </p:cNvPicPr>
            <p:nvPr/>
          </p:nvPicPr>
          <p:blipFill>
            <a:blip r:embed="rId7"/>
            <a:srcRect/>
            <a:stretch>
              <a:fillRect/>
            </a:stretch>
          </p:blipFill>
          <p:spPr bwMode="auto">
            <a:xfrm>
              <a:off x="4424" y="1117"/>
              <a:ext cx="1200" cy="1199"/>
            </a:xfrm>
            <a:prstGeom prst="rect">
              <a:avLst/>
            </a:prstGeom>
            <a:noFill/>
            <a:ln w="9525">
              <a:solidFill>
                <a:schemeClr val="tx1"/>
              </a:solidFill>
              <a:miter lim="800000"/>
              <a:headEnd/>
              <a:tailEnd/>
            </a:ln>
          </p:spPr>
        </p:pic>
        <p:pic>
          <p:nvPicPr>
            <p:cNvPr id="92170" name="Picture 10" descr="plaque-NO"/>
            <p:cNvPicPr>
              <a:picLocks noChangeAspect="1" noChangeArrowheads="1"/>
            </p:cNvPicPr>
            <p:nvPr/>
          </p:nvPicPr>
          <p:blipFill>
            <a:blip r:embed="rId8"/>
            <a:srcRect/>
            <a:stretch>
              <a:fillRect/>
            </a:stretch>
          </p:blipFill>
          <p:spPr bwMode="auto">
            <a:xfrm>
              <a:off x="4424" y="2641"/>
              <a:ext cx="1207" cy="1199"/>
            </a:xfrm>
            <a:prstGeom prst="rect">
              <a:avLst/>
            </a:prstGeom>
            <a:noFill/>
            <a:ln w="9525">
              <a:solidFill>
                <a:schemeClr val="tx1"/>
              </a:solidFill>
              <a:miter lim="800000"/>
              <a:headEnd/>
              <a:tailEnd/>
            </a:ln>
          </p:spPr>
        </p:pic>
        <p:sp>
          <p:nvSpPr>
            <p:cNvPr id="92171" name="Text Box 11"/>
            <p:cNvSpPr txBox="1">
              <a:spLocks noChangeArrowheads="1"/>
            </p:cNvSpPr>
            <p:nvPr/>
          </p:nvSpPr>
          <p:spPr bwMode="auto">
            <a:xfrm>
              <a:off x="1683" y="336"/>
              <a:ext cx="3110" cy="595"/>
            </a:xfrm>
            <a:prstGeom prst="rect">
              <a:avLst/>
            </a:prstGeom>
            <a:noFill/>
            <a:ln w="9525">
              <a:noFill/>
              <a:miter lim="800000"/>
              <a:headEnd/>
              <a:tailEnd/>
            </a:ln>
          </p:spPr>
          <p:txBody>
            <a:bodyPr wrap="none">
              <a:spAutoFit/>
            </a:bodyPr>
            <a:lstStyle/>
            <a:p>
              <a:pPr algn="ctr" eaLnBrk="0" hangingPunct="0"/>
              <a:r>
                <a:rPr lang="en-US" sz="3200" b="1">
                  <a:solidFill>
                    <a:srgbClr val="FFFF00"/>
                  </a:solidFill>
                  <a:latin typeface="Times New Roman" pitchFamily="18" charset="0"/>
                </a:rPr>
                <a:t> Cytotoxicity of recEBOVs:</a:t>
              </a:r>
            </a:p>
            <a:p>
              <a:pPr algn="ctr" eaLnBrk="0" hangingPunct="0"/>
              <a:r>
                <a:rPr lang="en-US" sz="2400" b="1">
                  <a:solidFill>
                    <a:srgbClr val="FFFF00"/>
                  </a:solidFill>
                  <a:latin typeface="Times New Roman" pitchFamily="18" charset="0"/>
                </a:rPr>
                <a:t>Individual plaques</a:t>
              </a:r>
              <a:endParaRPr lang="en-US" sz="2000" b="1">
                <a:solidFill>
                  <a:srgbClr val="FFFF00"/>
                </a:solidFill>
                <a:latin typeface="Times New Roman" pitchFamily="18" charset="0"/>
              </a:endParaRPr>
            </a:p>
          </p:txBody>
        </p:sp>
        <p:sp>
          <p:nvSpPr>
            <p:cNvPr id="92172" name="Text Box 12"/>
            <p:cNvSpPr txBox="1">
              <a:spLocks noChangeArrowheads="1"/>
            </p:cNvSpPr>
            <p:nvPr/>
          </p:nvSpPr>
          <p:spPr bwMode="auto">
            <a:xfrm>
              <a:off x="5722" y="3613"/>
              <a:ext cx="526" cy="173"/>
            </a:xfrm>
            <a:prstGeom prst="rect">
              <a:avLst/>
            </a:prstGeom>
            <a:noFill/>
            <a:ln w="9525">
              <a:noFill/>
              <a:miter lim="800000"/>
              <a:headEnd/>
              <a:tailEnd/>
            </a:ln>
          </p:spPr>
          <p:txBody>
            <a:bodyPr wrap="none">
              <a:spAutoFit/>
            </a:bodyPr>
            <a:lstStyle/>
            <a:p>
              <a:pPr eaLnBrk="0" hangingPunct="0"/>
              <a:r>
                <a:rPr lang="en-US" sz="1200" b="1">
                  <a:solidFill>
                    <a:schemeClr val="bg1"/>
                  </a:solidFill>
                  <a:latin typeface="Times New Roman" pitchFamily="18" charset="0"/>
                </a:rPr>
                <a:t>5 days p.i.</a:t>
              </a:r>
            </a:p>
          </p:txBody>
        </p:sp>
      </p:grpSp>
    </p:spTree>
  </p:cSld>
  <p:clrMapOvr>
    <a:masterClrMapping/>
  </p:clrMapOvr>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2" name="Group 147"/>
          <p:cNvGrpSpPr>
            <a:grpSpLocks/>
          </p:cNvGrpSpPr>
          <p:nvPr/>
        </p:nvGrpSpPr>
        <p:grpSpPr bwMode="auto">
          <a:xfrm>
            <a:off x="200025" y="1463675"/>
            <a:ext cx="4646613" cy="4938713"/>
            <a:chOff x="142" y="922"/>
            <a:chExt cx="3293" cy="3111"/>
          </a:xfrm>
        </p:grpSpPr>
        <p:sp>
          <p:nvSpPr>
            <p:cNvPr id="93194" name="AutoShape 148"/>
            <p:cNvSpPr>
              <a:spLocks noChangeArrowheads="1"/>
            </p:cNvSpPr>
            <p:nvPr/>
          </p:nvSpPr>
          <p:spPr bwMode="auto">
            <a:xfrm>
              <a:off x="142" y="1656"/>
              <a:ext cx="2050" cy="1632"/>
            </a:xfrm>
            <a:prstGeom prst="octagon">
              <a:avLst>
                <a:gd name="adj" fmla="val 32657"/>
              </a:avLst>
            </a:prstGeom>
            <a:solidFill>
              <a:srgbClr val="006600"/>
            </a:solidFill>
            <a:ln w="76200">
              <a:solidFill>
                <a:srgbClr val="33CC33"/>
              </a:solidFill>
              <a:miter lim="800000"/>
              <a:headEnd/>
              <a:tailEnd/>
            </a:ln>
          </p:spPr>
          <p:txBody>
            <a:bodyPr wrap="none" anchor="ctr"/>
            <a:lstStyle/>
            <a:p>
              <a:endParaRPr lang="fr-FR" b="1">
                <a:solidFill>
                  <a:srgbClr val="FF0000"/>
                </a:solidFill>
              </a:endParaRPr>
            </a:p>
            <a:p>
              <a:endParaRPr lang="en-US" b="1"/>
            </a:p>
          </p:txBody>
        </p:sp>
        <p:sp>
          <p:nvSpPr>
            <p:cNvPr id="93195" name="AutoShape 149"/>
            <p:cNvSpPr>
              <a:spLocks noChangeArrowheads="1"/>
            </p:cNvSpPr>
            <p:nvPr/>
          </p:nvSpPr>
          <p:spPr bwMode="auto">
            <a:xfrm>
              <a:off x="1091" y="922"/>
              <a:ext cx="151" cy="663"/>
            </a:xfrm>
            <a:prstGeom prst="downArrow">
              <a:avLst>
                <a:gd name="adj1" fmla="val 50000"/>
                <a:gd name="adj2" fmla="val 109768"/>
              </a:avLst>
            </a:prstGeom>
            <a:solidFill>
              <a:srgbClr val="006600"/>
            </a:solidFill>
            <a:ln w="38100">
              <a:solidFill>
                <a:srgbClr val="33CC33"/>
              </a:solidFill>
              <a:miter lim="800000"/>
              <a:headEnd/>
              <a:tailEnd/>
            </a:ln>
          </p:spPr>
          <p:txBody>
            <a:bodyPr wrap="none" anchor="ctr"/>
            <a:lstStyle/>
            <a:p>
              <a:endParaRPr lang="fr-FR"/>
            </a:p>
          </p:txBody>
        </p:sp>
        <p:sp>
          <p:nvSpPr>
            <p:cNvPr id="93196" name="Text Box 150"/>
            <p:cNvSpPr txBox="1">
              <a:spLocks noChangeArrowheads="1"/>
            </p:cNvSpPr>
            <p:nvPr/>
          </p:nvSpPr>
          <p:spPr bwMode="auto">
            <a:xfrm rot="1326">
              <a:off x="1969" y="2910"/>
              <a:ext cx="1462" cy="330"/>
            </a:xfrm>
            <a:prstGeom prst="rect">
              <a:avLst/>
            </a:prstGeom>
            <a:noFill/>
            <a:ln w="9525">
              <a:noFill/>
              <a:miter lim="800000"/>
              <a:headEnd/>
              <a:tailEnd/>
            </a:ln>
          </p:spPr>
          <p:txBody>
            <a:bodyPr wrap="none">
              <a:spAutoFit/>
            </a:bodyPr>
            <a:lstStyle/>
            <a:p>
              <a:r>
                <a:rPr lang="fr-FR" sz="2800" b="1">
                  <a:solidFill>
                    <a:schemeClr val="bg1"/>
                  </a:solidFill>
                </a:rPr>
                <a:t>Adaptation</a:t>
              </a:r>
              <a:endParaRPr lang="en-US" sz="2800" b="1">
                <a:solidFill>
                  <a:schemeClr val="bg1"/>
                </a:solidFill>
              </a:endParaRPr>
            </a:p>
          </p:txBody>
        </p:sp>
        <p:sp>
          <p:nvSpPr>
            <p:cNvPr id="93197" name="AutoShape 151"/>
            <p:cNvSpPr>
              <a:spLocks noChangeArrowheads="1"/>
            </p:cNvSpPr>
            <p:nvPr/>
          </p:nvSpPr>
          <p:spPr bwMode="auto">
            <a:xfrm>
              <a:off x="279" y="3332"/>
              <a:ext cx="1776" cy="701"/>
            </a:xfrm>
            <a:prstGeom prst="roundRect">
              <a:avLst>
                <a:gd name="adj" fmla="val 16667"/>
              </a:avLst>
            </a:prstGeom>
            <a:solidFill>
              <a:srgbClr val="FFE7E7"/>
            </a:solidFill>
            <a:ln w="38100">
              <a:solidFill>
                <a:srgbClr val="CC0066"/>
              </a:solidFill>
              <a:round/>
              <a:headEnd/>
              <a:tailEnd/>
            </a:ln>
          </p:spPr>
          <p:txBody>
            <a:bodyPr wrap="none" anchor="ctr"/>
            <a:lstStyle/>
            <a:p>
              <a:endParaRPr lang="fr-FR" b="1">
                <a:solidFill>
                  <a:srgbClr val="FF0000"/>
                </a:solidFill>
              </a:endParaRPr>
            </a:p>
            <a:p>
              <a:r>
                <a:rPr lang="en-US" b="1">
                  <a:solidFill>
                    <a:srgbClr val="FF0000"/>
                  </a:solidFill>
                </a:rPr>
                <a:t>Fatal  infection</a:t>
              </a:r>
              <a:endParaRPr lang="ru-RU">
                <a:solidFill>
                  <a:schemeClr val="bg1"/>
                </a:solidFill>
              </a:endParaRPr>
            </a:p>
            <a:p>
              <a:endParaRPr lang="ru-RU">
                <a:solidFill>
                  <a:schemeClr val="bg1"/>
                </a:solidFill>
              </a:endParaRPr>
            </a:p>
          </p:txBody>
        </p:sp>
        <p:sp>
          <p:nvSpPr>
            <p:cNvPr id="93198" name="AutoShape 152"/>
            <p:cNvSpPr>
              <a:spLocks noChangeArrowheads="1"/>
            </p:cNvSpPr>
            <p:nvPr/>
          </p:nvSpPr>
          <p:spPr bwMode="auto">
            <a:xfrm rot="5704129">
              <a:off x="2058" y="2471"/>
              <a:ext cx="1458" cy="1296"/>
            </a:xfrm>
            <a:prstGeom prst="curvedDownArrow">
              <a:avLst>
                <a:gd name="adj1" fmla="val 24245"/>
                <a:gd name="adj2" fmla="val 30339"/>
                <a:gd name="adj3" fmla="val 21949"/>
              </a:avLst>
            </a:prstGeom>
            <a:solidFill>
              <a:srgbClr val="993300"/>
            </a:solidFill>
            <a:ln w="9525">
              <a:solidFill>
                <a:srgbClr val="FFCC00"/>
              </a:solidFill>
              <a:miter lim="800000"/>
              <a:headEnd/>
              <a:tailEnd/>
            </a:ln>
          </p:spPr>
          <p:txBody>
            <a:bodyPr wrap="none" anchor="ctr"/>
            <a:lstStyle/>
            <a:p>
              <a:endParaRPr lang="fr-FR"/>
            </a:p>
          </p:txBody>
        </p:sp>
        <p:sp>
          <p:nvSpPr>
            <p:cNvPr id="93199" name="Rectangle 153"/>
            <p:cNvSpPr>
              <a:spLocks noChangeArrowheads="1"/>
            </p:cNvSpPr>
            <p:nvPr/>
          </p:nvSpPr>
          <p:spPr bwMode="auto">
            <a:xfrm>
              <a:off x="234" y="1872"/>
              <a:ext cx="1939" cy="892"/>
            </a:xfrm>
            <a:prstGeom prst="rect">
              <a:avLst/>
            </a:prstGeom>
            <a:noFill/>
            <a:ln w="9525">
              <a:noFill/>
              <a:miter lim="800000"/>
              <a:headEnd/>
              <a:tailEnd/>
            </a:ln>
          </p:spPr>
          <p:txBody>
            <a:bodyPr>
              <a:spAutoFit/>
            </a:bodyPr>
            <a:lstStyle/>
            <a:p>
              <a:r>
                <a:rPr lang="en-US" b="1">
                  <a:solidFill>
                    <a:schemeClr val="bg1"/>
                  </a:solidFill>
                  <a:cs typeface="Times New Roman" pitchFamily="18" charset="0"/>
                </a:rPr>
                <a:t>Non-fatal infection</a:t>
              </a:r>
              <a:endParaRPr lang="fr-FR" b="1">
                <a:solidFill>
                  <a:schemeClr val="bg1"/>
                </a:solidFill>
                <a:cs typeface="Times New Roman" pitchFamily="18" charset="0"/>
              </a:endParaRPr>
            </a:p>
            <a:p>
              <a:r>
                <a:rPr lang="en-US" b="1">
                  <a:solidFill>
                    <a:srgbClr val="0000CC"/>
                  </a:solidFill>
                  <a:cs typeface="Times New Roman" pitchFamily="18" charset="0"/>
                </a:rPr>
                <a:t>Survivors</a:t>
              </a:r>
            </a:p>
            <a:p>
              <a:endParaRPr lang="fr-FR" b="1">
                <a:cs typeface="Times New Roman" pitchFamily="18" charset="0"/>
              </a:endParaRPr>
            </a:p>
            <a:p>
              <a:r>
                <a:rPr lang="fr-FR" sz="3200" b="1">
                  <a:cs typeface="Times New Roman" pitchFamily="18" charset="0"/>
                </a:rPr>
                <a:t>G</a:t>
              </a:r>
              <a:r>
                <a:rPr lang="en-US" sz="3200" b="1">
                  <a:cs typeface="Times New Roman" pitchFamily="18" charset="0"/>
                </a:rPr>
                <a:t>uinea pigs</a:t>
              </a:r>
              <a:endParaRPr lang="fr-FR" sz="3200" b="1">
                <a:cs typeface="Times New Roman" pitchFamily="18" charset="0"/>
              </a:endParaRPr>
            </a:p>
          </p:txBody>
        </p:sp>
      </p:grpSp>
      <p:grpSp>
        <p:nvGrpSpPr>
          <p:cNvPr id="93187" name="Group 154"/>
          <p:cNvGrpSpPr>
            <a:grpSpLocks/>
          </p:cNvGrpSpPr>
          <p:nvPr/>
        </p:nvGrpSpPr>
        <p:grpSpPr bwMode="auto">
          <a:xfrm>
            <a:off x="630238" y="504825"/>
            <a:ext cx="7319962" cy="6067425"/>
            <a:chOff x="447" y="318"/>
            <a:chExt cx="5187" cy="3822"/>
          </a:xfrm>
        </p:grpSpPr>
        <p:sp>
          <p:nvSpPr>
            <p:cNvPr id="93188" name="Text Box 155"/>
            <p:cNvSpPr txBox="1">
              <a:spLocks noChangeArrowheads="1"/>
            </p:cNvSpPr>
            <p:nvPr/>
          </p:nvSpPr>
          <p:spPr bwMode="auto">
            <a:xfrm>
              <a:off x="447" y="401"/>
              <a:ext cx="1522" cy="432"/>
            </a:xfrm>
            <a:prstGeom prst="rect">
              <a:avLst/>
            </a:prstGeom>
            <a:solidFill>
              <a:schemeClr val="tx2"/>
            </a:solidFill>
            <a:ln w="38100">
              <a:solidFill>
                <a:srgbClr val="FF0000"/>
              </a:solidFill>
              <a:miter lim="800000"/>
              <a:headEnd/>
              <a:tailEnd/>
            </a:ln>
          </p:spPr>
          <p:txBody>
            <a:bodyPr/>
            <a:lstStyle/>
            <a:p>
              <a:r>
                <a:rPr lang="en-US" sz="2800" b="1">
                  <a:solidFill>
                    <a:schemeClr val="bg1"/>
                  </a:solidFill>
                </a:rPr>
                <a:t>Ebola virus</a:t>
              </a:r>
              <a:endParaRPr lang="en-US" b="1">
                <a:solidFill>
                  <a:schemeClr val="bg1"/>
                </a:solidFill>
              </a:endParaRPr>
            </a:p>
          </p:txBody>
        </p:sp>
        <p:sp>
          <p:nvSpPr>
            <p:cNvPr id="93189" name="AutoShape 156"/>
            <p:cNvSpPr>
              <a:spLocks noChangeArrowheads="1"/>
            </p:cNvSpPr>
            <p:nvPr/>
          </p:nvSpPr>
          <p:spPr bwMode="auto">
            <a:xfrm>
              <a:off x="3474" y="318"/>
              <a:ext cx="2160" cy="1632"/>
            </a:xfrm>
            <a:prstGeom prst="octagon">
              <a:avLst>
                <a:gd name="adj" fmla="val 31556"/>
              </a:avLst>
            </a:prstGeom>
            <a:solidFill>
              <a:srgbClr val="FFE7E7"/>
            </a:solidFill>
            <a:ln w="76200">
              <a:solidFill>
                <a:srgbClr val="CC0066"/>
              </a:solidFill>
              <a:miter lim="800000"/>
              <a:headEnd/>
              <a:tailEnd/>
            </a:ln>
          </p:spPr>
          <p:txBody>
            <a:bodyPr wrap="none" anchor="ctr"/>
            <a:lstStyle/>
            <a:p>
              <a:endParaRPr lang="fr-FR" b="1">
                <a:solidFill>
                  <a:srgbClr val="FF0000"/>
                </a:solidFill>
              </a:endParaRPr>
            </a:p>
            <a:p>
              <a:endParaRPr lang="fr-FR" b="1">
                <a:solidFill>
                  <a:srgbClr val="FF0000"/>
                </a:solidFill>
              </a:endParaRPr>
            </a:p>
            <a:p>
              <a:r>
                <a:rPr lang="fr-FR" sz="3200" b="1"/>
                <a:t>H</a:t>
              </a:r>
              <a:r>
                <a:rPr lang="en-US" sz="3200" b="1"/>
                <a:t>umans</a:t>
              </a:r>
            </a:p>
          </p:txBody>
        </p:sp>
        <p:sp>
          <p:nvSpPr>
            <p:cNvPr id="93190" name="AutoShape 157"/>
            <p:cNvSpPr>
              <a:spLocks noChangeArrowheads="1"/>
            </p:cNvSpPr>
            <p:nvPr/>
          </p:nvSpPr>
          <p:spPr bwMode="auto">
            <a:xfrm>
              <a:off x="3565" y="1980"/>
              <a:ext cx="1877" cy="1011"/>
            </a:xfrm>
            <a:prstGeom prst="roundRect">
              <a:avLst>
                <a:gd name="adj" fmla="val 16667"/>
              </a:avLst>
            </a:prstGeom>
            <a:solidFill>
              <a:srgbClr val="006600"/>
            </a:solidFill>
            <a:ln w="38100">
              <a:solidFill>
                <a:srgbClr val="33CC33"/>
              </a:solidFill>
              <a:round/>
              <a:headEnd/>
              <a:tailEnd/>
            </a:ln>
          </p:spPr>
          <p:txBody>
            <a:bodyPr wrap="none" anchor="ctr"/>
            <a:lstStyle/>
            <a:p>
              <a:r>
                <a:rPr lang="en-US" b="1">
                  <a:solidFill>
                    <a:srgbClr val="0000CC"/>
                  </a:solidFill>
                </a:rPr>
                <a:t>Survivors</a:t>
              </a:r>
            </a:p>
            <a:p>
              <a:endParaRPr lang="en-US" b="1">
                <a:solidFill>
                  <a:srgbClr val="0000CC"/>
                </a:solidFill>
              </a:endParaRPr>
            </a:p>
            <a:p>
              <a:r>
                <a:rPr lang="en-US" b="1">
                  <a:solidFill>
                    <a:schemeClr val="bg1"/>
                  </a:solidFill>
                </a:rPr>
                <a:t>Asymptomatics</a:t>
              </a:r>
              <a:endParaRPr lang="ru-RU">
                <a:solidFill>
                  <a:schemeClr val="bg1"/>
                </a:solidFill>
              </a:endParaRPr>
            </a:p>
            <a:p>
              <a:endParaRPr lang="ru-RU">
                <a:solidFill>
                  <a:schemeClr val="bg1"/>
                </a:solidFill>
              </a:endParaRPr>
            </a:p>
          </p:txBody>
        </p:sp>
        <p:sp>
          <p:nvSpPr>
            <p:cNvPr id="93191" name="AutoShape 158"/>
            <p:cNvSpPr>
              <a:spLocks noChangeArrowheads="1"/>
            </p:cNvSpPr>
            <p:nvPr/>
          </p:nvSpPr>
          <p:spPr bwMode="auto">
            <a:xfrm>
              <a:off x="2167" y="553"/>
              <a:ext cx="1152" cy="127"/>
            </a:xfrm>
            <a:prstGeom prst="rightArrow">
              <a:avLst>
                <a:gd name="adj1" fmla="val 50000"/>
                <a:gd name="adj2" fmla="val 226772"/>
              </a:avLst>
            </a:prstGeom>
            <a:solidFill>
              <a:srgbClr val="FFE7E7"/>
            </a:solidFill>
            <a:ln w="38100">
              <a:solidFill>
                <a:srgbClr val="CC0066"/>
              </a:solidFill>
              <a:miter lim="800000"/>
              <a:headEnd/>
              <a:tailEnd/>
            </a:ln>
          </p:spPr>
          <p:txBody>
            <a:bodyPr wrap="none" anchor="ctr"/>
            <a:lstStyle/>
            <a:p>
              <a:endParaRPr lang="fr-FR"/>
            </a:p>
          </p:txBody>
        </p:sp>
        <p:sp>
          <p:nvSpPr>
            <p:cNvPr id="93192" name="Rectangle 159"/>
            <p:cNvSpPr>
              <a:spLocks noChangeArrowheads="1"/>
            </p:cNvSpPr>
            <p:nvPr/>
          </p:nvSpPr>
          <p:spPr bwMode="auto">
            <a:xfrm>
              <a:off x="3878" y="480"/>
              <a:ext cx="1372" cy="717"/>
            </a:xfrm>
            <a:prstGeom prst="rect">
              <a:avLst/>
            </a:prstGeom>
            <a:noFill/>
            <a:ln w="9525">
              <a:noFill/>
              <a:miter lim="800000"/>
              <a:headEnd/>
              <a:tailEnd/>
            </a:ln>
          </p:spPr>
          <p:txBody>
            <a:bodyPr wrap="none">
              <a:spAutoFit/>
            </a:bodyPr>
            <a:lstStyle/>
            <a:p>
              <a:r>
                <a:rPr lang="en-US" b="1">
                  <a:solidFill>
                    <a:srgbClr val="FF0000"/>
                  </a:solidFill>
                </a:rPr>
                <a:t>Fatal  infection</a:t>
              </a:r>
              <a:endParaRPr lang="en-US">
                <a:solidFill>
                  <a:srgbClr val="FF0000"/>
                </a:solidFill>
              </a:endParaRPr>
            </a:p>
            <a:p>
              <a:endParaRPr lang="en-US" b="1">
                <a:solidFill>
                  <a:srgbClr val="6600CC"/>
                </a:solidFill>
              </a:endParaRPr>
            </a:p>
            <a:p>
              <a:r>
                <a:rPr lang="fr-FR" sz="3200" b="1"/>
                <a:t>M</a:t>
              </a:r>
              <a:r>
                <a:rPr lang="en-US" sz="3200" b="1"/>
                <a:t>onkeys</a:t>
              </a:r>
            </a:p>
          </p:txBody>
        </p:sp>
        <p:sp>
          <p:nvSpPr>
            <p:cNvPr id="93193" name="Text Box 160"/>
            <p:cNvSpPr txBox="1">
              <a:spLocks noChangeArrowheads="1"/>
            </p:cNvSpPr>
            <p:nvPr/>
          </p:nvSpPr>
          <p:spPr bwMode="auto">
            <a:xfrm>
              <a:off x="4325" y="3151"/>
              <a:ext cx="664" cy="989"/>
            </a:xfrm>
            <a:prstGeom prst="rect">
              <a:avLst/>
            </a:prstGeom>
            <a:noFill/>
            <a:ln w="9525">
              <a:noFill/>
              <a:miter lim="800000"/>
              <a:headEnd/>
              <a:tailEnd/>
            </a:ln>
          </p:spPr>
          <p:txBody>
            <a:bodyPr wrap="none">
              <a:spAutoFit/>
            </a:bodyPr>
            <a:lstStyle/>
            <a:p>
              <a:r>
                <a:rPr lang="fr-FR" sz="9600" b="1">
                  <a:solidFill>
                    <a:schemeClr val="bg1"/>
                  </a:solidFill>
                </a:rPr>
                <a:t>?</a:t>
              </a: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1" presetClass="entr" presetSubtype="0" fill="hold" nodeType="clickEffect">
                                  <p:stCondLst>
                                    <p:cond delay="0"/>
                                  </p:stCondLst>
                                  <p:childTnLst>
                                    <p:set>
                                      <p:cBhvr>
                                        <p:cTn id="6" dur="500">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4.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2" name="Group 9"/>
          <p:cNvGrpSpPr>
            <a:grpSpLocks/>
          </p:cNvGrpSpPr>
          <p:nvPr/>
        </p:nvGrpSpPr>
        <p:grpSpPr bwMode="auto">
          <a:xfrm>
            <a:off x="820738" y="4437063"/>
            <a:ext cx="5483225" cy="2047875"/>
            <a:chOff x="1198" y="2859"/>
            <a:chExt cx="3885" cy="1290"/>
          </a:xfrm>
        </p:grpSpPr>
        <p:sp>
          <p:nvSpPr>
            <p:cNvPr id="273418" name="Text Box 10"/>
            <p:cNvSpPr txBox="1">
              <a:spLocks noChangeArrowheads="1"/>
            </p:cNvSpPr>
            <p:nvPr/>
          </p:nvSpPr>
          <p:spPr bwMode="auto">
            <a:xfrm>
              <a:off x="3105" y="2859"/>
              <a:ext cx="260"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24</a:t>
              </a:r>
              <a:endParaRPr lang="fr-CA" sz="1400" b="1">
                <a:solidFill>
                  <a:schemeClr val="bg1"/>
                </a:solidFill>
                <a:latin typeface="Arial" charset="0"/>
                <a:cs typeface="Times New Roman" pitchFamily="18" charset="0"/>
              </a:endParaRPr>
            </a:p>
          </p:txBody>
        </p:sp>
        <p:sp>
          <p:nvSpPr>
            <p:cNvPr id="273419" name="Text Box 11"/>
            <p:cNvSpPr txBox="1">
              <a:spLocks noChangeArrowheads="1"/>
            </p:cNvSpPr>
            <p:nvPr/>
          </p:nvSpPr>
          <p:spPr bwMode="auto">
            <a:xfrm>
              <a:off x="2756" y="2859"/>
              <a:ext cx="235"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30</a:t>
              </a:r>
              <a:endParaRPr lang="fr-CA" sz="1400" b="1">
                <a:solidFill>
                  <a:schemeClr val="bg1"/>
                </a:solidFill>
                <a:latin typeface="Arial" charset="0"/>
                <a:cs typeface="Times New Roman" pitchFamily="18" charset="0"/>
              </a:endParaRPr>
            </a:p>
          </p:txBody>
        </p:sp>
        <p:sp>
          <p:nvSpPr>
            <p:cNvPr id="273420" name="Text Box 12"/>
            <p:cNvSpPr txBox="1">
              <a:spLocks noChangeArrowheads="1"/>
            </p:cNvSpPr>
            <p:nvPr/>
          </p:nvSpPr>
          <p:spPr bwMode="auto">
            <a:xfrm>
              <a:off x="2035" y="2859"/>
              <a:ext cx="243"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40</a:t>
              </a:r>
              <a:endParaRPr lang="fr-CA" sz="1400" b="1">
                <a:solidFill>
                  <a:schemeClr val="bg1"/>
                </a:solidFill>
                <a:latin typeface="Arial" charset="0"/>
                <a:cs typeface="Times New Roman" pitchFamily="18" charset="0"/>
              </a:endParaRPr>
            </a:p>
          </p:txBody>
        </p:sp>
        <p:sp>
          <p:nvSpPr>
            <p:cNvPr id="273421" name="Text Box 13"/>
            <p:cNvSpPr txBox="1">
              <a:spLocks noChangeArrowheads="1"/>
            </p:cNvSpPr>
            <p:nvPr/>
          </p:nvSpPr>
          <p:spPr bwMode="auto">
            <a:xfrm>
              <a:off x="1821" y="2859"/>
              <a:ext cx="243"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35</a:t>
              </a:r>
              <a:endParaRPr lang="fr-CA" sz="1400" b="1">
                <a:solidFill>
                  <a:schemeClr val="bg1"/>
                </a:solidFill>
                <a:latin typeface="Arial" charset="0"/>
                <a:cs typeface="Times New Roman" pitchFamily="18" charset="0"/>
              </a:endParaRPr>
            </a:p>
          </p:txBody>
        </p:sp>
        <p:sp>
          <p:nvSpPr>
            <p:cNvPr id="273422" name="Text Box 14"/>
            <p:cNvSpPr txBox="1">
              <a:spLocks noChangeArrowheads="1"/>
            </p:cNvSpPr>
            <p:nvPr/>
          </p:nvSpPr>
          <p:spPr bwMode="auto">
            <a:xfrm>
              <a:off x="2466" y="2859"/>
              <a:ext cx="259"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GP</a:t>
              </a:r>
              <a:endParaRPr lang="fr-CA" sz="1400" b="1">
                <a:solidFill>
                  <a:schemeClr val="bg1"/>
                </a:solidFill>
                <a:latin typeface="Arial" charset="0"/>
                <a:cs typeface="Times New Roman" pitchFamily="18" charset="0"/>
              </a:endParaRPr>
            </a:p>
          </p:txBody>
        </p:sp>
        <p:sp>
          <p:nvSpPr>
            <p:cNvPr id="273423" name="Text Box 15"/>
            <p:cNvSpPr txBox="1">
              <a:spLocks noChangeArrowheads="1"/>
            </p:cNvSpPr>
            <p:nvPr/>
          </p:nvSpPr>
          <p:spPr bwMode="auto">
            <a:xfrm>
              <a:off x="3633" y="2859"/>
              <a:ext cx="259"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L</a:t>
              </a:r>
              <a:endParaRPr lang="fr-CA" sz="1400" b="1">
                <a:solidFill>
                  <a:schemeClr val="bg1"/>
                </a:solidFill>
                <a:latin typeface="Arial" charset="0"/>
                <a:cs typeface="Times New Roman" pitchFamily="18" charset="0"/>
              </a:endParaRPr>
            </a:p>
          </p:txBody>
        </p:sp>
        <p:sp>
          <p:nvSpPr>
            <p:cNvPr id="273424" name="Text Box 16"/>
            <p:cNvSpPr txBox="1">
              <a:spLocks noChangeArrowheads="1"/>
            </p:cNvSpPr>
            <p:nvPr/>
          </p:nvSpPr>
          <p:spPr bwMode="auto">
            <a:xfrm>
              <a:off x="1386" y="2859"/>
              <a:ext cx="259" cy="176"/>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NP</a:t>
              </a:r>
              <a:endParaRPr lang="fr-CA" sz="1400" b="1">
                <a:solidFill>
                  <a:schemeClr val="bg1"/>
                </a:solidFill>
                <a:latin typeface="Arial" charset="0"/>
                <a:cs typeface="Times New Roman" pitchFamily="18" charset="0"/>
              </a:endParaRPr>
            </a:p>
          </p:txBody>
        </p:sp>
        <p:sp>
          <p:nvSpPr>
            <p:cNvPr id="4157" name="Line 17"/>
            <p:cNvSpPr>
              <a:spLocks noChangeShapeType="1"/>
            </p:cNvSpPr>
            <p:nvPr/>
          </p:nvSpPr>
          <p:spPr bwMode="auto">
            <a:xfrm>
              <a:off x="1198" y="3069"/>
              <a:ext cx="3296" cy="6"/>
            </a:xfrm>
            <a:prstGeom prst="line">
              <a:avLst/>
            </a:prstGeom>
            <a:noFill/>
            <a:ln w="9525">
              <a:solidFill>
                <a:schemeClr val="bg1"/>
              </a:solidFill>
              <a:round/>
              <a:headEnd/>
              <a:tailEnd/>
            </a:ln>
          </p:spPr>
          <p:txBody>
            <a:bodyPr/>
            <a:lstStyle/>
            <a:p>
              <a:endParaRPr lang="fr-FR"/>
            </a:p>
          </p:txBody>
        </p:sp>
        <p:sp>
          <p:nvSpPr>
            <p:cNvPr id="4158" name="Rectangle 18"/>
            <p:cNvSpPr>
              <a:spLocks noChangeArrowheads="1"/>
            </p:cNvSpPr>
            <p:nvPr/>
          </p:nvSpPr>
          <p:spPr bwMode="auto">
            <a:xfrm>
              <a:off x="1331" y="3013"/>
              <a:ext cx="41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4159" name="Rectangle 19"/>
            <p:cNvSpPr>
              <a:spLocks noChangeArrowheads="1"/>
            </p:cNvSpPr>
            <p:nvPr/>
          </p:nvSpPr>
          <p:spPr bwMode="auto">
            <a:xfrm>
              <a:off x="1832" y="3015"/>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4160" name="Rectangle 20"/>
            <p:cNvSpPr>
              <a:spLocks noChangeArrowheads="1"/>
            </p:cNvSpPr>
            <p:nvPr/>
          </p:nvSpPr>
          <p:spPr bwMode="auto">
            <a:xfrm>
              <a:off x="2367" y="3015"/>
              <a:ext cx="414"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4161" name="Rectangle 21"/>
            <p:cNvSpPr>
              <a:spLocks noChangeArrowheads="1"/>
            </p:cNvSpPr>
            <p:nvPr/>
          </p:nvSpPr>
          <p:spPr bwMode="auto">
            <a:xfrm>
              <a:off x="2030" y="3015"/>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4162" name="Rectangle 22"/>
            <p:cNvSpPr>
              <a:spLocks noChangeArrowheads="1"/>
            </p:cNvSpPr>
            <p:nvPr/>
          </p:nvSpPr>
          <p:spPr bwMode="auto">
            <a:xfrm>
              <a:off x="2781" y="3015"/>
              <a:ext cx="1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4163" name="Rectangle 23"/>
            <p:cNvSpPr>
              <a:spLocks noChangeArrowheads="1"/>
            </p:cNvSpPr>
            <p:nvPr/>
          </p:nvSpPr>
          <p:spPr bwMode="auto">
            <a:xfrm>
              <a:off x="3297" y="3015"/>
              <a:ext cx="10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4164" name="Rectangle 24"/>
            <p:cNvSpPr>
              <a:spLocks noChangeArrowheads="1"/>
            </p:cNvSpPr>
            <p:nvPr/>
          </p:nvSpPr>
          <p:spPr bwMode="auto">
            <a:xfrm>
              <a:off x="3088" y="3014"/>
              <a:ext cx="207" cy="104"/>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nchor="ctr"/>
            <a:lstStyle/>
            <a:p>
              <a:endParaRPr lang="fr-FR"/>
            </a:p>
          </p:txBody>
        </p:sp>
        <p:sp>
          <p:nvSpPr>
            <p:cNvPr id="273433" name="Text Box 25"/>
            <p:cNvSpPr txBox="1">
              <a:spLocks noChangeArrowheads="1"/>
            </p:cNvSpPr>
            <p:nvPr/>
          </p:nvSpPr>
          <p:spPr bwMode="auto">
            <a:xfrm>
              <a:off x="4481" y="2996"/>
              <a:ext cx="602" cy="183"/>
            </a:xfrm>
            <a:prstGeom prst="rect">
              <a:avLst/>
            </a:prstGeom>
            <a:noFill/>
            <a:ln w="9525" algn="ctr">
              <a:noFill/>
              <a:miter lim="800000"/>
              <a:headEnd/>
              <a:tailEnd/>
            </a:ln>
            <a:effectLst/>
          </p:spPr>
          <p:txBody>
            <a:bodyPr lIns="74981" tIns="37490" rIns="74981" bIns="37490"/>
            <a:lstStyle/>
            <a:p>
              <a:pPr algn="just">
                <a:defRPr/>
              </a:pPr>
              <a:r>
                <a:rPr lang="fr-CA" sz="1200" b="1">
                  <a:solidFill>
                    <a:schemeClr val="bg1"/>
                  </a:solidFill>
                  <a:effectLst>
                    <a:outerShdw blurRad="38100" dist="38100" dir="2700000" algn="tl">
                      <a:srgbClr val="000000"/>
                    </a:outerShdw>
                  </a:effectLst>
                  <a:latin typeface="Arial" charset="0"/>
                </a:rPr>
                <a:t>EBOV </a:t>
              </a:r>
              <a:r>
                <a:rPr lang="fr-CA" sz="1200" b="1">
                  <a:solidFill>
                    <a:srgbClr val="CC3300"/>
                  </a:solidFill>
                  <a:effectLst>
                    <a:outerShdw blurRad="38100" dist="38100" dir="2700000" algn="tl">
                      <a:srgbClr val="000000"/>
                    </a:outerShdw>
                  </a:effectLst>
                  <a:latin typeface="Arial" charset="0"/>
                </a:rPr>
                <a:t>8MC</a:t>
              </a:r>
            </a:p>
          </p:txBody>
        </p:sp>
        <p:sp>
          <p:nvSpPr>
            <p:cNvPr id="4166" name="Rectangle 26"/>
            <p:cNvSpPr>
              <a:spLocks noChangeArrowheads="1"/>
            </p:cNvSpPr>
            <p:nvPr/>
          </p:nvSpPr>
          <p:spPr bwMode="auto">
            <a:xfrm>
              <a:off x="1628" y="3019"/>
              <a:ext cx="52" cy="99"/>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4167" name="Rectangle 27"/>
            <p:cNvSpPr>
              <a:spLocks noChangeArrowheads="1"/>
            </p:cNvSpPr>
            <p:nvPr/>
          </p:nvSpPr>
          <p:spPr bwMode="auto">
            <a:xfrm>
              <a:off x="3596" y="3019"/>
              <a:ext cx="51" cy="104"/>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4168" name="Line 28"/>
            <p:cNvSpPr>
              <a:spLocks noChangeShapeType="1"/>
            </p:cNvSpPr>
            <p:nvPr/>
          </p:nvSpPr>
          <p:spPr bwMode="auto">
            <a:xfrm>
              <a:off x="1577" y="4020"/>
              <a:ext cx="416" cy="0"/>
            </a:xfrm>
            <a:prstGeom prst="line">
              <a:avLst/>
            </a:prstGeom>
            <a:noFill/>
            <a:ln w="9525">
              <a:solidFill>
                <a:schemeClr val="bg1"/>
              </a:solidFill>
              <a:round/>
              <a:headEnd/>
              <a:tailEnd/>
            </a:ln>
          </p:spPr>
          <p:txBody>
            <a:bodyPr anchor="ctr"/>
            <a:lstStyle/>
            <a:p>
              <a:endParaRPr lang="fr-FR"/>
            </a:p>
          </p:txBody>
        </p:sp>
        <p:sp>
          <p:nvSpPr>
            <p:cNvPr id="4169" name="Rectangle 29"/>
            <p:cNvSpPr>
              <a:spLocks noChangeArrowheads="1"/>
            </p:cNvSpPr>
            <p:nvPr/>
          </p:nvSpPr>
          <p:spPr bwMode="auto">
            <a:xfrm>
              <a:off x="1970" y="3927"/>
              <a:ext cx="2417" cy="191"/>
            </a:xfrm>
            <a:prstGeom prst="rect">
              <a:avLst/>
            </a:prstGeom>
            <a:gradFill rotWithShape="1">
              <a:gsLst>
                <a:gs pos="0">
                  <a:srgbClr val="7BD3A7"/>
                </a:gs>
                <a:gs pos="50000">
                  <a:srgbClr val="39624D"/>
                </a:gs>
                <a:gs pos="100000">
                  <a:srgbClr val="7BD3A7"/>
                </a:gs>
              </a:gsLst>
              <a:lin ang="5400000" scaled="1"/>
            </a:gradFill>
            <a:ln w="9525" algn="ctr">
              <a:solidFill>
                <a:schemeClr val="tx1"/>
              </a:solidFill>
              <a:miter lim="800000"/>
              <a:headEnd/>
              <a:tailEnd/>
            </a:ln>
          </p:spPr>
          <p:txBody>
            <a:bodyPr wrap="none" anchor="ctr"/>
            <a:lstStyle/>
            <a:p>
              <a:endParaRPr lang="fr-FR">
                <a:solidFill>
                  <a:schemeClr val="bg1"/>
                </a:solidFill>
              </a:endParaRPr>
            </a:p>
          </p:txBody>
        </p:sp>
        <p:sp>
          <p:nvSpPr>
            <p:cNvPr id="4170" name="Text Box 30"/>
            <p:cNvSpPr txBox="1">
              <a:spLocks noChangeArrowheads="1"/>
            </p:cNvSpPr>
            <p:nvPr/>
          </p:nvSpPr>
          <p:spPr bwMode="auto">
            <a:xfrm>
              <a:off x="2933" y="3897"/>
              <a:ext cx="576" cy="252"/>
            </a:xfrm>
            <a:prstGeom prst="rect">
              <a:avLst/>
            </a:prstGeom>
            <a:noFill/>
            <a:ln w="9525" algn="ctr">
              <a:noFill/>
              <a:miter lim="800000"/>
              <a:headEnd/>
              <a:tailEnd/>
            </a:ln>
          </p:spPr>
          <p:txBody>
            <a:bodyPr wrap="none">
              <a:spAutoFit/>
            </a:bodyPr>
            <a:lstStyle/>
            <a:p>
              <a:r>
                <a:rPr lang="fr-FR" sz="2000" b="1">
                  <a:cs typeface="Times New Roman" pitchFamily="18" charset="0"/>
                </a:rPr>
                <a:t>VP24</a:t>
              </a:r>
              <a:endParaRPr lang="fr-CA" sz="2000" b="1">
                <a:cs typeface="Times New Roman" pitchFamily="18" charset="0"/>
              </a:endParaRPr>
            </a:p>
          </p:txBody>
        </p:sp>
        <p:sp>
          <p:nvSpPr>
            <p:cNvPr id="4171" name="Line 31"/>
            <p:cNvSpPr>
              <a:spLocks noChangeShapeType="1"/>
            </p:cNvSpPr>
            <p:nvPr/>
          </p:nvSpPr>
          <p:spPr bwMode="auto">
            <a:xfrm>
              <a:off x="4388" y="4020"/>
              <a:ext cx="417" cy="0"/>
            </a:xfrm>
            <a:prstGeom prst="line">
              <a:avLst/>
            </a:prstGeom>
            <a:noFill/>
            <a:ln w="9525">
              <a:solidFill>
                <a:schemeClr val="bg1"/>
              </a:solidFill>
              <a:round/>
              <a:headEnd/>
              <a:tailEnd/>
            </a:ln>
          </p:spPr>
          <p:txBody>
            <a:bodyPr anchor="ctr"/>
            <a:lstStyle/>
            <a:p>
              <a:endParaRPr lang="fr-FR"/>
            </a:p>
          </p:txBody>
        </p:sp>
        <p:sp>
          <p:nvSpPr>
            <p:cNvPr id="4172" name="Rectangle 32"/>
            <p:cNvSpPr>
              <a:spLocks noChangeArrowheads="1"/>
            </p:cNvSpPr>
            <p:nvPr/>
          </p:nvSpPr>
          <p:spPr bwMode="auto">
            <a:xfrm>
              <a:off x="1934" y="3561"/>
              <a:ext cx="727" cy="194"/>
            </a:xfrm>
            <a:prstGeom prst="rect">
              <a:avLst/>
            </a:prstGeom>
            <a:noFill/>
            <a:ln w="9525">
              <a:noFill/>
              <a:miter lim="800000"/>
              <a:headEnd/>
              <a:tailEnd/>
            </a:ln>
          </p:spPr>
          <p:txBody>
            <a:bodyPr wrap="none">
              <a:spAutoFit/>
            </a:bodyPr>
            <a:lstStyle/>
            <a:p>
              <a:r>
                <a:rPr lang="de-DE" sz="1400" b="1">
                  <a:solidFill>
                    <a:schemeClr val="bg1"/>
                  </a:solidFill>
                </a:rPr>
                <a:t>Met </a:t>
              </a:r>
              <a:r>
                <a:rPr lang="de-DE" sz="800" b="1">
                  <a:solidFill>
                    <a:schemeClr val="bg1"/>
                  </a:solidFill>
                  <a:sym typeface="Symbol" pitchFamily="18" charset="2"/>
                </a:rPr>
                <a:t></a:t>
              </a:r>
              <a:r>
                <a:rPr lang="de-DE" sz="1400" b="1">
                  <a:solidFill>
                    <a:schemeClr val="bg1"/>
                  </a:solidFill>
                </a:rPr>
                <a:t> Ile</a:t>
              </a:r>
              <a:r>
                <a:rPr lang="de-DE" sz="1400" b="1" baseline="30000">
                  <a:solidFill>
                    <a:schemeClr val="bg1"/>
                  </a:solidFill>
                </a:rPr>
                <a:t>71</a:t>
              </a:r>
              <a:endParaRPr lang="en-US" sz="1400" b="1">
                <a:solidFill>
                  <a:schemeClr val="bg1"/>
                </a:solidFill>
              </a:endParaRPr>
            </a:p>
          </p:txBody>
        </p:sp>
        <p:sp>
          <p:nvSpPr>
            <p:cNvPr id="4173" name="Rectangle 33"/>
            <p:cNvSpPr>
              <a:spLocks noChangeArrowheads="1"/>
            </p:cNvSpPr>
            <p:nvPr/>
          </p:nvSpPr>
          <p:spPr bwMode="auto">
            <a:xfrm>
              <a:off x="2752" y="3561"/>
              <a:ext cx="872" cy="194"/>
            </a:xfrm>
            <a:prstGeom prst="rect">
              <a:avLst/>
            </a:prstGeom>
            <a:noFill/>
            <a:ln w="9525">
              <a:noFill/>
              <a:miter lim="800000"/>
              <a:headEnd/>
              <a:tailEnd/>
            </a:ln>
          </p:spPr>
          <p:txBody>
            <a:bodyPr wrap="none">
              <a:spAutoFit/>
            </a:bodyPr>
            <a:lstStyle/>
            <a:p>
              <a:r>
                <a:rPr lang="de-DE" sz="1400" b="1">
                  <a:solidFill>
                    <a:schemeClr val="bg1"/>
                  </a:solidFill>
                </a:rPr>
                <a:t>Leu </a:t>
              </a:r>
              <a:r>
                <a:rPr lang="de-DE" sz="1000" b="1">
                  <a:solidFill>
                    <a:schemeClr val="bg1"/>
                  </a:solidFill>
                  <a:sym typeface="Symbol" pitchFamily="18" charset="2"/>
                </a:rPr>
                <a:t></a:t>
              </a:r>
              <a:r>
                <a:rPr lang="de-DE" sz="1400" b="1">
                  <a:solidFill>
                    <a:schemeClr val="bg1"/>
                  </a:solidFill>
                </a:rPr>
                <a:t> Pro</a:t>
              </a:r>
              <a:r>
                <a:rPr lang="de-DE" sz="1400" b="1" baseline="30000">
                  <a:solidFill>
                    <a:schemeClr val="bg1"/>
                  </a:solidFill>
                </a:rPr>
                <a:t>147</a:t>
              </a:r>
              <a:endParaRPr lang="en-US" sz="1400" b="1">
                <a:solidFill>
                  <a:schemeClr val="bg1"/>
                </a:solidFill>
              </a:endParaRPr>
            </a:p>
          </p:txBody>
        </p:sp>
        <p:sp>
          <p:nvSpPr>
            <p:cNvPr id="4174" name="Rectangle 34"/>
            <p:cNvSpPr>
              <a:spLocks noChangeArrowheads="1"/>
            </p:cNvSpPr>
            <p:nvPr/>
          </p:nvSpPr>
          <p:spPr bwMode="auto">
            <a:xfrm>
              <a:off x="3701" y="3561"/>
              <a:ext cx="769" cy="194"/>
            </a:xfrm>
            <a:prstGeom prst="rect">
              <a:avLst/>
            </a:prstGeom>
            <a:noFill/>
            <a:ln w="9525">
              <a:noFill/>
              <a:miter lim="800000"/>
              <a:headEnd/>
              <a:tailEnd/>
            </a:ln>
          </p:spPr>
          <p:txBody>
            <a:bodyPr wrap="none">
              <a:spAutoFit/>
            </a:bodyPr>
            <a:lstStyle/>
            <a:p>
              <a:r>
                <a:rPr lang="de-DE" sz="1400" b="1">
                  <a:solidFill>
                    <a:schemeClr val="bg1"/>
                  </a:solidFill>
                </a:rPr>
                <a:t>Thr</a:t>
              </a:r>
              <a:r>
                <a:rPr lang="de-DE" sz="1000" b="1">
                  <a:solidFill>
                    <a:schemeClr val="bg1"/>
                  </a:solidFill>
                </a:rPr>
                <a:t> </a:t>
              </a:r>
              <a:r>
                <a:rPr lang="de-DE" sz="1000" b="1">
                  <a:solidFill>
                    <a:schemeClr val="bg1"/>
                  </a:solidFill>
                  <a:sym typeface="Symbol" pitchFamily="18" charset="2"/>
                </a:rPr>
                <a:t></a:t>
              </a:r>
              <a:r>
                <a:rPr lang="de-DE" sz="1400" b="1">
                  <a:solidFill>
                    <a:schemeClr val="bg1"/>
                  </a:solidFill>
                </a:rPr>
                <a:t> Ile</a:t>
              </a:r>
              <a:r>
                <a:rPr lang="de-DE" sz="1400" b="1" baseline="30000">
                  <a:solidFill>
                    <a:schemeClr val="bg1"/>
                  </a:solidFill>
                </a:rPr>
                <a:t>187</a:t>
              </a:r>
              <a:endParaRPr lang="en-US" sz="1400" b="1">
                <a:solidFill>
                  <a:schemeClr val="bg1"/>
                </a:solidFill>
              </a:endParaRPr>
            </a:p>
          </p:txBody>
        </p:sp>
        <p:grpSp>
          <p:nvGrpSpPr>
            <p:cNvPr id="4175" name="Group 35"/>
            <p:cNvGrpSpPr>
              <a:grpSpLocks/>
            </p:cNvGrpSpPr>
            <p:nvPr/>
          </p:nvGrpSpPr>
          <p:grpSpPr bwMode="auto">
            <a:xfrm>
              <a:off x="2153" y="3759"/>
              <a:ext cx="1890" cy="165"/>
              <a:chOff x="1569" y="3007"/>
              <a:chExt cx="1890" cy="309"/>
            </a:xfrm>
          </p:grpSpPr>
          <p:grpSp>
            <p:nvGrpSpPr>
              <p:cNvPr id="4180" name="Group 36"/>
              <p:cNvGrpSpPr>
                <a:grpSpLocks/>
              </p:cNvGrpSpPr>
              <p:nvPr/>
            </p:nvGrpSpPr>
            <p:grpSpPr bwMode="auto">
              <a:xfrm>
                <a:off x="2384" y="3027"/>
                <a:ext cx="319" cy="289"/>
                <a:chOff x="2384" y="3027"/>
                <a:chExt cx="319" cy="289"/>
              </a:xfrm>
            </p:grpSpPr>
            <p:sp>
              <p:nvSpPr>
                <p:cNvPr id="4187" name="Line 37"/>
                <p:cNvSpPr>
                  <a:spLocks noChangeShapeType="1"/>
                </p:cNvSpPr>
                <p:nvPr/>
              </p:nvSpPr>
              <p:spPr bwMode="auto">
                <a:xfrm>
                  <a:off x="2694" y="3112"/>
                  <a:ext cx="0" cy="204"/>
                </a:xfrm>
                <a:prstGeom prst="line">
                  <a:avLst/>
                </a:prstGeom>
                <a:noFill/>
                <a:ln w="38100">
                  <a:solidFill>
                    <a:srgbClr val="FF0000"/>
                  </a:solidFill>
                  <a:round/>
                  <a:headEnd/>
                  <a:tailEnd type="triangle" w="med" len="med"/>
                </a:ln>
              </p:spPr>
              <p:txBody>
                <a:bodyPr/>
                <a:lstStyle/>
                <a:p>
                  <a:endParaRPr lang="fr-FR"/>
                </a:p>
              </p:txBody>
            </p:sp>
            <p:sp>
              <p:nvSpPr>
                <p:cNvPr id="4188" name="Line 38"/>
                <p:cNvSpPr>
                  <a:spLocks noChangeShapeType="1"/>
                </p:cNvSpPr>
                <p:nvPr/>
              </p:nvSpPr>
              <p:spPr bwMode="auto">
                <a:xfrm flipH="1" flipV="1">
                  <a:off x="2384" y="3027"/>
                  <a:ext cx="319" cy="91"/>
                </a:xfrm>
                <a:prstGeom prst="line">
                  <a:avLst/>
                </a:prstGeom>
                <a:noFill/>
                <a:ln w="38100">
                  <a:solidFill>
                    <a:srgbClr val="FF0000"/>
                  </a:solidFill>
                  <a:round/>
                  <a:headEnd/>
                  <a:tailEnd/>
                </a:ln>
              </p:spPr>
              <p:txBody>
                <a:bodyPr/>
                <a:lstStyle/>
                <a:p>
                  <a:endParaRPr lang="fr-FR"/>
                </a:p>
              </p:txBody>
            </p:sp>
          </p:grpSp>
          <p:grpSp>
            <p:nvGrpSpPr>
              <p:cNvPr id="4181" name="Group 39"/>
              <p:cNvGrpSpPr>
                <a:grpSpLocks/>
              </p:cNvGrpSpPr>
              <p:nvPr/>
            </p:nvGrpSpPr>
            <p:grpSpPr bwMode="auto">
              <a:xfrm>
                <a:off x="3230" y="3007"/>
                <a:ext cx="229" cy="309"/>
                <a:chOff x="4358" y="1261"/>
                <a:chExt cx="227" cy="309"/>
              </a:xfrm>
            </p:grpSpPr>
            <p:sp>
              <p:nvSpPr>
                <p:cNvPr id="4185" name="Line 40"/>
                <p:cNvSpPr>
                  <a:spLocks noChangeShapeType="1"/>
                </p:cNvSpPr>
                <p:nvPr/>
              </p:nvSpPr>
              <p:spPr bwMode="auto">
                <a:xfrm>
                  <a:off x="4358" y="1366"/>
                  <a:ext cx="0" cy="204"/>
                </a:xfrm>
                <a:prstGeom prst="line">
                  <a:avLst/>
                </a:prstGeom>
                <a:noFill/>
                <a:ln w="38100">
                  <a:solidFill>
                    <a:srgbClr val="FF0000"/>
                  </a:solidFill>
                  <a:round/>
                  <a:headEnd/>
                  <a:tailEnd type="triangle" w="med" len="med"/>
                </a:ln>
              </p:spPr>
              <p:txBody>
                <a:bodyPr/>
                <a:lstStyle/>
                <a:p>
                  <a:endParaRPr lang="fr-FR"/>
                </a:p>
              </p:txBody>
            </p:sp>
            <p:sp>
              <p:nvSpPr>
                <p:cNvPr id="4186" name="Line 41"/>
                <p:cNvSpPr>
                  <a:spLocks noChangeShapeType="1"/>
                </p:cNvSpPr>
                <p:nvPr/>
              </p:nvSpPr>
              <p:spPr bwMode="auto">
                <a:xfrm flipV="1">
                  <a:off x="4358" y="1261"/>
                  <a:ext cx="227" cy="113"/>
                </a:xfrm>
                <a:prstGeom prst="line">
                  <a:avLst/>
                </a:prstGeom>
                <a:noFill/>
                <a:ln w="38100">
                  <a:solidFill>
                    <a:srgbClr val="FF0000"/>
                  </a:solidFill>
                  <a:round/>
                  <a:headEnd/>
                  <a:tailEnd/>
                </a:ln>
              </p:spPr>
              <p:txBody>
                <a:bodyPr/>
                <a:lstStyle/>
                <a:p>
                  <a:endParaRPr lang="fr-FR"/>
                </a:p>
              </p:txBody>
            </p:sp>
          </p:grpSp>
          <p:grpSp>
            <p:nvGrpSpPr>
              <p:cNvPr id="4182" name="Group 42"/>
              <p:cNvGrpSpPr>
                <a:grpSpLocks/>
              </p:cNvGrpSpPr>
              <p:nvPr/>
            </p:nvGrpSpPr>
            <p:grpSpPr bwMode="auto">
              <a:xfrm>
                <a:off x="1569" y="3024"/>
                <a:ext cx="318" cy="292"/>
                <a:chOff x="1577" y="726"/>
                <a:chExt cx="318" cy="292"/>
              </a:xfrm>
            </p:grpSpPr>
            <p:sp>
              <p:nvSpPr>
                <p:cNvPr id="4183" name="Line 43"/>
                <p:cNvSpPr>
                  <a:spLocks noChangeShapeType="1"/>
                </p:cNvSpPr>
                <p:nvPr/>
              </p:nvSpPr>
              <p:spPr bwMode="auto">
                <a:xfrm>
                  <a:off x="1885" y="814"/>
                  <a:ext cx="0" cy="204"/>
                </a:xfrm>
                <a:prstGeom prst="line">
                  <a:avLst/>
                </a:prstGeom>
                <a:noFill/>
                <a:ln w="38100">
                  <a:solidFill>
                    <a:srgbClr val="FF0000"/>
                  </a:solidFill>
                  <a:round/>
                  <a:headEnd/>
                  <a:tailEnd type="triangle" w="med" len="med"/>
                </a:ln>
              </p:spPr>
              <p:txBody>
                <a:bodyPr/>
                <a:lstStyle/>
                <a:p>
                  <a:endParaRPr lang="fr-FR"/>
                </a:p>
              </p:txBody>
            </p:sp>
            <p:sp>
              <p:nvSpPr>
                <p:cNvPr id="4184" name="Line 44"/>
                <p:cNvSpPr>
                  <a:spLocks noChangeShapeType="1"/>
                </p:cNvSpPr>
                <p:nvPr/>
              </p:nvSpPr>
              <p:spPr bwMode="auto">
                <a:xfrm flipH="1" flipV="1">
                  <a:off x="1577" y="726"/>
                  <a:ext cx="318" cy="91"/>
                </a:xfrm>
                <a:prstGeom prst="line">
                  <a:avLst/>
                </a:prstGeom>
                <a:noFill/>
                <a:ln w="38100">
                  <a:solidFill>
                    <a:srgbClr val="FF0000"/>
                  </a:solidFill>
                  <a:round/>
                  <a:headEnd/>
                  <a:tailEnd/>
                </a:ln>
              </p:spPr>
              <p:txBody>
                <a:bodyPr/>
                <a:lstStyle/>
                <a:p>
                  <a:endParaRPr lang="fr-FR"/>
                </a:p>
              </p:txBody>
            </p:sp>
          </p:grpSp>
        </p:grpSp>
        <p:sp>
          <p:nvSpPr>
            <p:cNvPr id="4176" name="Text Box 45"/>
            <p:cNvSpPr txBox="1">
              <a:spLocks noChangeArrowheads="1"/>
            </p:cNvSpPr>
            <p:nvPr/>
          </p:nvSpPr>
          <p:spPr bwMode="auto">
            <a:xfrm>
              <a:off x="3566" y="3127"/>
              <a:ext cx="266" cy="164"/>
            </a:xfrm>
            <a:prstGeom prst="rect">
              <a:avLst/>
            </a:prstGeom>
            <a:noFill/>
            <a:ln w="9525">
              <a:noFill/>
              <a:miter lim="800000"/>
              <a:headEnd/>
              <a:tailEnd/>
            </a:ln>
          </p:spPr>
          <p:txBody>
            <a:bodyPr/>
            <a:lstStyle/>
            <a:p>
              <a:r>
                <a:rPr lang="fr-CA" sz="1200" b="1">
                  <a:solidFill>
                    <a:schemeClr val="bg1"/>
                  </a:solidFill>
                </a:rPr>
                <a:t>820</a:t>
              </a:r>
              <a:endParaRPr lang="fr-CA" sz="1200">
                <a:solidFill>
                  <a:schemeClr val="bg1"/>
                </a:solidFill>
              </a:endParaRPr>
            </a:p>
          </p:txBody>
        </p:sp>
        <p:sp>
          <p:nvSpPr>
            <p:cNvPr id="4177" name="Text Box 46"/>
            <p:cNvSpPr txBox="1">
              <a:spLocks noChangeArrowheads="1"/>
            </p:cNvSpPr>
            <p:nvPr/>
          </p:nvSpPr>
          <p:spPr bwMode="auto">
            <a:xfrm>
              <a:off x="1590" y="3127"/>
              <a:ext cx="306" cy="149"/>
            </a:xfrm>
            <a:prstGeom prst="rect">
              <a:avLst/>
            </a:prstGeom>
            <a:noFill/>
            <a:ln w="9525">
              <a:noFill/>
              <a:miter lim="800000"/>
              <a:headEnd/>
              <a:tailEnd/>
            </a:ln>
          </p:spPr>
          <p:txBody>
            <a:bodyPr/>
            <a:lstStyle/>
            <a:p>
              <a:r>
                <a:rPr lang="fr-CA" sz="1200" b="1">
                  <a:solidFill>
                    <a:schemeClr val="bg1"/>
                  </a:solidFill>
                </a:rPr>
                <a:t>648</a:t>
              </a:r>
              <a:endParaRPr lang="fr-CA" sz="1200">
                <a:solidFill>
                  <a:schemeClr val="bg1"/>
                </a:solidFill>
              </a:endParaRPr>
            </a:p>
          </p:txBody>
        </p:sp>
        <p:sp>
          <p:nvSpPr>
            <p:cNvPr id="4178" name="Line 47"/>
            <p:cNvSpPr>
              <a:spLocks noChangeShapeType="1"/>
            </p:cNvSpPr>
            <p:nvPr/>
          </p:nvSpPr>
          <p:spPr bwMode="auto">
            <a:xfrm flipH="1">
              <a:off x="1657" y="3118"/>
              <a:ext cx="1428" cy="657"/>
            </a:xfrm>
            <a:prstGeom prst="line">
              <a:avLst/>
            </a:prstGeom>
            <a:noFill/>
            <a:ln w="9525">
              <a:solidFill>
                <a:schemeClr val="bg1"/>
              </a:solidFill>
              <a:round/>
              <a:headEnd/>
              <a:tailEnd/>
            </a:ln>
          </p:spPr>
          <p:txBody>
            <a:bodyPr/>
            <a:lstStyle/>
            <a:p>
              <a:endParaRPr lang="fr-FR"/>
            </a:p>
          </p:txBody>
        </p:sp>
        <p:sp>
          <p:nvSpPr>
            <p:cNvPr id="4179" name="Line 48"/>
            <p:cNvSpPr>
              <a:spLocks noChangeShapeType="1"/>
            </p:cNvSpPr>
            <p:nvPr/>
          </p:nvSpPr>
          <p:spPr bwMode="auto">
            <a:xfrm>
              <a:off x="3304" y="3118"/>
              <a:ext cx="1428" cy="657"/>
            </a:xfrm>
            <a:prstGeom prst="line">
              <a:avLst/>
            </a:prstGeom>
            <a:noFill/>
            <a:ln w="9525">
              <a:solidFill>
                <a:schemeClr val="bg1"/>
              </a:solidFill>
              <a:round/>
              <a:headEnd/>
              <a:tailEnd/>
            </a:ln>
          </p:spPr>
          <p:txBody>
            <a:bodyPr/>
            <a:lstStyle/>
            <a:p>
              <a:endParaRPr lang="fr-FR"/>
            </a:p>
          </p:txBody>
        </p:sp>
      </p:grpSp>
      <p:grpSp>
        <p:nvGrpSpPr>
          <p:cNvPr id="4116" name="Group 51"/>
          <p:cNvGrpSpPr>
            <a:grpSpLocks/>
          </p:cNvGrpSpPr>
          <p:nvPr/>
        </p:nvGrpSpPr>
        <p:grpSpPr bwMode="auto">
          <a:xfrm>
            <a:off x="3311525" y="352425"/>
            <a:ext cx="2689225" cy="3148013"/>
            <a:chOff x="2347" y="750"/>
            <a:chExt cx="1905" cy="1983"/>
          </a:xfrm>
        </p:grpSpPr>
        <p:graphicFrame>
          <p:nvGraphicFramePr>
            <p:cNvPr id="4099" name="Object 3"/>
            <p:cNvGraphicFramePr>
              <a:graphicFrameLocks noChangeAspect="1"/>
            </p:cNvGraphicFramePr>
            <p:nvPr/>
          </p:nvGraphicFramePr>
          <p:xfrm>
            <a:off x="2811" y="1427"/>
            <a:ext cx="257" cy="152"/>
          </p:xfrm>
          <a:graphic>
            <a:graphicData uri="http://schemas.openxmlformats.org/presentationml/2006/ole">
              <mc:AlternateContent xmlns:mc="http://schemas.openxmlformats.org/markup-compatibility/2006">
                <mc:Choice xmlns:v="urn:schemas-microsoft-com:vml" Requires="v">
                  <p:oleObj spid="_x0000_s4114" name="Clip" r:id="rId4" imgW="900720" imgH="495000" progId="MS_ClipArt_Gallery.2">
                    <p:embed/>
                  </p:oleObj>
                </mc:Choice>
                <mc:Fallback>
                  <p:oleObj name="Clip" r:id="rId4" imgW="900720" imgH="495000" progId="MS_ClipArt_Gallery.2">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 y="1427"/>
                          <a:ext cx="257" cy="1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0" name="Object 4"/>
            <p:cNvGraphicFramePr>
              <a:graphicFrameLocks noChangeAspect="1"/>
            </p:cNvGraphicFramePr>
            <p:nvPr/>
          </p:nvGraphicFramePr>
          <p:xfrm>
            <a:off x="2811" y="1077"/>
            <a:ext cx="257" cy="153"/>
          </p:xfrm>
          <a:graphic>
            <a:graphicData uri="http://schemas.openxmlformats.org/presentationml/2006/ole">
              <mc:AlternateContent xmlns:mc="http://schemas.openxmlformats.org/markup-compatibility/2006">
                <mc:Choice xmlns:v="urn:schemas-microsoft-com:vml" Requires="v">
                  <p:oleObj spid="_x0000_s4115" name="Clip" r:id="rId6" imgW="900720" imgH="495000" progId="MS_ClipArt_Gallery.2">
                    <p:embed/>
                  </p:oleObj>
                </mc:Choice>
                <mc:Fallback>
                  <p:oleObj name="Clip" r:id="rId6" imgW="900720" imgH="495000" progId="MS_ClipArt_Gallery.2">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 y="1077"/>
                          <a:ext cx="257" cy="1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1" name="Object 5"/>
            <p:cNvGraphicFramePr>
              <a:graphicFrameLocks noChangeAspect="1"/>
            </p:cNvGraphicFramePr>
            <p:nvPr/>
          </p:nvGraphicFramePr>
          <p:xfrm>
            <a:off x="2811" y="1776"/>
            <a:ext cx="257" cy="152"/>
          </p:xfrm>
          <a:graphic>
            <a:graphicData uri="http://schemas.openxmlformats.org/presentationml/2006/ole">
              <mc:AlternateContent xmlns:mc="http://schemas.openxmlformats.org/markup-compatibility/2006">
                <mc:Choice xmlns:v="urn:schemas-microsoft-com:vml" Requires="v">
                  <p:oleObj spid="_x0000_s4116" name="Clip" r:id="rId7" imgW="900720" imgH="495000" progId="MS_ClipArt_Gallery.2">
                    <p:embed/>
                  </p:oleObj>
                </mc:Choice>
                <mc:Fallback>
                  <p:oleObj name="Clip" r:id="rId7" imgW="900720" imgH="495000" progId="MS_ClipArt_Gallery.2">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 y="1776"/>
                          <a:ext cx="257" cy="1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2" name="Object 6"/>
            <p:cNvGraphicFramePr>
              <a:graphicFrameLocks noChangeAspect="1"/>
            </p:cNvGraphicFramePr>
            <p:nvPr/>
          </p:nvGraphicFramePr>
          <p:xfrm>
            <a:off x="2811" y="2125"/>
            <a:ext cx="257" cy="152"/>
          </p:xfrm>
          <a:graphic>
            <a:graphicData uri="http://schemas.openxmlformats.org/presentationml/2006/ole">
              <mc:AlternateContent xmlns:mc="http://schemas.openxmlformats.org/markup-compatibility/2006">
                <mc:Choice xmlns:v="urn:schemas-microsoft-com:vml" Requires="v">
                  <p:oleObj spid="_x0000_s4117" name="Clip" r:id="rId8" imgW="900720" imgH="495000" progId="MS_ClipArt_Gallery.2">
                    <p:embed/>
                  </p:oleObj>
                </mc:Choice>
                <mc:Fallback>
                  <p:oleObj name="Clip" r:id="rId8" imgW="900720" imgH="495000" progId="MS_ClipArt_Gallery.2">
                    <p:embed/>
                    <p:pic>
                      <p:nvPicPr>
                        <p:cNvPr id="0" name="Object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 y="2125"/>
                          <a:ext cx="257" cy="1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3" name="Object 7"/>
            <p:cNvGraphicFramePr>
              <a:graphicFrameLocks noChangeAspect="1"/>
            </p:cNvGraphicFramePr>
            <p:nvPr/>
          </p:nvGraphicFramePr>
          <p:xfrm>
            <a:off x="2811" y="2474"/>
            <a:ext cx="257" cy="153"/>
          </p:xfrm>
          <a:graphic>
            <a:graphicData uri="http://schemas.openxmlformats.org/presentationml/2006/ole">
              <mc:AlternateContent xmlns:mc="http://schemas.openxmlformats.org/markup-compatibility/2006">
                <mc:Choice xmlns:v="urn:schemas-microsoft-com:vml" Requires="v">
                  <p:oleObj spid="_x0000_s4118" name="Clip" r:id="rId9" imgW="900720" imgH="495000" progId="MS_ClipArt_Gallery.2">
                    <p:embed/>
                  </p:oleObj>
                </mc:Choice>
                <mc:Fallback>
                  <p:oleObj name="Clip" r:id="rId9" imgW="900720" imgH="495000" progId="MS_ClipArt_Gallery.2">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1" y="2474"/>
                          <a:ext cx="257" cy="1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4" name="Object 8"/>
            <p:cNvGraphicFramePr>
              <a:graphicFrameLocks noChangeAspect="1"/>
            </p:cNvGraphicFramePr>
            <p:nvPr/>
          </p:nvGraphicFramePr>
          <p:xfrm>
            <a:off x="2788" y="896"/>
            <a:ext cx="67" cy="203"/>
          </p:xfrm>
          <a:graphic>
            <a:graphicData uri="http://schemas.openxmlformats.org/presentationml/2006/ole">
              <mc:AlternateContent xmlns:mc="http://schemas.openxmlformats.org/markup-compatibility/2006">
                <mc:Choice xmlns:v="urn:schemas-microsoft-com:vml" Requires="v">
                  <p:oleObj spid="_x0000_s4119" name="Clip" r:id="rId10" imgW="647280" imgH="3420720" progId="MS_ClipArt_Gallery.2">
                    <p:embed/>
                  </p:oleObj>
                </mc:Choice>
                <mc:Fallback>
                  <p:oleObj name="Clip" r:id="rId10" imgW="647280" imgH="3420720" progId="MS_ClipArt_Gallery.2">
                    <p:embed/>
                    <p:pic>
                      <p:nvPicPr>
                        <p:cNvPr id="0" name="Object 8"/>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8" y="896"/>
                          <a:ext cx="67"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30" name="Line 58"/>
            <p:cNvSpPr>
              <a:spLocks noChangeAspect="1" noChangeShapeType="1"/>
            </p:cNvSpPr>
            <p:nvPr/>
          </p:nvSpPr>
          <p:spPr bwMode="auto">
            <a:xfrm>
              <a:off x="3098" y="1157"/>
              <a:ext cx="220" cy="0"/>
            </a:xfrm>
            <a:prstGeom prst="line">
              <a:avLst/>
            </a:prstGeom>
            <a:noFill/>
            <a:ln w="28575" cap="rnd">
              <a:solidFill>
                <a:schemeClr val="bg1"/>
              </a:solidFill>
              <a:prstDash val="sysDot"/>
              <a:round/>
              <a:headEnd/>
              <a:tailEnd type="triangle" w="med" len="med"/>
            </a:ln>
          </p:spPr>
          <p:txBody>
            <a:bodyPr wrap="none" anchor="ctr"/>
            <a:lstStyle/>
            <a:p>
              <a:endParaRPr lang="fr-FR"/>
            </a:p>
          </p:txBody>
        </p:sp>
        <p:sp>
          <p:nvSpPr>
            <p:cNvPr id="4131" name="Line 59"/>
            <p:cNvSpPr>
              <a:spLocks noChangeAspect="1" noChangeShapeType="1"/>
            </p:cNvSpPr>
            <p:nvPr/>
          </p:nvSpPr>
          <p:spPr bwMode="auto">
            <a:xfrm>
              <a:off x="3111" y="1494"/>
              <a:ext cx="219" cy="0"/>
            </a:xfrm>
            <a:prstGeom prst="line">
              <a:avLst/>
            </a:prstGeom>
            <a:noFill/>
            <a:ln w="28575" cap="rnd">
              <a:solidFill>
                <a:schemeClr val="bg1"/>
              </a:solidFill>
              <a:prstDash val="sysDot"/>
              <a:round/>
              <a:headEnd/>
              <a:tailEnd type="triangle" w="med" len="med"/>
            </a:ln>
          </p:spPr>
          <p:txBody>
            <a:bodyPr wrap="none" anchor="ctr"/>
            <a:lstStyle/>
            <a:p>
              <a:endParaRPr lang="fr-FR"/>
            </a:p>
          </p:txBody>
        </p:sp>
        <p:sp>
          <p:nvSpPr>
            <p:cNvPr id="4132" name="Line 60"/>
            <p:cNvSpPr>
              <a:spLocks noChangeAspect="1" noChangeShapeType="1"/>
            </p:cNvSpPr>
            <p:nvPr/>
          </p:nvSpPr>
          <p:spPr bwMode="auto">
            <a:xfrm>
              <a:off x="3119" y="1851"/>
              <a:ext cx="219" cy="0"/>
            </a:xfrm>
            <a:prstGeom prst="line">
              <a:avLst/>
            </a:prstGeom>
            <a:noFill/>
            <a:ln w="28575" cap="rnd">
              <a:solidFill>
                <a:schemeClr val="bg1"/>
              </a:solidFill>
              <a:prstDash val="sysDot"/>
              <a:round/>
              <a:headEnd/>
              <a:tailEnd type="triangle" w="med" len="med"/>
            </a:ln>
          </p:spPr>
          <p:txBody>
            <a:bodyPr wrap="none" anchor="ctr"/>
            <a:lstStyle/>
            <a:p>
              <a:endParaRPr lang="fr-FR"/>
            </a:p>
          </p:txBody>
        </p:sp>
        <p:sp>
          <p:nvSpPr>
            <p:cNvPr id="4133" name="Line 61"/>
            <p:cNvSpPr>
              <a:spLocks noChangeAspect="1" noChangeShapeType="1"/>
            </p:cNvSpPr>
            <p:nvPr/>
          </p:nvSpPr>
          <p:spPr bwMode="auto">
            <a:xfrm>
              <a:off x="3119" y="2207"/>
              <a:ext cx="219" cy="0"/>
            </a:xfrm>
            <a:prstGeom prst="line">
              <a:avLst/>
            </a:prstGeom>
            <a:noFill/>
            <a:ln w="28575" cap="rnd">
              <a:solidFill>
                <a:schemeClr val="bg1"/>
              </a:solidFill>
              <a:prstDash val="sysDot"/>
              <a:round/>
              <a:headEnd/>
              <a:tailEnd type="triangle" w="med" len="med"/>
            </a:ln>
          </p:spPr>
          <p:txBody>
            <a:bodyPr wrap="none" anchor="ctr"/>
            <a:lstStyle/>
            <a:p>
              <a:endParaRPr lang="fr-FR"/>
            </a:p>
          </p:txBody>
        </p:sp>
        <p:sp>
          <p:nvSpPr>
            <p:cNvPr id="4134" name="Line 62"/>
            <p:cNvSpPr>
              <a:spLocks noChangeAspect="1" noChangeShapeType="1"/>
            </p:cNvSpPr>
            <p:nvPr/>
          </p:nvSpPr>
          <p:spPr bwMode="auto">
            <a:xfrm>
              <a:off x="3098" y="2563"/>
              <a:ext cx="220" cy="0"/>
            </a:xfrm>
            <a:prstGeom prst="line">
              <a:avLst/>
            </a:prstGeom>
            <a:noFill/>
            <a:ln w="28575" cap="rnd">
              <a:solidFill>
                <a:schemeClr val="bg1"/>
              </a:solidFill>
              <a:prstDash val="sysDot"/>
              <a:round/>
              <a:headEnd/>
              <a:tailEnd type="triangle" w="med" len="med"/>
            </a:ln>
          </p:spPr>
          <p:txBody>
            <a:bodyPr wrap="none" anchor="ctr"/>
            <a:lstStyle/>
            <a:p>
              <a:endParaRPr lang="fr-FR"/>
            </a:p>
          </p:txBody>
        </p:sp>
        <p:graphicFrame>
          <p:nvGraphicFramePr>
            <p:cNvPr id="4105" name="Object 9"/>
            <p:cNvGraphicFramePr>
              <a:graphicFrameLocks noChangeAspect="1"/>
            </p:cNvGraphicFramePr>
            <p:nvPr/>
          </p:nvGraphicFramePr>
          <p:xfrm>
            <a:off x="3338" y="1442"/>
            <a:ext cx="259" cy="152"/>
          </p:xfrm>
          <a:graphic>
            <a:graphicData uri="http://schemas.openxmlformats.org/presentationml/2006/ole">
              <mc:AlternateContent xmlns:mc="http://schemas.openxmlformats.org/markup-compatibility/2006">
                <mc:Choice xmlns:v="urn:schemas-microsoft-com:vml" Requires="v">
                  <p:oleObj spid="_x0000_s4120" name="Clip" r:id="rId12" imgW="900720" imgH="495000" progId="MS_ClipArt_Gallery.2">
                    <p:embed/>
                  </p:oleObj>
                </mc:Choice>
                <mc:Fallback>
                  <p:oleObj name="Clip" r:id="rId12" imgW="900720" imgH="495000" progId="MS_ClipArt_Gallery.2">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 y="1442"/>
                          <a:ext cx="259" cy="1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6" name="Object 10"/>
            <p:cNvGraphicFramePr>
              <a:graphicFrameLocks noChangeAspect="1"/>
            </p:cNvGraphicFramePr>
            <p:nvPr/>
          </p:nvGraphicFramePr>
          <p:xfrm>
            <a:off x="3338" y="1093"/>
            <a:ext cx="259" cy="151"/>
          </p:xfrm>
          <a:graphic>
            <a:graphicData uri="http://schemas.openxmlformats.org/presentationml/2006/ole">
              <mc:AlternateContent xmlns:mc="http://schemas.openxmlformats.org/markup-compatibility/2006">
                <mc:Choice xmlns:v="urn:schemas-microsoft-com:vml" Requires="v">
                  <p:oleObj spid="_x0000_s4121" name="Clip" r:id="rId13" imgW="900720" imgH="495000" progId="MS_ClipArt_Gallery.2">
                    <p:embed/>
                  </p:oleObj>
                </mc:Choice>
                <mc:Fallback>
                  <p:oleObj name="Clip" r:id="rId13" imgW="900720" imgH="495000" progId="MS_ClipArt_Gallery.2">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 y="1093"/>
                          <a:ext cx="259" cy="15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7" name="Object 11"/>
            <p:cNvGraphicFramePr>
              <a:graphicFrameLocks noChangeAspect="1"/>
            </p:cNvGraphicFramePr>
            <p:nvPr/>
          </p:nvGraphicFramePr>
          <p:xfrm>
            <a:off x="3338" y="1791"/>
            <a:ext cx="259" cy="153"/>
          </p:xfrm>
          <a:graphic>
            <a:graphicData uri="http://schemas.openxmlformats.org/presentationml/2006/ole">
              <mc:AlternateContent xmlns:mc="http://schemas.openxmlformats.org/markup-compatibility/2006">
                <mc:Choice xmlns:v="urn:schemas-microsoft-com:vml" Requires="v">
                  <p:oleObj spid="_x0000_s4122" name="Clip" r:id="rId14" imgW="900720" imgH="495000" progId="MS_ClipArt_Gallery.2">
                    <p:embed/>
                  </p:oleObj>
                </mc:Choice>
                <mc:Fallback>
                  <p:oleObj name="Clip" r:id="rId14" imgW="900720" imgH="495000" progId="MS_ClipArt_Gallery.2">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 y="1791"/>
                          <a:ext cx="259" cy="1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8" name="Object 12"/>
            <p:cNvGraphicFramePr>
              <a:graphicFrameLocks noChangeAspect="1"/>
            </p:cNvGraphicFramePr>
            <p:nvPr/>
          </p:nvGraphicFramePr>
          <p:xfrm>
            <a:off x="3338" y="2141"/>
            <a:ext cx="259" cy="152"/>
          </p:xfrm>
          <a:graphic>
            <a:graphicData uri="http://schemas.openxmlformats.org/presentationml/2006/ole">
              <mc:AlternateContent xmlns:mc="http://schemas.openxmlformats.org/markup-compatibility/2006">
                <mc:Choice xmlns:v="urn:schemas-microsoft-com:vml" Requires="v">
                  <p:oleObj spid="_x0000_s4123" name="Clip" r:id="rId15" imgW="900720" imgH="495000" progId="MS_ClipArt_Gallery.2">
                    <p:embed/>
                  </p:oleObj>
                </mc:Choice>
                <mc:Fallback>
                  <p:oleObj name="Clip" r:id="rId15" imgW="900720" imgH="495000" progId="MS_ClipArt_Gallery.2">
                    <p:embed/>
                    <p:pic>
                      <p:nvPicPr>
                        <p:cNvPr id="0" name="Object 1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 y="2141"/>
                          <a:ext cx="259" cy="15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09" name="Object 13"/>
            <p:cNvGraphicFramePr>
              <a:graphicFrameLocks noChangeAspect="1"/>
            </p:cNvGraphicFramePr>
            <p:nvPr/>
          </p:nvGraphicFramePr>
          <p:xfrm>
            <a:off x="3338" y="2489"/>
            <a:ext cx="259" cy="153"/>
          </p:xfrm>
          <a:graphic>
            <a:graphicData uri="http://schemas.openxmlformats.org/presentationml/2006/ole">
              <mc:AlternateContent xmlns:mc="http://schemas.openxmlformats.org/markup-compatibility/2006">
                <mc:Choice xmlns:v="urn:schemas-microsoft-com:vml" Requires="v">
                  <p:oleObj spid="_x0000_s4124" name="Clip" r:id="rId16" imgW="900720" imgH="495000" progId="MS_ClipArt_Gallery.2">
                    <p:embed/>
                  </p:oleObj>
                </mc:Choice>
                <mc:Fallback>
                  <p:oleObj name="Clip" r:id="rId16" imgW="900720" imgH="495000" progId="MS_ClipArt_Gallery.2">
                    <p:embed/>
                    <p:pic>
                      <p:nvPicPr>
                        <p:cNvPr id="0" name="Object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38" y="2489"/>
                          <a:ext cx="259" cy="1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35" name="Line 68"/>
            <p:cNvSpPr>
              <a:spLocks noChangeAspect="1" noChangeShapeType="1"/>
            </p:cNvSpPr>
            <p:nvPr/>
          </p:nvSpPr>
          <p:spPr bwMode="auto">
            <a:xfrm flipH="1">
              <a:off x="2967" y="1618"/>
              <a:ext cx="353" cy="125"/>
            </a:xfrm>
            <a:prstGeom prst="line">
              <a:avLst/>
            </a:prstGeom>
            <a:noFill/>
            <a:ln w="28575">
              <a:solidFill>
                <a:schemeClr val="bg1"/>
              </a:solidFill>
              <a:round/>
              <a:headEnd/>
              <a:tailEnd type="triangle" w="med" len="med"/>
            </a:ln>
          </p:spPr>
          <p:txBody>
            <a:bodyPr wrap="none" anchor="ctr"/>
            <a:lstStyle/>
            <a:p>
              <a:endParaRPr lang="fr-FR"/>
            </a:p>
          </p:txBody>
        </p:sp>
        <p:sp>
          <p:nvSpPr>
            <p:cNvPr id="4136" name="Line 69"/>
            <p:cNvSpPr>
              <a:spLocks noChangeAspect="1" noChangeShapeType="1"/>
            </p:cNvSpPr>
            <p:nvPr/>
          </p:nvSpPr>
          <p:spPr bwMode="auto">
            <a:xfrm flipH="1">
              <a:off x="2939" y="1957"/>
              <a:ext cx="354" cy="126"/>
            </a:xfrm>
            <a:prstGeom prst="line">
              <a:avLst/>
            </a:prstGeom>
            <a:noFill/>
            <a:ln w="28575">
              <a:solidFill>
                <a:schemeClr val="bg1"/>
              </a:solidFill>
              <a:round/>
              <a:headEnd/>
              <a:tailEnd type="triangle" w="med" len="med"/>
            </a:ln>
          </p:spPr>
          <p:txBody>
            <a:bodyPr wrap="none" anchor="ctr"/>
            <a:lstStyle/>
            <a:p>
              <a:endParaRPr lang="fr-FR"/>
            </a:p>
          </p:txBody>
        </p:sp>
        <p:sp>
          <p:nvSpPr>
            <p:cNvPr id="4137" name="Line 70"/>
            <p:cNvSpPr>
              <a:spLocks noChangeAspect="1" noChangeShapeType="1"/>
            </p:cNvSpPr>
            <p:nvPr/>
          </p:nvSpPr>
          <p:spPr bwMode="auto">
            <a:xfrm flipH="1">
              <a:off x="2912" y="2306"/>
              <a:ext cx="353" cy="126"/>
            </a:xfrm>
            <a:prstGeom prst="line">
              <a:avLst/>
            </a:prstGeom>
            <a:noFill/>
            <a:ln w="28575">
              <a:solidFill>
                <a:schemeClr val="bg1"/>
              </a:solidFill>
              <a:round/>
              <a:headEnd/>
              <a:tailEnd type="triangle" w="med" len="med"/>
            </a:ln>
          </p:spPr>
          <p:txBody>
            <a:bodyPr wrap="none" anchor="ctr"/>
            <a:lstStyle/>
            <a:p>
              <a:endParaRPr lang="fr-FR"/>
            </a:p>
          </p:txBody>
        </p:sp>
        <p:sp>
          <p:nvSpPr>
            <p:cNvPr id="4138" name="Line 71"/>
            <p:cNvSpPr>
              <a:spLocks noChangeAspect="1" noChangeShapeType="1"/>
            </p:cNvSpPr>
            <p:nvPr/>
          </p:nvSpPr>
          <p:spPr bwMode="auto">
            <a:xfrm flipH="1">
              <a:off x="2954" y="1238"/>
              <a:ext cx="353" cy="127"/>
            </a:xfrm>
            <a:prstGeom prst="line">
              <a:avLst/>
            </a:prstGeom>
            <a:noFill/>
            <a:ln w="28575">
              <a:solidFill>
                <a:schemeClr val="bg1"/>
              </a:solidFill>
              <a:round/>
              <a:headEnd/>
              <a:tailEnd type="triangle" w="med" len="med"/>
            </a:ln>
          </p:spPr>
          <p:txBody>
            <a:bodyPr wrap="none" anchor="ctr"/>
            <a:lstStyle/>
            <a:p>
              <a:endParaRPr lang="fr-FR"/>
            </a:p>
          </p:txBody>
        </p:sp>
        <p:grpSp>
          <p:nvGrpSpPr>
            <p:cNvPr id="4139" name="Group 72"/>
            <p:cNvGrpSpPr>
              <a:grpSpLocks/>
            </p:cNvGrpSpPr>
            <p:nvPr/>
          </p:nvGrpSpPr>
          <p:grpSpPr bwMode="auto">
            <a:xfrm>
              <a:off x="3574" y="2405"/>
              <a:ext cx="72" cy="131"/>
              <a:chOff x="216" y="3540"/>
              <a:chExt cx="432" cy="696"/>
            </a:xfrm>
          </p:grpSpPr>
          <p:sp>
            <p:nvSpPr>
              <p:cNvPr id="4148" name="Line 73"/>
              <p:cNvSpPr>
                <a:spLocks noChangeShapeType="1"/>
              </p:cNvSpPr>
              <p:nvPr/>
            </p:nvSpPr>
            <p:spPr bwMode="auto">
              <a:xfrm>
                <a:off x="432" y="3540"/>
                <a:ext cx="0" cy="696"/>
              </a:xfrm>
              <a:prstGeom prst="line">
                <a:avLst/>
              </a:prstGeom>
              <a:noFill/>
              <a:ln w="57150">
                <a:solidFill>
                  <a:schemeClr val="bg1"/>
                </a:solidFill>
                <a:round/>
                <a:headEnd/>
                <a:tailEnd/>
              </a:ln>
            </p:spPr>
            <p:txBody>
              <a:bodyPr wrap="none" anchor="ctr"/>
              <a:lstStyle/>
              <a:p>
                <a:endParaRPr lang="fr-FR"/>
              </a:p>
            </p:txBody>
          </p:sp>
          <p:sp>
            <p:nvSpPr>
              <p:cNvPr id="4149" name="Line 74"/>
              <p:cNvSpPr>
                <a:spLocks noChangeShapeType="1"/>
              </p:cNvSpPr>
              <p:nvPr/>
            </p:nvSpPr>
            <p:spPr bwMode="auto">
              <a:xfrm>
                <a:off x="216" y="3708"/>
                <a:ext cx="432" cy="0"/>
              </a:xfrm>
              <a:prstGeom prst="line">
                <a:avLst/>
              </a:prstGeom>
              <a:noFill/>
              <a:ln w="57150">
                <a:solidFill>
                  <a:schemeClr val="bg1"/>
                </a:solidFill>
                <a:round/>
                <a:headEnd/>
                <a:tailEnd/>
              </a:ln>
            </p:spPr>
            <p:txBody>
              <a:bodyPr wrap="none" anchor="ctr"/>
              <a:lstStyle/>
              <a:p>
                <a:endParaRPr lang="fr-FR"/>
              </a:p>
            </p:txBody>
          </p:sp>
        </p:grpSp>
        <p:grpSp>
          <p:nvGrpSpPr>
            <p:cNvPr id="4140" name="Group 75"/>
            <p:cNvGrpSpPr>
              <a:grpSpLocks/>
            </p:cNvGrpSpPr>
            <p:nvPr/>
          </p:nvGrpSpPr>
          <p:grpSpPr bwMode="auto">
            <a:xfrm>
              <a:off x="3574" y="2051"/>
              <a:ext cx="72" cy="132"/>
              <a:chOff x="216" y="3540"/>
              <a:chExt cx="432" cy="696"/>
            </a:xfrm>
          </p:grpSpPr>
          <p:sp>
            <p:nvSpPr>
              <p:cNvPr id="4146" name="Line 76"/>
              <p:cNvSpPr>
                <a:spLocks noChangeShapeType="1"/>
              </p:cNvSpPr>
              <p:nvPr/>
            </p:nvSpPr>
            <p:spPr bwMode="auto">
              <a:xfrm>
                <a:off x="432" y="3540"/>
                <a:ext cx="0" cy="696"/>
              </a:xfrm>
              <a:prstGeom prst="line">
                <a:avLst/>
              </a:prstGeom>
              <a:noFill/>
              <a:ln w="28575">
                <a:solidFill>
                  <a:schemeClr val="bg1"/>
                </a:solidFill>
                <a:round/>
                <a:headEnd/>
                <a:tailEnd/>
              </a:ln>
            </p:spPr>
            <p:txBody>
              <a:bodyPr wrap="none" anchor="ctr"/>
              <a:lstStyle/>
              <a:p>
                <a:endParaRPr lang="fr-FR"/>
              </a:p>
            </p:txBody>
          </p:sp>
          <p:sp>
            <p:nvSpPr>
              <p:cNvPr id="4147" name="Line 77"/>
              <p:cNvSpPr>
                <a:spLocks noChangeShapeType="1"/>
              </p:cNvSpPr>
              <p:nvPr/>
            </p:nvSpPr>
            <p:spPr bwMode="auto">
              <a:xfrm>
                <a:off x="216" y="3708"/>
                <a:ext cx="432" cy="0"/>
              </a:xfrm>
              <a:prstGeom prst="line">
                <a:avLst/>
              </a:prstGeom>
              <a:noFill/>
              <a:ln w="28575">
                <a:solidFill>
                  <a:schemeClr val="bg1"/>
                </a:solidFill>
                <a:round/>
                <a:headEnd/>
                <a:tailEnd/>
              </a:ln>
            </p:spPr>
            <p:txBody>
              <a:bodyPr wrap="none" anchor="ctr"/>
              <a:lstStyle/>
              <a:p>
                <a:endParaRPr lang="fr-FR"/>
              </a:p>
            </p:txBody>
          </p:sp>
        </p:grpSp>
        <p:grpSp>
          <p:nvGrpSpPr>
            <p:cNvPr id="4141" name="Group 78"/>
            <p:cNvGrpSpPr>
              <a:grpSpLocks/>
            </p:cNvGrpSpPr>
            <p:nvPr/>
          </p:nvGrpSpPr>
          <p:grpSpPr bwMode="auto">
            <a:xfrm>
              <a:off x="3574" y="1685"/>
              <a:ext cx="72" cy="147"/>
              <a:chOff x="216" y="3540"/>
              <a:chExt cx="432" cy="696"/>
            </a:xfrm>
          </p:grpSpPr>
          <p:sp>
            <p:nvSpPr>
              <p:cNvPr id="4144" name="Line 79"/>
              <p:cNvSpPr>
                <a:spLocks noChangeShapeType="1"/>
              </p:cNvSpPr>
              <p:nvPr/>
            </p:nvSpPr>
            <p:spPr bwMode="auto">
              <a:xfrm>
                <a:off x="432" y="3540"/>
                <a:ext cx="0" cy="696"/>
              </a:xfrm>
              <a:prstGeom prst="line">
                <a:avLst/>
              </a:prstGeom>
              <a:noFill/>
              <a:ln w="19050">
                <a:solidFill>
                  <a:schemeClr val="bg1"/>
                </a:solidFill>
                <a:prstDash val="sysDot"/>
                <a:round/>
                <a:headEnd/>
                <a:tailEnd/>
              </a:ln>
            </p:spPr>
            <p:txBody>
              <a:bodyPr wrap="none" anchor="ctr"/>
              <a:lstStyle/>
              <a:p>
                <a:endParaRPr lang="fr-FR"/>
              </a:p>
            </p:txBody>
          </p:sp>
          <p:sp>
            <p:nvSpPr>
              <p:cNvPr id="4145" name="Line 80"/>
              <p:cNvSpPr>
                <a:spLocks noChangeShapeType="1"/>
              </p:cNvSpPr>
              <p:nvPr/>
            </p:nvSpPr>
            <p:spPr bwMode="auto">
              <a:xfrm>
                <a:off x="216" y="3708"/>
                <a:ext cx="432" cy="0"/>
              </a:xfrm>
              <a:prstGeom prst="line">
                <a:avLst/>
              </a:prstGeom>
              <a:noFill/>
              <a:ln w="19050">
                <a:solidFill>
                  <a:schemeClr val="bg1"/>
                </a:solidFill>
                <a:prstDash val="sysDot"/>
                <a:round/>
                <a:headEnd/>
                <a:tailEnd/>
              </a:ln>
            </p:spPr>
            <p:txBody>
              <a:bodyPr wrap="none" anchor="ctr"/>
              <a:lstStyle/>
              <a:p>
                <a:endParaRPr lang="fr-FR"/>
              </a:p>
            </p:txBody>
          </p:sp>
        </p:grpSp>
        <p:graphicFrame>
          <p:nvGraphicFramePr>
            <p:cNvPr id="4110" name="Object 14"/>
            <p:cNvGraphicFramePr>
              <a:graphicFrameLocks noChangeAspect="1"/>
            </p:cNvGraphicFramePr>
            <p:nvPr/>
          </p:nvGraphicFramePr>
          <p:xfrm>
            <a:off x="2788" y="1266"/>
            <a:ext cx="67" cy="203"/>
          </p:xfrm>
          <a:graphic>
            <a:graphicData uri="http://schemas.openxmlformats.org/presentationml/2006/ole">
              <mc:AlternateContent xmlns:mc="http://schemas.openxmlformats.org/markup-compatibility/2006">
                <mc:Choice xmlns:v="urn:schemas-microsoft-com:vml" Requires="v">
                  <p:oleObj spid="_x0000_s4125" name="Clip" r:id="rId17" imgW="647280" imgH="3420720" progId="MS_ClipArt_Gallery.2">
                    <p:embed/>
                  </p:oleObj>
                </mc:Choice>
                <mc:Fallback>
                  <p:oleObj name="Clip" r:id="rId17" imgW="647280" imgH="3420720" progId="MS_ClipArt_Gallery.2">
                    <p:embed/>
                    <p:pic>
                      <p:nvPicPr>
                        <p:cNvPr id="0" name="Object 14"/>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8" y="1266"/>
                          <a:ext cx="67"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11" name="Object 15"/>
            <p:cNvGraphicFramePr>
              <a:graphicFrameLocks noChangeAspect="1"/>
            </p:cNvGraphicFramePr>
            <p:nvPr/>
          </p:nvGraphicFramePr>
          <p:xfrm>
            <a:off x="2788" y="1598"/>
            <a:ext cx="67" cy="203"/>
          </p:xfrm>
          <a:graphic>
            <a:graphicData uri="http://schemas.openxmlformats.org/presentationml/2006/ole">
              <mc:AlternateContent xmlns:mc="http://schemas.openxmlformats.org/markup-compatibility/2006">
                <mc:Choice xmlns:v="urn:schemas-microsoft-com:vml" Requires="v">
                  <p:oleObj spid="_x0000_s4126" name="Clip" r:id="rId18" imgW="647280" imgH="3420720" progId="MS_ClipArt_Gallery.2">
                    <p:embed/>
                  </p:oleObj>
                </mc:Choice>
                <mc:Fallback>
                  <p:oleObj name="Clip" r:id="rId18" imgW="647280" imgH="3420720" progId="MS_ClipArt_Gallery.2">
                    <p:embed/>
                    <p:pic>
                      <p:nvPicPr>
                        <p:cNvPr id="0" name="Object 15"/>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8" y="1598"/>
                          <a:ext cx="67"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12" name="Object 16"/>
            <p:cNvGraphicFramePr>
              <a:graphicFrameLocks noChangeAspect="1"/>
            </p:cNvGraphicFramePr>
            <p:nvPr/>
          </p:nvGraphicFramePr>
          <p:xfrm>
            <a:off x="2788" y="1949"/>
            <a:ext cx="67" cy="203"/>
          </p:xfrm>
          <a:graphic>
            <a:graphicData uri="http://schemas.openxmlformats.org/presentationml/2006/ole">
              <mc:AlternateContent xmlns:mc="http://schemas.openxmlformats.org/markup-compatibility/2006">
                <mc:Choice xmlns:v="urn:schemas-microsoft-com:vml" Requires="v">
                  <p:oleObj spid="_x0000_s4127" name="Clip" r:id="rId19" imgW="647280" imgH="3420720" progId="MS_ClipArt_Gallery.2">
                    <p:embed/>
                  </p:oleObj>
                </mc:Choice>
                <mc:Fallback>
                  <p:oleObj name="Clip" r:id="rId19" imgW="647280" imgH="3420720" progId="MS_ClipArt_Gallery.2">
                    <p:embed/>
                    <p:pic>
                      <p:nvPicPr>
                        <p:cNvPr id="0" name="Object 1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8" y="1949"/>
                          <a:ext cx="67"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113" name="Object 17"/>
            <p:cNvGraphicFramePr>
              <a:graphicFrameLocks noChangeAspect="1"/>
            </p:cNvGraphicFramePr>
            <p:nvPr/>
          </p:nvGraphicFramePr>
          <p:xfrm>
            <a:off x="2788" y="2300"/>
            <a:ext cx="67" cy="203"/>
          </p:xfrm>
          <a:graphic>
            <a:graphicData uri="http://schemas.openxmlformats.org/presentationml/2006/ole">
              <mc:AlternateContent xmlns:mc="http://schemas.openxmlformats.org/markup-compatibility/2006">
                <mc:Choice xmlns:v="urn:schemas-microsoft-com:vml" Requires="v">
                  <p:oleObj spid="_x0000_s4128" name="Clip" r:id="rId20" imgW="647280" imgH="3420720" progId="MS_ClipArt_Gallery.2">
                    <p:embed/>
                  </p:oleObj>
                </mc:Choice>
                <mc:Fallback>
                  <p:oleObj name="Clip" r:id="rId20" imgW="647280" imgH="3420720" progId="MS_ClipArt_Gallery.2">
                    <p:embed/>
                    <p:pic>
                      <p:nvPicPr>
                        <p:cNvPr id="0" name="Object 1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788" y="2300"/>
                          <a:ext cx="67" cy="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42" name="Text Box 85"/>
            <p:cNvSpPr txBox="1">
              <a:spLocks noChangeArrowheads="1"/>
            </p:cNvSpPr>
            <p:nvPr/>
          </p:nvSpPr>
          <p:spPr bwMode="auto">
            <a:xfrm>
              <a:off x="2347" y="750"/>
              <a:ext cx="641" cy="174"/>
            </a:xfrm>
            <a:prstGeom prst="rect">
              <a:avLst/>
            </a:prstGeom>
            <a:noFill/>
            <a:ln w="9525">
              <a:noFill/>
              <a:miter lim="800000"/>
              <a:headEnd/>
              <a:tailEnd/>
            </a:ln>
          </p:spPr>
          <p:txBody>
            <a:bodyPr wrap="none">
              <a:spAutoFit/>
            </a:bodyPr>
            <a:lstStyle/>
            <a:p>
              <a:r>
                <a:rPr lang="fr-FR" sz="1200" b="1">
                  <a:solidFill>
                    <a:schemeClr val="bg1"/>
                  </a:solidFill>
                  <a:cs typeface="Times New Roman" pitchFamily="18" charset="0"/>
                </a:rPr>
                <a:t>EBOV WT</a:t>
              </a:r>
            </a:p>
          </p:txBody>
        </p:sp>
        <p:sp>
          <p:nvSpPr>
            <p:cNvPr id="4143" name="Text Box 86"/>
            <p:cNvSpPr txBox="1">
              <a:spLocks noChangeArrowheads="1"/>
            </p:cNvSpPr>
            <p:nvPr/>
          </p:nvSpPr>
          <p:spPr bwMode="auto">
            <a:xfrm>
              <a:off x="3552" y="2559"/>
              <a:ext cx="700" cy="174"/>
            </a:xfrm>
            <a:prstGeom prst="rect">
              <a:avLst/>
            </a:prstGeom>
            <a:noFill/>
            <a:ln w="9525">
              <a:noFill/>
              <a:miter lim="800000"/>
              <a:headEnd/>
              <a:tailEnd/>
            </a:ln>
          </p:spPr>
          <p:txBody>
            <a:bodyPr wrap="none">
              <a:spAutoFit/>
            </a:bodyPr>
            <a:lstStyle/>
            <a:p>
              <a:r>
                <a:rPr lang="fr-FR" sz="1200" b="1">
                  <a:solidFill>
                    <a:schemeClr val="bg1"/>
                  </a:solidFill>
                  <a:cs typeface="Times New Roman" pitchFamily="18" charset="0"/>
                </a:rPr>
                <a:t>EBOV 8MC</a:t>
              </a:r>
            </a:p>
          </p:txBody>
        </p:sp>
      </p:grpSp>
      <p:graphicFrame>
        <p:nvGraphicFramePr>
          <p:cNvPr id="4098" name="Object 2"/>
          <p:cNvGraphicFramePr>
            <a:graphicFrameLocks noChangeAspect="1"/>
          </p:cNvGraphicFramePr>
          <p:nvPr/>
        </p:nvGraphicFramePr>
        <p:xfrm>
          <a:off x="6715125" y="4479925"/>
          <a:ext cx="925513" cy="1679575"/>
        </p:xfrm>
        <a:graphic>
          <a:graphicData uri="http://schemas.openxmlformats.org/presentationml/2006/ole">
            <mc:AlternateContent xmlns:mc="http://schemas.openxmlformats.org/markup-compatibility/2006">
              <mc:Choice xmlns:v="urn:schemas-microsoft-com:vml" Requires="v">
                <p:oleObj spid="_x0000_s4129" name="Image" r:id="rId21" imgW="926202" imgH="1103098" progId="Photoshop.Image.6">
                  <p:embed/>
                </p:oleObj>
              </mc:Choice>
              <mc:Fallback>
                <p:oleObj name="Image" r:id="rId21" imgW="926202" imgH="1103098" progId="Photoshop.Image.6">
                  <p:embed/>
                  <p:pic>
                    <p:nvPicPr>
                      <p:cNvPr id="0" name="Object 2"/>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715125" y="4479925"/>
                        <a:ext cx="925513" cy="167957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117" name="Text Box 100"/>
          <p:cNvSpPr txBox="1">
            <a:spLocks noChangeArrowheads="1"/>
          </p:cNvSpPr>
          <p:nvPr/>
        </p:nvSpPr>
        <p:spPr bwMode="auto">
          <a:xfrm>
            <a:off x="8066088" y="5492750"/>
            <a:ext cx="736600" cy="646113"/>
          </a:xfrm>
          <a:prstGeom prst="rect">
            <a:avLst/>
          </a:prstGeom>
          <a:noFill/>
          <a:ln w="9525">
            <a:noFill/>
            <a:miter lim="800000"/>
            <a:headEnd/>
            <a:tailEnd/>
          </a:ln>
        </p:spPr>
        <p:txBody>
          <a:bodyPr>
            <a:spAutoFit/>
          </a:bodyPr>
          <a:lstStyle/>
          <a:p>
            <a:pPr algn="just">
              <a:spcBef>
                <a:spcPct val="50000"/>
              </a:spcBef>
            </a:pPr>
            <a:r>
              <a:rPr lang="fr-FR" b="1">
                <a:solidFill>
                  <a:schemeClr val="bg1"/>
                </a:solidFill>
                <a:cs typeface="Times New Roman" pitchFamily="18" charset="0"/>
              </a:rPr>
              <a:t>VP24</a:t>
            </a:r>
          </a:p>
        </p:txBody>
      </p:sp>
      <p:sp>
        <p:nvSpPr>
          <p:cNvPr id="4118" name="Text Box 101"/>
          <p:cNvSpPr txBox="1">
            <a:spLocks noChangeArrowheads="1"/>
          </p:cNvSpPr>
          <p:nvPr/>
        </p:nvSpPr>
        <p:spPr bwMode="auto">
          <a:xfrm>
            <a:off x="8066088" y="4872038"/>
            <a:ext cx="736600" cy="646112"/>
          </a:xfrm>
          <a:prstGeom prst="rect">
            <a:avLst/>
          </a:prstGeom>
          <a:noFill/>
          <a:ln w="9525">
            <a:noFill/>
            <a:miter lim="800000"/>
            <a:headEnd/>
            <a:tailEnd/>
          </a:ln>
        </p:spPr>
        <p:txBody>
          <a:bodyPr>
            <a:spAutoFit/>
          </a:bodyPr>
          <a:lstStyle/>
          <a:p>
            <a:pPr algn="just">
              <a:spcBef>
                <a:spcPct val="50000"/>
              </a:spcBef>
            </a:pPr>
            <a:r>
              <a:rPr lang="fr-FR" b="1">
                <a:solidFill>
                  <a:schemeClr val="bg1"/>
                </a:solidFill>
                <a:cs typeface="Times New Roman" pitchFamily="18" charset="0"/>
              </a:rPr>
              <a:t>VP30</a:t>
            </a:r>
          </a:p>
        </p:txBody>
      </p:sp>
      <p:sp>
        <p:nvSpPr>
          <p:cNvPr id="4119" name="Text Box 102"/>
          <p:cNvSpPr txBox="1">
            <a:spLocks noChangeArrowheads="1"/>
          </p:cNvSpPr>
          <p:nvPr/>
        </p:nvSpPr>
        <p:spPr bwMode="auto">
          <a:xfrm>
            <a:off x="8066088" y="4695825"/>
            <a:ext cx="736600" cy="646113"/>
          </a:xfrm>
          <a:prstGeom prst="rect">
            <a:avLst/>
          </a:prstGeom>
          <a:noFill/>
          <a:ln w="9525">
            <a:noFill/>
            <a:miter lim="800000"/>
            <a:headEnd/>
            <a:tailEnd/>
          </a:ln>
        </p:spPr>
        <p:txBody>
          <a:bodyPr>
            <a:spAutoFit/>
          </a:bodyPr>
          <a:lstStyle/>
          <a:p>
            <a:pPr algn="just">
              <a:spcBef>
                <a:spcPct val="50000"/>
              </a:spcBef>
            </a:pPr>
            <a:r>
              <a:rPr lang="fr-FR" b="1">
                <a:solidFill>
                  <a:schemeClr val="bg1"/>
                </a:solidFill>
                <a:cs typeface="Times New Roman" pitchFamily="18" charset="0"/>
              </a:rPr>
              <a:t>VP35</a:t>
            </a:r>
          </a:p>
        </p:txBody>
      </p:sp>
      <p:sp>
        <p:nvSpPr>
          <p:cNvPr id="4120" name="Text Box 103"/>
          <p:cNvSpPr txBox="1">
            <a:spLocks noChangeArrowheads="1"/>
          </p:cNvSpPr>
          <p:nvPr/>
        </p:nvSpPr>
        <p:spPr bwMode="auto">
          <a:xfrm>
            <a:off x="8066088" y="4479925"/>
            <a:ext cx="736600" cy="646113"/>
          </a:xfrm>
          <a:prstGeom prst="rect">
            <a:avLst/>
          </a:prstGeom>
          <a:noFill/>
          <a:ln w="9525">
            <a:noFill/>
            <a:miter lim="800000"/>
            <a:headEnd/>
            <a:tailEnd/>
          </a:ln>
        </p:spPr>
        <p:txBody>
          <a:bodyPr>
            <a:spAutoFit/>
          </a:bodyPr>
          <a:lstStyle/>
          <a:p>
            <a:pPr algn="just">
              <a:spcBef>
                <a:spcPct val="50000"/>
              </a:spcBef>
            </a:pPr>
            <a:r>
              <a:rPr lang="fr-FR" b="1">
                <a:solidFill>
                  <a:schemeClr val="bg1"/>
                </a:solidFill>
                <a:cs typeface="Times New Roman" pitchFamily="18" charset="0"/>
              </a:rPr>
              <a:t>VP40</a:t>
            </a:r>
          </a:p>
        </p:txBody>
      </p:sp>
      <p:sp>
        <p:nvSpPr>
          <p:cNvPr id="4121" name="Text Box 104"/>
          <p:cNvSpPr txBox="1">
            <a:spLocks noChangeArrowheads="1"/>
          </p:cNvSpPr>
          <p:nvPr/>
        </p:nvSpPr>
        <p:spPr bwMode="auto">
          <a:xfrm>
            <a:off x="6726238" y="6102350"/>
            <a:ext cx="544512" cy="369888"/>
          </a:xfrm>
          <a:prstGeom prst="rect">
            <a:avLst/>
          </a:prstGeom>
          <a:noFill/>
          <a:ln w="9525" algn="ctr">
            <a:noFill/>
            <a:miter lim="800000"/>
            <a:headEnd/>
            <a:tailEnd/>
          </a:ln>
        </p:spPr>
        <p:txBody>
          <a:bodyPr wrap="none">
            <a:spAutoFit/>
          </a:bodyPr>
          <a:lstStyle/>
          <a:p>
            <a:r>
              <a:rPr lang="fr-FR" b="1">
                <a:solidFill>
                  <a:schemeClr val="bg1"/>
                </a:solidFill>
                <a:cs typeface="Times New Roman" pitchFamily="18" charset="0"/>
              </a:rPr>
              <a:t>WT</a:t>
            </a:r>
          </a:p>
        </p:txBody>
      </p:sp>
      <p:sp>
        <p:nvSpPr>
          <p:cNvPr id="4122" name="Text Box 105"/>
          <p:cNvSpPr txBox="1">
            <a:spLocks noChangeArrowheads="1"/>
          </p:cNvSpPr>
          <p:nvPr/>
        </p:nvSpPr>
        <p:spPr bwMode="auto">
          <a:xfrm>
            <a:off x="7135813" y="6102350"/>
            <a:ext cx="646112" cy="369888"/>
          </a:xfrm>
          <a:prstGeom prst="rect">
            <a:avLst/>
          </a:prstGeom>
          <a:noFill/>
          <a:ln w="9525" algn="ctr">
            <a:noFill/>
            <a:miter lim="800000"/>
            <a:headEnd/>
            <a:tailEnd/>
          </a:ln>
        </p:spPr>
        <p:txBody>
          <a:bodyPr wrap="none">
            <a:spAutoFit/>
          </a:bodyPr>
          <a:lstStyle/>
          <a:p>
            <a:r>
              <a:rPr lang="fr-FR" b="1">
                <a:solidFill>
                  <a:srgbClr val="FF0000"/>
                </a:solidFill>
                <a:cs typeface="Times New Roman" pitchFamily="18" charset="0"/>
              </a:rPr>
              <a:t>8mc</a:t>
            </a:r>
          </a:p>
        </p:txBody>
      </p:sp>
      <p:grpSp>
        <p:nvGrpSpPr>
          <p:cNvPr id="4123" name="Group 106"/>
          <p:cNvGrpSpPr>
            <a:grpSpLocks/>
          </p:cNvGrpSpPr>
          <p:nvPr/>
        </p:nvGrpSpPr>
        <p:grpSpPr bwMode="auto">
          <a:xfrm>
            <a:off x="7715250" y="4695825"/>
            <a:ext cx="190500" cy="1081088"/>
            <a:chOff x="6075" y="2958"/>
            <a:chExt cx="271" cy="681"/>
          </a:xfrm>
        </p:grpSpPr>
        <p:sp>
          <p:nvSpPr>
            <p:cNvPr id="4124" name="Line 107"/>
            <p:cNvSpPr>
              <a:spLocks noChangeShapeType="1"/>
            </p:cNvSpPr>
            <p:nvPr/>
          </p:nvSpPr>
          <p:spPr bwMode="auto">
            <a:xfrm flipH="1">
              <a:off x="6075" y="3526"/>
              <a:ext cx="271" cy="0"/>
            </a:xfrm>
            <a:prstGeom prst="line">
              <a:avLst/>
            </a:prstGeom>
            <a:noFill/>
            <a:ln w="9525">
              <a:solidFill>
                <a:schemeClr val="bg1"/>
              </a:solidFill>
              <a:round/>
              <a:headEnd/>
              <a:tailEnd type="triangle" w="med" len="med"/>
            </a:ln>
          </p:spPr>
          <p:txBody>
            <a:bodyPr/>
            <a:lstStyle/>
            <a:p>
              <a:endParaRPr lang="fr-FR"/>
            </a:p>
          </p:txBody>
        </p:sp>
        <p:sp>
          <p:nvSpPr>
            <p:cNvPr id="4125" name="Line 108"/>
            <p:cNvSpPr>
              <a:spLocks noChangeShapeType="1"/>
            </p:cNvSpPr>
            <p:nvPr/>
          </p:nvSpPr>
          <p:spPr bwMode="auto">
            <a:xfrm flipH="1">
              <a:off x="6075" y="3094"/>
              <a:ext cx="271" cy="0"/>
            </a:xfrm>
            <a:prstGeom prst="line">
              <a:avLst/>
            </a:prstGeom>
            <a:noFill/>
            <a:ln w="9525">
              <a:solidFill>
                <a:schemeClr val="bg1"/>
              </a:solidFill>
              <a:round/>
              <a:headEnd/>
              <a:tailEnd type="triangle" w="med" len="med"/>
            </a:ln>
          </p:spPr>
          <p:txBody>
            <a:bodyPr/>
            <a:lstStyle/>
            <a:p>
              <a:endParaRPr lang="fr-FR"/>
            </a:p>
          </p:txBody>
        </p:sp>
        <p:sp>
          <p:nvSpPr>
            <p:cNvPr id="4126" name="Line 109"/>
            <p:cNvSpPr>
              <a:spLocks noChangeShapeType="1"/>
            </p:cNvSpPr>
            <p:nvPr/>
          </p:nvSpPr>
          <p:spPr bwMode="auto">
            <a:xfrm flipH="1">
              <a:off x="6075" y="3140"/>
              <a:ext cx="271" cy="0"/>
            </a:xfrm>
            <a:prstGeom prst="line">
              <a:avLst/>
            </a:prstGeom>
            <a:noFill/>
            <a:ln w="9525">
              <a:solidFill>
                <a:schemeClr val="bg1"/>
              </a:solidFill>
              <a:round/>
              <a:headEnd/>
              <a:tailEnd type="triangle" w="med" len="med"/>
            </a:ln>
          </p:spPr>
          <p:txBody>
            <a:bodyPr/>
            <a:lstStyle/>
            <a:p>
              <a:endParaRPr lang="fr-FR"/>
            </a:p>
          </p:txBody>
        </p:sp>
        <p:sp>
          <p:nvSpPr>
            <p:cNvPr id="4127" name="Line 110"/>
            <p:cNvSpPr>
              <a:spLocks noChangeShapeType="1"/>
            </p:cNvSpPr>
            <p:nvPr/>
          </p:nvSpPr>
          <p:spPr bwMode="auto">
            <a:xfrm flipH="1">
              <a:off x="6075" y="2958"/>
              <a:ext cx="271" cy="0"/>
            </a:xfrm>
            <a:prstGeom prst="line">
              <a:avLst/>
            </a:prstGeom>
            <a:noFill/>
            <a:ln w="9525">
              <a:solidFill>
                <a:schemeClr val="bg1"/>
              </a:solidFill>
              <a:round/>
              <a:headEnd/>
              <a:tailEnd type="triangle" w="med" len="med"/>
            </a:ln>
          </p:spPr>
          <p:txBody>
            <a:bodyPr/>
            <a:lstStyle/>
            <a:p>
              <a:endParaRPr lang="fr-FR"/>
            </a:p>
          </p:txBody>
        </p:sp>
        <p:sp>
          <p:nvSpPr>
            <p:cNvPr id="4128" name="Line 111"/>
            <p:cNvSpPr>
              <a:spLocks noChangeShapeType="1"/>
            </p:cNvSpPr>
            <p:nvPr/>
          </p:nvSpPr>
          <p:spPr bwMode="auto">
            <a:xfrm flipH="1">
              <a:off x="6075" y="3639"/>
              <a:ext cx="271" cy="0"/>
            </a:xfrm>
            <a:prstGeom prst="line">
              <a:avLst/>
            </a:prstGeom>
            <a:noFill/>
            <a:ln w="9525">
              <a:solidFill>
                <a:schemeClr val="bg1"/>
              </a:solidFill>
              <a:round/>
              <a:headEnd/>
              <a:tailEnd type="triangle" w="med" len="med"/>
            </a:ln>
          </p:spPr>
          <p:txBody>
            <a:bodyPr/>
            <a:lstStyle/>
            <a:p>
              <a:endParaRPr lang="fr-FR"/>
            </a:p>
          </p:txBody>
        </p:sp>
        <p:sp>
          <p:nvSpPr>
            <p:cNvPr id="4129" name="Line 112"/>
            <p:cNvSpPr>
              <a:spLocks noChangeShapeType="1"/>
            </p:cNvSpPr>
            <p:nvPr/>
          </p:nvSpPr>
          <p:spPr bwMode="auto">
            <a:xfrm>
              <a:off x="6345" y="3524"/>
              <a:ext cx="0" cy="112"/>
            </a:xfrm>
            <a:prstGeom prst="line">
              <a:avLst/>
            </a:prstGeom>
            <a:noFill/>
            <a:ln w="9525">
              <a:solidFill>
                <a:schemeClr val="bg1"/>
              </a:solidFill>
              <a:round/>
              <a:headEnd/>
              <a:tailEnd/>
            </a:ln>
          </p:spPr>
          <p:txBody>
            <a:bodyPr/>
            <a:lstStyle/>
            <a:p>
              <a:endParaRPr lang="fr-F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5124" name="Group 217"/>
          <p:cNvGrpSpPr>
            <a:grpSpLocks/>
          </p:cNvGrpSpPr>
          <p:nvPr/>
        </p:nvGrpSpPr>
        <p:grpSpPr bwMode="auto">
          <a:xfrm>
            <a:off x="7245350" y="5465763"/>
            <a:ext cx="1665288" cy="755650"/>
            <a:chOff x="4199" y="2827"/>
            <a:chExt cx="1180" cy="476"/>
          </a:xfrm>
        </p:grpSpPr>
        <p:pic>
          <p:nvPicPr>
            <p:cNvPr id="5231" name="Picture 218" descr="liver VP24wt and mc antiVP24"/>
            <p:cNvPicPr>
              <a:picLocks noChangeAspect="1" noChangeArrowheads="1"/>
            </p:cNvPicPr>
            <p:nvPr/>
          </p:nvPicPr>
          <p:blipFill>
            <a:blip r:embed="rId4"/>
            <a:srcRect l="30655" r="14510" b="-1062"/>
            <a:stretch>
              <a:fillRect/>
            </a:stretch>
          </p:blipFill>
          <p:spPr bwMode="auto">
            <a:xfrm>
              <a:off x="4455" y="2827"/>
              <a:ext cx="771" cy="476"/>
            </a:xfrm>
            <a:prstGeom prst="rect">
              <a:avLst/>
            </a:prstGeom>
            <a:noFill/>
            <a:ln w="9525">
              <a:solidFill>
                <a:schemeClr val="tx1"/>
              </a:solidFill>
              <a:miter lim="800000"/>
              <a:headEnd/>
              <a:tailEnd/>
            </a:ln>
          </p:spPr>
        </p:pic>
        <p:sp>
          <p:nvSpPr>
            <p:cNvPr id="5232" name="Line 219"/>
            <p:cNvSpPr>
              <a:spLocks noChangeShapeType="1"/>
            </p:cNvSpPr>
            <p:nvPr/>
          </p:nvSpPr>
          <p:spPr bwMode="auto">
            <a:xfrm>
              <a:off x="4199" y="3054"/>
              <a:ext cx="1180" cy="0"/>
            </a:xfrm>
            <a:prstGeom prst="line">
              <a:avLst/>
            </a:prstGeom>
            <a:noFill/>
            <a:ln w="9525">
              <a:solidFill>
                <a:schemeClr val="tx1"/>
              </a:solidFill>
              <a:prstDash val="sysDot"/>
              <a:round/>
              <a:headEnd/>
              <a:tailEnd/>
            </a:ln>
          </p:spPr>
          <p:txBody>
            <a:bodyPr/>
            <a:lstStyle/>
            <a:p>
              <a:endParaRPr lang="fr-FR"/>
            </a:p>
          </p:txBody>
        </p:sp>
      </p:grpSp>
      <p:sp>
        <p:nvSpPr>
          <p:cNvPr id="5125" name="Text Box 220"/>
          <p:cNvSpPr txBox="1">
            <a:spLocks noChangeArrowheads="1"/>
          </p:cNvSpPr>
          <p:nvPr/>
        </p:nvSpPr>
        <p:spPr bwMode="auto">
          <a:xfrm rot="-5400000">
            <a:off x="7653338" y="5083175"/>
            <a:ext cx="387350" cy="292100"/>
          </a:xfrm>
          <a:prstGeom prst="rect">
            <a:avLst/>
          </a:prstGeom>
          <a:noFill/>
          <a:ln w="9525" algn="ctr">
            <a:noFill/>
            <a:miter lim="800000"/>
            <a:headEnd/>
            <a:tailEnd/>
          </a:ln>
        </p:spPr>
        <p:txBody>
          <a:bodyPr lIns="74981" tIns="37490" rIns="74981" bIns="37490"/>
          <a:lstStyle/>
          <a:p>
            <a:pPr algn="just"/>
            <a:r>
              <a:rPr lang="fr-CA" sz="1200" b="1">
                <a:solidFill>
                  <a:schemeClr val="bg1"/>
                </a:solidFill>
              </a:rPr>
              <a:t>WT</a:t>
            </a:r>
            <a:endParaRPr lang="fr-CA" sz="1200">
              <a:solidFill>
                <a:schemeClr val="bg1"/>
              </a:solidFill>
            </a:endParaRPr>
          </a:p>
        </p:txBody>
      </p:sp>
      <p:sp>
        <p:nvSpPr>
          <p:cNvPr id="5126" name="Text Box 221"/>
          <p:cNvSpPr txBox="1">
            <a:spLocks noChangeArrowheads="1"/>
          </p:cNvSpPr>
          <p:nvPr/>
        </p:nvSpPr>
        <p:spPr bwMode="auto">
          <a:xfrm rot="-5400000">
            <a:off x="8215313" y="5000625"/>
            <a:ext cx="527050" cy="292100"/>
          </a:xfrm>
          <a:prstGeom prst="rect">
            <a:avLst/>
          </a:prstGeom>
          <a:noFill/>
          <a:ln w="9525" algn="ctr">
            <a:noFill/>
            <a:miter lim="800000"/>
            <a:headEnd/>
            <a:tailEnd/>
          </a:ln>
        </p:spPr>
        <p:txBody>
          <a:bodyPr lIns="74981" tIns="37490" rIns="74981" bIns="37490"/>
          <a:lstStyle/>
          <a:p>
            <a:pPr algn="just"/>
            <a:r>
              <a:rPr lang="fr-CA" sz="1200" b="1">
                <a:solidFill>
                  <a:schemeClr val="bg1"/>
                </a:solidFill>
              </a:rPr>
              <a:t>8MC</a:t>
            </a:r>
            <a:endParaRPr lang="fr-CA" sz="1200">
              <a:solidFill>
                <a:schemeClr val="bg1"/>
              </a:solidFill>
            </a:endParaRPr>
          </a:p>
        </p:txBody>
      </p:sp>
      <p:sp>
        <p:nvSpPr>
          <p:cNvPr id="5127" name="Line 223"/>
          <p:cNvSpPr>
            <a:spLocks noChangeShapeType="1"/>
          </p:cNvSpPr>
          <p:nvPr/>
        </p:nvSpPr>
        <p:spPr bwMode="auto">
          <a:xfrm>
            <a:off x="1568450" y="4381500"/>
            <a:ext cx="4651375" cy="9525"/>
          </a:xfrm>
          <a:prstGeom prst="line">
            <a:avLst/>
          </a:prstGeom>
          <a:noFill/>
          <a:ln w="9525">
            <a:solidFill>
              <a:schemeClr val="bg1"/>
            </a:solidFill>
            <a:round/>
            <a:headEnd/>
            <a:tailEnd/>
          </a:ln>
        </p:spPr>
        <p:txBody>
          <a:bodyPr/>
          <a:lstStyle/>
          <a:p>
            <a:endParaRPr lang="fr-FR"/>
          </a:p>
        </p:txBody>
      </p:sp>
      <p:sp>
        <p:nvSpPr>
          <p:cNvPr id="158944" name="Text Box 224"/>
          <p:cNvSpPr txBox="1">
            <a:spLocks noChangeArrowheads="1"/>
          </p:cNvSpPr>
          <p:nvPr/>
        </p:nvSpPr>
        <p:spPr bwMode="auto">
          <a:xfrm>
            <a:off x="4246563" y="1655763"/>
            <a:ext cx="365125"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24</a:t>
            </a:r>
            <a:endParaRPr lang="fr-CA" sz="1400" b="1">
              <a:solidFill>
                <a:schemeClr val="bg1"/>
              </a:solidFill>
              <a:latin typeface="Arial" charset="0"/>
              <a:cs typeface="Times New Roman" pitchFamily="18" charset="0"/>
            </a:endParaRPr>
          </a:p>
        </p:txBody>
      </p:sp>
      <p:sp>
        <p:nvSpPr>
          <p:cNvPr id="158945" name="Text Box 225"/>
          <p:cNvSpPr txBox="1">
            <a:spLocks noChangeArrowheads="1"/>
          </p:cNvSpPr>
          <p:nvPr/>
        </p:nvSpPr>
        <p:spPr bwMode="auto">
          <a:xfrm>
            <a:off x="3752850" y="1655763"/>
            <a:ext cx="331788"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30</a:t>
            </a:r>
            <a:endParaRPr lang="fr-CA" sz="1400" b="1">
              <a:solidFill>
                <a:schemeClr val="bg1"/>
              </a:solidFill>
              <a:latin typeface="Arial" charset="0"/>
              <a:cs typeface="Times New Roman" pitchFamily="18" charset="0"/>
            </a:endParaRPr>
          </a:p>
        </p:txBody>
      </p:sp>
      <p:sp>
        <p:nvSpPr>
          <p:cNvPr id="158946" name="Text Box 226"/>
          <p:cNvSpPr txBox="1">
            <a:spLocks noChangeArrowheads="1"/>
          </p:cNvSpPr>
          <p:nvPr/>
        </p:nvSpPr>
        <p:spPr bwMode="auto">
          <a:xfrm>
            <a:off x="2736850" y="1655763"/>
            <a:ext cx="342900"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40</a:t>
            </a:r>
            <a:endParaRPr lang="fr-CA" sz="1400" b="1">
              <a:solidFill>
                <a:schemeClr val="bg1"/>
              </a:solidFill>
              <a:latin typeface="Arial" charset="0"/>
              <a:cs typeface="Times New Roman" pitchFamily="18" charset="0"/>
            </a:endParaRPr>
          </a:p>
        </p:txBody>
      </p:sp>
      <p:sp>
        <p:nvSpPr>
          <p:cNvPr id="158947" name="Text Box 227"/>
          <p:cNvSpPr txBox="1">
            <a:spLocks noChangeArrowheads="1"/>
          </p:cNvSpPr>
          <p:nvPr/>
        </p:nvSpPr>
        <p:spPr bwMode="auto">
          <a:xfrm>
            <a:off x="2433638" y="1655763"/>
            <a:ext cx="342900"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35</a:t>
            </a:r>
            <a:endParaRPr lang="fr-CA" sz="1400" b="1">
              <a:solidFill>
                <a:schemeClr val="bg1"/>
              </a:solidFill>
              <a:latin typeface="Arial" charset="0"/>
              <a:cs typeface="Times New Roman" pitchFamily="18" charset="0"/>
            </a:endParaRPr>
          </a:p>
        </p:txBody>
      </p:sp>
      <p:sp>
        <p:nvSpPr>
          <p:cNvPr id="5132" name="Rectangle 228"/>
          <p:cNvSpPr>
            <a:spLocks noChangeArrowheads="1"/>
          </p:cNvSpPr>
          <p:nvPr/>
        </p:nvSpPr>
        <p:spPr bwMode="auto">
          <a:xfrm>
            <a:off x="1757363" y="4292600"/>
            <a:ext cx="577850" cy="166688"/>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3" name="Rectangle 229"/>
          <p:cNvSpPr>
            <a:spLocks noChangeArrowheads="1"/>
          </p:cNvSpPr>
          <p:nvPr/>
        </p:nvSpPr>
        <p:spPr bwMode="auto">
          <a:xfrm>
            <a:off x="2463800" y="4295775"/>
            <a:ext cx="284163" cy="165100"/>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4" name="Rectangle 230"/>
          <p:cNvSpPr>
            <a:spLocks noChangeArrowheads="1"/>
          </p:cNvSpPr>
          <p:nvPr/>
        </p:nvSpPr>
        <p:spPr bwMode="auto">
          <a:xfrm>
            <a:off x="3219450" y="4295775"/>
            <a:ext cx="584200" cy="165100"/>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5" name="Rectangle 231"/>
          <p:cNvSpPr>
            <a:spLocks noChangeArrowheads="1"/>
          </p:cNvSpPr>
          <p:nvPr/>
        </p:nvSpPr>
        <p:spPr bwMode="auto">
          <a:xfrm>
            <a:off x="2743200" y="4295775"/>
            <a:ext cx="284163" cy="165100"/>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6" name="Rectangle 232"/>
          <p:cNvSpPr>
            <a:spLocks noChangeArrowheads="1"/>
          </p:cNvSpPr>
          <p:nvPr/>
        </p:nvSpPr>
        <p:spPr bwMode="auto">
          <a:xfrm>
            <a:off x="3803650" y="4295775"/>
            <a:ext cx="241300" cy="165100"/>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7" name="Rectangle 233"/>
          <p:cNvSpPr>
            <a:spLocks noChangeArrowheads="1"/>
          </p:cNvSpPr>
          <p:nvPr/>
        </p:nvSpPr>
        <p:spPr bwMode="auto">
          <a:xfrm>
            <a:off x="4530725" y="4295775"/>
            <a:ext cx="1512888" cy="165100"/>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solidFill>
                <a:schemeClr val="bg1"/>
              </a:solidFill>
            </a:endParaRPr>
          </a:p>
        </p:txBody>
      </p:sp>
      <p:sp>
        <p:nvSpPr>
          <p:cNvPr id="5138" name="Rectangle 234"/>
          <p:cNvSpPr>
            <a:spLocks noChangeArrowheads="1"/>
          </p:cNvSpPr>
          <p:nvPr/>
        </p:nvSpPr>
        <p:spPr bwMode="auto">
          <a:xfrm>
            <a:off x="4235450" y="4292600"/>
            <a:ext cx="292100" cy="166688"/>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39" name="Text Box 235"/>
          <p:cNvSpPr txBox="1">
            <a:spLocks noChangeArrowheads="1"/>
          </p:cNvSpPr>
          <p:nvPr/>
        </p:nvSpPr>
        <p:spPr bwMode="auto">
          <a:xfrm>
            <a:off x="6218238" y="4200525"/>
            <a:ext cx="989012" cy="328613"/>
          </a:xfrm>
          <a:prstGeom prst="rect">
            <a:avLst/>
          </a:prstGeom>
          <a:noFill/>
          <a:ln w="9525" algn="ctr">
            <a:noFill/>
            <a:miter lim="800000"/>
            <a:headEnd/>
            <a:tailEnd/>
          </a:ln>
        </p:spPr>
        <p:txBody>
          <a:bodyPr lIns="74981" tIns="37490" rIns="74981" bIns="37490"/>
          <a:lstStyle/>
          <a:p>
            <a:pPr algn="just"/>
            <a:r>
              <a:rPr lang="fr-CA" sz="1200" b="1">
                <a:solidFill>
                  <a:schemeClr val="bg1"/>
                </a:solidFill>
              </a:rPr>
              <a:t>EBOV WT</a:t>
            </a:r>
            <a:endParaRPr lang="fr-CA" sz="1200">
              <a:solidFill>
                <a:schemeClr val="bg1"/>
              </a:solidFill>
            </a:endParaRPr>
          </a:p>
        </p:txBody>
      </p:sp>
      <p:grpSp>
        <p:nvGrpSpPr>
          <p:cNvPr id="5140" name="Group 236"/>
          <p:cNvGrpSpPr>
            <a:grpSpLocks/>
          </p:cNvGrpSpPr>
          <p:nvPr/>
        </p:nvGrpSpPr>
        <p:grpSpPr bwMode="auto">
          <a:xfrm>
            <a:off x="1568450" y="3770313"/>
            <a:ext cx="6203950" cy="393700"/>
            <a:chOff x="1368" y="1983"/>
            <a:chExt cx="4396" cy="248"/>
          </a:xfrm>
        </p:grpSpPr>
        <p:sp>
          <p:nvSpPr>
            <p:cNvPr id="5220" name="Line 237"/>
            <p:cNvSpPr>
              <a:spLocks noChangeShapeType="1"/>
            </p:cNvSpPr>
            <p:nvPr/>
          </p:nvSpPr>
          <p:spPr bwMode="auto">
            <a:xfrm>
              <a:off x="1368" y="2124"/>
              <a:ext cx="3296" cy="6"/>
            </a:xfrm>
            <a:prstGeom prst="line">
              <a:avLst/>
            </a:prstGeom>
            <a:noFill/>
            <a:ln w="9525">
              <a:solidFill>
                <a:schemeClr val="bg1"/>
              </a:solidFill>
              <a:round/>
              <a:headEnd/>
              <a:tailEnd/>
            </a:ln>
          </p:spPr>
          <p:txBody>
            <a:bodyPr/>
            <a:lstStyle/>
            <a:p>
              <a:endParaRPr lang="fr-FR"/>
            </a:p>
          </p:txBody>
        </p:sp>
        <p:sp>
          <p:nvSpPr>
            <p:cNvPr id="5221" name="Rectangle 238"/>
            <p:cNvSpPr>
              <a:spLocks noChangeArrowheads="1"/>
            </p:cNvSpPr>
            <p:nvPr/>
          </p:nvSpPr>
          <p:spPr bwMode="auto">
            <a:xfrm>
              <a:off x="1501" y="2075"/>
              <a:ext cx="41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22" name="Rectangle 239"/>
            <p:cNvSpPr>
              <a:spLocks noChangeArrowheads="1"/>
            </p:cNvSpPr>
            <p:nvPr/>
          </p:nvSpPr>
          <p:spPr bwMode="auto">
            <a:xfrm>
              <a:off x="2002" y="2075"/>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23" name="Rectangle 240"/>
            <p:cNvSpPr>
              <a:spLocks noChangeArrowheads="1"/>
            </p:cNvSpPr>
            <p:nvPr/>
          </p:nvSpPr>
          <p:spPr bwMode="auto">
            <a:xfrm>
              <a:off x="2537" y="2075"/>
              <a:ext cx="414"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24" name="Rectangle 241"/>
            <p:cNvSpPr>
              <a:spLocks noChangeArrowheads="1"/>
            </p:cNvSpPr>
            <p:nvPr/>
          </p:nvSpPr>
          <p:spPr bwMode="auto">
            <a:xfrm>
              <a:off x="2200" y="2075"/>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25" name="Rectangle 242"/>
            <p:cNvSpPr>
              <a:spLocks noChangeArrowheads="1"/>
            </p:cNvSpPr>
            <p:nvPr/>
          </p:nvSpPr>
          <p:spPr bwMode="auto">
            <a:xfrm>
              <a:off x="2951" y="2075"/>
              <a:ext cx="1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26" name="Rectangle 243"/>
            <p:cNvSpPr>
              <a:spLocks noChangeArrowheads="1"/>
            </p:cNvSpPr>
            <p:nvPr/>
          </p:nvSpPr>
          <p:spPr bwMode="auto">
            <a:xfrm>
              <a:off x="3467" y="2075"/>
              <a:ext cx="10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158964" name="Text Box 244"/>
            <p:cNvSpPr txBox="1">
              <a:spLocks noChangeArrowheads="1"/>
            </p:cNvSpPr>
            <p:nvPr/>
          </p:nvSpPr>
          <p:spPr bwMode="auto">
            <a:xfrm>
              <a:off x="4657" y="2024"/>
              <a:ext cx="762" cy="207"/>
            </a:xfrm>
            <a:prstGeom prst="rect">
              <a:avLst/>
            </a:prstGeom>
            <a:noFill/>
            <a:ln w="9525" algn="ctr">
              <a:noFill/>
              <a:miter lim="800000"/>
              <a:headEnd/>
              <a:tailEnd/>
            </a:ln>
            <a:effectLst/>
          </p:spPr>
          <p:txBody>
            <a:bodyPr lIns="74981" tIns="37490" rIns="74981" bIns="37490"/>
            <a:lstStyle/>
            <a:p>
              <a:pPr>
                <a:defRPr/>
              </a:pPr>
              <a:r>
                <a:rPr lang="fr-CA" sz="1200" b="1">
                  <a:solidFill>
                    <a:schemeClr val="bg1"/>
                  </a:solidFill>
                  <a:latin typeface="Arial" charset="0"/>
                </a:rPr>
                <a:t>EBOV</a:t>
              </a:r>
              <a:r>
                <a:rPr lang="fr-CA" sz="1200" b="1">
                  <a:solidFill>
                    <a:schemeClr val="bg1"/>
                  </a:solidFill>
                  <a:effectLst>
                    <a:outerShdw blurRad="38100" dist="38100" dir="2700000" algn="tl">
                      <a:srgbClr val="000000"/>
                    </a:outerShdw>
                  </a:effectLst>
                  <a:latin typeface="Arial" charset="0"/>
                </a:rPr>
                <a:t>-</a:t>
              </a:r>
              <a:r>
                <a:rPr lang="fr-CA" sz="1200" b="1">
                  <a:solidFill>
                    <a:srgbClr val="CC3300"/>
                  </a:solidFill>
                  <a:effectLst>
                    <a:outerShdw blurRad="38100" dist="38100" dir="2700000" algn="tl">
                      <a:srgbClr val="000000"/>
                    </a:outerShdw>
                  </a:effectLst>
                  <a:latin typeface="Arial" charset="0"/>
                </a:rPr>
                <a:t>L</a:t>
              </a:r>
            </a:p>
            <a:p>
              <a:pPr>
                <a:defRPr/>
              </a:pPr>
              <a:r>
                <a:rPr lang="fr-CA" sz="1200" b="1">
                  <a:solidFill>
                    <a:srgbClr val="CC3300"/>
                  </a:solidFill>
                  <a:effectLst>
                    <a:outerShdw blurRad="38100" dist="38100" dir="2700000" algn="tl">
                      <a:srgbClr val="000000"/>
                    </a:outerShdw>
                  </a:effectLst>
                  <a:latin typeface="Arial" charset="0"/>
                </a:rPr>
                <a:t>8MC</a:t>
              </a:r>
              <a:endParaRPr lang="fr-CA" sz="1200">
                <a:solidFill>
                  <a:srgbClr val="CC3300"/>
                </a:solidFill>
                <a:effectLst>
                  <a:outerShdw blurRad="38100" dist="38100" dir="2700000" algn="tl">
                    <a:srgbClr val="000000"/>
                  </a:outerShdw>
                </a:effectLst>
                <a:latin typeface="Arial" charset="0"/>
              </a:endParaRPr>
            </a:p>
          </p:txBody>
        </p:sp>
        <p:sp>
          <p:nvSpPr>
            <p:cNvPr id="5228" name="Rectangle 245"/>
            <p:cNvSpPr>
              <a:spLocks noChangeArrowheads="1"/>
            </p:cNvSpPr>
            <p:nvPr/>
          </p:nvSpPr>
          <p:spPr bwMode="auto">
            <a:xfrm>
              <a:off x="3766" y="2080"/>
              <a:ext cx="51" cy="95"/>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229" name="Rectangle 246"/>
            <p:cNvSpPr>
              <a:spLocks noChangeArrowheads="1"/>
            </p:cNvSpPr>
            <p:nvPr/>
          </p:nvSpPr>
          <p:spPr bwMode="auto">
            <a:xfrm>
              <a:off x="3262" y="2075"/>
              <a:ext cx="207"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30" name="Text Box 247"/>
            <p:cNvSpPr txBox="1">
              <a:spLocks noChangeArrowheads="1"/>
            </p:cNvSpPr>
            <p:nvPr/>
          </p:nvSpPr>
          <p:spPr bwMode="auto">
            <a:xfrm>
              <a:off x="5538" y="1983"/>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grpSp>
        <p:nvGrpSpPr>
          <p:cNvPr id="5141" name="Group 248"/>
          <p:cNvGrpSpPr>
            <a:grpSpLocks/>
          </p:cNvGrpSpPr>
          <p:nvPr/>
        </p:nvGrpSpPr>
        <p:grpSpPr bwMode="auto">
          <a:xfrm>
            <a:off x="1557338" y="2951163"/>
            <a:ext cx="6215062" cy="393700"/>
            <a:chOff x="1360" y="2259"/>
            <a:chExt cx="4404" cy="248"/>
          </a:xfrm>
        </p:grpSpPr>
        <p:sp>
          <p:nvSpPr>
            <p:cNvPr id="5208" name="Line 249"/>
            <p:cNvSpPr>
              <a:spLocks noChangeShapeType="1"/>
            </p:cNvSpPr>
            <p:nvPr/>
          </p:nvSpPr>
          <p:spPr bwMode="auto">
            <a:xfrm>
              <a:off x="1360" y="2400"/>
              <a:ext cx="3296" cy="6"/>
            </a:xfrm>
            <a:prstGeom prst="line">
              <a:avLst/>
            </a:prstGeom>
            <a:noFill/>
            <a:ln w="9525">
              <a:solidFill>
                <a:schemeClr val="bg1"/>
              </a:solidFill>
              <a:round/>
              <a:headEnd/>
              <a:tailEnd/>
            </a:ln>
          </p:spPr>
          <p:txBody>
            <a:bodyPr/>
            <a:lstStyle/>
            <a:p>
              <a:endParaRPr lang="fr-FR"/>
            </a:p>
          </p:txBody>
        </p:sp>
        <p:sp>
          <p:nvSpPr>
            <p:cNvPr id="5209" name="Rectangle 250"/>
            <p:cNvSpPr>
              <a:spLocks noChangeArrowheads="1"/>
            </p:cNvSpPr>
            <p:nvPr/>
          </p:nvSpPr>
          <p:spPr bwMode="auto">
            <a:xfrm>
              <a:off x="1493" y="2351"/>
              <a:ext cx="41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0" name="Rectangle 251"/>
            <p:cNvSpPr>
              <a:spLocks noChangeArrowheads="1"/>
            </p:cNvSpPr>
            <p:nvPr/>
          </p:nvSpPr>
          <p:spPr bwMode="auto">
            <a:xfrm>
              <a:off x="1994" y="2351"/>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1" name="Rectangle 252"/>
            <p:cNvSpPr>
              <a:spLocks noChangeArrowheads="1"/>
            </p:cNvSpPr>
            <p:nvPr/>
          </p:nvSpPr>
          <p:spPr bwMode="auto">
            <a:xfrm>
              <a:off x="2529" y="2351"/>
              <a:ext cx="414"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2" name="Rectangle 253"/>
            <p:cNvSpPr>
              <a:spLocks noChangeArrowheads="1"/>
            </p:cNvSpPr>
            <p:nvPr/>
          </p:nvSpPr>
          <p:spPr bwMode="auto">
            <a:xfrm>
              <a:off x="2192" y="2351"/>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3" name="Rectangle 254"/>
            <p:cNvSpPr>
              <a:spLocks noChangeArrowheads="1"/>
            </p:cNvSpPr>
            <p:nvPr/>
          </p:nvSpPr>
          <p:spPr bwMode="auto">
            <a:xfrm>
              <a:off x="2943" y="2351"/>
              <a:ext cx="1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4" name="Rectangle 255"/>
            <p:cNvSpPr>
              <a:spLocks noChangeArrowheads="1"/>
            </p:cNvSpPr>
            <p:nvPr/>
          </p:nvSpPr>
          <p:spPr bwMode="auto">
            <a:xfrm>
              <a:off x="3459" y="2351"/>
              <a:ext cx="10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158976" name="Text Box 256"/>
            <p:cNvSpPr txBox="1">
              <a:spLocks noChangeArrowheads="1"/>
            </p:cNvSpPr>
            <p:nvPr/>
          </p:nvSpPr>
          <p:spPr bwMode="auto">
            <a:xfrm>
              <a:off x="4642" y="2300"/>
              <a:ext cx="739" cy="207"/>
            </a:xfrm>
            <a:prstGeom prst="rect">
              <a:avLst/>
            </a:prstGeom>
            <a:noFill/>
            <a:ln w="9525" algn="ctr">
              <a:noFill/>
              <a:miter lim="800000"/>
              <a:headEnd/>
              <a:tailEnd/>
            </a:ln>
            <a:effectLst/>
          </p:spPr>
          <p:txBody>
            <a:bodyPr lIns="74981" tIns="37490" rIns="74981" bIns="37490"/>
            <a:lstStyle/>
            <a:p>
              <a:pPr algn="just">
                <a:defRPr/>
              </a:pPr>
              <a:r>
                <a:rPr lang="fr-CA" sz="1200" b="1">
                  <a:solidFill>
                    <a:schemeClr val="bg1"/>
                  </a:solidFill>
                  <a:latin typeface="Arial" charset="0"/>
                </a:rPr>
                <a:t>EBOV-</a:t>
              </a:r>
              <a:r>
                <a:rPr lang="fr-CA" sz="1200" b="1">
                  <a:solidFill>
                    <a:srgbClr val="CC3300"/>
                  </a:solidFill>
                  <a:effectLst>
                    <a:outerShdw blurRad="38100" dist="38100" dir="2700000" algn="tl">
                      <a:srgbClr val="000000"/>
                    </a:outerShdw>
                  </a:effectLst>
                  <a:latin typeface="Arial" charset="0"/>
                </a:rPr>
                <a:t>NP-L 8MC</a:t>
              </a:r>
            </a:p>
          </p:txBody>
        </p:sp>
        <p:sp>
          <p:nvSpPr>
            <p:cNvPr id="5216" name="Rectangle 257"/>
            <p:cNvSpPr>
              <a:spLocks noChangeArrowheads="1"/>
            </p:cNvSpPr>
            <p:nvPr/>
          </p:nvSpPr>
          <p:spPr bwMode="auto">
            <a:xfrm>
              <a:off x="1790" y="2354"/>
              <a:ext cx="53" cy="99"/>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217" name="Rectangle 258"/>
            <p:cNvSpPr>
              <a:spLocks noChangeArrowheads="1"/>
            </p:cNvSpPr>
            <p:nvPr/>
          </p:nvSpPr>
          <p:spPr bwMode="auto">
            <a:xfrm>
              <a:off x="3758" y="2360"/>
              <a:ext cx="51" cy="87"/>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218" name="Rectangle 259"/>
            <p:cNvSpPr>
              <a:spLocks noChangeArrowheads="1"/>
            </p:cNvSpPr>
            <p:nvPr/>
          </p:nvSpPr>
          <p:spPr bwMode="auto">
            <a:xfrm>
              <a:off x="3254" y="2351"/>
              <a:ext cx="207"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19" name="Text Box 260"/>
            <p:cNvSpPr txBox="1">
              <a:spLocks noChangeArrowheads="1"/>
            </p:cNvSpPr>
            <p:nvPr/>
          </p:nvSpPr>
          <p:spPr bwMode="auto">
            <a:xfrm>
              <a:off x="5538" y="2259"/>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grpSp>
        <p:nvGrpSpPr>
          <p:cNvPr id="5142" name="Group 261"/>
          <p:cNvGrpSpPr>
            <a:grpSpLocks/>
          </p:cNvGrpSpPr>
          <p:nvPr/>
        </p:nvGrpSpPr>
        <p:grpSpPr bwMode="auto">
          <a:xfrm>
            <a:off x="1568450" y="3368675"/>
            <a:ext cx="6203950" cy="393700"/>
            <a:chOff x="1368" y="1514"/>
            <a:chExt cx="4396" cy="248"/>
          </a:xfrm>
        </p:grpSpPr>
        <p:sp>
          <p:nvSpPr>
            <p:cNvPr id="5197" name="Line 262"/>
            <p:cNvSpPr>
              <a:spLocks noChangeShapeType="1"/>
            </p:cNvSpPr>
            <p:nvPr/>
          </p:nvSpPr>
          <p:spPr bwMode="auto">
            <a:xfrm>
              <a:off x="1368" y="1655"/>
              <a:ext cx="3296" cy="5"/>
            </a:xfrm>
            <a:prstGeom prst="line">
              <a:avLst/>
            </a:prstGeom>
            <a:noFill/>
            <a:ln w="9525">
              <a:solidFill>
                <a:schemeClr val="bg1"/>
              </a:solidFill>
              <a:round/>
              <a:headEnd/>
              <a:tailEnd/>
            </a:ln>
          </p:spPr>
          <p:txBody>
            <a:bodyPr/>
            <a:lstStyle/>
            <a:p>
              <a:endParaRPr lang="fr-FR"/>
            </a:p>
          </p:txBody>
        </p:sp>
        <p:sp>
          <p:nvSpPr>
            <p:cNvPr id="5198" name="Rectangle 263"/>
            <p:cNvSpPr>
              <a:spLocks noChangeArrowheads="1"/>
            </p:cNvSpPr>
            <p:nvPr/>
          </p:nvSpPr>
          <p:spPr bwMode="auto">
            <a:xfrm>
              <a:off x="1501" y="1606"/>
              <a:ext cx="410"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99" name="Rectangle 264"/>
            <p:cNvSpPr>
              <a:spLocks noChangeArrowheads="1"/>
            </p:cNvSpPr>
            <p:nvPr/>
          </p:nvSpPr>
          <p:spPr bwMode="auto">
            <a:xfrm>
              <a:off x="2002" y="1605"/>
              <a:ext cx="201"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00" name="Rectangle 265"/>
            <p:cNvSpPr>
              <a:spLocks noChangeArrowheads="1"/>
            </p:cNvSpPr>
            <p:nvPr/>
          </p:nvSpPr>
          <p:spPr bwMode="auto">
            <a:xfrm>
              <a:off x="2537" y="1605"/>
              <a:ext cx="414"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01" name="Rectangle 266"/>
            <p:cNvSpPr>
              <a:spLocks noChangeArrowheads="1"/>
            </p:cNvSpPr>
            <p:nvPr/>
          </p:nvSpPr>
          <p:spPr bwMode="auto">
            <a:xfrm>
              <a:off x="2200" y="1605"/>
              <a:ext cx="201"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02" name="Rectangle 267"/>
            <p:cNvSpPr>
              <a:spLocks noChangeArrowheads="1"/>
            </p:cNvSpPr>
            <p:nvPr/>
          </p:nvSpPr>
          <p:spPr bwMode="auto">
            <a:xfrm>
              <a:off x="2951" y="1605"/>
              <a:ext cx="172"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03" name="Rectangle 268"/>
            <p:cNvSpPr>
              <a:spLocks noChangeArrowheads="1"/>
            </p:cNvSpPr>
            <p:nvPr/>
          </p:nvSpPr>
          <p:spPr bwMode="auto">
            <a:xfrm>
              <a:off x="3449" y="1605"/>
              <a:ext cx="109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158989" name="Text Box 269"/>
            <p:cNvSpPr txBox="1">
              <a:spLocks noChangeArrowheads="1"/>
            </p:cNvSpPr>
            <p:nvPr/>
          </p:nvSpPr>
          <p:spPr bwMode="auto">
            <a:xfrm>
              <a:off x="4669" y="1554"/>
              <a:ext cx="762" cy="208"/>
            </a:xfrm>
            <a:prstGeom prst="rect">
              <a:avLst/>
            </a:prstGeom>
            <a:noFill/>
            <a:ln w="9525" algn="ctr">
              <a:noFill/>
              <a:miter lim="800000"/>
              <a:headEnd/>
              <a:tailEnd/>
            </a:ln>
            <a:effectLst/>
          </p:spPr>
          <p:txBody>
            <a:bodyPr lIns="74981" tIns="37490" rIns="74981" bIns="37490"/>
            <a:lstStyle/>
            <a:p>
              <a:pPr>
                <a:defRPr/>
              </a:pPr>
              <a:r>
                <a:rPr lang="fr-CA" sz="1200" b="1">
                  <a:solidFill>
                    <a:schemeClr val="bg1"/>
                  </a:solidFill>
                  <a:latin typeface="Arial" charset="0"/>
                </a:rPr>
                <a:t>EBOV</a:t>
              </a:r>
              <a:r>
                <a:rPr lang="fr-CA" sz="1200" b="1">
                  <a:solidFill>
                    <a:schemeClr val="bg1"/>
                  </a:solidFill>
                  <a:effectLst>
                    <a:outerShdw blurRad="38100" dist="38100" dir="2700000" algn="tl">
                      <a:srgbClr val="000000"/>
                    </a:outerShdw>
                  </a:effectLst>
                  <a:latin typeface="Arial" charset="0"/>
                </a:rPr>
                <a:t>-</a:t>
              </a:r>
              <a:r>
                <a:rPr lang="fr-CA" sz="1200" b="1">
                  <a:solidFill>
                    <a:srgbClr val="CC3300"/>
                  </a:solidFill>
                  <a:effectLst>
                    <a:outerShdw blurRad="38100" dist="38100" dir="2700000" algn="tl">
                      <a:srgbClr val="000000"/>
                    </a:outerShdw>
                  </a:effectLst>
                  <a:latin typeface="Arial" charset="0"/>
                </a:rPr>
                <a:t>NP</a:t>
              </a:r>
            </a:p>
            <a:p>
              <a:pPr>
                <a:defRPr/>
              </a:pPr>
              <a:r>
                <a:rPr lang="fr-CA" sz="1200" b="1">
                  <a:solidFill>
                    <a:srgbClr val="CC3300"/>
                  </a:solidFill>
                  <a:effectLst>
                    <a:outerShdw blurRad="38100" dist="38100" dir="2700000" algn="tl">
                      <a:srgbClr val="000000"/>
                    </a:outerShdw>
                  </a:effectLst>
                  <a:latin typeface="Arial" charset="0"/>
                </a:rPr>
                <a:t>8MC</a:t>
              </a:r>
              <a:endParaRPr lang="fr-CA" sz="1200">
                <a:solidFill>
                  <a:srgbClr val="CC3300"/>
                </a:solidFill>
                <a:effectLst>
                  <a:outerShdw blurRad="38100" dist="38100" dir="2700000" algn="tl">
                    <a:srgbClr val="000000"/>
                  </a:outerShdw>
                </a:effectLst>
                <a:latin typeface="Arial" charset="0"/>
              </a:endParaRPr>
            </a:p>
          </p:txBody>
        </p:sp>
        <p:sp>
          <p:nvSpPr>
            <p:cNvPr id="5205" name="Rectangle 270"/>
            <p:cNvSpPr>
              <a:spLocks noChangeArrowheads="1"/>
            </p:cNvSpPr>
            <p:nvPr/>
          </p:nvSpPr>
          <p:spPr bwMode="auto">
            <a:xfrm>
              <a:off x="1804" y="1608"/>
              <a:ext cx="52" cy="100"/>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206" name="Rectangle 271"/>
            <p:cNvSpPr>
              <a:spLocks noChangeArrowheads="1"/>
            </p:cNvSpPr>
            <p:nvPr/>
          </p:nvSpPr>
          <p:spPr bwMode="auto">
            <a:xfrm>
              <a:off x="3244" y="1605"/>
              <a:ext cx="207"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207" name="Text Box 272"/>
            <p:cNvSpPr txBox="1">
              <a:spLocks noChangeArrowheads="1"/>
            </p:cNvSpPr>
            <p:nvPr/>
          </p:nvSpPr>
          <p:spPr bwMode="auto">
            <a:xfrm>
              <a:off x="5538" y="1514"/>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grpSp>
        <p:nvGrpSpPr>
          <p:cNvPr id="5143" name="Group 273"/>
          <p:cNvGrpSpPr>
            <a:grpSpLocks/>
          </p:cNvGrpSpPr>
          <p:nvPr/>
        </p:nvGrpSpPr>
        <p:grpSpPr bwMode="auto">
          <a:xfrm>
            <a:off x="1549400" y="2536825"/>
            <a:ext cx="6835775" cy="392113"/>
            <a:chOff x="1362" y="1276"/>
            <a:chExt cx="4844" cy="247"/>
          </a:xfrm>
        </p:grpSpPr>
        <p:sp>
          <p:nvSpPr>
            <p:cNvPr id="5186" name="Line 274"/>
            <p:cNvSpPr>
              <a:spLocks noChangeShapeType="1"/>
            </p:cNvSpPr>
            <p:nvPr/>
          </p:nvSpPr>
          <p:spPr bwMode="auto">
            <a:xfrm>
              <a:off x="1362" y="1417"/>
              <a:ext cx="3296" cy="6"/>
            </a:xfrm>
            <a:prstGeom prst="line">
              <a:avLst/>
            </a:prstGeom>
            <a:noFill/>
            <a:ln w="9525">
              <a:solidFill>
                <a:schemeClr val="bg1"/>
              </a:solidFill>
              <a:round/>
              <a:headEnd/>
              <a:tailEnd/>
            </a:ln>
          </p:spPr>
          <p:txBody>
            <a:bodyPr/>
            <a:lstStyle/>
            <a:p>
              <a:endParaRPr lang="fr-FR"/>
            </a:p>
          </p:txBody>
        </p:sp>
        <p:sp>
          <p:nvSpPr>
            <p:cNvPr id="158995" name="Text Box 275"/>
            <p:cNvSpPr txBox="1">
              <a:spLocks noChangeArrowheads="1"/>
            </p:cNvSpPr>
            <p:nvPr/>
          </p:nvSpPr>
          <p:spPr bwMode="auto">
            <a:xfrm>
              <a:off x="4675" y="1316"/>
              <a:ext cx="899" cy="207"/>
            </a:xfrm>
            <a:prstGeom prst="rect">
              <a:avLst/>
            </a:prstGeom>
            <a:noFill/>
            <a:ln w="9525" algn="ctr">
              <a:noFill/>
              <a:miter lim="800000"/>
              <a:headEnd/>
              <a:tailEnd/>
            </a:ln>
            <a:effectLst/>
          </p:spPr>
          <p:txBody>
            <a:bodyPr lIns="74981" tIns="37490" rIns="74981" bIns="37490"/>
            <a:lstStyle/>
            <a:p>
              <a:pPr>
                <a:defRPr/>
              </a:pPr>
              <a:r>
                <a:rPr lang="fr-CA" sz="1200" b="1">
                  <a:solidFill>
                    <a:schemeClr val="bg1"/>
                  </a:solidFill>
                  <a:latin typeface="Arial" charset="0"/>
                </a:rPr>
                <a:t>EBOV-</a:t>
              </a:r>
              <a:r>
                <a:rPr lang="fr-CA" sz="1200" b="1">
                  <a:solidFill>
                    <a:srgbClr val="CC3300"/>
                  </a:solidFill>
                  <a:effectLst>
                    <a:outerShdw blurRad="38100" dist="38100" dir="2700000" algn="tl">
                      <a:srgbClr val="000000"/>
                    </a:outerShdw>
                  </a:effectLst>
                  <a:latin typeface="Arial" charset="0"/>
                </a:rPr>
                <a:t>VP24</a:t>
              </a:r>
            </a:p>
            <a:p>
              <a:pPr>
                <a:defRPr/>
              </a:pPr>
              <a:r>
                <a:rPr lang="fr-CA" sz="1200" b="1">
                  <a:solidFill>
                    <a:srgbClr val="CC3300"/>
                  </a:solidFill>
                  <a:effectLst>
                    <a:outerShdw blurRad="38100" dist="38100" dir="2700000" algn="tl">
                      <a:srgbClr val="000000"/>
                    </a:outerShdw>
                  </a:effectLst>
                  <a:latin typeface="Arial" charset="0"/>
                </a:rPr>
                <a:t>8MC</a:t>
              </a:r>
            </a:p>
          </p:txBody>
        </p:sp>
        <p:sp>
          <p:nvSpPr>
            <p:cNvPr id="5188" name="Rectangle 276"/>
            <p:cNvSpPr>
              <a:spLocks noChangeArrowheads="1"/>
            </p:cNvSpPr>
            <p:nvPr/>
          </p:nvSpPr>
          <p:spPr bwMode="auto">
            <a:xfrm>
              <a:off x="1501" y="1368"/>
              <a:ext cx="410"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89" name="Rectangle 277"/>
            <p:cNvSpPr>
              <a:spLocks noChangeArrowheads="1"/>
            </p:cNvSpPr>
            <p:nvPr/>
          </p:nvSpPr>
          <p:spPr bwMode="auto">
            <a:xfrm>
              <a:off x="2002" y="1368"/>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90" name="Rectangle 278"/>
            <p:cNvSpPr>
              <a:spLocks noChangeArrowheads="1"/>
            </p:cNvSpPr>
            <p:nvPr/>
          </p:nvSpPr>
          <p:spPr bwMode="auto">
            <a:xfrm>
              <a:off x="2537" y="1368"/>
              <a:ext cx="414"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91" name="Rectangle 279"/>
            <p:cNvSpPr>
              <a:spLocks noChangeArrowheads="1"/>
            </p:cNvSpPr>
            <p:nvPr/>
          </p:nvSpPr>
          <p:spPr bwMode="auto">
            <a:xfrm>
              <a:off x="2200" y="1368"/>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92" name="Rectangle 280"/>
            <p:cNvSpPr>
              <a:spLocks noChangeArrowheads="1"/>
            </p:cNvSpPr>
            <p:nvPr/>
          </p:nvSpPr>
          <p:spPr bwMode="auto">
            <a:xfrm>
              <a:off x="2951" y="1368"/>
              <a:ext cx="17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93" name="Rectangle 281"/>
            <p:cNvSpPr>
              <a:spLocks noChangeArrowheads="1"/>
            </p:cNvSpPr>
            <p:nvPr/>
          </p:nvSpPr>
          <p:spPr bwMode="auto">
            <a:xfrm>
              <a:off x="3467" y="1368"/>
              <a:ext cx="10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solidFill>
                  <a:schemeClr val="bg1"/>
                </a:solidFill>
              </a:endParaRPr>
            </a:p>
          </p:txBody>
        </p:sp>
        <p:sp>
          <p:nvSpPr>
            <p:cNvPr id="5194" name="Rectangle 282"/>
            <p:cNvSpPr>
              <a:spLocks noChangeArrowheads="1"/>
            </p:cNvSpPr>
            <p:nvPr/>
          </p:nvSpPr>
          <p:spPr bwMode="auto">
            <a:xfrm>
              <a:off x="3256" y="1369"/>
              <a:ext cx="207" cy="101"/>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nchor="ctr"/>
            <a:lstStyle/>
            <a:p>
              <a:endParaRPr lang="fr-FR"/>
            </a:p>
          </p:txBody>
        </p:sp>
        <p:sp>
          <p:nvSpPr>
            <p:cNvPr id="5195" name="Text Box 283"/>
            <p:cNvSpPr txBox="1">
              <a:spLocks noChangeArrowheads="1"/>
            </p:cNvSpPr>
            <p:nvPr/>
          </p:nvSpPr>
          <p:spPr bwMode="auto">
            <a:xfrm>
              <a:off x="5538" y="1276"/>
              <a:ext cx="226" cy="233"/>
            </a:xfrm>
            <a:prstGeom prst="rect">
              <a:avLst/>
            </a:prstGeom>
            <a:noFill/>
            <a:ln w="9525">
              <a:noFill/>
              <a:miter lim="800000"/>
              <a:headEnd/>
              <a:tailEnd/>
            </a:ln>
          </p:spPr>
          <p:txBody>
            <a:bodyPr wrap="none">
              <a:spAutoFit/>
            </a:bodyPr>
            <a:lstStyle/>
            <a:p>
              <a:r>
                <a:rPr lang="fr-FR">
                  <a:solidFill>
                    <a:schemeClr val="bg1"/>
                  </a:solidFill>
                </a:rPr>
                <a:t>+</a:t>
              </a:r>
            </a:p>
          </p:txBody>
        </p:sp>
        <p:sp>
          <p:nvSpPr>
            <p:cNvPr id="5196" name="Text Box 284"/>
            <p:cNvSpPr txBox="1">
              <a:spLocks noChangeArrowheads="1"/>
            </p:cNvSpPr>
            <p:nvPr/>
          </p:nvSpPr>
          <p:spPr bwMode="auto">
            <a:xfrm>
              <a:off x="5980" y="1276"/>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grpSp>
        <p:nvGrpSpPr>
          <p:cNvPr id="5144" name="Group 285"/>
          <p:cNvGrpSpPr>
            <a:grpSpLocks/>
          </p:cNvGrpSpPr>
          <p:nvPr/>
        </p:nvGrpSpPr>
        <p:grpSpPr bwMode="auto">
          <a:xfrm>
            <a:off x="1568450" y="2138363"/>
            <a:ext cx="6826250" cy="395287"/>
            <a:chOff x="1369" y="1746"/>
            <a:chExt cx="4837" cy="249"/>
          </a:xfrm>
        </p:grpSpPr>
        <p:sp>
          <p:nvSpPr>
            <p:cNvPr id="5174" name="Line 286"/>
            <p:cNvSpPr>
              <a:spLocks noChangeShapeType="1"/>
            </p:cNvSpPr>
            <p:nvPr/>
          </p:nvSpPr>
          <p:spPr bwMode="auto">
            <a:xfrm>
              <a:off x="1369" y="1888"/>
              <a:ext cx="3296" cy="5"/>
            </a:xfrm>
            <a:prstGeom prst="line">
              <a:avLst/>
            </a:prstGeom>
            <a:noFill/>
            <a:ln w="9525">
              <a:solidFill>
                <a:schemeClr val="bg1"/>
              </a:solidFill>
              <a:round/>
              <a:headEnd/>
              <a:tailEnd/>
            </a:ln>
          </p:spPr>
          <p:txBody>
            <a:bodyPr/>
            <a:lstStyle/>
            <a:p>
              <a:endParaRPr lang="fr-FR"/>
            </a:p>
          </p:txBody>
        </p:sp>
        <p:sp>
          <p:nvSpPr>
            <p:cNvPr id="5175" name="Rectangle 287"/>
            <p:cNvSpPr>
              <a:spLocks noChangeArrowheads="1"/>
            </p:cNvSpPr>
            <p:nvPr/>
          </p:nvSpPr>
          <p:spPr bwMode="auto">
            <a:xfrm>
              <a:off x="1502" y="1838"/>
              <a:ext cx="410"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76" name="Rectangle 288"/>
            <p:cNvSpPr>
              <a:spLocks noChangeArrowheads="1"/>
            </p:cNvSpPr>
            <p:nvPr/>
          </p:nvSpPr>
          <p:spPr bwMode="auto">
            <a:xfrm>
              <a:off x="2003" y="1838"/>
              <a:ext cx="201"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77" name="Rectangle 289"/>
            <p:cNvSpPr>
              <a:spLocks noChangeArrowheads="1"/>
            </p:cNvSpPr>
            <p:nvPr/>
          </p:nvSpPr>
          <p:spPr bwMode="auto">
            <a:xfrm>
              <a:off x="2538" y="1838"/>
              <a:ext cx="414"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78" name="Rectangle 290"/>
            <p:cNvSpPr>
              <a:spLocks noChangeArrowheads="1"/>
            </p:cNvSpPr>
            <p:nvPr/>
          </p:nvSpPr>
          <p:spPr bwMode="auto">
            <a:xfrm>
              <a:off x="2201" y="1838"/>
              <a:ext cx="201"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79" name="Rectangle 291"/>
            <p:cNvSpPr>
              <a:spLocks noChangeArrowheads="1"/>
            </p:cNvSpPr>
            <p:nvPr/>
          </p:nvSpPr>
          <p:spPr bwMode="auto">
            <a:xfrm>
              <a:off x="2952" y="1838"/>
              <a:ext cx="172"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80" name="Rectangle 292"/>
            <p:cNvSpPr>
              <a:spLocks noChangeArrowheads="1"/>
            </p:cNvSpPr>
            <p:nvPr/>
          </p:nvSpPr>
          <p:spPr bwMode="auto">
            <a:xfrm>
              <a:off x="3450" y="1838"/>
              <a:ext cx="109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159013" name="Text Box 293"/>
            <p:cNvSpPr txBox="1">
              <a:spLocks noChangeArrowheads="1"/>
            </p:cNvSpPr>
            <p:nvPr/>
          </p:nvSpPr>
          <p:spPr bwMode="auto">
            <a:xfrm>
              <a:off x="4671" y="1787"/>
              <a:ext cx="834" cy="208"/>
            </a:xfrm>
            <a:prstGeom prst="rect">
              <a:avLst/>
            </a:prstGeom>
            <a:noFill/>
            <a:ln w="9525" algn="ctr">
              <a:noFill/>
              <a:miter lim="800000"/>
              <a:headEnd/>
              <a:tailEnd/>
            </a:ln>
            <a:effectLst/>
          </p:spPr>
          <p:txBody>
            <a:bodyPr lIns="74981" tIns="37490" rIns="74981" bIns="37490"/>
            <a:lstStyle/>
            <a:p>
              <a:pPr>
                <a:defRPr/>
              </a:pPr>
              <a:r>
                <a:rPr lang="fr-CA" sz="1200" b="1">
                  <a:solidFill>
                    <a:schemeClr val="bg1"/>
                  </a:solidFill>
                  <a:latin typeface="Arial" charset="0"/>
                </a:rPr>
                <a:t>EBOV</a:t>
              </a:r>
              <a:r>
                <a:rPr lang="fr-CA" sz="1200" b="1">
                  <a:solidFill>
                    <a:schemeClr val="bg1"/>
                  </a:solidFill>
                  <a:effectLst>
                    <a:outerShdw blurRad="38100" dist="38100" dir="2700000" algn="tl">
                      <a:srgbClr val="000000"/>
                    </a:outerShdw>
                  </a:effectLst>
                  <a:latin typeface="Arial" charset="0"/>
                </a:rPr>
                <a:t>-</a:t>
              </a:r>
              <a:r>
                <a:rPr lang="fr-CA" sz="1200" b="1">
                  <a:solidFill>
                    <a:srgbClr val="CC3300"/>
                  </a:solidFill>
                  <a:effectLst>
                    <a:outerShdw blurRad="38100" dist="38100" dir="2700000" algn="tl">
                      <a:srgbClr val="000000"/>
                    </a:outerShdw>
                  </a:effectLst>
                  <a:latin typeface="Arial" charset="0"/>
                </a:rPr>
                <a:t>NP-VP24</a:t>
              </a:r>
            </a:p>
            <a:p>
              <a:pPr>
                <a:defRPr/>
              </a:pPr>
              <a:r>
                <a:rPr lang="fr-CA" sz="1200" b="1">
                  <a:solidFill>
                    <a:srgbClr val="CC3300"/>
                  </a:solidFill>
                  <a:effectLst>
                    <a:outerShdw blurRad="38100" dist="38100" dir="2700000" algn="tl">
                      <a:srgbClr val="000000"/>
                    </a:outerShdw>
                  </a:effectLst>
                  <a:latin typeface="Arial" charset="0"/>
                </a:rPr>
                <a:t>8MC</a:t>
              </a:r>
              <a:endParaRPr lang="fr-CA" sz="1200">
                <a:solidFill>
                  <a:srgbClr val="CC3300"/>
                </a:solidFill>
                <a:effectLst>
                  <a:outerShdw blurRad="38100" dist="38100" dir="2700000" algn="tl">
                    <a:srgbClr val="000000"/>
                  </a:outerShdw>
                </a:effectLst>
                <a:latin typeface="Arial" charset="0"/>
              </a:endParaRPr>
            </a:p>
          </p:txBody>
        </p:sp>
        <p:sp>
          <p:nvSpPr>
            <p:cNvPr id="5182" name="Rectangle 294"/>
            <p:cNvSpPr>
              <a:spLocks noChangeArrowheads="1"/>
            </p:cNvSpPr>
            <p:nvPr/>
          </p:nvSpPr>
          <p:spPr bwMode="auto">
            <a:xfrm>
              <a:off x="1805" y="1840"/>
              <a:ext cx="52" cy="100"/>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183" name="Text Box 295"/>
            <p:cNvSpPr txBox="1">
              <a:spLocks noChangeArrowheads="1"/>
            </p:cNvSpPr>
            <p:nvPr/>
          </p:nvSpPr>
          <p:spPr bwMode="auto">
            <a:xfrm>
              <a:off x="5539" y="1746"/>
              <a:ext cx="226" cy="233"/>
            </a:xfrm>
            <a:prstGeom prst="rect">
              <a:avLst/>
            </a:prstGeom>
            <a:noFill/>
            <a:ln w="9525">
              <a:noFill/>
              <a:miter lim="800000"/>
              <a:headEnd/>
              <a:tailEnd/>
            </a:ln>
          </p:spPr>
          <p:txBody>
            <a:bodyPr wrap="none">
              <a:spAutoFit/>
            </a:bodyPr>
            <a:lstStyle/>
            <a:p>
              <a:r>
                <a:rPr lang="fr-FR">
                  <a:solidFill>
                    <a:schemeClr val="bg1"/>
                  </a:solidFill>
                </a:rPr>
                <a:t>+</a:t>
              </a:r>
            </a:p>
          </p:txBody>
        </p:sp>
        <p:sp>
          <p:nvSpPr>
            <p:cNvPr id="5184" name="Rectangle 296"/>
            <p:cNvSpPr>
              <a:spLocks noChangeArrowheads="1"/>
            </p:cNvSpPr>
            <p:nvPr/>
          </p:nvSpPr>
          <p:spPr bwMode="auto">
            <a:xfrm>
              <a:off x="3243" y="1838"/>
              <a:ext cx="207" cy="104"/>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nchor="ctr"/>
            <a:lstStyle/>
            <a:p>
              <a:endParaRPr lang="fr-FR"/>
            </a:p>
          </p:txBody>
        </p:sp>
        <p:sp>
          <p:nvSpPr>
            <p:cNvPr id="5185" name="Text Box 297"/>
            <p:cNvSpPr txBox="1">
              <a:spLocks noChangeArrowheads="1"/>
            </p:cNvSpPr>
            <p:nvPr/>
          </p:nvSpPr>
          <p:spPr bwMode="auto">
            <a:xfrm>
              <a:off x="5980" y="1747"/>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grpSp>
        <p:nvGrpSpPr>
          <p:cNvPr id="5145" name="Group 298"/>
          <p:cNvGrpSpPr>
            <a:grpSpLocks/>
          </p:cNvGrpSpPr>
          <p:nvPr/>
        </p:nvGrpSpPr>
        <p:grpSpPr bwMode="auto">
          <a:xfrm>
            <a:off x="8040688" y="979488"/>
            <a:ext cx="346075" cy="668337"/>
            <a:chOff x="567" y="2614"/>
            <a:chExt cx="181" cy="317"/>
          </a:xfrm>
        </p:grpSpPr>
        <p:sp>
          <p:nvSpPr>
            <p:cNvPr id="5172" name="Line 299"/>
            <p:cNvSpPr>
              <a:spLocks noChangeShapeType="1"/>
            </p:cNvSpPr>
            <p:nvPr/>
          </p:nvSpPr>
          <p:spPr bwMode="auto">
            <a:xfrm>
              <a:off x="657" y="2614"/>
              <a:ext cx="0" cy="317"/>
            </a:xfrm>
            <a:prstGeom prst="line">
              <a:avLst/>
            </a:prstGeom>
            <a:noFill/>
            <a:ln w="38100">
              <a:solidFill>
                <a:schemeClr val="bg1"/>
              </a:solidFill>
              <a:round/>
              <a:headEnd/>
              <a:tailEnd/>
            </a:ln>
          </p:spPr>
          <p:txBody>
            <a:bodyPr anchor="ctr"/>
            <a:lstStyle/>
            <a:p>
              <a:endParaRPr lang="fr-FR"/>
            </a:p>
          </p:txBody>
        </p:sp>
        <p:sp>
          <p:nvSpPr>
            <p:cNvPr id="5173" name="Line 300"/>
            <p:cNvSpPr>
              <a:spLocks noChangeShapeType="1"/>
            </p:cNvSpPr>
            <p:nvPr/>
          </p:nvSpPr>
          <p:spPr bwMode="auto">
            <a:xfrm>
              <a:off x="567" y="2704"/>
              <a:ext cx="181" cy="0"/>
            </a:xfrm>
            <a:prstGeom prst="line">
              <a:avLst/>
            </a:prstGeom>
            <a:noFill/>
            <a:ln w="38100">
              <a:solidFill>
                <a:schemeClr val="bg1"/>
              </a:solidFill>
              <a:round/>
              <a:headEnd/>
              <a:tailEnd/>
            </a:ln>
          </p:spPr>
          <p:txBody>
            <a:bodyPr anchor="ctr"/>
            <a:lstStyle/>
            <a:p>
              <a:endParaRPr lang="fr-FR"/>
            </a:p>
          </p:txBody>
        </p:sp>
      </p:grpSp>
      <p:sp>
        <p:nvSpPr>
          <p:cNvPr id="5146" name="Text Box 301"/>
          <p:cNvSpPr txBox="1">
            <a:spLocks noChangeArrowheads="1"/>
          </p:cNvSpPr>
          <p:nvPr/>
        </p:nvSpPr>
        <p:spPr bwMode="auto">
          <a:xfrm rot="-5400000">
            <a:off x="7035007" y="1050131"/>
            <a:ext cx="1104900" cy="338137"/>
          </a:xfrm>
          <a:prstGeom prst="rect">
            <a:avLst/>
          </a:prstGeom>
          <a:noFill/>
          <a:ln w="9525">
            <a:noFill/>
            <a:miter lim="800000"/>
            <a:headEnd/>
            <a:tailEnd/>
          </a:ln>
        </p:spPr>
        <p:txBody>
          <a:bodyPr wrap="none">
            <a:spAutoFit/>
          </a:bodyPr>
          <a:lstStyle/>
          <a:p>
            <a:r>
              <a:rPr lang="en-US" sz="1600" b="1">
                <a:solidFill>
                  <a:schemeClr val="bg1"/>
                </a:solidFill>
                <a:cs typeface="Times New Roman" pitchFamily="18" charset="0"/>
              </a:rPr>
              <a:t>Recovery</a:t>
            </a:r>
          </a:p>
        </p:txBody>
      </p:sp>
      <p:sp>
        <p:nvSpPr>
          <p:cNvPr id="5147" name="Text Box 302"/>
          <p:cNvSpPr txBox="1">
            <a:spLocks noChangeArrowheads="1"/>
          </p:cNvSpPr>
          <p:nvPr/>
        </p:nvSpPr>
        <p:spPr bwMode="auto">
          <a:xfrm>
            <a:off x="7453313" y="4106863"/>
            <a:ext cx="319087" cy="369887"/>
          </a:xfrm>
          <a:prstGeom prst="rect">
            <a:avLst/>
          </a:prstGeom>
          <a:noFill/>
          <a:ln w="9525">
            <a:noFill/>
            <a:miter lim="800000"/>
            <a:headEnd/>
            <a:tailEnd/>
          </a:ln>
        </p:spPr>
        <p:txBody>
          <a:bodyPr wrap="none">
            <a:spAutoFit/>
          </a:bodyPr>
          <a:lstStyle/>
          <a:p>
            <a:r>
              <a:rPr lang="fr-FR">
                <a:solidFill>
                  <a:schemeClr val="bg1"/>
                </a:solidFill>
              </a:rPr>
              <a:t>+</a:t>
            </a:r>
          </a:p>
        </p:txBody>
      </p:sp>
      <p:sp>
        <p:nvSpPr>
          <p:cNvPr id="159023" name="Text Box 303"/>
          <p:cNvSpPr txBox="1">
            <a:spLocks noChangeArrowheads="1"/>
          </p:cNvSpPr>
          <p:nvPr/>
        </p:nvSpPr>
        <p:spPr bwMode="auto">
          <a:xfrm>
            <a:off x="3344863" y="1655763"/>
            <a:ext cx="363537"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GP</a:t>
            </a:r>
            <a:endParaRPr lang="fr-CA" sz="1400" b="1">
              <a:solidFill>
                <a:schemeClr val="bg1"/>
              </a:solidFill>
              <a:latin typeface="Arial" charset="0"/>
              <a:cs typeface="Times New Roman" pitchFamily="18" charset="0"/>
            </a:endParaRPr>
          </a:p>
        </p:txBody>
      </p:sp>
      <p:sp>
        <p:nvSpPr>
          <p:cNvPr id="159024" name="Text Box 304"/>
          <p:cNvSpPr txBox="1">
            <a:spLocks noChangeArrowheads="1"/>
          </p:cNvSpPr>
          <p:nvPr/>
        </p:nvSpPr>
        <p:spPr bwMode="auto">
          <a:xfrm>
            <a:off x="4991100" y="1655763"/>
            <a:ext cx="365125"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L</a:t>
            </a:r>
            <a:endParaRPr lang="fr-CA" sz="1400" b="1">
              <a:solidFill>
                <a:schemeClr val="bg1"/>
              </a:solidFill>
              <a:latin typeface="Arial" charset="0"/>
              <a:cs typeface="Times New Roman" pitchFamily="18" charset="0"/>
            </a:endParaRPr>
          </a:p>
        </p:txBody>
      </p:sp>
      <p:sp>
        <p:nvSpPr>
          <p:cNvPr id="159025" name="Text Box 305"/>
          <p:cNvSpPr txBox="1">
            <a:spLocks noChangeArrowheads="1"/>
          </p:cNvSpPr>
          <p:nvPr/>
        </p:nvSpPr>
        <p:spPr bwMode="auto">
          <a:xfrm>
            <a:off x="1820863" y="1655763"/>
            <a:ext cx="363537" cy="279400"/>
          </a:xfrm>
          <a:prstGeom prst="rect">
            <a:avLst/>
          </a:prstGeom>
          <a:noFill/>
          <a:ln w="9525">
            <a:noFill/>
            <a:miter lim="800000"/>
            <a:headEnd/>
            <a:tailEnd/>
          </a:ln>
        </p:spPr>
        <p:txBody>
          <a:bodyPr lIns="74981" tIns="37490" rIns="74981" bIns="37490"/>
          <a:lstStyle/>
          <a:p>
            <a:pPr>
              <a:defRPr/>
            </a:pPr>
            <a:r>
              <a:rPr lang="fr-CA" sz="1400" b="1">
                <a:solidFill>
                  <a:schemeClr val="bg1"/>
                </a:solidFill>
                <a:effectLst>
                  <a:outerShdw blurRad="38100" dist="38100" dir="2700000" algn="tl">
                    <a:srgbClr val="000000"/>
                  </a:outerShdw>
                </a:effectLst>
                <a:latin typeface="Arial" charset="0"/>
                <a:cs typeface="Times New Roman" pitchFamily="18" charset="0"/>
              </a:rPr>
              <a:t>NP</a:t>
            </a:r>
            <a:endParaRPr lang="fr-CA" sz="1400" b="1">
              <a:solidFill>
                <a:schemeClr val="bg1"/>
              </a:solidFill>
              <a:latin typeface="Arial" charset="0"/>
              <a:cs typeface="Times New Roman" pitchFamily="18" charset="0"/>
            </a:endParaRPr>
          </a:p>
        </p:txBody>
      </p:sp>
      <p:grpSp>
        <p:nvGrpSpPr>
          <p:cNvPr id="5151" name="Group 306"/>
          <p:cNvGrpSpPr>
            <a:grpSpLocks/>
          </p:cNvGrpSpPr>
          <p:nvPr/>
        </p:nvGrpSpPr>
        <p:grpSpPr bwMode="auto">
          <a:xfrm>
            <a:off x="1555750" y="1766888"/>
            <a:ext cx="6837363" cy="396875"/>
            <a:chOff x="1368" y="2533"/>
            <a:chExt cx="4846" cy="250"/>
          </a:xfrm>
        </p:grpSpPr>
        <p:sp>
          <p:nvSpPr>
            <p:cNvPr id="5159" name="Line 307"/>
            <p:cNvSpPr>
              <a:spLocks noChangeShapeType="1"/>
            </p:cNvSpPr>
            <p:nvPr/>
          </p:nvSpPr>
          <p:spPr bwMode="auto">
            <a:xfrm>
              <a:off x="1368" y="2673"/>
              <a:ext cx="3296" cy="6"/>
            </a:xfrm>
            <a:prstGeom prst="line">
              <a:avLst/>
            </a:prstGeom>
            <a:noFill/>
            <a:ln w="9525">
              <a:solidFill>
                <a:schemeClr val="bg1"/>
              </a:solidFill>
              <a:round/>
              <a:headEnd/>
              <a:tailEnd/>
            </a:ln>
          </p:spPr>
          <p:txBody>
            <a:bodyPr/>
            <a:lstStyle/>
            <a:p>
              <a:endParaRPr lang="fr-FR"/>
            </a:p>
          </p:txBody>
        </p:sp>
        <p:sp>
          <p:nvSpPr>
            <p:cNvPr id="5160" name="Rectangle 308"/>
            <p:cNvSpPr>
              <a:spLocks noChangeArrowheads="1"/>
            </p:cNvSpPr>
            <p:nvPr/>
          </p:nvSpPr>
          <p:spPr bwMode="auto">
            <a:xfrm>
              <a:off x="1501" y="2617"/>
              <a:ext cx="410" cy="105"/>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61" name="Rectangle 309"/>
            <p:cNvSpPr>
              <a:spLocks noChangeArrowheads="1"/>
            </p:cNvSpPr>
            <p:nvPr/>
          </p:nvSpPr>
          <p:spPr bwMode="auto">
            <a:xfrm>
              <a:off x="2002" y="2619"/>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62" name="Rectangle 310"/>
            <p:cNvSpPr>
              <a:spLocks noChangeArrowheads="1"/>
            </p:cNvSpPr>
            <p:nvPr/>
          </p:nvSpPr>
          <p:spPr bwMode="auto">
            <a:xfrm>
              <a:off x="2537" y="2619"/>
              <a:ext cx="414"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63" name="Rectangle 311"/>
            <p:cNvSpPr>
              <a:spLocks noChangeArrowheads="1"/>
            </p:cNvSpPr>
            <p:nvPr/>
          </p:nvSpPr>
          <p:spPr bwMode="auto">
            <a:xfrm>
              <a:off x="2200" y="2619"/>
              <a:ext cx="201"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64" name="Rectangle 312"/>
            <p:cNvSpPr>
              <a:spLocks noChangeArrowheads="1"/>
            </p:cNvSpPr>
            <p:nvPr/>
          </p:nvSpPr>
          <p:spPr bwMode="auto">
            <a:xfrm>
              <a:off x="2951" y="2619"/>
              <a:ext cx="1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anchor="ctr"/>
            <a:lstStyle/>
            <a:p>
              <a:endParaRPr lang="fr-FR"/>
            </a:p>
          </p:txBody>
        </p:sp>
        <p:sp>
          <p:nvSpPr>
            <p:cNvPr id="5165" name="Rectangle 313"/>
            <p:cNvSpPr>
              <a:spLocks noChangeArrowheads="1"/>
            </p:cNvSpPr>
            <p:nvPr/>
          </p:nvSpPr>
          <p:spPr bwMode="auto">
            <a:xfrm>
              <a:off x="3467" y="2619"/>
              <a:ext cx="1072" cy="104"/>
            </a:xfrm>
            <a:prstGeom prst="rect">
              <a:avLst/>
            </a:prstGeom>
            <a:gradFill rotWithShape="0">
              <a:gsLst>
                <a:gs pos="0">
                  <a:srgbClr val="080A0A"/>
                </a:gs>
                <a:gs pos="50000">
                  <a:srgbClr val="BBE0E3"/>
                </a:gs>
                <a:gs pos="100000">
                  <a:srgbClr val="080A0A"/>
                </a:gs>
              </a:gsLst>
              <a:lin ang="5400000" scaled="1"/>
            </a:gradFill>
            <a:ln w="9525">
              <a:solidFill>
                <a:srgbClr val="000000"/>
              </a:solidFill>
              <a:miter lim="800000"/>
              <a:headEnd/>
              <a:tailEnd/>
            </a:ln>
          </p:spPr>
          <p:txBody>
            <a:bodyPr lIns="74981" tIns="37490" rIns="74981" bIns="37490" anchor="ctr"/>
            <a:lstStyle/>
            <a:p>
              <a:endParaRPr lang="fr-FR"/>
            </a:p>
          </p:txBody>
        </p:sp>
        <p:sp>
          <p:nvSpPr>
            <p:cNvPr id="5166" name="Rectangle 314"/>
            <p:cNvSpPr>
              <a:spLocks noChangeArrowheads="1"/>
            </p:cNvSpPr>
            <p:nvPr/>
          </p:nvSpPr>
          <p:spPr bwMode="auto">
            <a:xfrm>
              <a:off x="3258" y="2618"/>
              <a:ext cx="207" cy="104"/>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nchor="ctr"/>
            <a:lstStyle/>
            <a:p>
              <a:endParaRPr lang="fr-FR"/>
            </a:p>
          </p:txBody>
        </p:sp>
        <p:sp>
          <p:nvSpPr>
            <p:cNvPr id="159035" name="Text Box 315"/>
            <p:cNvSpPr txBox="1">
              <a:spLocks noChangeArrowheads="1"/>
            </p:cNvSpPr>
            <p:nvPr/>
          </p:nvSpPr>
          <p:spPr bwMode="auto">
            <a:xfrm>
              <a:off x="4651" y="2576"/>
              <a:ext cx="738" cy="207"/>
            </a:xfrm>
            <a:prstGeom prst="rect">
              <a:avLst/>
            </a:prstGeom>
            <a:noFill/>
            <a:ln w="9525" algn="ctr">
              <a:noFill/>
              <a:miter lim="800000"/>
              <a:headEnd/>
              <a:tailEnd/>
            </a:ln>
            <a:effectLst/>
          </p:spPr>
          <p:txBody>
            <a:bodyPr lIns="74981" tIns="37490" rIns="74981" bIns="37490"/>
            <a:lstStyle/>
            <a:p>
              <a:pPr algn="just">
                <a:defRPr/>
              </a:pPr>
              <a:r>
                <a:rPr lang="fr-CA" sz="1200" b="1">
                  <a:solidFill>
                    <a:schemeClr val="bg1"/>
                  </a:solidFill>
                  <a:effectLst>
                    <a:outerShdw blurRad="38100" dist="38100" dir="2700000" algn="tl">
                      <a:srgbClr val="000000"/>
                    </a:outerShdw>
                  </a:effectLst>
                  <a:latin typeface="Arial" charset="0"/>
                </a:rPr>
                <a:t>EBOV </a:t>
              </a:r>
              <a:r>
                <a:rPr lang="fr-CA" sz="1200" b="1">
                  <a:solidFill>
                    <a:srgbClr val="CC3300"/>
                  </a:solidFill>
                  <a:effectLst>
                    <a:outerShdw blurRad="38100" dist="38100" dir="2700000" algn="tl">
                      <a:srgbClr val="000000"/>
                    </a:outerShdw>
                  </a:effectLst>
                  <a:latin typeface="Arial" charset="0"/>
                </a:rPr>
                <a:t>8MC</a:t>
              </a:r>
            </a:p>
          </p:txBody>
        </p:sp>
        <p:sp>
          <p:nvSpPr>
            <p:cNvPr id="5168" name="Rectangle 316"/>
            <p:cNvSpPr>
              <a:spLocks noChangeArrowheads="1"/>
            </p:cNvSpPr>
            <p:nvPr/>
          </p:nvSpPr>
          <p:spPr bwMode="auto">
            <a:xfrm>
              <a:off x="1798" y="2623"/>
              <a:ext cx="52" cy="99"/>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169" name="Rectangle 317"/>
            <p:cNvSpPr>
              <a:spLocks noChangeArrowheads="1"/>
            </p:cNvSpPr>
            <p:nvPr/>
          </p:nvSpPr>
          <p:spPr bwMode="auto">
            <a:xfrm>
              <a:off x="3766" y="2623"/>
              <a:ext cx="51" cy="104"/>
            </a:xfrm>
            <a:prstGeom prst="rect">
              <a:avLst/>
            </a:prstGeom>
            <a:gradFill rotWithShape="1">
              <a:gsLst>
                <a:gs pos="0">
                  <a:srgbClr val="47005E"/>
                </a:gs>
                <a:gs pos="50000">
                  <a:srgbClr val="9900CC"/>
                </a:gs>
                <a:gs pos="100000">
                  <a:srgbClr val="47005E"/>
                </a:gs>
              </a:gsLst>
              <a:lin ang="5400000" scaled="1"/>
            </a:gradFill>
            <a:ln w="9525">
              <a:solidFill>
                <a:srgbClr val="000000"/>
              </a:solidFill>
              <a:miter lim="800000"/>
              <a:headEnd/>
              <a:tailEnd/>
            </a:ln>
          </p:spPr>
          <p:txBody>
            <a:bodyPr/>
            <a:lstStyle/>
            <a:p>
              <a:endParaRPr lang="fr-FR"/>
            </a:p>
          </p:txBody>
        </p:sp>
        <p:sp>
          <p:nvSpPr>
            <p:cNvPr id="5170" name="Text Box 318"/>
            <p:cNvSpPr txBox="1">
              <a:spLocks noChangeArrowheads="1"/>
            </p:cNvSpPr>
            <p:nvPr/>
          </p:nvSpPr>
          <p:spPr bwMode="auto">
            <a:xfrm>
              <a:off x="5538" y="2533"/>
              <a:ext cx="226" cy="233"/>
            </a:xfrm>
            <a:prstGeom prst="rect">
              <a:avLst/>
            </a:prstGeom>
            <a:noFill/>
            <a:ln w="9525">
              <a:noFill/>
              <a:miter lim="800000"/>
              <a:headEnd/>
              <a:tailEnd/>
            </a:ln>
          </p:spPr>
          <p:txBody>
            <a:bodyPr wrap="none">
              <a:spAutoFit/>
            </a:bodyPr>
            <a:lstStyle/>
            <a:p>
              <a:r>
                <a:rPr lang="fr-FR">
                  <a:solidFill>
                    <a:schemeClr val="bg1"/>
                  </a:solidFill>
                </a:rPr>
                <a:t>+</a:t>
              </a:r>
            </a:p>
          </p:txBody>
        </p:sp>
        <p:sp>
          <p:nvSpPr>
            <p:cNvPr id="5171" name="Text Box 319"/>
            <p:cNvSpPr txBox="1">
              <a:spLocks noChangeArrowheads="1"/>
            </p:cNvSpPr>
            <p:nvPr/>
          </p:nvSpPr>
          <p:spPr bwMode="auto">
            <a:xfrm>
              <a:off x="5988" y="2541"/>
              <a:ext cx="226" cy="233"/>
            </a:xfrm>
            <a:prstGeom prst="rect">
              <a:avLst/>
            </a:prstGeom>
            <a:noFill/>
            <a:ln w="9525">
              <a:noFill/>
              <a:miter lim="800000"/>
              <a:headEnd/>
              <a:tailEnd/>
            </a:ln>
          </p:spPr>
          <p:txBody>
            <a:bodyPr wrap="none">
              <a:spAutoFit/>
            </a:bodyPr>
            <a:lstStyle/>
            <a:p>
              <a:r>
                <a:rPr lang="fr-FR">
                  <a:solidFill>
                    <a:schemeClr val="bg1"/>
                  </a:solidFill>
                </a:rPr>
                <a:t>+</a:t>
              </a:r>
            </a:p>
          </p:txBody>
        </p:sp>
      </p:grpSp>
      <p:sp>
        <p:nvSpPr>
          <p:cNvPr id="5152" name="Rectangle 320"/>
          <p:cNvSpPr>
            <a:spLocks noChangeArrowheads="1"/>
          </p:cNvSpPr>
          <p:nvPr/>
        </p:nvSpPr>
        <p:spPr bwMode="auto">
          <a:xfrm>
            <a:off x="642938" y="4870450"/>
            <a:ext cx="7337425" cy="369888"/>
          </a:xfrm>
          <a:prstGeom prst="rect">
            <a:avLst/>
          </a:prstGeom>
          <a:noFill/>
          <a:ln w="9525">
            <a:noFill/>
            <a:miter lim="800000"/>
            <a:headEnd/>
            <a:tailEnd/>
          </a:ln>
        </p:spPr>
        <p:txBody>
          <a:bodyPr>
            <a:spAutoFit/>
          </a:bodyPr>
          <a:lstStyle/>
          <a:p>
            <a:pPr fontAlgn="t"/>
            <a:r>
              <a:rPr lang="en-US" b="1">
                <a:solidFill>
                  <a:schemeClr val="bg1"/>
                </a:solidFill>
                <a:cs typeface="Arial" pitchFamily="34" charset="0"/>
              </a:rPr>
              <a:t>Experimental model: guinea pigs – recombinant EBOV</a:t>
            </a:r>
          </a:p>
        </p:txBody>
      </p:sp>
      <p:sp>
        <p:nvSpPr>
          <p:cNvPr id="5153" name="Rectangle 321"/>
          <p:cNvSpPr>
            <a:spLocks noChangeArrowheads="1"/>
          </p:cNvSpPr>
          <p:nvPr/>
        </p:nvSpPr>
        <p:spPr bwMode="auto">
          <a:xfrm>
            <a:off x="539750" y="355600"/>
            <a:ext cx="3517900" cy="369888"/>
          </a:xfrm>
          <a:prstGeom prst="rect">
            <a:avLst/>
          </a:prstGeom>
          <a:noFill/>
          <a:ln w="9525">
            <a:solidFill>
              <a:srgbClr val="F0C200"/>
            </a:solidFill>
            <a:miter lim="800000"/>
            <a:headEnd/>
            <a:tailEnd/>
          </a:ln>
        </p:spPr>
        <p:txBody>
          <a:bodyPr wrap="none">
            <a:spAutoFit/>
          </a:bodyPr>
          <a:lstStyle/>
          <a:p>
            <a:pPr fontAlgn="t"/>
            <a:r>
              <a:rPr lang="en-US" b="1">
                <a:solidFill>
                  <a:schemeClr val="bg1"/>
                </a:solidFill>
                <a:cs typeface="Arial" pitchFamily="34" charset="0"/>
              </a:rPr>
              <a:t>VP24 is a pathogenicity factor.</a:t>
            </a:r>
          </a:p>
        </p:txBody>
      </p:sp>
      <p:sp>
        <p:nvSpPr>
          <p:cNvPr id="5154" name="Rectangle 322"/>
          <p:cNvSpPr>
            <a:spLocks noChangeArrowheads="1"/>
          </p:cNvSpPr>
          <p:nvPr/>
        </p:nvSpPr>
        <p:spPr bwMode="auto">
          <a:xfrm>
            <a:off x="631825" y="5607050"/>
            <a:ext cx="6211888" cy="369888"/>
          </a:xfrm>
          <a:prstGeom prst="rect">
            <a:avLst/>
          </a:prstGeom>
          <a:noFill/>
          <a:ln w="9525">
            <a:noFill/>
            <a:miter lim="800000"/>
            <a:headEnd/>
            <a:tailEnd/>
          </a:ln>
        </p:spPr>
        <p:txBody>
          <a:bodyPr wrap="none">
            <a:spAutoFit/>
          </a:bodyPr>
          <a:lstStyle/>
          <a:p>
            <a:pPr fontAlgn="t"/>
            <a:r>
              <a:rPr lang="fr-FR" b="1">
                <a:solidFill>
                  <a:schemeClr val="bg1"/>
                </a:solidFill>
                <a:cs typeface="Arial" pitchFamily="34" charset="0"/>
              </a:rPr>
              <a:t>R</a:t>
            </a:r>
            <a:r>
              <a:rPr lang="en-US" b="1">
                <a:solidFill>
                  <a:schemeClr val="bg1"/>
                </a:solidFill>
                <a:cs typeface="Arial" pitchFamily="34" charset="0"/>
              </a:rPr>
              <a:t>eplicat</a:t>
            </a:r>
            <a:r>
              <a:rPr lang="fr-FR" b="1">
                <a:solidFill>
                  <a:schemeClr val="bg1"/>
                </a:solidFill>
                <a:cs typeface="Arial" pitchFamily="34" charset="0"/>
              </a:rPr>
              <a:t>ion</a:t>
            </a:r>
            <a:r>
              <a:rPr lang="en-US" b="1">
                <a:solidFill>
                  <a:schemeClr val="bg1"/>
                </a:solidFill>
                <a:cs typeface="Arial" pitchFamily="34" charset="0"/>
              </a:rPr>
              <a:t> in cells of </a:t>
            </a:r>
            <a:r>
              <a:rPr lang="en-US" b="1">
                <a:solidFill>
                  <a:schemeClr val="bg1"/>
                </a:solidFill>
              </a:rPr>
              <a:t>mononuclear phagocytic system</a:t>
            </a:r>
            <a:endParaRPr lang="en-US" b="1">
              <a:solidFill>
                <a:schemeClr val="bg1"/>
              </a:solidFill>
              <a:cs typeface="Arial" pitchFamily="34" charset="0"/>
            </a:endParaRPr>
          </a:p>
        </p:txBody>
      </p:sp>
      <p:graphicFrame>
        <p:nvGraphicFramePr>
          <p:cNvPr id="5122" name="Object 2"/>
          <p:cNvGraphicFramePr>
            <a:graphicFrameLocks noChangeAspect="1"/>
          </p:cNvGraphicFramePr>
          <p:nvPr/>
        </p:nvGraphicFramePr>
        <p:xfrm>
          <a:off x="4886325" y="266700"/>
          <a:ext cx="1270000" cy="711200"/>
        </p:xfrm>
        <a:graphic>
          <a:graphicData uri="http://schemas.openxmlformats.org/presentationml/2006/ole">
            <mc:AlternateContent xmlns:mc="http://schemas.openxmlformats.org/markup-compatibility/2006">
              <mc:Choice xmlns:v="urn:schemas-microsoft-com:vml" Requires="v">
                <p:oleObj spid="_x0000_s5123" name="Clip" r:id="rId5" imgW="900720" imgH="495000" progId="MS_ClipArt_Gallery.2">
                  <p:embed/>
                </p:oleObj>
              </mc:Choice>
              <mc:Fallback>
                <p:oleObj name="Clip" r:id="rId5" imgW="900720" imgH="495000" progId="MS_ClipArt_Gallery.2">
                  <p:embed/>
                  <p:pic>
                    <p:nvPicPr>
                      <p:cNvPr id="0" name="Object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6325" y="266700"/>
                        <a:ext cx="1270000" cy="711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9044" name="Oval 324"/>
          <p:cNvSpPr>
            <a:spLocks noChangeArrowheads="1"/>
          </p:cNvSpPr>
          <p:nvPr/>
        </p:nvSpPr>
        <p:spPr bwMode="auto">
          <a:xfrm>
            <a:off x="4129088" y="1544638"/>
            <a:ext cx="503237" cy="1479550"/>
          </a:xfrm>
          <a:prstGeom prst="ellipse">
            <a:avLst/>
          </a:prstGeom>
          <a:noFill/>
          <a:ln w="9525">
            <a:solidFill>
              <a:schemeClr val="bg1"/>
            </a:solidFill>
            <a:round/>
            <a:headEnd/>
            <a:tailEnd/>
          </a:ln>
        </p:spPr>
        <p:txBody>
          <a:bodyPr wrap="none" anchor="ctr"/>
          <a:lstStyle/>
          <a:p>
            <a:endParaRPr lang="fr-FR"/>
          </a:p>
        </p:txBody>
      </p:sp>
      <p:sp>
        <p:nvSpPr>
          <p:cNvPr id="5156" name="Oval 325"/>
          <p:cNvSpPr>
            <a:spLocks noChangeArrowheads="1"/>
          </p:cNvSpPr>
          <p:nvPr/>
        </p:nvSpPr>
        <p:spPr bwMode="auto">
          <a:xfrm>
            <a:off x="431800" y="5776913"/>
            <a:ext cx="73025" cy="92075"/>
          </a:xfrm>
          <a:prstGeom prst="ellipse">
            <a:avLst/>
          </a:prstGeom>
          <a:solidFill>
            <a:srgbClr val="FECE00"/>
          </a:solidFill>
          <a:ln w="9525">
            <a:solidFill>
              <a:schemeClr val="tx1"/>
            </a:solidFill>
            <a:round/>
            <a:headEnd/>
            <a:tailEnd/>
          </a:ln>
        </p:spPr>
        <p:txBody>
          <a:bodyPr wrap="none" anchor="ctr"/>
          <a:lstStyle/>
          <a:p>
            <a:endParaRPr lang="fr-FR"/>
          </a:p>
        </p:txBody>
      </p:sp>
      <p:sp>
        <p:nvSpPr>
          <p:cNvPr id="5157" name="Oval 326"/>
          <p:cNvSpPr>
            <a:spLocks noChangeArrowheads="1"/>
          </p:cNvSpPr>
          <p:nvPr/>
        </p:nvSpPr>
        <p:spPr bwMode="auto">
          <a:xfrm>
            <a:off x="442913" y="5053013"/>
            <a:ext cx="73025" cy="92075"/>
          </a:xfrm>
          <a:prstGeom prst="ellipse">
            <a:avLst/>
          </a:prstGeom>
          <a:solidFill>
            <a:srgbClr val="FECE00"/>
          </a:solidFill>
          <a:ln w="9525">
            <a:solidFill>
              <a:schemeClr val="tx1"/>
            </a:solidFill>
            <a:round/>
            <a:headEnd/>
            <a:tailEnd/>
          </a:ln>
        </p:spPr>
        <p:txBody>
          <a:bodyPr wrap="none" anchor="ctr"/>
          <a:lstStyle/>
          <a:p>
            <a:endParaRPr lang="fr-FR"/>
          </a:p>
        </p:txBody>
      </p:sp>
      <p:sp>
        <p:nvSpPr>
          <p:cNvPr id="5158" name="AutoShape 327"/>
          <p:cNvSpPr>
            <a:spLocks noChangeArrowheads="1"/>
          </p:cNvSpPr>
          <p:nvPr/>
        </p:nvSpPr>
        <p:spPr bwMode="auto">
          <a:xfrm>
            <a:off x="158750" y="377825"/>
            <a:ext cx="204788" cy="376238"/>
          </a:xfrm>
          <a:prstGeom prst="star4">
            <a:avLst>
              <a:gd name="adj" fmla="val 12500"/>
            </a:avLst>
          </a:prstGeom>
          <a:solidFill>
            <a:srgbClr val="CC3300"/>
          </a:solidFill>
          <a:ln w="9525">
            <a:solidFill>
              <a:schemeClr val="tx1"/>
            </a:solidFill>
            <a:miter lim="800000"/>
            <a:headEnd/>
            <a:tailEnd/>
          </a:ln>
        </p:spPr>
        <p:txBody>
          <a:bodyPr wrap="none" anchor="ctr"/>
          <a:lstStyle/>
          <a:p>
            <a:endParaRPr lang="fr-F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9044"/>
                                        </p:tgtEl>
                                        <p:attrNameLst>
                                          <p:attrName>style.visibility</p:attrName>
                                        </p:attrNameLst>
                                      </p:cBhvr>
                                      <p:to>
                                        <p:strVal val="visible"/>
                                      </p:to>
                                    </p:set>
                                    <p:animEffect transition="in" filter="blinds(horizontal)">
                                      <p:cBhvr>
                                        <p:cTn id="7" dur="500"/>
                                        <p:tgtEl>
                                          <p:spTgt spid="1590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044" grpId="0" animBg="1"/>
    </p:bldLst>
  </p:timing>
</p:sld>
</file>

<file path=ppt/slides/slide96.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sp>
        <p:nvSpPr>
          <p:cNvPr id="94210" name="AutoShape 1026"/>
          <p:cNvSpPr>
            <a:spLocks noChangeAspect="1" noChangeArrowheads="1" noTextEdit="1"/>
          </p:cNvSpPr>
          <p:nvPr/>
        </p:nvSpPr>
        <p:spPr bwMode="auto">
          <a:xfrm>
            <a:off x="514350" y="339725"/>
            <a:ext cx="2633663" cy="2592388"/>
          </a:xfrm>
          <a:prstGeom prst="rect">
            <a:avLst/>
          </a:prstGeom>
          <a:noFill/>
          <a:ln w="9525">
            <a:noFill/>
            <a:miter lim="800000"/>
            <a:headEnd/>
            <a:tailEnd/>
          </a:ln>
        </p:spPr>
        <p:txBody>
          <a:bodyPr/>
          <a:lstStyle/>
          <a:p>
            <a:endParaRPr lang="fr-FR"/>
          </a:p>
        </p:txBody>
      </p:sp>
      <p:sp>
        <p:nvSpPr>
          <p:cNvPr id="94211" name="Text Box 1027"/>
          <p:cNvSpPr txBox="1">
            <a:spLocks noChangeArrowheads="1"/>
          </p:cNvSpPr>
          <p:nvPr/>
        </p:nvSpPr>
        <p:spPr bwMode="auto">
          <a:xfrm>
            <a:off x="7370763" y="217488"/>
            <a:ext cx="1325562" cy="338137"/>
          </a:xfrm>
          <a:prstGeom prst="rect">
            <a:avLst/>
          </a:prstGeom>
          <a:noFill/>
          <a:ln w="9525">
            <a:noFill/>
            <a:miter lim="800000"/>
            <a:headEnd/>
            <a:tailEnd/>
          </a:ln>
        </p:spPr>
        <p:txBody>
          <a:bodyPr wrap="none">
            <a:spAutoFit/>
          </a:bodyPr>
          <a:lstStyle/>
          <a:p>
            <a:r>
              <a:rPr lang="fr-FR" sz="1600" b="1">
                <a:solidFill>
                  <a:schemeClr val="bg1"/>
                </a:solidFill>
              </a:rPr>
              <a:t>5000 TCID</a:t>
            </a:r>
            <a:r>
              <a:rPr lang="fr-FR" sz="1600" b="1" baseline="-25000">
                <a:solidFill>
                  <a:schemeClr val="bg1"/>
                </a:solidFill>
              </a:rPr>
              <a:t>50</a:t>
            </a:r>
            <a:endParaRPr lang="en-US" sz="1600" b="1" baseline="-25000">
              <a:solidFill>
                <a:schemeClr val="bg1"/>
              </a:solidFill>
            </a:endParaRPr>
          </a:p>
        </p:txBody>
      </p:sp>
      <p:grpSp>
        <p:nvGrpSpPr>
          <p:cNvPr id="94212" name="Group 1028"/>
          <p:cNvGrpSpPr>
            <a:grpSpLocks/>
          </p:cNvGrpSpPr>
          <p:nvPr/>
        </p:nvGrpSpPr>
        <p:grpSpPr bwMode="auto">
          <a:xfrm>
            <a:off x="3016250" y="496888"/>
            <a:ext cx="2217738" cy="2020887"/>
            <a:chOff x="2035" y="337"/>
            <a:chExt cx="1767" cy="1273"/>
          </a:xfrm>
        </p:grpSpPr>
        <p:sp>
          <p:nvSpPr>
            <p:cNvPr id="95035" name="Line 1029"/>
            <p:cNvSpPr>
              <a:spLocks noChangeShapeType="1"/>
            </p:cNvSpPr>
            <p:nvPr/>
          </p:nvSpPr>
          <p:spPr bwMode="auto">
            <a:xfrm flipV="1">
              <a:off x="2971" y="986"/>
              <a:ext cx="4" cy="144"/>
            </a:xfrm>
            <a:prstGeom prst="line">
              <a:avLst/>
            </a:prstGeom>
            <a:noFill/>
            <a:ln w="22225">
              <a:solidFill>
                <a:schemeClr val="tx1"/>
              </a:solidFill>
              <a:round/>
              <a:headEnd/>
              <a:tailEnd type="triangle" w="med" len="med"/>
            </a:ln>
          </p:spPr>
          <p:txBody>
            <a:bodyPr/>
            <a:lstStyle/>
            <a:p>
              <a:endParaRPr lang="fr-FR"/>
            </a:p>
          </p:txBody>
        </p:sp>
        <p:sp>
          <p:nvSpPr>
            <p:cNvPr id="95036" name="Rectangle 1030"/>
            <p:cNvSpPr>
              <a:spLocks noChangeArrowheads="1"/>
            </p:cNvSpPr>
            <p:nvPr/>
          </p:nvSpPr>
          <p:spPr bwMode="auto">
            <a:xfrm>
              <a:off x="2204" y="501"/>
              <a:ext cx="1532" cy="975"/>
            </a:xfrm>
            <a:prstGeom prst="rect">
              <a:avLst/>
            </a:prstGeom>
            <a:solidFill>
              <a:srgbClr val="FFFFFF"/>
            </a:solidFill>
            <a:ln w="9525">
              <a:noFill/>
              <a:miter lim="800000"/>
              <a:headEnd/>
              <a:tailEnd/>
            </a:ln>
          </p:spPr>
          <p:txBody>
            <a:bodyPr/>
            <a:lstStyle/>
            <a:p>
              <a:endParaRPr lang="fr-FR"/>
            </a:p>
          </p:txBody>
        </p:sp>
        <p:sp>
          <p:nvSpPr>
            <p:cNvPr id="95037" name="Rectangle 1031"/>
            <p:cNvSpPr>
              <a:spLocks noChangeArrowheads="1"/>
            </p:cNvSpPr>
            <p:nvPr/>
          </p:nvSpPr>
          <p:spPr bwMode="auto">
            <a:xfrm>
              <a:off x="2204" y="501"/>
              <a:ext cx="1532" cy="975"/>
            </a:xfrm>
            <a:prstGeom prst="rect">
              <a:avLst/>
            </a:prstGeom>
            <a:noFill/>
            <a:ln w="3175">
              <a:solidFill>
                <a:srgbClr val="808080"/>
              </a:solidFill>
              <a:miter lim="800000"/>
              <a:headEnd/>
              <a:tailEnd/>
            </a:ln>
          </p:spPr>
          <p:txBody>
            <a:bodyPr/>
            <a:lstStyle/>
            <a:p>
              <a:endParaRPr lang="fr-FR"/>
            </a:p>
          </p:txBody>
        </p:sp>
        <p:sp>
          <p:nvSpPr>
            <p:cNvPr id="95038" name="Line 1032"/>
            <p:cNvSpPr>
              <a:spLocks noChangeShapeType="1"/>
            </p:cNvSpPr>
            <p:nvPr/>
          </p:nvSpPr>
          <p:spPr bwMode="auto">
            <a:xfrm>
              <a:off x="2204" y="501"/>
              <a:ext cx="1" cy="975"/>
            </a:xfrm>
            <a:prstGeom prst="line">
              <a:avLst/>
            </a:prstGeom>
            <a:noFill/>
            <a:ln w="0">
              <a:solidFill>
                <a:srgbClr val="000000"/>
              </a:solidFill>
              <a:round/>
              <a:headEnd/>
              <a:tailEnd/>
            </a:ln>
          </p:spPr>
          <p:txBody>
            <a:bodyPr/>
            <a:lstStyle/>
            <a:p>
              <a:endParaRPr lang="fr-FR"/>
            </a:p>
          </p:txBody>
        </p:sp>
        <p:sp>
          <p:nvSpPr>
            <p:cNvPr id="95039" name="Line 1033"/>
            <p:cNvSpPr>
              <a:spLocks noChangeShapeType="1"/>
            </p:cNvSpPr>
            <p:nvPr/>
          </p:nvSpPr>
          <p:spPr bwMode="auto">
            <a:xfrm>
              <a:off x="2184" y="1476"/>
              <a:ext cx="20" cy="1"/>
            </a:xfrm>
            <a:prstGeom prst="line">
              <a:avLst/>
            </a:prstGeom>
            <a:noFill/>
            <a:ln w="0">
              <a:solidFill>
                <a:srgbClr val="000000"/>
              </a:solidFill>
              <a:round/>
              <a:headEnd/>
              <a:tailEnd/>
            </a:ln>
          </p:spPr>
          <p:txBody>
            <a:bodyPr/>
            <a:lstStyle/>
            <a:p>
              <a:endParaRPr lang="fr-FR"/>
            </a:p>
          </p:txBody>
        </p:sp>
        <p:sp>
          <p:nvSpPr>
            <p:cNvPr id="95040" name="Line 1034"/>
            <p:cNvSpPr>
              <a:spLocks noChangeShapeType="1"/>
            </p:cNvSpPr>
            <p:nvPr/>
          </p:nvSpPr>
          <p:spPr bwMode="auto">
            <a:xfrm>
              <a:off x="2184" y="1378"/>
              <a:ext cx="20" cy="1"/>
            </a:xfrm>
            <a:prstGeom prst="line">
              <a:avLst/>
            </a:prstGeom>
            <a:noFill/>
            <a:ln w="0">
              <a:solidFill>
                <a:srgbClr val="000000"/>
              </a:solidFill>
              <a:round/>
              <a:headEnd/>
              <a:tailEnd/>
            </a:ln>
          </p:spPr>
          <p:txBody>
            <a:bodyPr/>
            <a:lstStyle/>
            <a:p>
              <a:endParaRPr lang="fr-FR"/>
            </a:p>
          </p:txBody>
        </p:sp>
        <p:sp>
          <p:nvSpPr>
            <p:cNvPr id="95041" name="Line 1035"/>
            <p:cNvSpPr>
              <a:spLocks noChangeShapeType="1"/>
            </p:cNvSpPr>
            <p:nvPr/>
          </p:nvSpPr>
          <p:spPr bwMode="auto">
            <a:xfrm>
              <a:off x="2184" y="1281"/>
              <a:ext cx="20" cy="1"/>
            </a:xfrm>
            <a:prstGeom prst="line">
              <a:avLst/>
            </a:prstGeom>
            <a:noFill/>
            <a:ln w="0">
              <a:solidFill>
                <a:srgbClr val="000000"/>
              </a:solidFill>
              <a:round/>
              <a:headEnd/>
              <a:tailEnd/>
            </a:ln>
          </p:spPr>
          <p:txBody>
            <a:bodyPr/>
            <a:lstStyle/>
            <a:p>
              <a:endParaRPr lang="fr-FR"/>
            </a:p>
          </p:txBody>
        </p:sp>
        <p:sp>
          <p:nvSpPr>
            <p:cNvPr id="95042" name="Line 1036"/>
            <p:cNvSpPr>
              <a:spLocks noChangeShapeType="1"/>
            </p:cNvSpPr>
            <p:nvPr/>
          </p:nvSpPr>
          <p:spPr bwMode="auto">
            <a:xfrm>
              <a:off x="2184" y="1184"/>
              <a:ext cx="20" cy="1"/>
            </a:xfrm>
            <a:prstGeom prst="line">
              <a:avLst/>
            </a:prstGeom>
            <a:noFill/>
            <a:ln w="0">
              <a:solidFill>
                <a:srgbClr val="000000"/>
              </a:solidFill>
              <a:round/>
              <a:headEnd/>
              <a:tailEnd/>
            </a:ln>
          </p:spPr>
          <p:txBody>
            <a:bodyPr/>
            <a:lstStyle/>
            <a:p>
              <a:endParaRPr lang="fr-FR"/>
            </a:p>
          </p:txBody>
        </p:sp>
        <p:sp>
          <p:nvSpPr>
            <p:cNvPr id="95043" name="Line 1037"/>
            <p:cNvSpPr>
              <a:spLocks noChangeShapeType="1"/>
            </p:cNvSpPr>
            <p:nvPr/>
          </p:nvSpPr>
          <p:spPr bwMode="auto">
            <a:xfrm>
              <a:off x="2184" y="1086"/>
              <a:ext cx="20" cy="1"/>
            </a:xfrm>
            <a:prstGeom prst="line">
              <a:avLst/>
            </a:prstGeom>
            <a:noFill/>
            <a:ln w="0">
              <a:solidFill>
                <a:srgbClr val="000000"/>
              </a:solidFill>
              <a:round/>
              <a:headEnd/>
              <a:tailEnd/>
            </a:ln>
          </p:spPr>
          <p:txBody>
            <a:bodyPr/>
            <a:lstStyle/>
            <a:p>
              <a:endParaRPr lang="fr-FR"/>
            </a:p>
          </p:txBody>
        </p:sp>
        <p:sp>
          <p:nvSpPr>
            <p:cNvPr id="95044" name="Line 1038"/>
            <p:cNvSpPr>
              <a:spLocks noChangeShapeType="1"/>
            </p:cNvSpPr>
            <p:nvPr/>
          </p:nvSpPr>
          <p:spPr bwMode="auto">
            <a:xfrm>
              <a:off x="2184" y="989"/>
              <a:ext cx="20" cy="1"/>
            </a:xfrm>
            <a:prstGeom prst="line">
              <a:avLst/>
            </a:prstGeom>
            <a:noFill/>
            <a:ln w="0">
              <a:solidFill>
                <a:srgbClr val="000000"/>
              </a:solidFill>
              <a:round/>
              <a:headEnd/>
              <a:tailEnd/>
            </a:ln>
          </p:spPr>
          <p:txBody>
            <a:bodyPr/>
            <a:lstStyle/>
            <a:p>
              <a:endParaRPr lang="fr-FR"/>
            </a:p>
          </p:txBody>
        </p:sp>
        <p:sp>
          <p:nvSpPr>
            <p:cNvPr id="95045" name="Line 1039"/>
            <p:cNvSpPr>
              <a:spLocks noChangeShapeType="1"/>
            </p:cNvSpPr>
            <p:nvPr/>
          </p:nvSpPr>
          <p:spPr bwMode="auto">
            <a:xfrm>
              <a:off x="2184" y="890"/>
              <a:ext cx="20" cy="1"/>
            </a:xfrm>
            <a:prstGeom prst="line">
              <a:avLst/>
            </a:prstGeom>
            <a:noFill/>
            <a:ln w="0">
              <a:solidFill>
                <a:srgbClr val="000000"/>
              </a:solidFill>
              <a:round/>
              <a:headEnd/>
              <a:tailEnd/>
            </a:ln>
          </p:spPr>
          <p:txBody>
            <a:bodyPr/>
            <a:lstStyle/>
            <a:p>
              <a:endParaRPr lang="fr-FR"/>
            </a:p>
          </p:txBody>
        </p:sp>
        <p:sp>
          <p:nvSpPr>
            <p:cNvPr id="95046" name="Line 1040"/>
            <p:cNvSpPr>
              <a:spLocks noChangeShapeType="1"/>
            </p:cNvSpPr>
            <p:nvPr/>
          </p:nvSpPr>
          <p:spPr bwMode="auto">
            <a:xfrm>
              <a:off x="2184" y="792"/>
              <a:ext cx="20" cy="1"/>
            </a:xfrm>
            <a:prstGeom prst="line">
              <a:avLst/>
            </a:prstGeom>
            <a:noFill/>
            <a:ln w="0">
              <a:solidFill>
                <a:srgbClr val="000000"/>
              </a:solidFill>
              <a:round/>
              <a:headEnd/>
              <a:tailEnd/>
            </a:ln>
          </p:spPr>
          <p:txBody>
            <a:bodyPr/>
            <a:lstStyle/>
            <a:p>
              <a:endParaRPr lang="fr-FR"/>
            </a:p>
          </p:txBody>
        </p:sp>
        <p:sp>
          <p:nvSpPr>
            <p:cNvPr id="95047" name="Line 1041"/>
            <p:cNvSpPr>
              <a:spLocks noChangeShapeType="1"/>
            </p:cNvSpPr>
            <p:nvPr/>
          </p:nvSpPr>
          <p:spPr bwMode="auto">
            <a:xfrm>
              <a:off x="2184" y="695"/>
              <a:ext cx="20" cy="1"/>
            </a:xfrm>
            <a:prstGeom prst="line">
              <a:avLst/>
            </a:prstGeom>
            <a:noFill/>
            <a:ln w="0">
              <a:solidFill>
                <a:srgbClr val="000000"/>
              </a:solidFill>
              <a:round/>
              <a:headEnd/>
              <a:tailEnd/>
            </a:ln>
          </p:spPr>
          <p:txBody>
            <a:bodyPr/>
            <a:lstStyle/>
            <a:p>
              <a:endParaRPr lang="fr-FR"/>
            </a:p>
          </p:txBody>
        </p:sp>
        <p:sp>
          <p:nvSpPr>
            <p:cNvPr id="95048" name="Line 1042"/>
            <p:cNvSpPr>
              <a:spLocks noChangeShapeType="1"/>
            </p:cNvSpPr>
            <p:nvPr/>
          </p:nvSpPr>
          <p:spPr bwMode="auto">
            <a:xfrm>
              <a:off x="2184" y="598"/>
              <a:ext cx="20" cy="1"/>
            </a:xfrm>
            <a:prstGeom prst="line">
              <a:avLst/>
            </a:prstGeom>
            <a:noFill/>
            <a:ln w="0">
              <a:solidFill>
                <a:srgbClr val="000000"/>
              </a:solidFill>
              <a:round/>
              <a:headEnd/>
              <a:tailEnd/>
            </a:ln>
          </p:spPr>
          <p:txBody>
            <a:bodyPr/>
            <a:lstStyle/>
            <a:p>
              <a:endParaRPr lang="fr-FR"/>
            </a:p>
          </p:txBody>
        </p:sp>
        <p:sp>
          <p:nvSpPr>
            <p:cNvPr id="95049" name="Line 1043"/>
            <p:cNvSpPr>
              <a:spLocks noChangeShapeType="1"/>
            </p:cNvSpPr>
            <p:nvPr/>
          </p:nvSpPr>
          <p:spPr bwMode="auto">
            <a:xfrm>
              <a:off x="2184" y="501"/>
              <a:ext cx="20" cy="1"/>
            </a:xfrm>
            <a:prstGeom prst="line">
              <a:avLst/>
            </a:prstGeom>
            <a:noFill/>
            <a:ln w="0">
              <a:solidFill>
                <a:srgbClr val="000000"/>
              </a:solidFill>
              <a:round/>
              <a:headEnd/>
              <a:tailEnd/>
            </a:ln>
          </p:spPr>
          <p:txBody>
            <a:bodyPr/>
            <a:lstStyle/>
            <a:p>
              <a:endParaRPr lang="fr-FR"/>
            </a:p>
          </p:txBody>
        </p:sp>
        <p:sp>
          <p:nvSpPr>
            <p:cNvPr id="95050" name="Line 1044"/>
            <p:cNvSpPr>
              <a:spLocks noChangeShapeType="1"/>
            </p:cNvSpPr>
            <p:nvPr/>
          </p:nvSpPr>
          <p:spPr bwMode="auto">
            <a:xfrm>
              <a:off x="2204" y="1476"/>
              <a:ext cx="1532" cy="1"/>
            </a:xfrm>
            <a:prstGeom prst="line">
              <a:avLst/>
            </a:prstGeom>
            <a:noFill/>
            <a:ln w="0">
              <a:solidFill>
                <a:srgbClr val="000000"/>
              </a:solidFill>
              <a:round/>
              <a:headEnd/>
              <a:tailEnd/>
            </a:ln>
          </p:spPr>
          <p:txBody>
            <a:bodyPr/>
            <a:lstStyle/>
            <a:p>
              <a:endParaRPr lang="fr-FR"/>
            </a:p>
          </p:txBody>
        </p:sp>
        <p:sp>
          <p:nvSpPr>
            <p:cNvPr id="95051" name="Line 1045"/>
            <p:cNvSpPr>
              <a:spLocks noChangeShapeType="1"/>
            </p:cNvSpPr>
            <p:nvPr/>
          </p:nvSpPr>
          <p:spPr bwMode="auto">
            <a:xfrm flipV="1">
              <a:off x="2204" y="1476"/>
              <a:ext cx="1" cy="20"/>
            </a:xfrm>
            <a:prstGeom prst="line">
              <a:avLst/>
            </a:prstGeom>
            <a:noFill/>
            <a:ln w="0">
              <a:solidFill>
                <a:srgbClr val="000000"/>
              </a:solidFill>
              <a:round/>
              <a:headEnd/>
              <a:tailEnd/>
            </a:ln>
          </p:spPr>
          <p:txBody>
            <a:bodyPr/>
            <a:lstStyle/>
            <a:p>
              <a:endParaRPr lang="fr-FR"/>
            </a:p>
          </p:txBody>
        </p:sp>
        <p:sp>
          <p:nvSpPr>
            <p:cNvPr id="95052" name="Line 1046"/>
            <p:cNvSpPr>
              <a:spLocks noChangeShapeType="1"/>
            </p:cNvSpPr>
            <p:nvPr/>
          </p:nvSpPr>
          <p:spPr bwMode="auto">
            <a:xfrm flipV="1">
              <a:off x="2321" y="1476"/>
              <a:ext cx="1" cy="20"/>
            </a:xfrm>
            <a:prstGeom prst="line">
              <a:avLst/>
            </a:prstGeom>
            <a:noFill/>
            <a:ln w="0">
              <a:solidFill>
                <a:srgbClr val="000000"/>
              </a:solidFill>
              <a:round/>
              <a:headEnd/>
              <a:tailEnd/>
            </a:ln>
          </p:spPr>
          <p:txBody>
            <a:bodyPr/>
            <a:lstStyle/>
            <a:p>
              <a:endParaRPr lang="fr-FR"/>
            </a:p>
          </p:txBody>
        </p:sp>
        <p:sp>
          <p:nvSpPr>
            <p:cNvPr id="95053" name="Line 1047"/>
            <p:cNvSpPr>
              <a:spLocks noChangeShapeType="1"/>
            </p:cNvSpPr>
            <p:nvPr/>
          </p:nvSpPr>
          <p:spPr bwMode="auto">
            <a:xfrm flipV="1">
              <a:off x="2439" y="1476"/>
              <a:ext cx="1" cy="20"/>
            </a:xfrm>
            <a:prstGeom prst="line">
              <a:avLst/>
            </a:prstGeom>
            <a:noFill/>
            <a:ln w="0">
              <a:solidFill>
                <a:srgbClr val="000000"/>
              </a:solidFill>
              <a:round/>
              <a:headEnd/>
              <a:tailEnd/>
            </a:ln>
          </p:spPr>
          <p:txBody>
            <a:bodyPr/>
            <a:lstStyle/>
            <a:p>
              <a:endParaRPr lang="fr-FR"/>
            </a:p>
          </p:txBody>
        </p:sp>
        <p:sp>
          <p:nvSpPr>
            <p:cNvPr id="95054" name="Line 1048"/>
            <p:cNvSpPr>
              <a:spLocks noChangeShapeType="1"/>
            </p:cNvSpPr>
            <p:nvPr/>
          </p:nvSpPr>
          <p:spPr bwMode="auto">
            <a:xfrm flipV="1">
              <a:off x="2556" y="1476"/>
              <a:ext cx="1" cy="20"/>
            </a:xfrm>
            <a:prstGeom prst="line">
              <a:avLst/>
            </a:prstGeom>
            <a:noFill/>
            <a:ln w="0">
              <a:solidFill>
                <a:srgbClr val="000000"/>
              </a:solidFill>
              <a:round/>
              <a:headEnd/>
              <a:tailEnd/>
            </a:ln>
          </p:spPr>
          <p:txBody>
            <a:bodyPr/>
            <a:lstStyle/>
            <a:p>
              <a:endParaRPr lang="fr-FR"/>
            </a:p>
          </p:txBody>
        </p:sp>
        <p:sp>
          <p:nvSpPr>
            <p:cNvPr id="95055" name="Line 1049"/>
            <p:cNvSpPr>
              <a:spLocks noChangeShapeType="1"/>
            </p:cNvSpPr>
            <p:nvPr/>
          </p:nvSpPr>
          <p:spPr bwMode="auto">
            <a:xfrm flipV="1">
              <a:off x="2676" y="1476"/>
              <a:ext cx="1" cy="20"/>
            </a:xfrm>
            <a:prstGeom prst="line">
              <a:avLst/>
            </a:prstGeom>
            <a:noFill/>
            <a:ln w="0">
              <a:solidFill>
                <a:srgbClr val="000000"/>
              </a:solidFill>
              <a:round/>
              <a:headEnd/>
              <a:tailEnd/>
            </a:ln>
          </p:spPr>
          <p:txBody>
            <a:bodyPr/>
            <a:lstStyle/>
            <a:p>
              <a:endParaRPr lang="fr-FR"/>
            </a:p>
          </p:txBody>
        </p:sp>
        <p:sp>
          <p:nvSpPr>
            <p:cNvPr id="95056" name="Line 1050"/>
            <p:cNvSpPr>
              <a:spLocks noChangeShapeType="1"/>
            </p:cNvSpPr>
            <p:nvPr/>
          </p:nvSpPr>
          <p:spPr bwMode="auto">
            <a:xfrm flipV="1">
              <a:off x="2794" y="1476"/>
              <a:ext cx="1" cy="20"/>
            </a:xfrm>
            <a:prstGeom prst="line">
              <a:avLst/>
            </a:prstGeom>
            <a:noFill/>
            <a:ln w="0">
              <a:solidFill>
                <a:srgbClr val="000000"/>
              </a:solidFill>
              <a:round/>
              <a:headEnd/>
              <a:tailEnd/>
            </a:ln>
          </p:spPr>
          <p:txBody>
            <a:bodyPr/>
            <a:lstStyle/>
            <a:p>
              <a:endParaRPr lang="fr-FR"/>
            </a:p>
          </p:txBody>
        </p:sp>
        <p:sp>
          <p:nvSpPr>
            <p:cNvPr id="95057" name="Line 1051"/>
            <p:cNvSpPr>
              <a:spLocks noChangeShapeType="1"/>
            </p:cNvSpPr>
            <p:nvPr/>
          </p:nvSpPr>
          <p:spPr bwMode="auto">
            <a:xfrm flipV="1">
              <a:off x="2911" y="1476"/>
              <a:ext cx="1" cy="20"/>
            </a:xfrm>
            <a:prstGeom prst="line">
              <a:avLst/>
            </a:prstGeom>
            <a:noFill/>
            <a:ln w="0">
              <a:solidFill>
                <a:srgbClr val="000000"/>
              </a:solidFill>
              <a:round/>
              <a:headEnd/>
              <a:tailEnd/>
            </a:ln>
          </p:spPr>
          <p:txBody>
            <a:bodyPr/>
            <a:lstStyle/>
            <a:p>
              <a:endParaRPr lang="fr-FR"/>
            </a:p>
          </p:txBody>
        </p:sp>
        <p:sp>
          <p:nvSpPr>
            <p:cNvPr id="95058" name="Line 1052"/>
            <p:cNvSpPr>
              <a:spLocks noChangeShapeType="1"/>
            </p:cNvSpPr>
            <p:nvPr/>
          </p:nvSpPr>
          <p:spPr bwMode="auto">
            <a:xfrm flipV="1">
              <a:off x="3029" y="1476"/>
              <a:ext cx="1" cy="20"/>
            </a:xfrm>
            <a:prstGeom prst="line">
              <a:avLst/>
            </a:prstGeom>
            <a:noFill/>
            <a:ln w="0">
              <a:solidFill>
                <a:srgbClr val="000000"/>
              </a:solidFill>
              <a:round/>
              <a:headEnd/>
              <a:tailEnd/>
            </a:ln>
          </p:spPr>
          <p:txBody>
            <a:bodyPr/>
            <a:lstStyle/>
            <a:p>
              <a:endParaRPr lang="fr-FR"/>
            </a:p>
          </p:txBody>
        </p:sp>
        <p:sp>
          <p:nvSpPr>
            <p:cNvPr id="95059" name="Line 1053"/>
            <p:cNvSpPr>
              <a:spLocks noChangeShapeType="1"/>
            </p:cNvSpPr>
            <p:nvPr/>
          </p:nvSpPr>
          <p:spPr bwMode="auto">
            <a:xfrm flipV="1">
              <a:off x="3146" y="1476"/>
              <a:ext cx="1" cy="20"/>
            </a:xfrm>
            <a:prstGeom prst="line">
              <a:avLst/>
            </a:prstGeom>
            <a:noFill/>
            <a:ln w="0">
              <a:solidFill>
                <a:srgbClr val="000000"/>
              </a:solidFill>
              <a:round/>
              <a:headEnd/>
              <a:tailEnd/>
            </a:ln>
          </p:spPr>
          <p:txBody>
            <a:bodyPr/>
            <a:lstStyle/>
            <a:p>
              <a:endParaRPr lang="fr-FR"/>
            </a:p>
          </p:txBody>
        </p:sp>
        <p:sp>
          <p:nvSpPr>
            <p:cNvPr id="95060" name="Line 1054"/>
            <p:cNvSpPr>
              <a:spLocks noChangeShapeType="1"/>
            </p:cNvSpPr>
            <p:nvPr/>
          </p:nvSpPr>
          <p:spPr bwMode="auto">
            <a:xfrm flipV="1">
              <a:off x="3264" y="1476"/>
              <a:ext cx="1" cy="20"/>
            </a:xfrm>
            <a:prstGeom prst="line">
              <a:avLst/>
            </a:prstGeom>
            <a:noFill/>
            <a:ln w="0">
              <a:solidFill>
                <a:srgbClr val="000000"/>
              </a:solidFill>
              <a:round/>
              <a:headEnd/>
              <a:tailEnd/>
            </a:ln>
          </p:spPr>
          <p:txBody>
            <a:bodyPr/>
            <a:lstStyle/>
            <a:p>
              <a:endParaRPr lang="fr-FR"/>
            </a:p>
          </p:txBody>
        </p:sp>
        <p:sp>
          <p:nvSpPr>
            <p:cNvPr id="95061" name="Line 1055"/>
            <p:cNvSpPr>
              <a:spLocks noChangeShapeType="1"/>
            </p:cNvSpPr>
            <p:nvPr/>
          </p:nvSpPr>
          <p:spPr bwMode="auto">
            <a:xfrm flipV="1">
              <a:off x="3384" y="1476"/>
              <a:ext cx="1" cy="20"/>
            </a:xfrm>
            <a:prstGeom prst="line">
              <a:avLst/>
            </a:prstGeom>
            <a:noFill/>
            <a:ln w="0">
              <a:solidFill>
                <a:srgbClr val="000000"/>
              </a:solidFill>
              <a:round/>
              <a:headEnd/>
              <a:tailEnd/>
            </a:ln>
          </p:spPr>
          <p:txBody>
            <a:bodyPr/>
            <a:lstStyle/>
            <a:p>
              <a:endParaRPr lang="fr-FR"/>
            </a:p>
          </p:txBody>
        </p:sp>
        <p:sp>
          <p:nvSpPr>
            <p:cNvPr id="95062" name="Line 1056"/>
            <p:cNvSpPr>
              <a:spLocks noChangeShapeType="1"/>
            </p:cNvSpPr>
            <p:nvPr/>
          </p:nvSpPr>
          <p:spPr bwMode="auto">
            <a:xfrm flipV="1">
              <a:off x="3501" y="1476"/>
              <a:ext cx="1" cy="20"/>
            </a:xfrm>
            <a:prstGeom prst="line">
              <a:avLst/>
            </a:prstGeom>
            <a:noFill/>
            <a:ln w="0">
              <a:solidFill>
                <a:srgbClr val="000000"/>
              </a:solidFill>
              <a:round/>
              <a:headEnd/>
              <a:tailEnd/>
            </a:ln>
          </p:spPr>
          <p:txBody>
            <a:bodyPr/>
            <a:lstStyle/>
            <a:p>
              <a:endParaRPr lang="fr-FR"/>
            </a:p>
          </p:txBody>
        </p:sp>
        <p:sp>
          <p:nvSpPr>
            <p:cNvPr id="95063" name="Line 1057"/>
            <p:cNvSpPr>
              <a:spLocks noChangeShapeType="1"/>
            </p:cNvSpPr>
            <p:nvPr/>
          </p:nvSpPr>
          <p:spPr bwMode="auto">
            <a:xfrm flipV="1">
              <a:off x="3619" y="1476"/>
              <a:ext cx="1" cy="20"/>
            </a:xfrm>
            <a:prstGeom prst="line">
              <a:avLst/>
            </a:prstGeom>
            <a:noFill/>
            <a:ln w="0">
              <a:solidFill>
                <a:srgbClr val="000000"/>
              </a:solidFill>
              <a:round/>
              <a:headEnd/>
              <a:tailEnd/>
            </a:ln>
          </p:spPr>
          <p:txBody>
            <a:bodyPr/>
            <a:lstStyle/>
            <a:p>
              <a:endParaRPr lang="fr-FR"/>
            </a:p>
          </p:txBody>
        </p:sp>
        <p:sp>
          <p:nvSpPr>
            <p:cNvPr id="95064" name="Line 1058"/>
            <p:cNvSpPr>
              <a:spLocks noChangeShapeType="1"/>
            </p:cNvSpPr>
            <p:nvPr/>
          </p:nvSpPr>
          <p:spPr bwMode="auto">
            <a:xfrm flipV="1">
              <a:off x="3736" y="1476"/>
              <a:ext cx="1" cy="20"/>
            </a:xfrm>
            <a:prstGeom prst="line">
              <a:avLst/>
            </a:prstGeom>
            <a:noFill/>
            <a:ln w="0">
              <a:solidFill>
                <a:srgbClr val="000000"/>
              </a:solidFill>
              <a:round/>
              <a:headEnd/>
              <a:tailEnd/>
            </a:ln>
          </p:spPr>
          <p:txBody>
            <a:bodyPr/>
            <a:lstStyle/>
            <a:p>
              <a:endParaRPr lang="fr-FR"/>
            </a:p>
          </p:txBody>
        </p:sp>
        <p:sp>
          <p:nvSpPr>
            <p:cNvPr id="95065" name="Freeform 1059"/>
            <p:cNvSpPr>
              <a:spLocks/>
            </p:cNvSpPr>
            <p:nvPr/>
          </p:nvSpPr>
          <p:spPr bwMode="auto">
            <a:xfrm>
              <a:off x="2260" y="1021"/>
              <a:ext cx="46" cy="27"/>
            </a:xfrm>
            <a:custGeom>
              <a:avLst/>
              <a:gdLst>
                <a:gd name="T0" fmla="*/ 0 w 46"/>
                <a:gd name="T1" fmla="*/ 20 h 27"/>
                <a:gd name="T2" fmla="*/ 43 w 46"/>
                <a:gd name="T3" fmla="*/ 0 h 27"/>
                <a:gd name="T4" fmla="*/ 46 w 46"/>
                <a:gd name="T5" fmla="*/ 7 h 27"/>
                <a:gd name="T6" fmla="*/ 3 w 46"/>
                <a:gd name="T7" fmla="*/ 27 h 27"/>
                <a:gd name="T8" fmla="*/ 0 w 46"/>
                <a:gd name="T9" fmla="*/ 20 h 27"/>
                <a:gd name="T10" fmla="*/ 0 60000 65536"/>
                <a:gd name="T11" fmla="*/ 0 60000 65536"/>
                <a:gd name="T12" fmla="*/ 0 60000 65536"/>
                <a:gd name="T13" fmla="*/ 0 60000 65536"/>
                <a:gd name="T14" fmla="*/ 0 60000 65536"/>
                <a:gd name="T15" fmla="*/ 0 w 46"/>
                <a:gd name="T16" fmla="*/ 0 h 27"/>
                <a:gd name="T17" fmla="*/ 46 w 46"/>
                <a:gd name="T18" fmla="*/ 27 h 27"/>
              </a:gdLst>
              <a:ahLst/>
              <a:cxnLst>
                <a:cxn ang="T10">
                  <a:pos x="T0" y="T1"/>
                </a:cxn>
                <a:cxn ang="T11">
                  <a:pos x="T2" y="T3"/>
                </a:cxn>
                <a:cxn ang="T12">
                  <a:pos x="T4" y="T5"/>
                </a:cxn>
                <a:cxn ang="T13">
                  <a:pos x="T6" y="T7"/>
                </a:cxn>
                <a:cxn ang="T14">
                  <a:pos x="T8" y="T9"/>
                </a:cxn>
              </a:cxnLst>
              <a:rect l="T15" t="T16" r="T17" b="T18"/>
              <a:pathLst>
                <a:path w="46" h="27">
                  <a:moveTo>
                    <a:pt x="0" y="20"/>
                  </a:moveTo>
                  <a:lnTo>
                    <a:pt x="43" y="0"/>
                  </a:lnTo>
                  <a:lnTo>
                    <a:pt x="46" y="7"/>
                  </a:lnTo>
                  <a:lnTo>
                    <a:pt x="3" y="27"/>
                  </a:lnTo>
                  <a:lnTo>
                    <a:pt x="0" y="20"/>
                  </a:lnTo>
                  <a:close/>
                </a:path>
              </a:pathLst>
            </a:custGeom>
            <a:solidFill>
              <a:srgbClr val="808080"/>
            </a:solidFill>
            <a:ln w="9525">
              <a:noFill/>
              <a:round/>
              <a:headEnd/>
              <a:tailEnd/>
            </a:ln>
          </p:spPr>
          <p:txBody>
            <a:bodyPr/>
            <a:lstStyle/>
            <a:p>
              <a:endParaRPr lang="fr-FR"/>
            </a:p>
          </p:txBody>
        </p:sp>
        <p:sp>
          <p:nvSpPr>
            <p:cNvPr id="95066" name="Freeform 1060"/>
            <p:cNvSpPr>
              <a:spLocks/>
            </p:cNvSpPr>
            <p:nvPr/>
          </p:nvSpPr>
          <p:spPr bwMode="auto">
            <a:xfrm>
              <a:off x="2328" y="987"/>
              <a:ext cx="45" cy="29"/>
            </a:xfrm>
            <a:custGeom>
              <a:avLst/>
              <a:gdLst>
                <a:gd name="T0" fmla="*/ 0 w 45"/>
                <a:gd name="T1" fmla="*/ 23 h 29"/>
                <a:gd name="T2" fmla="*/ 43 w 45"/>
                <a:gd name="T3" fmla="*/ 0 h 29"/>
                <a:gd name="T4" fmla="*/ 45 w 45"/>
                <a:gd name="T5" fmla="*/ 7 h 29"/>
                <a:gd name="T6" fmla="*/ 3 w 45"/>
                <a:gd name="T7" fmla="*/ 29 h 29"/>
                <a:gd name="T8" fmla="*/ 0 w 45"/>
                <a:gd name="T9" fmla="*/ 23 h 29"/>
                <a:gd name="T10" fmla="*/ 0 60000 65536"/>
                <a:gd name="T11" fmla="*/ 0 60000 65536"/>
                <a:gd name="T12" fmla="*/ 0 60000 65536"/>
                <a:gd name="T13" fmla="*/ 0 60000 65536"/>
                <a:gd name="T14" fmla="*/ 0 60000 65536"/>
                <a:gd name="T15" fmla="*/ 0 w 45"/>
                <a:gd name="T16" fmla="*/ 0 h 29"/>
                <a:gd name="T17" fmla="*/ 45 w 45"/>
                <a:gd name="T18" fmla="*/ 29 h 29"/>
              </a:gdLst>
              <a:ahLst/>
              <a:cxnLst>
                <a:cxn ang="T10">
                  <a:pos x="T0" y="T1"/>
                </a:cxn>
                <a:cxn ang="T11">
                  <a:pos x="T2" y="T3"/>
                </a:cxn>
                <a:cxn ang="T12">
                  <a:pos x="T4" y="T5"/>
                </a:cxn>
                <a:cxn ang="T13">
                  <a:pos x="T6" y="T7"/>
                </a:cxn>
                <a:cxn ang="T14">
                  <a:pos x="T8" y="T9"/>
                </a:cxn>
              </a:cxnLst>
              <a:rect l="T15" t="T16" r="T17" b="T18"/>
              <a:pathLst>
                <a:path w="45" h="29">
                  <a:moveTo>
                    <a:pt x="0" y="23"/>
                  </a:moveTo>
                  <a:lnTo>
                    <a:pt x="43" y="0"/>
                  </a:lnTo>
                  <a:lnTo>
                    <a:pt x="45" y="7"/>
                  </a:lnTo>
                  <a:lnTo>
                    <a:pt x="3" y="29"/>
                  </a:lnTo>
                  <a:lnTo>
                    <a:pt x="0" y="23"/>
                  </a:lnTo>
                  <a:close/>
                </a:path>
              </a:pathLst>
            </a:custGeom>
            <a:solidFill>
              <a:srgbClr val="808080"/>
            </a:solidFill>
            <a:ln w="9525">
              <a:noFill/>
              <a:round/>
              <a:headEnd/>
              <a:tailEnd/>
            </a:ln>
          </p:spPr>
          <p:txBody>
            <a:bodyPr/>
            <a:lstStyle/>
            <a:p>
              <a:endParaRPr lang="fr-FR"/>
            </a:p>
          </p:txBody>
        </p:sp>
        <p:sp>
          <p:nvSpPr>
            <p:cNvPr id="95067" name="Freeform 1061"/>
            <p:cNvSpPr>
              <a:spLocks/>
            </p:cNvSpPr>
            <p:nvPr/>
          </p:nvSpPr>
          <p:spPr bwMode="auto">
            <a:xfrm>
              <a:off x="2394" y="944"/>
              <a:ext cx="40" cy="34"/>
            </a:xfrm>
            <a:custGeom>
              <a:avLst/>
              <a:gdLst>
                <a:gd name="T0" fmla="*/ 0 w 40"/>
                <a:gd name="T1" fmla="*/ 29 h 34"/>
                <a:gd name="T2" fmla="*/ 36 w 40"/>
                <a:gd name="T3" fmla="*/ 0 h 34"/>
                <a:gd name="T4" fmla="*/ 40 w 40"/>
                <a:gd name="T5" fmla="*/ 5 h 34"/>
                <a:gd name="T6" fmla="*/ 4 w 40"/>
                <a:gd name="T7" fmla="*/ 34 h 34"/>
                <a:gd name="T8" fmla="*/ 0 w 40"/>
                <a:gd name="T9" fmla="*/ 29 h 34"/>
                <a:gd name="T10" fmla="*/ 0 60000 65536"/>
                <a:gd name="T11" fmla="*/ 0 60000 65536"/>
                <a:gd name="T12" fmla="*/ 0 60000 65536"/>
                <a:gd name="T13" fmla="*/ 0 60000 65536"/>
                <a:gd name="T14" fmla="*/ 0 60000 65536"/>
                <a:gd name="T15" fmla="*/ 0 w 40"/>
                <a:gd name="T16" fmla="*/ 0 h 34"/>
                <a:gd name="T17" fmla="*/ 40 w 40"/>
                <a:gd name="T18" fmla="*/ 34 h 34"/>
              </a:gdLst>
              <a:ahLst/>
              <a:cxnLst>
                <a:cxn ang="T10">
                  <a:pos x="T0" y="T1"/>
                </a:cxn>
                <a:cxn ang="T11">
                  <a:pos x="T2" y="T3"/>
                </a:cxn>
                <a:cxn ang="T12">
                  <a:pos x="T4" y="T5"/>
                </a:cxn>
                <a:cxn ang="T13">
                  <a:pos x="T6" y="T7"/>
                </a:cxn>
                <a:cxn ang="T14">
                  <a:pos x="T8" y="T9"/>
                </a:cxn>
              </a:cxnLst>
              <a:rect l="T15" t="T16" r="T17" b="T18"/>
              <a:pathLst>
                <a:path w="40" h="34">
                  <a:moveTo>
                    <a:pt x="0" y="29"/>
                  </a:moveTo>
                  <a:lnTo>
                    <a:pt x="36" y="0"/>
                  </a:lnTo>
                  <a:lnTo>
                    <a:pt x="40" y="5"/>
                  </a:lnTo>
                  <a:lnTo>
                    <a:pt x="4" y="34"/>
                  </a:lnTo>
                  <a:lnTo>
                    <a:pt x="0" y="29"/>
                  </a:lnTo>
                  <a:close/>
                </a:path>
              </a:pathLst>
            </a:custGeom>
            <a:solidFill>
              <a:srgbClr val="808080"/>
            </a:solidFill>
            <a:ln w="9525">
              <a:noFill/>
              <a:round/>
              <a:headEnd/>
              <a:tailEnd/>
            </a:ln>
          </p:spPr>
          <p:txBody>
            <a:bodyPr/>
            <a:lstStyle/>
            <a:p>
              <a:endParaRPr lang="fr-FR"/>
            </a:p>
          </p:txBody>
        </p:sp>
        <p:sp>
          <p:nvSpPr>
            <p:cNvPr id="95068" name="Freeform 1062"/>
            <p:cNvSpPr>
              <a:spLocks/>
            </p:cNvSpPr>
            <p:nvPr/>
          </p:nvSpPr>
          <p:spPr bwMode="auto">
            <a:xfrm>
              <a:off x="2450" y="894"/>
              <a:ext cx="41" cy="36"/>
            </a:xfrm>
            <a:custGeom>
              <a:avLst/>
              <a:gdLst>
                <a:gd name="T0" fmla="*/ 0 w 41"/>
                <a:gd name="T1" fmla="*/ 32 h 36"/>
                <a:gd name="T2" fmla="*/ 36 w 41"/>
                <a:gd name="T3" fmla="*/ 0 h 36"/>
                <a:gd name="T4" fmla="*/ 41 w 41"/>
                <a:gd name="T5" fmla="*/ 5 h 36"/>
                <a:gd name="T6" fmla="*/ 5 w 41"/>
                <a:gd name="T7" fmla="*/ 36 h 36"/>
                <a:gd name="T8" fmla="*/ 0 w 41"/>
                <a:gd name="T9" fmla="*/ 32 h 36"/>
                <a:gd name="T10" fmla="*/ 0 60000 65536"/>
                <a:gd name="T11" fmla="*/ 0 60000 65536"/>
                <a:gd name="T12" fmla="*/ 0 60000 65536"/>
                <a:gd name="T13" fmla="*/ 0 60000 65536"/>
                <a:gd name="T14" fmla="*/ 0 60000 65536"/>
                <a:gd name="T15" fmla="*/ 0 w 41"/>
                <a:gd name="T16" fmla="*/ 0 h 36"/>
                <a:gd name="T17" fmla="*/ 41 w 41"/>
                <a:gd name="T18" fmla="*/ 36 h 36"/>
              </a:gdLst>
              <a:ahLst/>
              <a:cxnLst>
                <a:cxn ang="T10">
                  <a:pos x="T0" y="T1"/>
                </a:cxn>
                <a:cxn ang="T11">
                  <a:pos x="T2" y="T3"/>
                </a:cxn>
                <a:cxn ang="T12">
                  <a:pos x="T4" y="T5"/>
                </a:cxn>
                <a:cxn ang="T13">
                  <a:pos x="T6" y="T7"/>
                </a:cxn>
                <a:cxn ang="T14">
                  <a:pos x="T8" y="T9"/>
                </a:cxn>
              </a:cxnLst>
              <a:rect l="T15" t="T16" r="T17" b="T18"/>
              <a:pathLst>
                <a:path w="41" h="36">
                  <a:moveTo>
                    <a:pt x="0" y="32"/>
                  </a:moveTo>
                  <a:lnTo>
                    <a:pt x="36" y="0"/>
                  </a:lnTo>
                  <a:lnTo>
                    <a:pt x="41" y="5"/>
                  </a:lnTo>
                  <a:lnTo>
                    <a:pt x="5" y="36"/>
                  </a:lnTo>
                  <a:lnTo>
                    <a:pt x="0" y="32"/>
                  </a:lnTo>
                  <a:close/>
                </a:path>
              </a:pathLst>
            </a:custGeom>
            <a:solidFill>
              <a:srgbClr val="808080"/>
            </a:solidFill>
            <a:ln w="9525">
              <a:noFill/>
              <a:round/>
              <a:headEnd/>
              <a:tailEnd/>
            </a:ln>
          </p:spPr>
          <p:txBody>
            <a:bodyPr/>
            <a:lstStyle/>
            <a:p>
              <a:endParaRPr lang="fr-FR"/>
            </a:p>
          </p:txBody>
        </p:sp>
        <p:sp>
          <p:nvSpPr>
            <p:cNvPr id="95069" name="Freeform 1063"/>
            <p:cNvSpPr>
              <a:spLocks/>
            </p:cNvSpPr>
            <p:nvPr/>
          </p:nvSpPr>
          <p:spPr bwMode="auto">
            <a:xfrm>
              <a:off x="2511" y="892"/>
              <a:ext cx="45" cy="27"/>
            </a:xfrm>
            <a:custGeom>
              <a:avLst/>
              <a:gdLst>
                <a:gd name="T0" fmla="*/ 3 w 45"/>
                <a:gd name="T1" fmla="*/ 0 h 27"/>
                <a:gd name="T2" fmla="*/ 45 w 45"/>
                <a:gd name="T3" fmla="*/ 20 h 27"/>
                <a:gd name="T4" fmla="*/ 43 w 45"/>
                <a:gd name="T5" fmla="*/ 27 h 27"/>
                <a:gd name="T6" fmla="*/ 0 w 45"/>
                <a:gd name="T7" fmla="*/ 7 h 27"/>
                <a:gd name="T8" fmla="*/ 3 w 45"/>
                <a:gd name="T9" fmla="*/ 0 h 27"/>
                <a:gd name="T10" fmla="*/ 0 60000 65536"/>
                <a:gd name="T11" fmla="*/ 0 60000 65536"/>
                <a:gd name="T12" fmla="*/ 0 60000 65536"/>
                <a:gd name="T13" fmla="*/ 0 60000 65536"/>
                <a:gd name="T14" fmla="*/ 0 60000 65536"/>
                <a:gd name="T15" fmla="*/ 0 w 45"/>
                <a:gd name="T16" fmla="*/ 0 h 27"/>
                <a:gd name="T17" fmla="*/ 45 w 45"/>
                <a:gd name="T18" fmla="*/ 27 h 27"/>
              </a:gdLst>
              <a:ahLst/>
              <a:cxnLst>
                <a:cxn ang="T10">
                  <a:pos x="T0" y="T1"/>
                </a:cxn>
                <a:cxn ang="T11">
                  <a:pos x="T2" y="T3"/>
                </a:cxn>
                <a:cxn ang="T12">
                  <a:pos x="T4" y="T5"/>
                </a:cxn>
                <a:cxn ang="T13">
                  <a:pos x="T6" y="T7"/>
                </a:cxn>
                <a:cxn ang="T14">
                  <a:pos x="T8" y="T9"/>
                </a:cxn>
              </a:cxnLst>
              <a:rect l="T15" t="T16" r="T17" b="T18"/>
              <a:pathLst>
                <a:path w="45" h="27">
                  <a:moveTo>
                    <a:pt x="3" y="0"/>
                  </a:moveTo>
                  <a:lnTo>
                    <a:pt x="45" y="20"/>
                  </a:lnTo>
                  <a:lnTo>
                    <a:pt x="43" y="27"/>
                  </a:lnTo>
                  <a:lnTo>
                    <a:pt x="0" y="7"/>
                  </a:lnTo>
                  <a:lnTo>
                    <a:pt x="3" y="0"/>
                  </a:lnTo>
                  <a:close/>
                </a:path>
              </a:pathLst>
            </a:custGeom>
            <a:solidFill>
              <a:srgbClr val="808080"/>
            </a:solidFill>
            <a:ln w="9525">
              <a:noFill/>
              <a:round/>
              <a:headEnd/>
              <a:tailEnd/>
            </a:ln>
          </p:spPr>
          <p:txBody>
            <a:bodyPr/>
            <a:lstStyle/>
            <a:p>
              <a:endParaRPr lang="fr-FR"/>
            </a:p>
          </p:txBody>
        </p:sp>
        <p:sp>
          <p:nvSpPr>
            <p:cNvPr id="95070" name="Freeform 1064"/>
            <p:cNvSpPr>
              <a:spLocks/>
            </p:cNvSpPr>
            <p:nvPr/>
          </p:nvSpPr>
          <p:spPr bwMode="auto">
            <a:xfrm>
              <a:off x="2579" y="926"/>
              <a:ext cx="41" cy="25"/>
            </a:xfrm>
            <a:custGeom>
              <a:avLst/>
              <a:gdLst>
                <a:gd name="T0" fmla="*/ 2 w 41"/>
                <a:gd name="T1" fmla="*/ 0 h 25"/>
                <a:gd name="T2" fmla="*/ 41 w 41"/>
                <a:gd name="T3" fmla="*/ 18 h 25"/>
                <a:gd name="T4" fmla="*/ 39 w 41"/>
                <a:gd name="T5" fmla="*/ 25 h 25"/>
                <a:gd name="T6" fmla="*/ 0 w 41"/>
                <a:gd name="T7" fmla="*/ 7 h 25"/>
                <a:gd name="T8" fmla="*/ 2 w 41"/>
                <a:gd name="T9" fmla="*/ 0 h 25"/>
                <a:gd name="T10" fmla="*/ 0 60000 65536"/>
                <a:gd name="T11" fmla="*/ 0 60000 65536"/>
                <a:gd name="T12" fmla="*/ 0 60000 65536"/>
                <a:gd name="T13" fmla="*/ 0 60000 65536"/>
                <a:gd name="T14" fmla="*/ 0 60000 65536"/>
                <a:gd name="T15" fmla="*/ 0 w 41"/>
                <a:gd name="T16" fmla="*/ 0 h 25"/>
                <a:gd name="T17" fmla="*/ 41 w 41"/>
                <a:gd name="T18" fmla="*/ 25 h 25"/>
              </a:gdLst>
              <a:ahLst/>
              <a:cxnLst>
                <a:cxn ang="T10">
                  <a:pos x="T0" y="T1"/>
                </a:cxn>
                <a:cxn ang="T11">
                  <a:pos x="T2" y="T3"/>
                </a:cxn>
                <a:cxn ang="T12">
                  <a:pos x="T4" y="T5"/>
                </a:cxn>
                <a:cxn ang="T13">
                  <a:pos x="T6" y="T7"/>
                </a:cxn>
                <a:cxn ang="T14">
                  <a:pos x="T8" y="T9"/>
                </a:cxn>
              </a:cxnLst>
              <a:rect l="T15" t="T16" r="T17" b="T18"/>
              <a:pathLst>
                <a:path w="41" h="25">
                  <a:moveTo>
                    <a:pt x="2" y="0"/>
                  </a:moveTo>
                  <a:lnTo>
                    <a:pt x="41" y="18"/>
                  </a:lnTo>
                  <a:lnTo>
                    <a:pt x="39" y="25"/>
                  </a:lnTo>
                  <a:lnTo>
                    <a:pt x="0" y="7"/>
                  </a:lnTo>
                  <a:lnTo>
                    <a:pt x="2" y="0"/>
                  </a:lnTo>
                  <a:close/>
                </a:path>
              </a:pathLst>
            </a:custGeom>
            <a:solidFill>
              <a:srgbClr val="808080"/>
            </a:solidFill>
            <a:ln w="9525">
              <a:noFill/>
              <a:round/>
              <a:headEnd/>
              <a:tailEnd/>
            </a:ln>
          </p:spPr>
          <p:txBody>
            <a:bodyPr/>
            <a:lstStyle/>
            <a:p>
              <a:endParaRPr lang="fr-FR"/>
            </a:p>
          </p:txBody>
        </p:sp>
        <p:sp>
          <p:nvSpPr>
            <p:cNvPr id="95071" name="Freeform 1065"/>
            <p:cNvSpPr>
              <a:spLocks/>
            </p:cNvSpPr>
            <p:nvPr/>
          </p:nvSpPr>
          <p:spPr bwMode="auto">
            <a:xfrm>
              <a:off x="2618" y="944"/>
              <a:ext cx="6" cy="9"/>
            </a:xfrm>
            <a:custGeom>
              <a:avLst/>
              <a:gdLst>
                <a:gd name="T0" fmla="*/ 2 w 6"/>
                <a:gd name="T1" fmla="*/ 0 h 9"/>
                <a:gd name="T2" fmla="*/ 6 w 6"/>
                <a:gd name="T3" fmla="*/ 2 h 9"/>
                <a:gd name="T4" fmla="*/ 4 w 6"/>
                <a:gd name="T5" fmla="*/ 9 h 9"/>
                <a:gd name="T6" fmla="*/ 0 w 6"/>
                <a:gd name="T7" fmla="*/ 7 h 9"/>
                <a:gd name="T8" fmla="*/ 2 w 6"/>
                <a:gd name="T9" fmla="*/ 0 h 9"/>
                <a:gd name="T10" fmla="*/ 0 60000 65536"/>
                <a:gd name="T11" fmla="*/ 0 60000 65536"/>
                <a:gd name="T12" fmla="*/ 0 60000 65536"/>
                <a:gd name="T13" fmla="*/ 0 60000 65536"/>
                <a:gd name="T14" fmla="*/ 0 60000 65536"/>
                <a:gd name="T15" fmla="*/ 0 w 6"/>
                <a:gd name="T16" fmla="*/ 0 h 9"/>
                <a:gd name="T17" fmla="*/ 6 w 6"/>
                <a:gd name="T18" fmla="*/ 9 h 9"/>
              </a:gdLst>
              <a:ahLst/>
              <a:cxnLst>
                <a:cxn ang="T10">
                  <a:pos x="T0" y="T1"/>
                </a:cxn>
                <a:cxn ang="T11">
                  <a:pos x="T2" y="T3"/>
                </a:cxn>
                <a:cxn ang="T12">
                  <a:pos x="T4" y="T5"/>
                </a:cxn>
                <a:cxn ang="T13">
                  <a:pos x="T6" y="T7"/>
                </a:cxn>
                <a:cxn ang="T14">
                  <a:pos x="T8" y="T9"/>
                </a:cxn>
              </a:cxnLst>
              <a:rect l="T15" t="T16" r="T17" b="T18"/>
              <a:pathLst>
                <a:path w="6" h="9">
                  <a:moveTo>
                    <a:pt x="2" y="0"/>
                  </a:moveTo>
                  <a:lnTo>
                    <a:pt x="6" y="2"/>
                  </a:lnTo>
                  <a:lnTo>
                    <a:pt x="4" y="9"/>
                  </a:lnTo>
                  <a:lnTo>
                    <a:pt x="0" y="7"/>
                  </a:lnTo>
                  <a:lnTo>
                    <a:pt x="2" y="0"/>
                  </a:lnTo>
                  <a:close/>
                </a:path>
              </a:pathLst>
            </a:custGeom>
            <a:solidFill>
              <a:srgbClr val="808080"/>
            </a:solidFill>
            <a:ln w="9525">
              <a:noFill/>
              <a:round/>
              <a:headEnd/>
              <a:tailEnd/>
            </a:ln>
          </p:spPr>
          <p:txBody>
            <a:bodyPr/>
            <a:lstStyle/>
            <a:p>
              <a:endParaRPr lang="fr-FR"/>
            </a:p>
          </p:txBody>
        </p:sp>
        <p:sp>
          <p:nvSpPr>
            <p:cNvPr id="95072" name="Freeform 1066"/>
            <p:cNvSpPr>
              <a:spLocks/>
            </p:cNvSpPr>
            <p:nvPr/>
          </p:nvSpPr>
          <p:spPr bwMode="auto">
            <a:xfrm>
              <a:off x="2647" y="958"/>
              <a:ext cx="43" cy="29"/>
            </a:xfrm>
            <a:custGeom>
              <a:avLst/>
              <a:gdLst>
                <a:gd name="T0" fmla="*/ 2 w 43"/>
                <a:gd name="T1" fmla="*/ 0 h 29"/>
                <a:gd name="T2" fmla="*/ 43 w 43"/>
                <a:gd name="T3" fmla="*/ 22 h 29"/>
                <a:gd name="T4" fmla="*/ 41 w 43"/>
                <a:gd name="T5" fmla="*/ 29 h 29"/>
                <a:gd name="T6" fmla="*/ 0 w 43"/>
                <a:gd name="T7" fmla="*/ 6 h 29"/>
                <a:gd name="T8" fmla="*/ 2 w 43"/>
                <a:gd name="T9" fmla="*/ 0 h 29"/>
                <a:gd name="T10" fmla="*/ 0 60000 65536"/>
                <a:gd name="T11" fmla="*/ 0 60000 65536"/>
                <a:gd name="T12" fmla="*/ 0 60000 65536"/>
                <a:gd name="T13" fmla="*/ 0 60000 65536"/>
                <a:gd name="T14" fmla="*/ 0 60000 65536"/>
                <a:gd name="T15" fmla="*/ 0 w 43"/>
                <a:gd name="T16" fmla="*/ 0 h 29"/>
                <a:gd name="T17" fmla="*/ 43 w 43"/>
                <a:gd name="T18" fmla="*/ 29 h 29"/>
              </a:gdLst>
              <a:ahLst/>
              <a:cxnLst>
                <a:cxn ang="T10">
                  <a:pos x="T0" y="T1"/>
                </a:cxn>
                <a:cxn ang="T11">
                  <a:pos x="T2" y="T3"/>
                </a:cxn>
                <a:cxn ang="T12">
                  <a:pos x="T4" y="T5"/>
                </a:cxn>
                <a:cxn ang="T13">
                  <a:pos x="T6" y="T7"/>
                </a:cxn>
                <a:cxn ang="T14">
                  <a:pos x="T8" y="T9"/>
                </a:cxn>
              </a:cxnLst>
              <a:rect l="T15" t="T16" r="T17" b="T18"/>
              <a:pathLst>
                <a:path w="43" h="29">
                  <a:moveTo>
                    <a:pt x="2" y="0"/>
                  </a:moveTo>
                  <a:lnTo>
                    <a:pt x="43" y="22"/>
                  </a:lnTo>
                  <a:lnTo>
                    <a:pt x="41" y="29"/>
                  </a:lnTo>
                  <a:lnTo>
                    <a:pt x="0" y="6"/>
                  </a:lnTo>
                  <a:lnTo>
                    <a:pt x="2" y="0"/>
                  </a:lnTo>
                  <a:close/>
                </a:path>
              </a:pathLst>
            </a:custGeom>
            <a:solidFill>
              <a:srgbClr val="808080"/>
            </a:solidFill>
            <a:ln w="9525">
              <a:noFill/>
              <a:round/>
              <a:headEnd/>
              <a:tailEnd/>
            </a:ln>
          </p:spPr>
          <p:txBody>
            <a:bodyPr/>
            <a:lstStyle/>
            <a:p>
              <a:endParaRPr lang="fr-FR"/>
            </a:p>
          </p:txBody>
        </p:sp>
        <p:sp>
          <p:nvSpPr>
            <p:cNvPr id="95073" name="Freeform 1067"/>
            <p:cNvSpPr>
              <a:spLocks/>
            </p:cNvSpPr>
            <p:nvPr/>
          </p:nvSpPr>
          <p:spPr bwMode="auto">
            <a:xfrm>
              <a:off x="2712" y="991"/>
              <a:ext cx="25" cy="19"/>
            </a:xfrm>
            <a:custGeom>
              <a:avLst/>
              <a:gdLst>
                <a:gd name="T0" fmla="*/ 3 w 25"/>
                <a:gd name="T1" fmla="*/ 0 h 19"/>
                <a:gd name="T2" fmla="*/ 25 w 25"/>
                <a:gd name="T3" fmla="*/ 12 h 19"/>
                <a:gd name="T4" fmla="*/ 23 w 25"/>
                <a:gd name="T5" fmla="*/ 19 h 19"/>
                <a:gd name="T6" fmla="*/ 0 w 25"/>
                <a:gd name="T7" fmla="*/ 7 h 19"/>
                <a:gd name="T8" fmla="*/ 3 w 25"/>
                <a:gd name="T9" fmla="*/ 0 h 19"/>
                <a:gd name="T10" fmla="*/ 0 60000 65536"/>
                <a:gd name="T11" fmla="*/ 0 60000 65536"/>
                <a:gd name="T12" fmla="*/ 0 60000 65536"/>
                <a:gd name="T13" fmla="*/ 0 60000 65536"/>
                <a:gd name="T14" fmla="*/ 0 60000 65536"/>
                <a:gd name="T15" fmla="*/ 0 w 25"/>
                <a:gd name="T16" fmla="*/ 0 h 19"/>
                <a:gd name="T17" fmla="*/ 25 w 25"/>
                <a:gd name="T18" fmla="*/ 19 h 19"/>
              </a:gdLst>
              <a:ahLst/>
              <a:cxnLst>
                <a:cxn ang="T10">
                  <a:pos x="T0" y="T1"/>
                </a:cxn>
                <a:cxn ang="T11">
                  <a:pos x="T2" y="T3"/>
                </a:cxn>
                <a:cxn ang="T12">
                  <a:pos x="T4" y="T5"/>
                </a:cxn>
                <a:cxn ang="T13">
                  <a:pos x="T6" y="T7"/>
                </a:cxn>
                <a:cxn ang="T14">
                  <a:pos x="T8" y="T9"/>
                </a:cxn>
              </a:cxnLst>
              <a:rect l="T15" t="T16" r="T17" b="T18"/>
              <a:pathLst>
                <a:path w="25" h="19">
                  <a:moveTo>
                    <a:pt x="3" y="0"/>
                  </a:moveTo>
                  <a:lnTo>
                    <a:pt x="25" y="12"/>
                  </a:lnTo>
                  <a:lnTo>
                    <a:pt x="23" y="19"/>
                  </a:lnTo>
                  <a:lnTo>
                    <a:pt x="0" y="7"/>
                  </a:lnTo>
                  <a:lnTo>
                    <a:pt x="3" y="0"/>
                  </a:lnTo>
                  <a:close/>
                </a:path>
              </a:pathLst>
            </a:custGeom>
            <a:solidFill>
              <a:srgbClr val="808080"/>
            </a:solidFill>
            <a:ln w="9525">
              <a:noFill/>
              <a:round/>
              <a:headEnd/>
              <a:tailEnd/>
            </a:ln>
          </p:spPr>
          <p:txBody>
            <a:bodyPr/>
            <a:lstStyle/>
            <a:p>
              <a:endParaRPr lang="fr-FR"/>
            </a:p>
          </p:txBody>
        </p:sp>
        <p:sp>
          <p:nvSpPr>
            <p:cNvPr id="95074" name="Freeform 1068"/>
            <p:cNvSpPr>
              <a:spLocks/>
            </p:cNvSpPr>
            <p:nvPr/>
          </p:nvSpPr>
          <p:spPr bwMode="auto">
            <a:xfrm>
              <a:off x="2733" y="998"/>
              <a:ext cx="25" cy="12"/>
            </a:xfrm>
            <a:custGeom>
              <a:avLst/>
              <a:gdLst>
                <a:gd name="T0" fmla="*/ 0 w 25"/>
                <a:gd name="T1" fmla="*/ 5 h 12"/>
                <a:gd name="T2" fmla="*/ 22 w 25"/>
                <a:gd name="T3" fmla="*/ 0 h 12"/>
                <a:gd name="T4" fmla="*/ 25 w 25"/>
                <a:gd name="T5" fmla="*/ 7 h 12"/>
                <a:gd name="T6" fmla="*/ 2 w 25"/>
                <a:gd name="T7" fmla="*/ 12 h 12"/>
                <a:gd name="T8" fmla="*/ 0 w 25"/>
                <a:gd name="T9" fmla="*/ 5 h 12"/>
                <a:gd name="T10" fmla="*/ 0 60000 65536"/>
                <a:gd name="T11" fmla="*/ 0 60000 65536"/>
                <a:gd name="T12" fmla="*/ 0 60000 65536"/>
                <a:gd name="T13" fmla="*/ 0 60000 65536"/>
                <a:gd name="T14" fmla="*/ 0 60000 65536"/>
                <a:gd name="T15" fmla="*/ 0 w 25"/>
                <a:gd name="T16" fmla="*/ 0 h 12"/>
                <a:gd name="T17" fmla="*/ 25 w 25"/>
                <a:gd name="T18" fmla="*/ 12 h 12"/>
              </a:gdLst>
              <a:ahLst/>
              <a:cxnLst>
                <a:cxn ang="T10">
                  <a:pos x="T0" y="T1"/>
                </a:cxn>
                <a:cxn ang="T11">
                  <a:pos x="T2" y="T3"/>
                </a:cxn>
                <a:cxn ang="T12">
                  <a:pos x="T4" y="T5"/>
                </a:cxn>
                <a:cxn ang="T13">
                  <a:pos x="T6" y="T7"/>
                </a:cxn>
                <a:cxn ang="T14">
                  <a:pos x="T8" y="T9"/>
                </a:cxn>
              </a:cxnLst>
              <a:rect l="T15" t="T16" r="T17" b="T18"/>
              <a:pathLst>
                <a:path w="25" h="12">
                  <a:moveTo>
                    <a:pt x="0" y="5"/>
                  </a:moveTo>
                  <a:lnTo>
                    <a:pt x="22" y="0"/>
                  </a:lnTo>
                  <a:lnTo>
                    <a:pt x="25" y="7"/>
                  </a:lnTo>
                  <a:lnTo>
                    <a:pt x="2" y="12"/>
                  </a:lnTo>
                  <a:lnTo>
                    <a:pt x="0" y="5"/>
                  </a:lnTo>
                  <a:close/>
                </a:path>
              </a:pathLst>
            </a:custGeom>
            <a:solidFill>
              <a:srgbClr val="808080"/>
            </a:solidFill>
            <a:ln w="9525">
              <a:noFill/>
              <a:round/>
              <a:headEnd/>
              <a:tailEnd/>
            </a:ln>
          </p:spPr>
          <p:txBody>
            <a:bodyPr/>
            <a:lstStyle/>
            <a:p>
              <a:endParaRPr lang="fr-FR"/>
            </a:p>
          </p:txBody>
        </p:sp>
        <p:sp>
          <p:nvSpPr>
            <p:cNvPr id="95075" name="Freeform 1069"/>
            <p:cNvSpPr>
              <a:spLocks/>
            </p:cNvSpPr>
            <p:nvPr/>
          </p:nvSpPr>
          <p:spPr bwMode="auto">
            <a:xfrm>
              <a:off x="2782" y="987"/>
              <a:ext cx="50" cy="16"/>
            </a:xfrm>
            <a:custGeom>
              <a:avLst/>
              <a:gdLst>
                <a:gd name="T0" fmla="*/ 0 w 50"/>
                <a:gd name="T1" fmla="*/ 9 h 16"/>
                <a:gd name="T2" fmla="*/ 48 w 50"/>
                <a:gd name="T3" fmla="*/ 0 h 16"/>
                <a:gd name="T4" fmla="*/ 50 w 50"/>
                <a:gd name="T5" fmla="*/ 7 h 16"/>
                <a:gd name="T6" fmla="*/ 3 w 50"/>
                <a:gd name="T7" fmla="*/ 16 h 16"/>
                <a:gd name="T8" fmla="*/ 0 w 50"/>
                <a:gd name="T9" fmla="*/ 9 h 16"/>
                <a:gd name="T10" fmla="*/ 0 60000 65536"/>
                <a:gd name="T11" fmla="*/ 0 60000 65536"/>
                <a:gd name="T12" fmla="*/ 0 60000 65536"/>
                <a:gd name="T13" fmla="*/ 0 60000 65536"/>
                <a:gd name="T14" fmla="*/ 0 60000 65536"/>
                <a:gd name="T15" fmla="*/ 0 w 50"/>
                <a:gd name="T16" fmla="*/ 0 h 16"/>
                <a:gd name="T17" fmla="*/ 50 w 50"/>
                <a:gd name="T18" fmla="*/ 16 h 16"/>
              </a:gdLst>
              <a:ahLst/>
              <a:cxnLst>
                <a:cxn ang="T10">
                  <a:pos x="T0" y="T1"/>
                </a:cxn>
                <a:cxn ang="T11">
                  <a:pos x="T2" y="T3"/>
                </a:cxn>
                <a:cxn ang="T12">
                  <a:pos x="T4" y="T5"/>
                </a:cxn>
                <a:cxn ang="T13">
                  <a:pos x="T6" y="T7"/>
                </a:cxn>
                <a:cxn ang="T14">
                  <a:pos x="T8" y="T9"/>
                </a:cxn>
              </a:cxnLst>
              <a:rect l="T15" t="T16" r="T17" b="T18"/>
              <a:pathLst>
                <a:path w="50" h="16">
                  <a:moveTo>
                    <a:pt x="0" y="9"/>
                  </a:moveTo>
                  <a:lnTo>
                    <a:pt x="48" y="0"/>
                  </a:lnTo>
                  <a:lnTo>
                    <a:pt x="50" y="7"/>
                  </a:lnTo>
                  <a:lnTo>
                    <a:pt x="3" y="16"/>
                  </a:lnTo>
                  <a:lnTo>
                    <a:pt x="0" y="9"/>
                  </a:lnTo>
                  <a:close/>
                </a:path>
              </a:pathLst>
            </a:custGeom>
            <a:solidFill>
              <a:srgbClr val="808080"/>
            </a:solidFill>
            <a:ln w="9525">
              <a:noFill/>
              <a:round/>
              <a:headEnd/>
              <a:tailEnd/>
            </a:ln>
          </p:spPr>
          <p:txBody>
            <a:bodyPr/>
            <a:lstStyle/>
            <a:p>
              <a:endParaRPr lang="fr-FR"/>
            </a:p>
          </p:txBody>
        </p:sp>
        <p:sp>
          <p:nvSpPr>
            <p:cNvPr id="95076" name="Freeform 1070"/>
            <p:cNvSpPr>
              <a:spLocks/>
            </p:cNvSpPr>
            <p:nvPr/>
          </p:nvSpPr>
          <p:spPr bwMode="auto">
            <a:xfrm>
              <a:off x="2857" y="955"/>
              <a:ext cx="43" cy="32"/>
            </a:xfrm>
            <a:custGeom>
              <a:avLst/>
              <a:gdLst>
                <a:gd name="T0" fmla="*/ 0 w 43"/>
                <a:gd name="T1" fmla="*/ 27 h 32"/>
                <a:gd name="T2" fmla="*/ 38 w 43"/>
                <a:gd name="T3" fmla="*/ 0 h 32"/>
                <a:gd name="T4" fmla="*/ 43 w 43"/>
                <a:gd name="T5" fmla="*/ 5 h 32"/>
                <a:gd name="T6" fmla="*/ 5 w 43"/>
                <a:gd name="T7" fmla="*/ 32 h 32"/>
                <a:gd name="T8" fmla="*/ 0 w 43"/>
                <a:gd name="T9" fmla="*/ 27 h 32"/>
                <a:gd name="T10" fmla="*/ 0 60000 65536"/>
                <a:gd name="T11" fmla="*/ 0 60000 65536"/>
                <a:gd name="T12" fmla="*/ 0 60000 65536"/>
                <a:gd name="T13" fmla="*/ 0 60000 65536"/>
                <a:gd name="T14" fmla="*/ 0 60000 65536"/>
                <a:gd name="T15" fmla="*/ 0 w 43"/>
                <a:gd name="T16" fmla="*/ 0 h 32"/>
                <a:gd name="T17" fmla="*/ 43 w 43"/>
                <a:gd name="T18" fmla="*/ 32 h 32"/>
              </a:gdLst>
              <a:ahLst/>
              <a:cxnLst>
                <a:cxn ang="T10">
                  <a:pos x="T0" y="T1"/>
                </a:cxn>
                <a:cxn ang="T11">
                  <a:pos x="T2" y="T3"/>
                </a:cxn>
                <a:cxn ang="T12">
                  <a:pos x="T4" y="T5"/>
                </a:cxn>
                <a:cxn ang="T13">
                  <a:pos x="T6" y="T7"/>
                </a:cxn>
                <a:cxn ang="T14">
                  <a:pos x="T8" y="T9"/>
                </a:cxn>
              </a:cxnLst>
              <a:rect l="T15" t="T16" r="T17" b="T18"/>
              <a:pathLst>
                <a:path w="43" h="32">
                  <a:moveTo>
                    <a:pt x="0" y="27"/>
                  </a:moveTo>
                  <a:lnTo>
                    <a:pt x="38" y="0"/>
                  </a:lnTo>
                  <a:lnTo>
                    <a:pt x="43" y="5"/>
                  </a:lnTo>
                  <a:lnTo>
                    <a:pt x="5" y="32"/>
                  </a:lnTo>
                  <a:lnTo>
                    <a:pt x="0" y="27"/>
                  </a:lnTo>
                  <a:close/>
                </a:path>
              </a:pathLst>
            </a:custGeom>
            <a:solidFill>
              <a:srgbClr val="808080"/>
            </a:solidFill>
            <a:ln w="9525">
              <a:noFill/>
              <a:round/>
              <a:headEnd/>
              <a:tailEnd/>
            </a:ln>
          </p:spPr>
          <p:txBody>
            <a:bodyPr/>
            <a:lstStyle/>
            <a:p>
              <a:endParaRPr lang="fr-FR"/>
            </a:p>
          </p:txBody>
        </p:sp>
        <p:sp>
          <p:nvSpPr>
            <p:cNvPr id="95077" name="Freeform 1071"/>
            <p:cNvSpPr>
              <a:spLocks/>
            </p:cNvSpPr>
            <p:nvPr/>
          </p:nvSpPr>
          <p:spPr bwMode="auto">
            <a:xfrm>
              <a:off x="2918" y="915"/>
              <a:ext cx="45" cy="31"/>
            </a:xfrm>
            <a:custGeom>
              <a:avLst/>
              <a:gdLst>
                <a:gd name="T0" fmla="*/ 0 w 45"/>
                <a:gd name="T1" fmla="*/ 27 h 31"/>
                <a:gd name="T2" fmla="*/ 41 w 45"/>
                <a:gd name="T3" fmla="*/ 0 h 31"/>
                <a:gd name="T4" fmla="*/ 45 w 45"/>
                <a:gd name="T5" fmla="*/ 4 h 31"/>
                <a:gd name="T6" fmla="*/ 5 w 45"/>
                <a:gd name="T7" fmla="*/ 31 h 31"/>
                <a:gd name="T8" fmla="*/ 0 w 45"/>
                <a:gd name="T9" fmla="*/ 27 h 31"/>
                <a:gd name="T10" fmla="*/ 0 60000 65536"/>
                <a:gd name="T11" fmla="*/ 0 60000 65536"/>
                <a:gd name="T12" fmla="*/ 0 60000 65536"/>
                <a:gd name="T13" fmla="*/ 0 60000 65536"/>
                <a:gd name="T14" fmla="*/ 0 60000 65536"/>
                <a:gd name="T15" fmla="*/ 0 w 45"/>
                <a:gd name="T16" fmla="*/ 0 h 31"/>
                <a:gd name="T17" fmla="*/ 45 w 45"/>
                <a:gd name="T18" fmla="*/ 31 h 31"/>
              </a:gdLst>
              <a:ahLst/>
              <a:cxnLst>
                <a:cxn ang="T10">
                  <a:pos x="T0" y="T1"/>
                </a:cxn>
                <a:cxn ang="T11">
                  <a:pos x="T2" y="T3"/>
                </a:cxn>
                <a:cxn ang="T12">
                  <a:pos x="T4" y="T5"/>
                </a:cxn>
                <a:cxn ang="T13">
                  <a:pos x="T6" y="T7"/>
                </a:cxn>
                <a:cxn ang="T14">
                  <a:pos x="T8" y="T9"/>
                </a:cxn>
              </a:cxnLst>
              <a:rect l="T15" t="T16" r="T17" b="T18"/>
              <a:pathLst>
                <a:path w="45" h="31">
                  <a:moveTo>
                    <a:pt x="0" y="27"/>
                  </a:moveTo>
                  <a:lnTo>
                    <a:pt x="41" y="0"/>
                  </a:lnTo>
                  <a:lnTo>
                    <a:pt x="45" y="4"/>
                  </a:lnTo>
                  <a:lnTo>
                    <a:pt x="5" y="31"/>
                  </a:lnTo>
                  <a:lnTo>
                    <a:pt x="0" y="27"/>
                  </a:lnTo>
                  <a:close/>
                </a:path>
              </a:pathLst>
            </a:custGeom>
            <a:solidFill>
              <a:srgbClr val="808080"/>
            </a:solidFill>
            <a:ln w="9525">
              <a:noFill/>
              <a:round/>
              <a:headEnd/>
              <a:tailEnd/>
            </a:ln>
          </p:spPr>
          <p:txBody>
            <a:bodyPr/>
            <a:lstStyle/>
            <a:p>
              <a:endParaRPr lang="fr-FR"/>
            </a:p>
          </p:txBody>
        </p:sp>
        <p:sp>
          <p:nvSpPr>
            <p:cNvPr id="95078" name="Freeform 1072"/>
            <p:cNvSpPr>
              <a:spLocks/>
            </p:cNvSpPr>
            <p:nvPr/>
          </p:nvSpPr>
          <p:spPr bwMode="auto">
            <a:xfrm>
              <a:off x="2263" y="949"/>
              <a:ext cx="1414" cy="137"/>
            </a:xfrm>
            <a:custGeom>
              <a:avLst/>
              <a:gdLst>
                <a:gd name="T0" fmla="*/ 0 w 626"/>
                <a:gd name="T1" fmla="*/ 43 h 61"/>
                <a:gd name="T2" fmla="*/ 52 w 626"/>
                <a:gd name="T3" fmla="*/ 0 h 61"/>
                <a:gd name="T4" fmla="*/ 104 w 626"/>
                <a:gd name="T5" fmla="*/ 61 h 61"/>
                <a:gd name="T6" fmla="*/ 157 w 626"/>
                <a:gd name="T7" fmla="*/ 26 h 61"/>
                <a:gd name="T8" fmla="*/ 209 w 626"/>
                <a:gd name="T9" fmla="*/ 43 h 61"/>
                <a:gd name="T10" fmla="*/ 261 w 626"/>
                <a:gd name="T11" fmla="*/ 26 h 61"/>
                <a:gd name="T12" fmla="*/ 313 w 626"/>
                <a:gd name="T13" fmla="*/ 0 h 61"/>
                <a:gd name="T14" fmla="*/ 365 w 626"/>
                <a:gd name="T15" fmla="*/ 18 h 61"/>
                <a:gd name="T16" fmla="*/ 417 w 626"/>
                <a:gd name="T17" fmla="*/ 43 h 61"/>
                <a:gd name="T18" fmla="*/ 469 w 626"/>
                <a:gd name="T19" fmla="*/ 43 h 61"/>
                <a:gd name="T20" fmla="*/ 522 w 626"/>
                <a:gd name="T21" fmla="*/ 61 h 61"/>
                <a:gd name="T22" fmla="*/ 574 w 626"/>
                <a:gd name="T23" fmla="*/ 43 h 61"/>
                <a:gd name="T24" fmla="*/ 626 w 626"/>
                <a:gd name="T25" fmla="*/ 43 h 6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6"/>
                <a:gd name="T40" fmla="*/ 0 h 61"/>
                <a:gd name="T41" fmla="*/ 626 w 626"/>
                <a:gd name="T42" fmla="*/ 61 h 6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6" h="61">
                  <a:moveTo>
                    <a:pt x="0" y="43"/>
                  </a:moveTo>
                  <a:lnTo>
                    <a:pt x="52" y="0"/>
                  </a:lnTo>
                  <a:lnTo>
                    <a:pt x="104" y="61"/>
                  </a:lnTo>
                  <a:lnTo>
                    <a:pt x="157" y="26"/>
                  </a:lnTo>
                  <a:lnTo>
                    <a:pt x="209" y="43"/>
                  </a:lnTo>
                  <a:lnTo>
                    <a:pt x="261" y="26"/>
                  </a:lnTo>
                  <a:lnTo>
                    <a:pt x="313" y="0"/>
                  </a:lnTo>
                  <a:lnTo>
                    <a:pt x="365" y="18"/>
                  </a:lnTo>
                  <a:lnTo>
                    <a:pt x="417" y="43"/>
                  </a:lnTo>
                  <a:lnTo>
                    <a:pt x="469" y="43"/>
                  </a:lnTo>
                  <a:lnTo>
                    <a:pt x="522" y="61"/>
                  </a:lnTo>
                  <a:lnTo>
                    <a:pt x="574" y="43"/>
                  </a:lnTo>
                  <a:lnTo>
                    <a:pt x="626" y="43"/>
                  </a:lnTo>
                </a:path>
              </a:pathLst>
            </a:custGeom>
            <a:noFill/>
            <a:ln w="11113">
              <a:solidFill>
                <a:srgbClr val="000000"/>
              </a:solidFill>
              <a:round/>
              <a:headEnd/>
              <a:tailEnd/>
            </a:ln>
          </p:spPr>
          <p:txBody>
            <a:bodyPr/>
            <a:lstStyle/>
            <a:p>
              <a:endParaRPr lang="fr-FR"/>
            </a:p>
          </p:txBody>
        </p:sp>
        <p:sp>
          <p:nvSpPr>
            <p:cNvPr id="95079" name="Freeform 1073"/>
            <p:cNvSpPr>
              <a:spLocks/>
            </p:cNvSpPr>
            <p:nvPr/>
          </p:nvSpPr>
          <p:spPr bwMode="auto">
            <a:xfrm>
              <a:off x="2263" y="695"/>
              <a:ext cx="1414" cy="448"/>
            </a:xfrm>
            <a:custGeom>
              <a:avLst/>
              <a:gdLst>
                <a:gd name="T0" fmla="*/ 0 w 626"/>
                <a:gd name="T1" fmla="*/ 198 h 198"/>
                <a:gd name="T2" fmla="*/ 52 w 626"/>
                <a:gd name="T3" fmla="*/ 130 h 198"/>
                <a:gd name="T4" fmla="*/ 104 w 626"/>
                <a:gd name="T5" fmla="*/ 155 h 198"/>
                <a:gd name="T6" fmla="*/ 157 w 626"/>
                <a:gd name="T7" fmla="*/ 138 h 198"/>
                <a:gd name="T8" fmla="*/ 209 w 626"/>
                <a:gd name="T9" fmla="*/ 130 h 198"/>
                <a:gd name="T10" fmla="*/ 261 w 626"/>
                <a:gd name="T11" fmla="*/ 52 h 198"/>
                <a:gd name="T12" fmla="*/ 313 w 626"/>
                <a:gd name="T13" fmla="*/ 0 h 198"/>
                <a:gd name="T14" fmla="*/ 365 w 626"/>
                <a:gd name="T15" fmla="*/ 26 h 198"/>
                <a:gd name="T16" fmla="*/ 417 w 626"/>
                <a:gd name="T17" fmla="*/ 86 h 198"/>
                <a:gd name="T18" fmla="*/ 469 w 626"/>
                <a:gd name="T19" fmla="*/ 173 h 198"/>
                <a:gd name="T20" fmla="*/ 522 w 626"/>
                <a:gd name="T21" fmla="*/ 198 h 198"/>
                <a:gd name="T22" fmla="*/ 574 w 626"/>
                <a:gd name="T23" fmla="*/ 198 h 198"/>
                <a:gd name="T24" fmla="*/ 626 w 626"/>
                <a:gd name="T25" fmla="*/ 155 h 19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6"/>
                <a:gd name="T40" fmla="*/ 0 h 198"/>
                <a:gd name="T41" fmla="*/ 626 w 626"/>
                <a:gd name="T42" fmla="*/ 198 h 198"/>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6" h="198">
                  <a:moveTo>
                    <a:pt x="0" y="198"/>
                  </a:moveTo>
                  <a:lnTo>
                    <a:pt x="52" y="130"/>
                  </a:lnTo>
                  <a:lnTo>
                    <a:pt x="104" y="155"/>
                  </a:lnTo>
                  <a:lnTo>
                    <a:pt x="157" y="138"/>
                  </a:lnTo>
                  <a:lnTo>
                    <a:pt x="209" y="130"/>
                  </a:lnTo>
                  <a:lnTo>
                    <a:pt x="261" y="52"/>
                  </a:lnTo>
                  <a:lnTo>
                    <a:pt x="313" y="0"/>
                  </a:lnTo>
                  <a:lnTo>
                    <a:pt x="365" y="26"/>
                  </a:lnTo>
                  <a:lnTo>
                    <a:pt x="417" y="86"/>
                  </a:lnTo>
                  <a:lnTo>
                    <a:pt x="469" y="173"/>
                  </a:lnTo>
                  <a:lnTo>
                    <a:pt x="522" y="198"/>
                  </a:lnTo>
                  <a:lnTo>
                    <a:pt x="574" y="198"/>
                  </a:lnTo>
                  <a:lnTo>
                    <a:pt x="626" y="155"/>
                  </a:lnTo>
                </a:path>
              </a:pathLst>
            </a:custGeom>
            <a:noFill/>
            <a:ln w="11113">
              <a:solidFill>
                <a:srgbClr val="000000"/>
              </a:solidFill>
              <a:round/>
              <a:headEnd/>
              <a:tailEnd/>
            </a:ln>
          </p:spPr>
          <p:txBody>
            <a:bodyPr/>
            <a:lstStyle/>
            <a:p>
              <a:endParaRPr lang="fr-FR"/>
            </a:p>
          </p:txBody>
        </p:sp>
        <p:sp>
          <p:nvSpPr>
            <p:cNvPr id="95080" name="Freeform 1074"/>
            <p:cNvSpPr>
              <a:spLocks/>
            </p:cNvSpPr>
            <p:nvPr/>
          </p:nvSpPr>
          <p:spPr bwMode="auto">
            <a:xfrm>
              <a:off x="2263" y="890"/>
              <a:ext cx="1414" cy="253"/>
            </a:xfrm>
            <a:custGeom>
              <a:avLst/>
              <a:gdLst>
                <a:gd name="T0" fmla="*/ 0 w 626"/>
                <a:gd name="T1" fmla="*/ 112 h 112"/>
                <a:gd name="T2" fmla="*/ 52 w 626"/>
                <a:gd name="T3" fmla="*/ 52 h 112"/>
                <a:gd name="T4" fmla="*/ 104 w 626"/>
                <a:gd name="T5" fmla="*/ 87 h 112"/>
                <a:gd name="T6" fmla="*/ 157 w 626"/>
                <a:gd name="T7" fmla="*/ 87 h 112"/>
                <a:gd name="T8" fmla="*/ 209 w 626"/>
                <a:gd name="T9" fmla="*/ 87 h 112"/>
                <a:gd name="T10" fmla="*/ 261 w 626"/>
                <a:gd name="T11" fmla="*/ 69 h 112"/>
                <a:gd name="T12" fmla="*/ 313 w 626"/>
                <a:gd name="T13" fmla="*/ 26 h 112"/>
                <a:gd name="T14" fmla="*/ 365 w 626"/>
                <a:gd name="T15" fmla="*/ 44 h 112"/>
                <a:gd name="T16" fmla="*/ 417 w 626"/>
                <a:gd name="T17" fmla="*/ 26 h 112"/>
                <a:gd name="T18" fmla="*/ 469 w 626"/>
                <a:gd name="T19" fmla="*/ 0 h 112"/>
                <a:gd name="T20" fmla="*/ 522 w 626"/>
                <a:gd name="T21" fmla="*/ 95 h 112"/>
                <a:gd name="T22" fmla="*/ 574 w 626"/>
                <a:gd name="T23" fmla="*/ 112 h 112"/>
                <a:gd name="T24" fmla="*/ 626 w 626"/>
                <a:gd name="T25" fmla="*/ 87 h 1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6"/>
                <a:gd name="T40" fmla="*/ 0 h 112"/>
                <a:gd name="T41" fmla="*/ 626 w 626"/>
                <a:gd name="T42" fmla="*/ 112 h 1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6" h="112">
                  <a:moveTo>
                    <a:pt x="0" y="112"/>
                  </a:moveTo>
                  <a:lnTo>
                    <a:pt x="52" y="52"/>
                  </a:lnTo>
                  <a:lnTo>
                    <a:pt x="104" y="87"/>
                  </a:lnTo>
                  <a:lnTo>
                    <a:pt x="157" y="87"/>
                  </a:lnTo>
                  <a:lnTo>
                    <a:pt x="209" y="87"/>
                  </a:lnTo>
                  <a:lnTo>
                    <a:pt x="261" y="69"/>
                  </a:lnTo>
                  <a:lnTo>
                    <a:pt x="313" y="26"/>
                  </a:lnTo>
                  <a:lnTo>
                    <a:pt x="365" y="44"/>
                  </a:lnTo>
                  <a:lnTo>
                    <a:pt x="417" y="26"/>
                  </a:lnTo>
                  <a:lnTo>
                    <a:pt x="469" y="0"/>
                  </a:lnTo>
                  <a:lnTo>
                    <a:pt x="522" y="95"/>
                  </a:lnTo>
                  <a:lnTo>
                    <a:pt x="574" y="112"/>
                  </a:lnTo>
                  <a:lnTo>
                    <a:pt x="626" y="87"/>
                  </a:lnTo>
                </a:path>
              </a:pathLst>
            </a:custGeom>
            <a:noFill/>
            <a:ln w="11113">
              <a:solidFill>
                <a:srgbClr val="000000"/>
              </a:solidFill>
              <a:round/>
              <a:headEnd/>
              <a:tailEnd/>
            </a:ln>
          </p:spPr>
          <p:txBody>
            <a:bodyPr/>
            <a:lstStyle/>
            <a:p>
              <a:endParaRPr lang="fr-FR"/>
            </a:p>
          </p:txBody>
        </p:sp>
        <p:sp>
          <p:nvSpPr>
            <p:cNvPr id="95081" name="Freeform 1075"/>
            <p:cNvSpPr>
              <a:spLocks/>
            </p:cNvSpPr>
            <p:nvPr/>
          </p:nvSpPr>
          <p:spPr bwMode="auto">
            <a:xfrm>
              <a:off x="2263" y="851"/>
              <a:ext cx="1414" cy="195"/>
            </a:xfrm>
            <a:custGeom>
              <a:avLst/>
              <a:gdLst>
                <a:gd name="T0" fmla="*/ 0 w 626"/>
                <a:gd name="T1" fmla="*/ 86 h 86"/>
                <a:gd name="T2" fmla="*/ 52 w 626"/>
                <a:gd name="T3" fmla="*/ 43 h 86"/>
                <a:gd name="T4" fmla="*/ 104 w 626"/>
                <a:gd name="T5" fmla="*/ 43 h 86"/>
                <a:gd name="T6" fmla="*/ 157 w 626"/>
                <a:gd name="T7" fmla="*/ 43 h 86"/>
                <a:gd name="T8" fmla="*/ 209 w 626"/>
                <a:gd name="T9" fmla="*/ 86 h 86"/>
                <a:gd name="T10" fmla="*/ 261 w 626"/>
                <a:gd name="T11" fmla="*/ 43 h 86"/>
                <a:gd name="T12" fmla="*/ 313 w 626"/>
                <a:gd name="T13" fmla="*/ 0 h 86"/>
                <a:gd name="T14" fmla="*/ 365 w 626"/>
                <a:gd name="T15" fmla="*/ 43 h 86"/>
                <a:gd name="T16" fmla="*/ 417 w 626"/>
                <a:gd name="T17" fmla="*/ 61 h 86"/>
                <a:gd name="T18" fmla="*/ 469 w 626"/>
                <a:gd name="T19" fmla="*/ 43 h 86"/>
                <a:gd name="T20" fmla="*/ 522 w 626"/>
                <a:gd name="T21" fmla="*/ 69 h 86"/>
                <a:gd name="T22" fmla="*/ 574 w 626"/>
                <a:gd name="T23" fmla="*/ 43 h 86"/>
                <a:gd name="T24" fmla="*/ 626 w 626"/>
                <a:gd name="T25" fmla="*/ 86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6"/>
                <a:gd name="T40" fmla="*/ 0 h 86"/>
                <a:gd name="T41" fmla="*/ 626 w 626"/>
                <a:gd name="T42" fmla="*/ 86 h 8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6" h="86">
                  <a:moveTo>
                    <a:pt x="0" y="86"/>
                  </a:moveTo>
                  <a:lnTo>
                    <a:pt x="52" y="43"/>
                  </a:lnTo>
                  <a:lnTo>
                    <a:pt x="104" y="43"/>
                  </a:lnTo>
                  <a:lnTo>
                    <a:pt x="157" y="43"/>
                  </a:lnTo>
                  <a:lnTo>
                    <a:pt x="209" y="86"/>
                  </a:lnTo>
                  <a:lnTo>
                    <a:pt x="261" y="43"/>
                  </a:lnTo>
                  <a:lnTo>
                    <a:pt x="313" y="0"/>
                  </a:lnTo>
                  <a:lnTo>
                    <a:pt x="365" y="43"/>
                  </a:lnTo>
                  <a:lnTo>
                    <a:pt x="417" y="61"/>
                  </a:lnTo>
                  <a:lnTo>
                    <a:pt x="469" y="43"/>
                  </a:lnTo>
                  <a:lnTo>
                    <a:pt x="522" y="69"/>
                  </a:lnTo>
                  <a:lnTo>
                    <a:pt x="574" y="43"/>
                  </a:lnTo>
                  <a:lnTo>
                    <a:pt x="626" y="86"/>
                  </a:lnTo>
                </a:path>
              </a:pathLst>
            </a:custGeom>
            <a:noFill/>
            <a:ln w="11113">
              <a:solidFill>
                <a:srgbClr val="000000"/>
              </a:solidFill>
              <a:round/>
              <a:headEnd/>
              <a:tailEnd/>
            </a:ln>
          </p:spPr>
          <p:txBody>
            <a:bodyPr/>
            <a:lstStyle/>
            <a:p>
              <a:endParaRPr lang="fr-FR"/>
            </a:p>
          </p:txBody>
        </p:sp>
        <p:sp>
          <p:nvSpPr>
            <p:cNvPr id="95082" name="Freeform 1076"/>
            <p:cNvSpPr>
              <a:spLocks/>
            </p:cNvSpPr>
            <p:nvPr/>
          </p:nvSpPr>
          <p:spPr bwMode="auto">
            <a:xfrm>
              <a:off x="2263" y="792"/>
              <a:ext cx="1297" cy="294"/>
            </a:xfrm>
            <a:custGeom>
              <a:avLst/>
              <a:gdLst>
                <a:gd name="T0" fmla="*/ 0 w 574"/>
                <a:gd name="T1" fmla="*/ 130 h 130"/>
                <a:gd name="T2" fmla="*/ 52 w 574"/>
                <a:gd name="T3" fmla="*/ 95 h 130"/>
                <a:gd name="T4" fmla="*/ 104 w 574"/>
                <a:gd name="T5" fmla="*/ 95 h 130"/>
                <a:gd name="T6" fmla="*/ 157 w 574"/>
                <a:gd name="T7" fmla="*/ 95 h 130"/>
                <a:gd name="T8" fmla="*/ 209 w 574"/>
                <a:gd name="T9" fmla="*/ 95 h 130"/>
                <a:gd name="T10" fmla="*/ 261 w 574"/>
                <a:gd name="T11" fmla="*/ 87 h 130"/>
                <a:gd name="T12" fmla="*/ 313 w 574"/>
                <a:gd name="T13" fmla="*/ 0 h 130"/>
                <a:gd name="T14" fmla="*/ 365 w 574"/>
                <a:gd name="T15" fmla="*/ 43 h 130"/>
                <a:gd name="T16" fmla="*/ 417 w 574"/>
                <a:gd name="T17" fmla="*/ 87 h 130"/>
                <a:gd name="T18" fmla="*/ 469 w 574"/>
                <a:gd name="T19" fmla="*/ 87 h 130"/>
                <a:gd name="T20" fmla="*/ 522 w 574"/>
                <a:gd name="T21" fmla="*/ 112 h 130"/>
                <a:gd name="T22" fmla="*/ 574 w 574"/>
                <a:gd name="T23" fmla="*/ 112 h 13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74"/>
                <a:gd name="T37" fmla="*/ 0 h 130"/>
                <a:gd name="T38" fmla="*/ 574 w 574"/>
                <a:gd name="T39" fmla="*/ 130 h 13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74" h="130">
                  <a:moveTo>
                    <a:pt x="0" y="130"/>
                  </a:moveTo>
                  <a:lnTo>
                    <a:pt x="52" y="95"/>
                  </a:lnTo>
                  <a:lnTo>
                    <a:pt x="104" y="95"/>
                  </a:lnTo>
                  <a:lnTo>
                    <a:pt x="157" y="95"/>
                  </a:lnTo>
                  <a:lnTo>
                    <a:pt x="209" y="95"/>
                  </a:lnTo>
                  <a:lnTo>
                    <a:pt x="261" y="87"/>
                  </a:lnTo>
                  <a:lnTo>
                    <a:pt x="313" y="0"/>
                  </a:lnTo>
                  <a:lnTo>
                    <a:pt x="365" y="43"/>
                  </a:lnTo>
                  <a:lnTo>
                    <a:pt x="417" y="87"/>
                  </a:lnTo>
                  <a:lnTo>
                    <a:pt x="469" y="87"/>
                  </a:lnTo>
                  <a:lnTo>
                    <a:pt x="522" y="112"/>
                  </a:lnTo>
                  <a:lnTo>
                    <a:pt x="574" y="112"/>
                  </a:lnTo>
                </a:path>
              </a:pathLst>
            </a:custGeom>
            <a:noFill/>
            <a:ln w="11113">
              <a:solidFill>
                <a:srgbClr val="000000"/>
              </a:solidFill>
              <a:round/>
              <a:headEnd/>
              <a:tailEnd/>
            </a:ln>
          </p:spPr>
          <p:txBody>
            <a:bodyPr/>
            <a:lstStyle/>
            <a:p>
              <a:endParaRPr lang="fr-FR"/>
            </a:p>
          </p:txBody>
        </p:sp>
        <p:sp>
          <p:nvSpPr>
            <p:cNvPr id="95083" name="Freeform 1077"/>
            <p:cNvSpPr>
              <a:spLocks/>
            </p:cNvSpPr>
            <p:nvPr/>
          </p:nvSpPr>
          <p:spPr bwMode="auto">
            <a:xfrm>
              <a:off x="2245" y="1028"/>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5084" name="Freeform 1078"/>
            <p:cNvSpPr>
              <a:spLocks/>
            </p:cNvSpPr>
            <p:nvPr/>
          </p:nvSpPr>
          <p:spPr bwMode="auto">
            <a:xfrm>
              <a:off x="2362" y="971"/>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5085" name="Freeform 1079"/>
            <p:cNvSpPr>
              <a:spLocks/>
            </p:cNvSpPr>
            <p:nvPr/>
          </p:nvSpPr>
          <p:spPr bwMode="auto">
            <a:xfrm>
              <a:off x="2480" y="872"/>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5086" name="Freeform 1080"/>
            <p:cNvSpPr>
              <a:spLocks/>
            </p:cNvSpPr>
            <p:nvPr/>
          </p:nvSpPr>
          <p:spPr bwMode="auto">
            <a:xfrm>
              <a:off x="2599" y="930"/>
              <a:ext cx="37" cy="37"/>
            </a:xfrm>
            <a:custGeom>
              <a:avLst/>
              <a:gdLst>
                <a:gd name="T0" fmla="*/ 19 w 37"/>
                <a:gd name="T1" fmla="*/ 0 h 37"/>
                <a:gd name="T2" fmla="*/ 37 w 37"/>
                <a:gd name="T3" fmla="*/ 19 h 37"/>
                <a:gd name="T4" fmla="*/ 19 w 37"/>
                <a:gd name="T5" fmla="*/ 37 h 37"/>
                <a:gd name="T6" fmla="*/ 0 w 37"/>
                <a:gd name="T7" fmla="*/ 19 h 37"/>
                <a:gd name="T8" fmla="*/ 19 w 37"/>
                <a:gd name="T9" fmla="*/ 0 h 37"/>
                <a:gd name="T10" fmla="*/ 0 60000 65536"/>
                <a:gd name="T11" fmla="*/ 0 60000 65536"/>
                <a:gd name="T12" fmla="*/ 0 60000 65536"/>
                <a:gd name="T13" fmla="*/ 0 60000 65536"/>
                <a:gd name="T14" fmla="*/ 0 60000 65536"/>
                <a:gd name="T15" fmla="*/ 0 w 37"/>
                <a:gd name="T16" fmla="*/ 0 h 37"/>
                <a:gd name="T17" fmla="*/ 37 w 37"/>
                <a:gd name="T18" fmla="*/ 37 h 37"/>
              </a:gdLst>
              <a:ahLst/>
              <a:cxnLst>
                <a:cxn ang="T10">
                  <a:pos x="T0" y="T1"/>
                </a:cxn>
                <a:cxn ang="T11">
                  <a:pos x="T2" y="T3"/>
                </a:cxn>
                <a:cxn ang="T12">
                  <a:pos x="T4" y="T5"/>
                </a:cxn>
                <a:cxn ang="T13">
                  <a:pos x="T6" y="T7"/>
                </a:cxn>
                <a:cxn ang="T14">
                  <a:pos x="T8" y="T9"/>
                </a:cxn>
              </a:cxnLst>
              <a:rect l="T15" t="T16" r="T17" b="T18"/>
              <a:pathLst>
                <a:path w="37" h="37">
                  <a:moveTo>
                    <a:pt x="19" y="0"/>
                  </a:moveTo>
                  <a:lnTo>
                    <a:pt x="37" y="19"/>
                  </a:lnTo>
                  <a:lnTo>
                    <a:pt x="19" y="37"/>
                  </a:lnTo>
                  <a:lnTo>
                    <a:pt x="0" y="19"/>
                  </a:lnTo>
                  <a:lnTo>
                    <a:pt x="19" y="0"/>
                  </a:lnTo>
                  <a:close/>
                </a:path>
              </a:pathLst>
            </a:custGeom>
            <a:solidFill>
              <a:srgbClr val="808080"/>
            </a:solidFill>
            <a:ln w="3175">
              <a:solidFill>
                <a:srgbClr val="808080"/>
              </a:solidFill>
              <a:round/>
              <a:headEnd/>
              <a:tailEnd/>
            </a:ln>
          </p:spPr>
          <p:txBody>
            <a:bodyPr/>
            <a:lstStyle/>
            <a:p>
              <a:endParaRPr lang="fr-FR"/>
            </a:p>
          </p:txBody>
        </p:sp>
        <p:sp>
          <p:nvSpPr>
            <p:cNvPr id="95087" name="Freeform 1081"/>
            <p:cNvSpPr>
              <a:spLocks/>
            </p:cNvSpPr>
            <p:nvPr/>
          </p:nvSpPr>
          <p:spPr bwMode="auto">
            <a:xfrm>
              <a:off x="2717" y="989"/>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5088" name="Freeform 1082"/>
            <p:cNvSpPr>
              <a:spLocks/>
            </p:cNvSpPr>
            <p:nvPr/>
          </p:nvSpPr>
          <p:spPr bwMode="auto">
            <a:xfrm>
              <a:off x="2834" y="971"/>
              <a:ext cx="37" cy="36"/>
            </a:xfrm>
            <a:custGeom>
              <a:avLst/>
              <a:gdLst>
                <a:gd name="T0" fmla="*/ 19 w 37"/>
                <a:gd name="T1" fmla="*/ 0 h 36"/>
                <a:gd name="T2" fmla="*/ 37 w 37"/>
                <a:gd name="T3" fmla="*/ 18 h 36"/>
                <a:gd name="T4" fmla="*/ 19 w 37"/>
                <a:gd name="T5" fmla="*/ 36 h 36"/>
                <a:gd name="T6" fmla="*/ 0 w 37"/>
                <a:gd name="T7" fmla="*/ 18 h 36"/>
                <a:gd name="T8" fmla="*/ 19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9" y="0"/>
                  </a:moveTo>
                  <a:lnTo>
                    <a:pt x="37" y="18"/>
                  </a:lnTo>
                  <a:lnTo>
                    <a:pt x="19" y="36"/>
                  </a:lnTo>
                  <a:lnTo>
                    <a:pt x="0" y="18"/>
                  </a:lnTo>
                  <a:lnTo>
                    <a:pt x="19" y="0"/>
                  </a:lnTo>
                  <a:close/>
                </a:path>
              </a:pathLst>
            </a:custGeom>
            <a:solidFill>
              <a:srgbClr val="808080"/>
            </a:solidFill>
            <a:ln w="3175">
              <a:solidFill>
                <a:srgbClr val="808080"/>
              </a:solidFill>
              <a:round/>
              <a:headEnd/>
              <a:tailEnd/>
            </a:ln>
          </p:spPr>
          <p:txBody>
            <a:bodyPr/>
            <a:lstStyle/>
            <a:p>
              <a:endParaRPr lang="fr-FR"/>
            </a:p>
          </p:txBody>
        </p:sp>
        <p:sp>
          <p:nvSpPr>
            <p:cNvPr id="95089" name="Freeform 1083"/>
            <p:cNvSpPr>
              <a:spLocks/>
            </p:cNvSpPr>
            <p:nvPr/>
          </p:nvSpPr>
          <p:spPr bwMode="auto">
            <a:xfrm>
              <a:off x="2952" y="892"/>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5090" name="Rectangle 1084"/>
            <p:cNvSpPr>
              <a:spLocks noChangeArrowheads="1"/>
            </p:cNvSpPr>
            <p:nvPr/>
          </p:nvSpPr>
          <p:spPr bwMode="auto">
            <a:xfrm>
              <a:off x="2245" y="1028"/>
              <a:ext cx="34" cy="34"/>
            </a:xfrm>
            <a:prstGeom prst="rect">
              <a:avLst/>
            </a:prstGeom>
            <a:noFill/>
            <a:ln w="3175">
              <a:solidFill>
                <a:srgbClr val="000000"/>
              </a:solidFill>
              <a:miter lim="800000"/>
              <a:headEnd/>
              <a:tailEnd/>
            </a:ln>
          </p:spPr>
          <p:txBody>
            <a:bodyPr/>
            <a:lstStyle/>
            <a:p>
              <a:endParaRPr lang="fr-FR"/>
            </a:p>
          </p:txBody>
        </p:sp>
        <p:sp>
          <p:nvSpPr>
            <p:cNvPr id="95091" name="Rectangle 1085"/>
            <p:cNvSpPr>
              <a:spLocks noChangeArrowheads="1"/>
            </p:cNvSpPr>
            <p:nvPr/>
          </p:nvSpPr>
          <p:spPr bwMode="auto">
            <a:xfrm>
              <a:off x="2362" y="930"/>
              <a:ext cx="34" cy="34"/>
            </a:xfrm>
            <a:prstGeom prst="rect">
              <a:avLst/>
            </a:prstGeom>
            <a:noFill/>
            <a:ln w="3175">
              <a:solidFill>
                <a:srgbClr val="000000"/>
              </a:solidFill>
              <a:miter lim="800000"/>
              <a:headEnd/>
              <a:tailEnd/>
            </a:ln>
          </p:spPr>
          <p:txBody>
            <a:bodyPr/>
            <a:lstStyle/>
            <a:p>
              <a:endParaRPr lang="fr-FR"/>
            </a:p>
          </p:txBody>
        </p:sp>
        <p:sp>
          <p:nvSpPr>
            <p:cNvPr id="95092" name="Rectangle 1086"/>
            <p:cNvSpPr>
              <a:spLocks noChangeArrowheads="1"/>
            </p:cNvSpPr>
            <p:nvPr/>
          </p:nvSpPr>
          <p:spPr bwMode="auto">
            <a:xfrm>
              <a:off x="2480" y="1068"/>
              <a:ext cx="34" cy="34"/>
            </a:xfrm>
            <a:prstGeom prst="rect">
              <a:avLst/>
            </a:prstGeom>
            <a:noFill/>
            <a:ln w="3175">
              <a:solidFill>
                <a:srgbClr val="000000"/>
              </a:solidFill>
              <a:miter lim="800000"/>
              <a:headEnd/>
              <a:tailEnd/>
            </a:ln>
          </p:spPr>
          <p:txBody>
            <a:bodyPr/>
            <a:lstStyle/>
            <a:p>
              <a:endParaRPr lang="fr-FR"/>
            </a:p>
          </p:txBody>
        </p:sp>
        <p:sp>
          <p:nvSpPr>
            <p:cNvPr id="95093" name="Rectangle 1087"/>
            <p:cNvSpPr>
              <a:spLocks noChangeArrowheads="1"/>
            </p:cNvSpPr>
            <p:nvPr/>
          </p:nvSpPr>
          <p:spPr bwMode="auto">
            <a:xfrm>
              <a:off x="2599" y="989"/>
              <a:ext cx="34" cy="34"/>
            </a:xfrm>
            <a:prstGeom prst="rect">
              <a:avLst/>
            </a:prstGeom>
            <a:noFill/>
            <a:ln w="3175">
              <a:solidFill>
                <a:srgbClr val="000000"/>
              </a:solidFill>
              <a:miter lim="800000"/>
              <a:headEnd/>
              <a:tailEnd/>
            </a:ln>
          </p:spPr>
          <p:txBody>
            <a:bodyPr/>
            <a:lstStyle/>
            <a:p>
              <a:endParaRPr lang="fr-FR"/>
            </a:p>
          </p:txBody>
        </p:sp>
        <p:sp>
          <p:nvSpPr>
            <p:cNvPr id="95094" name="Rectangle 1088"/>
            <p:cNvSpPr>
              <a:spLocks noChangeArrowheads="1"/>
            </p:cNvSpPr>
            <p:nvPr/>
          </p:nvSpPr>
          <p:spPr bwMode="auto">
            <a:xfrm>
              <a:off x="2717" y="1028"/>
              <a:ext cx="34" cy="34"/>
            </a:xfrm>
            <a:prstGeom prst="rect">
              <a:avLst/>
            </a:prstGeom>
            <a:noFill/>
            <a:ln w="3175">
              <a:solidFill>
                <a:srgbClr val="000000"/>
              </a:solidFill>
              <a:miter lim="800000"/>
              <a:headEnd/>
              <a:tailEnd/>
            </a:ln>
          </p:spPr>
          <p:txBody>
            <a:bodyPr/>
            <a:lstStyle/>
            <a:p>
              <a:endParaRPr lang="fr-FR"/>
            </a:p>
          </p:txBody>
        </p:sp>
        <p:sp>
          <p:nvSpPr>
            <p:cNvPr id="95095" name="Rectangle 1089"/>
            <p:cNvSpPr>
              <a:spLocks noChangeArrowheads="1"/>
            </p:cNvSpPr>
            <p:nvPr/>
          </p:nvSpPr>
          <p:spPr bwMode="auto">
            <a:xfrm>
              <a:off x="2834" y="989"/>
              <a:ext cx="34" cy="34"/>
            </a:xfrm>
            <a:prstGeom prst="rect">
              <a:avLst/>
            </a:prstGeom>
            <a:noFill/>
            <a:ln w="3175">
              <a:solidFill>
                <a:srgbClr val="000000"/>
              </a:solidFill>
              <a:miter lim="800000"/>
              <a:headEnd/>
              <a:tailEnd/>
            </a:ln>
          </p:spPr>
          <p:txBody>
            <a:bodyPr/>
            <a:lstStyle/>
            <a:p>
              <a:endParaRPr lang="fr-FR"/>
            </a:p>
          </p:txBody>
        </p:sp>
        <p:sp>
          <p:nvSpPr>
            <p:cNvPr id="95096" name="Rectangle 1090"/>
            <p:cNvSpPr>
              <a:spLocks noChangeArrowheads="1"/>
            </p:cNvSpPr>
            <p:nvPr/>
          </p:nvSpPr>
          <p:spPr bwMode="auto">
            <a:xfrm>
              <a:off x="2952" y="930"/>
              <a:ext cx="34" cy="34"/>
            </a:xfrm>
            <a:prstGeom prst="rect">
              <a:avLst/>
            </a:prstGeom>
            <a:noFill/>
            <a:ln w="3175">
              <a:solidFill>
                <a:srgbClr val="000000"/>
              </a:solidFill>
              <a:miter lim="800000"/>
              <a:headEnd/>
              <a:tailEnd/>
            </a:ln>
          </p:spPr>
          <p:txBody>
            <a:bodyPr/>
            <a:lstStyle/>
            <a:p>
              <a:endParaRPr lang="fr-FR"/>
            </a:p>
          </p:txBody>
        </p:sp>
        <p:sp>
          <p:nvSpPr>
            <p:cNvPr id="95097" name="Rectangle 1091"/>
            <p:cNvSpPr>
              <a:spLocks noChangeArrowheads="1"/>
            </p:cNvSpPr>
            <p:nvPr/>
          </p:nvSpPr>
          <p:spPr bwMode="auto">
            <a:xfrm>
              <a:off x="3069" y="971"/>
              <a:ext cx="34" cy="34"/>
            </a:xfrm>
            <a:prstGeom prst="rect">
              <a:avLst/>
            </a:prstGeom>
            <a:noFill/>
            <a:ln w="3175">
              <a:solidFill>
                <a:srgbClr val="000000"/>
              </a:solidFill>
              <a:miter lim="800000"/>
              <a:headEnd/>
              <a:tailEnd/>
            </a:ln>
          </p:spPr>
          <p:txBody>
            <a:bodyPr/>
            <a:lstStyle/>
            <a:p>
              <a:endParaRPr lang="fr-FR"/>
            </a:p>
          </p:txBody>
        </p:sp>
        <p:sp>
          <p:nvSpPr>
            <p:cNvPr id="95098" name="Rectangle 1092"/>
            <p:cNvSpPr>
              <a:spLocks noChangeArrowheads="1"/>
            </p:cNvSpPr>
            <p:nvPr/>
          </p:nvSpPr>
          <p:spPr bwMode="auto">
            <a:xfrm>
              <a:off x="3187" y="1028"/>
              <a:ext cx="34" cy="34"/>
            </a:xfrm>
            <a:prstGeom prst="rect">
              <a:avLst/>
            </a:prstGeom>
            <a:noFill/>
            <a:ln w="3175">
              <a:solidFill>
                <a:srgbClr val="000000"/>
              </a:solidFill>
              <a:miter lim="800000"/>
              <a:headEnd/>
              <a:tailEnd/>
            </a:ln>
          </p:spPr>
          <p:txBody>
            <a:bodyPr/>
            <a:lstStyle/>
            <a:p>
              <a:endParaRPr lang="fr-FR"/>
            </a:p>
          </p:txBody>
        </p:sp>
        <p:sp>
          <p:nvSpPr>
            <p:cNvPr id="95099" name="Rectangle 1093"/>
            <p:cNvSpPr>
              <a:spLocks noChangeArrowheads="1"/>
            </p:cNvSpPr>
            <p:nvPr/>
          </p:nvSpPr>
          <p:spPr bwMode="auto">
            <a:xfrm>
              <a:off x="3304" y="1028"/>
              <a:ext cx="34" cy="34"/>
            </a:xfrm>
            <a:prstGeom prst="rect">
              <a:avLst/>
            </a:prstGeom>
            <a:noFill/>
            <a:ln w="3175">
              <a:solidFill>
                <a:srgbClr val="000000"/>
              </a:solidFill>
              <a:miter lim="800000"/>
              <a:headEnd/>
              <a:tailEnd/>
            </a:ln>
          </p:spPr>
          <p:txBody>
            <a:bodyPr/>
            <a:lstStyle/>
            <a:p>
              <a:endParaRPr lang="fr-FR"/>
            </a:p>
          </p:txBody>
        </p:sp>
        <p:sp>
          <p:nvSpPr>
            <p:cNvPr id="95100" name="Rectangle 1094"/>
            <p:cNvSpPr>
              <a:spLocks noChangeArrowheads="1"/>
            </p:cNvSpPr>
            <p:nvPr/>
          </p:nvSpPr>
          <p:spPr bwMode="auto">
            <a:xfrm>
              <a:off x="3424" y="1068"/>
              <a:ext cx="34" cy="34"/>
            </a:xfrm>
            <a:prstGeom prst="rect">
              <a:avLst/>
            </a:prstGeom>
            <a:noFill/>
            <a:ln w="3175">
              <a:solidFill>
                <a:srgbClr val="000000"/>
              </a:solidFill>
              <a:miter lim="800000"/>
              <a:headEnd/>
              <a:tailEnd/>
            </a:ln>
          </p:spPr>
          <p:txBody>
            <a:bodyPr/>
            <a:lstStyle/>
            <a:p>
              <a:endParaRPr lang="fr-FR"/>
            </a:p>
          </p:txBody>
        </p:sp>
        <p:sp>
          <p:nvSpPr>
            <p:cNvPr id="95101" name="Rectangle 1095"/>
            <p:cNvSpPr>
              <a:spLocks noChangeArrowheads="1"/>
            </p:cNvSpPr>
            <p:nvPr/>
          </p:nvSpPr>
          <p:spPr bwMode="auto">
            <a:xfrm>
              <a:off x="3542" y="1028"/>
              <a:ext cx="34" cy="34"/>
            </a:xfrm>
            <a:prstGeom prst="rect">
              <a:avLst/>
            </a:prstGeom>
            <a:noFill/>
            <a:ln w="3175">
              <a:solidFill>
                <a:srgbClr val="000000"/>
              </a:solidFill>
              <a:miter lim="800000"/>
              <a:headEnd/>
              <a:tailEnd/>
            </a:ln>
          </p:spPr>
          <p:txBody>
            <a:bodyPr/>
            <a:lstStyle/>
            <a:p>
              <a:endParaRPr lang="fr-FR"/>
            </a:p>
          </p:txBody>
        </p:sp>
        <p:sp>
          <p:nvSpPr>
            <p:cNvPr id="95102" name="Rectangle 1096"/>
            <p:cNvSpPr>
              <a:spLocks noChangeArrowheads="1"/>
            </p:cNvSpPr>
            <p:nvPr/>
          </p:nvSpPr>
          <p:spPr bwMode="auto">
            <a:xfrm>
              <a:off x="3659" y="1028"/>
              <a:ext cx="34" cy="34"/>
            </a:xfrm>
            <a:prstGeom prst="rect">
              <a:avLst/>
            </a:prstGeom>
            <a:noFill/>
            <a:ln w="3175">
              <a:solidFill>
                <a:srgbClr val="000000"/>
              </a:solidFill>
              <a:miter lim="800000"/>
              <a:headEnd/>
              <a:tailEnd/>
            </a:ln>
          </p:spPr>
          <p:txBody>
            <a:bodyPr/>
            <a:lstStyle/>
            <a:p>
              <a:endParaRPr lang="fr-FR"/>
            </a:p>
          </p:txBody>
        </p:sp>
        <p:sp>
          <p:nvSpPr>
            <p:cNvPr id="95103" name="Freeform 1097"/>
            <p:cNvSpPr>
              <a:spLocks/>
            </p:cNvSpPr>
            <p:nvPr/>
          </p:nvSpPr>
          <p:spPr bwMode="auto">
            <a:xfrm>
              <a:off x="2249" y="1129"/>
              <a:ext cx="27" cy="28"/>
            </a:xfrm>
            <a:custGeom>
              <a:avLst/>
              <a:gdLst>
                <a:gd name="T0" fmla="*/ 14 w 27"/>
                <a:gd name="T1" fmla="*/ 0 h 28"/>
                <a:gd name="T2" fmla="*/ 27 w 27"/>
                <a:gd name="T3" fmla="*/ 28 h 28"/>
                <a:gd name="T4" fmla="*/ 0 w 27"/>
                <a:gd name="T5" fmla="*/ 28 h 28"/>
                <a:gd name="T6" fmla="*/ 14 w 27"/>
                <a:gd name="T7" fmla="*/ 0 h 28"/>
                <a:gd name="T8" fmla="*/ 0 60000 65536"/>
                <a:gd name="T9" fmla="*/ 0 60000 65536"/>
                <a:gd name="T10" fmla="*/ 0 60000 65536"/>
                <a:gd name="T11" fmla="*/ 0 60000 65536"/>
                <a:gd name="T12" fmla="*/ 0 w 27"/>
                <a:gd name="T13" fmla="*/ 0 h 28"/>
                <a:gd name="T14" fmla="*/ 27 w 27"/>
                <a:gd name="T15" fmla="*/ 28 h 28"/>
              </a:gdLst>
              <a:ahLst/>
              <a:cxnLst>
                <a:cxn ang="T8">
                  <a:pos x="T0" y="T1"/>
                </a:cxn>
                <a:cxn ang="T9">
                  <a:pos x="T2" y="T3"/>
                </a:cxn>
                <a:cxn ang="T10">
                  <a:pos x="T4" y="T5"/>
                </a:cxn>
                <a:cxn ang="T11">
                  <a:pos x="T6" y="T7"/>
                </a:cxn>
              </a:cxnLst>
              <a:rect l="T12" t="T13" r="T14" b="T15"/>
              <a:pathLst>
                <a:path w="27" h="28">
                  <a:moveTo>
                    <a:pt x="14" y="0"/>
                  </a:moveTo>
                  <a:lnTo>
                    <a:pt x="27" y="28"/>
                  </a:lnTo>
                  <a:lnTo>
                    <a:pt x="0" y="28"/>
                  </a:lnTo>
                  <a:lnTo>
                    <a:pt x="14" y="0"/>
                  </a:lnTo>
                  <a:close/>
                </a:path>
              </a:pathLst>
            </a:custGeom>
            <a:solidFill>
              <a:srgbClr val="000000"/>
            </a:solidFill>
            <a:ln w="3175">
              <a:solidFill>
                <a:srgbClr val="000000"/>
              </a:solidFill>
              <a:round/>
              <a:headEnd/>
              <a:tailEnd/>
            </a:ln>
          </p:spPr>
          <p:txBody>
            <a:bodyPr/>
            <a:lstStyle/>
            <a:p>
              <a:endParaRPr lang="fr-FR"/>
            </a:p>
          </p:txBody>
        </p:sp>
        <p:sp>
          <p:nvSpPr>
            <p:cNvPr id="95104" name="Freeform 1098"/>
            <p:cNvSpPr>
              <a:spLocks/>
            </p:cNvSpPr>
            <p:nvPr/>
          </p:nvSpPr>
          <p:spPr bwMode="auto">
            <a:xfrm>
              <a:off x="2367" y="976"/>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5105" name="Freeform 1099"/>
            <p:cNvSpPr>
              <a:spLocks/>
            </p:cNvSpPr>
            <p:nvPr/>
          </p:nvSpPr>
          <p:spPr bwMode="auto">
            <a:xfrm>
              <a:off x="2484" y="1032"/>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06" name="Freeform 1100"/>
            <p:cNvSpPr>
              <a:spLocks/>
            </p:cNvSpPr>
            <p:nvPr/>
          </p:nvSpPr>
          <p:spPr bwMode="auto">
            <a:xfrm>
              <a:off x="2604" y="994"/>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07" name="Freeform 1101"/>
            <p:cNvSpPr>
              <a:spLocks/>
            </p:cNvSpPr>
            <p:nvPr/>
          </p:nvSpPr>
          <p:spPr bwMode="auto">
            <a:xfrm>
              <a:off x="2721" y="976"/>
              <a:ext cx="28" cy="27"/>
            </a:xfrm>
            <a:custGeom>
              <a:avLst/>
              <a:gdLst>
                <a:gd name="T0" fmla="*/ 14 w 28"/>
                <a:gd name="T1" fmla="*/ 0 h 27"/>
                <a:gd name="T2" fmla="*/ 28 w 28"/>
                <a:gd name="T3" fmla="*/ 27 h 27"/>
                <a:gd name="T4" fmla="*/ 0 w 28"/>
                <a:gd name="T5" fmla="*/ 27 h 27"/>
                <a:gd name="T6" fmla="*/ 14 w 28"/>
                <a:gd name="T7" fmla="*/ 0 h 27"/>
                <a:gd name="T8" fmla="*/ 0 60000 65536"/>
                <a:gd name="T9" fmla="*/ 0 60000 65536"/>
                <a:gd name="T10" fmla="*/ 0 60000 65536"/>
                <a:gd name="T11" fmla="*/ 0 60000 65536"/>
                <a:gd name="T12" fmla="*/ 0 w 28"/>
                <a:gd name="T13" fmla="*/ 0 h 27"/>
                <a:gd name="T14" fmla="*/ 28 w 28"/>
                <a:gd name="T15" fmla="*/ 27 h 27"/>
              </a:gdLst>
              <a:ahLst/>
              <a:cxnLst>
                <a:cxn ang="T8">
                  <a:pos x="T0" y="T1"/>
                </a:cxn>
                <a:cxn ang="T9">
                  <a:pos x="T2" y="T3"/>
                </a:cxn>
                <a:cxn ang="T10">
                  <a:pos x="T4" y="T5"/>
                </a:cxn>
                <a:cxn ang="T11">
                  <a:pos x="T6" y="T7"/>
                </a:cxn>
              </a:cxnLst>
              <a:rect l="T12" t="T13" r="T14" b="T15"/>
              <a:pathLst>
                <a:path w="28" h="27">
                  <a:moveTo>
                    <a:pt x="14" y="0"/>
                  </a:moveTo>
                  <a:lnTo>
                    <a:pt x="28"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08" name="Freeform 1102"/>
            <p:cNvSpPr>
              <a:spLocks/>
            </p:cNvSpPr>
            <p:nvPr/>
          </p:nvSpPr>
          <p:spPr bwMode="auto">
            <a:xfrm>
              <a:off x="2839" y="799"/>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09" name="Freeform 1103"/>
            <p:cNvSpPr>
              <a:spLocks/>
            </p:cNvSpPr>
            <p:nvPr/>
          </p:nvSpPr>
          <p:spPr bwMode="auto">
            <a:xfrm>
              <a:off x="2956" y="682"/>
              <a:ext cx="28" cy="27"/>
            </a:xfrm>
            <a:custGeom>
              <a:avLst/>
              <a:gdLst>
                <a:gd name="T0" fmla="*/ 14 w 28"/>
                <a:gd name="T1" fmla="*/ 0 h 27"/>
                <a:gd name="T2" fmla="*/ 28 w 28"/>
                <a:gd name="T3" fmla="*/ 27 h 27"/>
                <a:gd name="T4" fmla="*/ 0 w 28"/>
                <a:gd name="T5" fmla="*/ 27 h 27"/>
                <a:gd name="T6" fmla="*/ 14 w 28"/>
                <a:gd name="T7" fmla="*/ 0 h 27"/>
                <a:gd name="T8" fmla="*/ 0 60000 65536"/>
                <a:gd name="T9" fmla="*/ 0 60000 65536"/>
                <a:gd name="T10" fmla="*/ 0 60000 65536"/>
                <a:gd name="T11" fmla="*/ 0 60000 65536"/>
                <a:gd name="T12" fmla="*/ 0 w 28"/>
                <a:gd name="T13" fmla="*/ 0 h 27"/>
                <a:gd name="T14" fmla="*/ 28 w 28"/>
                <a:gd name="T15" fmla="*/ 27 h 27"/>
              </a:gdLst>
              <a:ahLst/>
              <a:cxnLst>
                <a:cxn ang="T8">
                  <a:pos x="T0" y="T1"/>
                </a:cxn>
                <a:cxn ang="T9">
                  <a:pos x="T2" y="T3"/>
                </a:cxn>
                <a:cxn ang="T10">
                  <a:pos x="T4" y="T5"/>
                </a:cxn>
                <a:cxn ang="T11">
                  <a:pos x="T6" y="T7"/>
                </a:cxn>
              </a:cxnLst>
              <a:rect l="T12" t="T13" r="T14" b="T15"/>
              <a:pathLst>
                <a:path w="28" h="27">
                  <a:moveTo>
                    <a:pt x="14" y="0"/>
                  </a:moveTo>
                  <a:lnTo>
                    <a:pt x="28"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10" name="Freeform 1104"/>
            <p:cNvSpPr>
              <a:spLocks/>
            </p:cNvSpPr>
            <p:nvPr/>
          </p:nvSpPr>
          <p:spPr bwMode="auto">
            <a:xfrm>
              <a:off x="3074" y="740"/>
              <a:ext cx="27" cy="28"/>
            </a:xfrm>
            <a:custGeom>
              <a:avLst/>
              <a:gdLst>
                <a:gd name="T0" fmla="*/ 14 w 27"/>
                <a:gd name="T1" fmla="*/ 0 h 28"/>
                <a:gd name="T2" fmla="*/ 27 w 27"/>
                <a:gd name="T3" fmla="*/ 28 h 28"/>
                <a:gd name="T4" fmla="*/ 0 w 27"/>
                <a:gd name="T5" fmla="*/ 28 h 28"/>
                <a:gd name="T6" fmla="*/ 14 w 27"/>
                <a:gd name="T7" fmla="*/ 0 h 28"/>
                <a:gd name="T8" fmla="*/ 0 60000 65536"/>
                <a:gd name="T9" fmla="*/ 0 60000 65536"/>
                <a:gd name="T10" fmla="*/ 0 60000 65536"/>
                <a:gd name="T11" fmla="*/ 0 60000 65536"/>
                <a:gd name="T12" fmla="*/ 0 w 27"/>
                <a:gd name="T13" fmla="*/ 0 h 28"/>
                <a:gd name="T14" fmla="*/ 27 w 27"/>
                <a:gd name="T15" fmla="*/ 28 h 28"/>
              </a:gdLst>
              <a:ahLst/>
              <a:cxnLst>
                <a:cxn ang="T8">
                  <a:pos x="T0" y="T1"/>
                </a:cxn>
                <a:cxn ang="T9">
                  <a:pos x="T2" y="T3"/>
                </a:cxn>
                <a:cxn ang="T10">
                  <a:pos x="T4" y="T5"/>
                </a:cxn>
                <a:cxn ang="T11">
                  <a:pos x="T6" y="T7"/>
                </a:cxn>
              </a:cxnLst>
              <a:rect l="T12" t="T13" r="T14" b="T15"/>
              <a:pathLst>
                <a:path w="27" h="28">
                  <a:moveTo>
                    <a:pt x="14" y="0"/>
                  </a:moveTo>
                  <a:lnTo>
                    <a:pt x="27" y="28"/>
                  </a:lnTo>
                  <a:lnTo>
                    <a:pt x="0" y="28"/>
                  </a:lnTo>
                  <a:lnTo>
                    <a:pt x="14" y="0"/>
                  </a:lnTo>
                  <a:close/>
                </a:path>
              </a:pathLst>
            </a:custGeom>
            <a:solidFill>
              <a:srgbClr val="000000"/>
            </a:solidFill>
            <a:ln w="3175">
              <a:solidFill>
                <a:srgbClr val="000000"/>
              </a:solidFill>
              <a:round/>
              <a:headEnd/>
              <a:tailEnd/>
            </a:ln>
          </p:spPr>
          <p:txBody>
            <a:bodyPr/>
            <a:lstStyle/>
            <a:p>
              <a:endParaRPr lang="fr-FR"/>
            </a:p>
          </p:txBody>
        </p:sp>
        <p:sp>
          <p:nvSpPr>
            <p:cNvPr id="95111" name="Freeform 1105"/>
            <p:cNvSpPr>
              <a:spLocks/>
            </p:cNvSpPr>
            <p:nvPr/>
          </p:nvSpPr>
          <p:spPr bwMode="auto">
            <a:xfrm>
              <a:off x="3191" y="876"/>
              <a:ext cx="28" cy="27"/>
            </a:xfrm>
            <a:custGeom>
              <a:avLst/>
              <a:gdLst>
                <a:gd name="T0" fmla="*/ 14 w 28"/>
                <a:gd name="T1" fmla="*/ 0 h 27"/>
                <a:gd name="T2" fmla="*/ 28 w 28"/>
                <a:gd name="T3" fmla="*/ 27 h 27"/>
                <a:gd name="T4" fmla="*/ 0 w 28"/>
                <a:gd name="T5" fmla="*/ 27 h 27"/>
                <a:gd name="T6" fmla="*/ 14 w 28"/>
                <a:gd name="T7" fmla="*/ 0 h 27"/>
                <a:gd name="T8" fmla="*/ 0 60000 65536"/>
                <a:gd name="T9" fmla="*/ 0 60000 65536"/>
                <a:gd name="T10" fmla="*/ 0 60000 65536"/>
                <a:gd name="T11" fmla="*/ 0 60000 65536"/>
                <a:gd name="T12" fmla="*/ 0 w 28"/>
                <a:gd name="T13" fmla="*/ 0 h 27"/>
                <a:gd name="T14" fmla="*/ 28 w 28"/>
                <a:gd name="T15" fmla="*/ 27 h 27"/>
              </a:gdLst>
              <a:ahLst/>
              <a:cxnLst>
                <a:cxn ang="T8">
                  <a:pos x="T0" y="T1"/>
                </a:cxn>
                <a:cxn ang="T9">
                  <a:pos x="T2" y="T3"/>
                </a:cxn>
                <a:cxn ang="T10">
                  <a:pos x="T4" y="T5"/>
                </a:cxn>
                <a:cxn ang="T11">
                  <a:pos x="T6" y="T7"/>
                </a:cxn>
              </a:cxnLst>
              <a:rect l="T12" t="T13" r="T14" b="T15"/>
              <a:pathLst>
                <a:path w="28" h="27">
                  <a:moveTo>
                    <a:pt x="14" y="0"/>
                  </a:moveTo>
                  <a:lnTo>
                    <a:pt x="28"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12" name="Freeform 1106"/>
            <p:cNvSpPr>
              <a:spLocks/>
            </p:cNvSpPr>
            <p:nvPr/>
          </p:nvSpPr>
          <p:spPr bwMode="auto">
            <a:xfrm>
              <a:off x="3309" y="1073"/>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5113" name="Freeform 1107"/>
            <p:cNvSpPr>
              <a:spLocks/>
            </p:cNvSpPr>
            <p:nvPr/>
          </p:nvSpPr>
          <p:spPr bwMode="auto">
            <a:xfrm>
              <a:off x="3429" y="1129"/>
              <a:ext cx="27" cy="28"/>
            </a:xfrm>
            <a:custGeom>
              <a:avLst/>
              <a:gdLst>
                <a:gd name="T0" fmla="*/ 13 w 27"/>
                <a:gd name="T1" fmla="*/ 0 h 28"/>
                <a:gd name="T2" fmla="*/ 27 w 27"/>
                <a:gd name="T3" fmla="*/ 28 h 28"/>
                <a:gd name="T4" fmla="*/ 0 w 27"/>
                <a:gd name="T5" fmla="*/ 28 h 28"/>
                <a:gd name="T6" fmla="*/ 13 w 27"/>
                <a:gd name="T7" fmla="*/ 0 h 28"/>
                <a:gd name="T8" fmla="*/ 0 60000 65536"/>
                <a:gd name="T9" fmla="*/ 0 60000 65536"/>
                <a:gd name="T10" fmla="*/ 0 60000 65536"/>
                <a:gd name="T11" fmla="*/ 0 60000 65536"/>
                <a:gd name="T12" fmla="*/ 0 w 27"/>
                <a:gd name="T13" fmla="*/ 0 h 28"/>
                <a:gd name="T14" fmla="*/ 27 w 27"/>
                <a:gd name="T15" fmla="*/ 28 h 28"/>
              </a:gdLst>
              <a:ahLst/>
              <a:cxnLst>
                <a:cxn ang="T8">
                  <a:pos x="T0" y="T1"/>
                </a:cxn>
                <a:cxn ang="T9">
                  <a:pos x="T2" y="T3"/>
                </a:cxn>
                <a:cxn ang="T10">
                  <a:pos x="T4" y="T5"/>
                </a:cxn>
                <a:cxn ang="T11">
                  <a:pos x="T6" y="T7"/>
                </a:cxn>
              </a:cxnLst>
              <a:rect l="T12" t="T13" r="T14" b="T15"/>
              <a:pathLst>
                <a:path w="27" h="28">
                  <a:moveTo>
                    <a:pt x="13" y="0"/>
                  </a:moveTo>
                  <a:lnTo>
                    <a:pt x="27" y="28"/>
                  </a:lnTo>
                  <a:lnTo>
                    <a:pt x="0" y="28"/>
                  </a:lnTo>
                  <a:lnTo>
                    <a:pt x="13" y="0"/>
                  </a:lnTo>
                  <a:close/>
                </a:path>
              </a:pathLst>
            </a:custGeom>
            <a:solidFill>
              <a:srgbClr val="000000"/>
            </a:solidFill>
            <a:ln w="3175">
              <a:solidFill>
                <a:srgbClr val="000000"/>
              </a:solidFill>
              <a:round/>
              <a:headEnd/>
              <a:tailEnd/>
            </a:ln>
          </p:spPr>
          <p:txBody>
            <a:bodyPr/>
            <a:lstStyle/>
            <a:p>
              <a:endParaRPr lang="fr-FR"/>
            </a:p>
          </p:txBody>
        </p:sp>
        <p:sp>
          <p:nvSpPr>
            <p:cNvPr id="95114" name="Freeform 1108"/>
            <p:cNvSpPr>
              <a:spLocks/>
            </p:cNvSpPr>
            <p:nvPr/>
          </p:nvSpPr>
          <p:spPr bwMode="auto">
            <a:xfrm>
              <a:off x="3546" y="1129"/>
              <a:ext cx="27" cy="28"/>
            </a:xfrm>
            <a:custGeom>
              <a:avLst/>
              <a:gdLst>
                <a:gd name="T0" fmla="*/ 14 w 27"/>
                <a:gd name="T1" fmla="*/ 0 h 28"/>
                <a:gd name="T2" fmla="*/ 27 w 27"/>
                <a:gd name="T3" fmla="*/ 28 h 28"/>
                <a:gd name="T4" fmla="*/ 0 w 27"/>
                <a:gd name="T5" fmla="*/ 28 h 28"/>
                <a:gd name="T6" fmla="*/ 14 w 27"/>
                <a:gd name="T7" fmla="*/ 0 h 28"/>
                <a:gd name="T8" fmla="*/ 0 60000 65536"/>
                <a:gd name="T9" fmla="*/ 0 60000 65536"/>
                <a:gd name="T10" fmla="*/ 0 60000 65536"/>
                <a:gd name="T11" fmla="*/ 0 60000 65536"/>
                <a:gd name="T12" fmla="*/ 0 w 27"/>
                <a:gd name="T13" fmla="*/ 0 h 28"/>
                <a:gd name="T14" fmla="*/ 27 w 27"/>
                <a:gd name="T15" fmla="*/ 28 h 28"/>
              </a:gdLst>
              <a:ahLst/>
              <a:cxnLst>
                <a:cxn ang="T8">
                  <a:pos x="T0" y="T1"/>
                </a:cxn>
                <a:cxn ang="T9">
                  <a:pos x="T2" y="T3"/>
                </a:cxn>
                <a:cxn ang="T10">
                  <a:pos x="T4" y="T5"/>
                </a:cxn>
                <a:cxn ang="T11">
                  <a:pos x="T6" y="T7"/>
                </a:cxn>
              </a:cxnLst>
              <a:rect l="T12" t="T13" r="T14" b="T15"/>
              <a:pathLst>
                <a:path w="27" h="28">
                  <a:moveTo>
                    <a:pt x="14" y="0"/>
                  </a:moveTo>
                  <a:lnTo>
                    <a:pt x="27" y="28"/>
                  </a:lnTo>
                  <a:lnTo>
                    <a:pt x="0" y="28"/>
                  </a:lnTo>
                  <a:lnTo>
                    <a:pt x="14" y="0"/>
                  </a:lnTo>
                  <a:close/>
                </a:path>
              </a:pathLst>
            </a:custGeom>
            <a:solidFill>
              <a:srgbClr val="000000"/>
            </a:solidFill>
            <a:ln w="3175">
              <a:solidFill>
                <a:srgbClr val="000000"/>
              </a:solidFill>
              <a:round/>
              <a:headEnd/>
              <a:tailEnd/>
            </a:ln>
          </p:spPr>
          <p:txBody>
            <a:bodyPr/>
            <a:lstStyle/>
            <a:p>
              <a:endParaRPr lang="fr-FR"/>
            </a:p>
          </p:txBody>
        </p:sp>
        <p:sp>
          <p:nvSpPr>
            <p:cNvPr id="95115" name="Freeform 1109"/>
            <p:cNvSpPr>
              <a:spLocks/>
            </p:cNvSpPr>
            <p:nvPr/>
          </p:nvSpPr>
          <p:spPr bwMode="auto">
            <a:xfrm>
              <a:off x="3664" y="1032"/>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5116" name="Oval 1110"/>
            <p:cNvSpPr>
              <a:spLocks noChangeArrowheads="1"/>
            </p:cNvSpPr>
            <p:nvPr/>
          </p:nvSpPr>
          <p:spPr bwMode="auto">
            <a:xfrm>
              <a:off x="2245" y="1125"/>
              <a:ext cx="34" cy="34"/>
            </a:xfrm>
            <a:prstGeom prst="ellipse">
              <a:avLst/>
            </a:prstGeom>
            <a:noFill/>
            <a:ln w="3175">
              <a:solidFill>
                <a:srgbClr val="000000"/>
              </a:solidFill>
              <a:round/>
              <a:headEnd/>
              <a:tailEnd/>
            </a:ln>
          </p:spPr>
          <p:txBody>
            <a:bodyPr/>
            <a:lstStyle/>
            <a:p>
              <a:endParaRPr lang="fr-FR"/>
            </a:p>
          </p:txBody>
        </p:sp>
        <p:sp>
          <p:nvSpPr>
            <p:cNvPr id="95117" name="Oval 1111"/>
            <p:cNvSpPr>
              <a:spLocks noChangeArrowheads="1"/>
            </p:cNvSpPr>
            <p:nvPr/>
          </p:nvSpPr>
          <p:spPr bwMode="auto">
            <a:xfrm>
              <a:off x="2362" y="989"/>
              <a:ext cx="34" cy="34"/>
            </a:xfrm>
            <a:prstGeom prst="ellipse">
              <a:avLst/>
            </a:prstGeom>
            <a:noFill/>
            <a:ln w="3175">
              <a:solidFill>
                <a:srgbClr val="000000"/>
              </a:solidFill>
              <a:round/>
              <a:headEnd/>
              <a:tailEnd/>
            </a:ln>
          </p:spPr>
          <p:txBody>
            <a:bodyPr/>
            <a:lstStyle/>
            <a:p>
              <a:endParaRPr lang="fr-FR"/>
            </a:p>
          </p:txBody>
        </p:sp>
        <p:sp>
          <p:nvSpPr>
            <p:cNvPr id="95118" name="Oval 1112"/>
            <p:cNvSpPr>
              <a:spLocks noChangeArrowheads="1"/>
            </p:cNvSpPr>
            <p:nvPr/>
          </p:nvSpPr>
          <p:spPr bwMode="auto">
            <a:xfrm>
              <a:off x="2480" y="1068"/>
              <a:ext cx="34" cy="34"/>
            </a:xfrm>
            <a:prstGeom prst="ellipse">
              <a:avLst/>
            </a:prstGeom>
            <a:noFill/>
            <a:ln w="3175">
              <a:solidFill>
                <a:srgbClr val="000000"/>
              </a:solidFill>
              <a:round/>
              <a:headEnd/>
              <a:tailEnd/>
            </a:ln>
          </p:spPr>
          <p:txBody>
            <a:bodyPr/>
            <a:lstStyle/>
            <a:p>
              <a:endParaRPr lang="fr-FR"/>
            </a:p>
          </p:txBody>
        </p:sp>
        <p:sp>
          <p:nvSpPr>
            <p:cNvPr id="95119" name="Oval 1113"/>
            <p:cNvSpPr>
              <a:spLocks noChangeArrowheads="1"/>
            </p:cNvSpPr>
            <p:nvPr/>
          </p:nvSpPr>
          <p:spPr bwMode="auto">
            <a:xfrm>
              <a:off x="2599" y="1068"/>
              <a:ext cx="34" cy="34"/>
            </a:xfrm>
            <a:prstGeom prst="ellipse">
              <a:avLst/>
            </a:prstGeom>
            <a:noFill/>
            <a:ln w="3175">
              <a:solidFill>
                <a:srgbClr val="000000"/>
              </a:solidFill>
              <a:round/>
              <a:headEnd/>
              <a:tailEnd/>
            </a:ln>
          </p:spPr>
          <p:txBody>
            <a:bodyPr/>
            <a:lstStyle/>
            <a:p>
              <a:endParaRPr lang="fr-FR"/>
            </a:p>
          </p:txBody>
        </p:sp>
        <p:sp>
          <p:nvSpPr>
            <p:cNvPr id="95120" name="Oval 1114"/>
            <p:cNvSpPr>
              <a:spLocks noChangeArrowheads="1"/>
            </p:cNvSpPr>
            <p:nvPr/>
          </p:nvSpPr>
          <p:spPr bwMode="auto">
            <a:xfrm>
              <a:off x="2717" y="1068"/>
              <a:ext cx="34" cy="34"/>
            </a:xfrm>
            <a:prstGeom prst="ellipse">
              <a:avLst/>
            </a:prstGeom>
            <a:noFill/>
            <a:ln w="3175">
              <a:solidFill>
                <a:srgbClr val="000000"/>
              </a:solidFill>
              <a:round/>
              <a:headEnd/>
              <a:tailEnd/>
            </a:ln>
          </p:spPr>
          <p:txBody>
            <a:bodyPr/>
            <a:lstStyle/>
            <a:p>
              <a:endParaRPr lang="fr-FR"/>
            </a:p>
          </p:txBody>
        </p:sp>
        <p:sp>
          <p:nvSpPr>
            <p:cNvPr id="95121" name="Oval 1115"/>
            <p:cNvSpPr>
              <a:spLocks noChangeArrowheads="1"/>
            </p:cNvSpPr>
            <p:nvPr/>
          </p:nvSpPr>
          <p:spPr bwMode="auto">
            <a:xfrm>
              <a:off x="2834" y="1028"/>
              <a:ext cx="34" cy="34"/>
            </a:xfrm>
            <a:prstGeom prst="ellipse">
              <a:avLst/>
            </a:prstGeom>
            <a:noFill/>
            <a:ln w="3175">
              <a:solidFill>
                <a:srgbClr val="000000"/>
              </a:solidFill>
              <a:round/>
              <a:headEnd/>
              <a:tailEnd/>
            </a:ln>
          </p:spPr>
          <p:txBody>
            <a:bodyPr/>
            <a:lstStyle/>
            <a:p>
              <a:endParaRPr lang="fr-FR"/>
            </a:p>
          </p:txBody>
        </p:sp>
        <p:sp>
          <p:nvSpPr>
            <p:cNvPr id="95122" name="Oval 1116"/>
            <p:cNvSpPr>
              <a:spLocks noChangeArrowheads="1"/>
            </p:cNvSpPr>
            <p:nvPr/>
          </p:nvSpPr>
          <p:spPr bwMode="auto">
            <a:xfrm>
              <a:off x="2952" y="930"/>
              <a:ext cx="34" cy="34"/>
            </a:xfrm>
            <a:prstGeom prst="ellipse">
              <a:avLst/>
            </a:prstGeom>
            <a:noFill/>
            <a:ln w="3175">
              <a:solidFill>
                <a:srgbClr val="000000"/>
              </a:solidFill>
              <a:round/>
              <a:headEnd/>
              <a:tailEnd/>
            </a:ln>
          </p:spPr>
          <p:txBody>
            <a:bodyPr/>
            <a:lstStyle/>
            <a:p>
              <a:endParaRPr lang="fr-FR"/>
            </a:p>
          </p:txBody>
        </p:sp>
        <p:sp>
          <p:nvSpPr>
            <p:cNvPr id="95123" name="Oval 1117"/>
            <p:cNvSpPr>
              <a:spLocks noChangeArrowheads="1"/>
            </p:cNvSpPr>
            <p:nvPr/>
          </p:nvSpPr>
          <p:spPr bwMode="auto">
            <a:xfrm>
              <a:off x="3069" y="971"/>
              <a:ext cx="34" cy="34"/>
            </a:xfrm>
            <a:prstGeom prst="ellipse">
              <a:avLst/>
            </a:prstGeom>
            <a:noFill/>
            <a:ln w="3175">
              <a:solidFill>
                <a:srgbClr val="000000"/>
              </a:solidFill>
              <a:round/>
              <a:headEnd/>
              <a:tailEnd/>
            </a:ln>
          </p:spPr>
          <p:txBody>
            <a:bodyPr/>
            <a:lstStyle/>
            <a:p>
              <a:endParaRPr lang="fr-FR"/>
            </a:p>
          </p:txBody>
        </p:sp>
        <p:sp>
          <p:nvSpPr>
            <p:cNvPr id="95124" name="Oval 1118"/>
            <p:cNvSpPr>
              <a:spLocks noChangeArrowheads="1"/>
            </p:cNvSpPr>
            <p:nvPr/>
          </p:nvSpPr>
          <p:spPr bwMode="auto">
            <a:xfrm>
              <a:off x="3187" y="930"/>
              <a:ext cx="34" cy="34"/>
            </a:xfrm>
            <a:prstGeom prst="ellipse">
              <a:avLst/>
            </a:prstGeom>
            <a:noFill/>
            <a:ln w="3175">
              <a:solidFill>
                <a:srgbClr val="000000"/>
              </a:solidFill>
              <a:round/>
              <a:headEnd/>
              <a:tailEnd/>
            </a:ln>
          </p:spPr>
          <p:txBody>
            <a:bodyPr/>
            <a:lstStyle/>
            <a:p>
              <a:endParaRPr lang="fr-FR"/>
            </a:p>
          </p:txBody>
        </p:sp>
        <p:sp>
          <p:nvSpPr>
            <p:cNvPr id="95125" name="Oval 1119"/>
            <p:cNvSpPr>
              <a:spLocks noChangeArrowheads="1"/>
            </p:cNvSpPr>
            <p:nvPr/>
          </p:nvSpPr>
          <p:spPr bwMode="auto">
            <a:xfrm>
              <a:off x="3304" y="872"/>
              <a:ext cx="34" cy="34"/>
            </a:xfrm>
            <a:prstGeom prst="ellipse">
              <a:avLst/>
            </a:prstGeom>
            <a:noFill/>
            <a:ln w="3175">
              <a:solidFill>
                <a:srgbClr val="000000"/>
              </a:solidFill>
              <a:round/>
              <a:headEnd/>
              <a:tailEnd/>
            </a:ln>
          </p:spPr>
          <p:txBody>
            <a:bodyPr/>
            <a:lstStyle/>
            <a:p>
              <a:endParaRPr lang="fr-FR"/>
            </a:p>
          </p:txBody>
        </p:sp>
        <p:sp>
          <p:nvSpPr>
            <p:cNvPr id="95126" name="Oval 1120"/>
            <p:cNvSpPr>
              <a:spLocks noChangeArrowheads="1"/>
            </p:cNvSpPr>
            <p:nvPr/>
          </p:nvSpPr>
          <p:spPr bwMode="auto">
            <a:xfrm>
              <a:off x="3424" y="1086"/>
              <a:ext cx="34" cy="34"/>
            </a:xfrm>
            <a:prstGeom prst="ellipse">
              <a:avLst/>
            </a:prstGeom>
            <a:noFill/>
            <a:ln w="3175">
              <a:solidFill>
                <a:srgbClr val="000000"/>
              </a:solidFill>
              <a:round/>
              <a:headEnd/>
              <a:tailEnd/>
            </a:ln>
          </p:spPr>
          <p:txBody>
            <a:bodyPr/>
            <a:lstStyle/>
            <a:p>
              <a:endParaRPr lang="fr-FR"/>
            </a:p>
          </p:txBody>
        </p:sp>
        <p:sp>
          <p:nvSpPr>
            <p:cNvPr id="95127" name="Oval 1121"/>
            <p:cNvSpPr>
              <a:spLocks noChangeArrowheads="1"/>
            </p:cNvSpPr>
            <p:nvPr/>
          </p:nvSpPr>
          <p:spPr bwMode="auto">
            <a:xfrm>
              <a:off x="3542" y="1125"/>
              <a:ext cx="34" cy="34"/>
            </a:xfrm>
            <a:prstGeom prst="ellipse">
              <a:avLst/>
            </a:prstGeom>
            <a:noFill/>
            <a:ln w="3175">
              <a:solidFill>
                <a:srgbClr val="000000"/>
              </a:solidFill>
              <a:round/>
              <a:headEnd/>
              <a:tailEnd/>
            </a:ln>
          </p:spPr>
          <p:txBody>
            <a:bodyPr/>
            <a:lstStyle/>
            <a:p>
              <a:endParaRPr lang="fr-FR"/>
            </a:p>
          </p:txBody>
        </p:sp>
        <p:sp>
          <p:nvSpPr>
            <p:cNvPr id="95128" name="Oval 1122"/>
            <p:cNvSpPr>
              <a:spLocks noChangeArrowheads="1"/>
            </p:cNvSpPr>
            <p:nvPr/>
          </p:nvSpPr>
          <p:spPr bwMode="auto">
            <a:xfrm>
              <a:off x="3659" y="1068"/>
              <a:ext cx="34" cy="34"/>
            </a:xfrm>
            <a:prstGeom prst="ellipse">
              <a:avLst/>
            </a:prstGeom>
            <a:noFill/>
            <a:ln w="3175">
              <a:solidFill>
                <a:srgbClr val="000000"/>
              </a:solidFill>
              <a:round/>
              <a:headEnd/>
              <a:tailEnd/>
            </a:ln>
          </p:spPr>
          <p:txBody>
            <a:bodyPr/>
            <a:lstStyle/>
            <a:p>
              <a:endParaRPr lang="fr-FR"/>
            </a:p>
          </p:txBody>
        </p:sp>
        <p:sp>
          <p:nvSpPr>
            <p:cNvPr id="95129" name="Rectangle 1123"/>
            <p:cNvSpPr>
              <a:spLocks noChangeArrowheads="1"/>
            </p:cNvSpPr>
            <p:nvPr/>
          </p:nvSpPr>
          <p:spPr bwMode="auto">
            <a:xfrm>
              <a:off x="2242" y="1025"/>
              <a:ext cx="43" cy="43"/>
            </a:xfrm>
            <a:prstGeom prst="rect">
              <a:avLst/>
            </a:prstGeom>
            <a:noFill/>
            <a:ln w="9525">
              <a:noFill/>
              <a:miter lim="800000"/>
              <a:headEnd/>
              <a:tailEnd/>
            </a:ln>
          </p:spPr>
          <p:txBody>
            <a:bodyPr/>
            <a:lstStyle/>
            <a:p>
              <a:endParaRPr lang="fr-FR"/>
            </a:p>
          </p:txBody>
        </p:sp>
        <p:sp>
          <p:nvSpPr>
            <p:cNvPr id="95130" name="Line 1124"/>
            <p:cNvSpPr>
              <a:spLocks noChangeShapeType="1"/>
            </p:cNvSpPr>
            <p:nvPr/>
          </p:nvSpPr>
          <p:spPr bwMode="auto">
            <a:xfrm flipH="1" flipV="1">
              <a:off x="2245" y="1028"/>
              <a:ext cx="18" cy="18"/>
            </a:xfrm>
            <a:prstGeom prst="line">
              <a:avLst/>
            </a:prstGeom>
            <a:noFill/>
            <a:ln w="3175">
              <a:solidFill>
                <a:srgbClr val="000000"/>
              </a:solidFill>
              <a:round/>
              <a:headEnd/>
              <a:tailEnd/>
            </a:ln>
          </p:spPr>
          <p:txBody>
            <a:bodyPr/>
            <a:lstStyle/>
            <a:p>
              <a:endParaRPr lang="fr-FR"/>
            </a:p>
          </p:txBody>
        </p:sp>
        <p:sp>
          <p:nvSpPr>
            <p:cNvPr id="95131" name="Line 1125"/>
            <p:cNvSpPr>
              <a:spLocks noChangeShapeType="1"/>
            </p:cNvSpPr>
            <p:nvPr/>
          </p:nvSpPr>
          <p:spPr bwMode="auto">
            <a:xfrm>
              <a:off x="2263" y="1046"/>
              <a:ext cx="18" cy="18"/>
            </a:xfrm>
            <a:prstGeom prst="line">
              <a:avLst/>
            </a:prstGeom>
            <a:noFill/>
            <a:ln w="3175">
              <a:solidFill>
                <a:srgbClr val="000000"/>
              </a:solidFill>
              <a:round/>
              <a:headEnd/>
              <a:tailEnd/>
            </a:ln>
          </p:spPr>
          <p:txBody>
            <a:bodyPr/>
            <a:lstStyle/>
            <a:p>
              <a:endParaRPr lang="fr-FR"/>
            </a:p>
          </p:txBody>
        </p:sp>
        <p:sp>
          <p:nvSpPr>
            <p:cNvPr id="95132" name="Line 1126"/>
            <p:cNvSpPr>
              <a:spLocks noChangeShapeType="1"/>
            </p:cNvSpPr>
            <p:nvPr/>
          </p:nvSpPr>
          <p:spPr bwMode="auto">
            <a:xfrm flipH="1">
              <a:off x="2245" y="1046"/>
              <a:ext cx="18" cy="18"/>
            </a:xfrm>
            <a:prstGeom prst="line">
              <a:avLst/>
            </a:prstGeom>
            <a:noFill/>
            <a:ln w="3175">
              <a:solidFill>
                <a:srgbClr val="000000"/>
              </a:solidFill>
              <a:round/>
              <a:headEnd/>
              <a:tailEnd/>
            </a:ln>
          </p:spPr>
          <p:txBody>
            <a:bodyPr/>
            <a:lstStyle/>
            <a:p>
              <a:endParaRPr lang="fr-FR"/>
            </a:p>
          </p:txBody>
        </p:sp>
        <p:sp>
          <p:nvSpPr>
            <p:cNvPr id="95133" name="Line 1127"/>
            <p:cNvSpPr>
              <a:spLocks noChangeShapeType="1"/>
            </p:cNvSpPr>
            <p:nvPr/>
          </p:nvSpPr>
          <p:spPr bwMode="auto">
            <a:xfrm flipV="1">
              <a:off x="2263" y="1028"/>
              <a:ext cx="18" cy="18"/>
            </a:xfrm>
            <a:prstGeom prst="line">
              <a:avLst/>
            </a:prstGeom>
            <a:noFill/>
            <a:ln w="3175">
              <a:solidFill>
                <a:srgbClr val="000000"/>
              </a:solidFill>
              <a:round/>
              <a:headEnd/>
              <a:tailEnd/>
            </a:ln>
          </p:spPr>
          <p:txBody>
            <a:bodyPr/>
            <a:lstStyle/>
            <a:p>
              <a:endParaRPr lang="fr-FR"/>
            </a:p>
          </p:txBody>
        </p:sp>
        <p:sp>
          <p:nvSpPr>
            <p:cNvPr id="95134" name="Line 1128"/>
            <p:cNvSpPr>
              <a:spLocks noChangeShapeType="1"/>
            </p:cNvSpPr>
            <p:nvPr/>
          </p:nvSpPr>
          <p:spPr bwMode="auto">
            <a:xfrm flipV="1">
              <a:off x="2263" y="1028"/>
              <a:ext cx="1" cy="18"/>
            </a:xfrm>
            <a:prstGeom prst="line">
              <a:avLst/>
            </a:prstGeom>
            <a:noFill/>
            <a:ln w="3175">
              <a:solidFill>
                <a:srgbClr val="000000"/>
              </a:solidFill>
              <a:round/>
              <a:headEnd/>
              <a:tailEnd/>
            </a:ln>
          </p:spPr>
          <p:txBody>
            <a:bodyPr/>
            <a:lstStyle/>
            <a:p>
              <a:endParaRPr lang="fr-FR"/>
            </a:p>
          </p:txBody>
        </p:sp>
        <p:sp>
          <p:nvSpPr>
            <p:cNvPr id="95135" name="Line 1129"/>
            <p:cNvSpPr>
              <a:spLocks noChangeShapeType="1"/>
            </p:cNvSpPr>
            <p:nvPr/>
          </p:nvSpPr>
          <p:spPr bwMode="auto">
            <a:xfrm>
              <a:off x="2263" y="1046"/>
              <a:ext cx="1" cy="18"/>
            </a:xfrm>
            <a:prstGeom prst="line">
              <a:avLst/>
            </a:prstGeom>
            <a:noFill/>
            <a:ln w="3175">
              <a:solidFill>
                <a:srgbClr val="000000"/>
              </a:solidFill>
              <a:round/>
              <a:headEnd/>
              <a:tailEnd/>
            </a:ln>
          </p:spPr>
          <p:txBody>
            <a:bodyPr/>
            <a:lstStyle/>
            <a:p>
              <a:endParaRPr lang="fr-FR"/>
            </a:p>
          </p:txBody>
        </p:sp>
        <p:sp>
          <p:nvSpPr>
            <p:cNvPr id="95136" name="Rectangle 1130"/>
            <p:cNvSpPr>
              <a:spLocks noChangeArrowheads="1"/>
            </p:cNvSpPr>
            <p:nvPr/>
          </p:nvSpPr>
          <p:spPr bwMode="auto">
            <a:xfrm>
              <a:off x="2360" y="928"/>
              <a:ext cx="43" cy="43"/>
            </a:xfrm>
            <a:prstGeom prst="rect">
              <a:avLst/>
            </a:prstGeom>
            <a:noFill/>
            <a:ln w="9525">
              <a:noFill/>
              <a:miter lim="800000"/>
              <a:headEnd/>
              <a:tailEnd/>
            </a:ln>
          </p:spPr>
          <p:txBody>
            <a:bodyPr/>
            <a:lstStyle/>
            <a:p>
              <a:endParaRPr lang="fr-FR"/>
            </a:p>
          </p:txBody>
        </p:sp>
        <p:sp>
          <p:nvSpPr>
            <p:cNvPr id="95137" name="Line 1131"/>
            <p:cNvSpPr>
              <a:spLocks noChangeShapeType="1"/>
            </p:cNvSpPr>
            <p:nvPr/>
          </p:nvSpPr>
          <p:spPr bwMode="auto">
            <a:xfrm flipH="1" flipV="1">
              <a:off x="2362" y="930"/>
              <a:ext cx="18" cy="19"/>
            </a:xfrm>
            <a:prstGeom prst="line">
              <a:avLst/>
            </a:prstGeom>
            <a:noFill/>
            <a:ln w="3175">
              <a:solidFill>
                <a:srgbClr val="000000"/>
              </a:solidFill>
              <a:round/>
              <a:headEnd/>
              <a:tailEnd/>
            </a:ln>
          </p:spPr>
          <p:txBody>
            <a:bodyPr/>
            <a:lstStyle/>
            <a:p>
              <a:endParaRPr lang="fr-FR"/>
            </a:p>
          </p:txBody>
        </p:sp>
        <p:sp>
          <p:nvSpPr>
            <p:cNvPr id="95138" name="Line 1132"/>
            <p:cNvSpPr>
              <a:spLocks noChangeShapeType="1"/>
            </p:cNvSpPr>
            <p:nvPr/>
          </p:nvSpPr>
          <p:spPr bwMode="auto">
            <a:xfrm>
              <a:off x="2380" y="949"/>
              <a:ext cx="18" cy="18"/>
            </a:xfrm>
            <a:prstGeom prst="line">
              <a:avLst/>
            </a:prstGeom>
            <a:noFill/>
            <a:ln w="3175">
              <a:solidFill>
                <a:srgbClr val="000000"/>
              </a:solidFill>
              <a:round/>
              <a:headEnd/>
              <a:tailEnd/>
            </a:ln>
          </p:spPr>
          <p:txBody>
            <a:bodyPr/>
            <a:lstStyle/>
            <a:p>
              <a:endParaRPr lang="fr-FR"/>
            </a:p>
          </p:txBody>
        </p:sp>
        <p:sp>
          <p:nvSpPr>
            <p:cNvPr id="95139" name="Line 1133"/>
            <p:cNvSpPr>
              <a:spLocks noChangeShapeType="1"/>
            </p:cNvSpPr>
            <p:nvPr/>
          </p:nvSpPr>
          <p:spPr bwMode="auto">
            <a:xfrm flipH="1">
              <a:off x="2362" y="949"/>
              <a:ext cx="18" cy="18"/>
            </a:xfrm>
            <a:prstGeom prst="line">
              <a:avLst/>
            </a:prstGeom>
            <a:noFill/>
            <a:ln w="3175">
              <a:solidFill>
                <a:srgbClr val="000000"/>
              </a:solidFill>
              <a:round/>
              <a:headEnd/>
              <a:tailEnd/>
            </a:ln>
          </p:spPr>
          <p:txBody>
            <a:bodyPr/>
            <a:lstStyle/>
            <a:p>
              <a:endParaRPr lang="fr-FR"/>
            </a:p>
          </p:txBody>
        </p:sp>
        <p:sp>
          <p:nvSpPr>
            <p:cNvPr id="95140" name="Line 1134"/>
            <p:cNvSpPr>
              <a:spLocks noChangeShapeType="1"/>
            </p:cNvSpPr>
            <p:nvPr/>
          </p:nvSpPr>
          <p:spPr bwMode="auto">
            <a:xfrm flipV="1">
              <a:off x="2380" y="930"/>
              <a:ext cx="18" cy="19"/>
            </a:xfrm>
            <a:prstGeom prst="line">
              <a:avLst/>
            </a:prstGeom>
            <a:noFill/>
            <a:ln w="3175">
              <a:solidFill>
                <a:srgbClr val="000000"/>
              </a:solidFill>
              <a:round/>
              <a:headEnd/>
              <a:tailEnd/>
            </a:ln>
          </p:spPr>
          <p:txBody>
            <a:bodyPr/>
            <a:lstStyle/>
            <a:p>
              <a:endParaRPr lang="fr-FR"/>
            </a:p>
          </p:txBody>
        </p:sp>
        <p:sp>
          <p:nvSpPr>
            <p:cNvPr id="95141" name="Line 1135"/>
            <p:cNvSpPr>
              <a:spLocks noChangeShapeType="1"/>
            </p:cNvSpPr>
            <p:nvPr/>
          </p:nvSpPr>
          <p:spPr bwMode="auto">
            <a:xfrm flipV="1">
              <a:off x="2380" y="930"/>
              <a:ext cx="1" cy="19"/>
            </a:xfrm>
            <a:prstGeom prst="line">
              <a:avLst/>
            </a:prstGeom>
            <a:noFill/>
            <a:ln w="3175">
              <a:solidFill>
                <a:srgbClr val="000000"/>
              </a:solidFill>
              <a:round/>
              <a:headEnd/>
              <a:tailEnd/>
            </a:ln>
          </p:spPr>
          <p:txBody>
            <a:bodyPr/>
            <a:lstStyle/>
            <a:p>
              <a:endParaRPr lang="fr-FR"/>
            </a:p>
          </p:txBody>
        </p:sp>
        <p:sp>
          <p:nvSpPr>
            <p:cNvPr id="95142" name="Line 1136"/>
            <p:cNvSpPr>
              <a:spLocks noChangeShapeType="1"/>
            </p:cNvSpPr>
            <p:nvPr/>
          </p:nvSpPr>
          <p:spPr bwMode="auto">
            <a:xfrm>
              <a:off x="2380" y="949"/>
              <a:ext cx="1" cy="18"/>
            </a:xfrm>
            <a:prstGeom prst="line">
              <a:avLst/>
            </a:prstGeom>
            <a:noFill/>
            <a:ln w="3175">
              <a:solidFill>
                <a:srgbClr val="000000"/>
              </a:solidFill>
              <a:round/>
              <a:headEnd/>
              <a:tailEnd/>
            </a:ln>
          </p:spPr>
          <p:txBody>
            <a:bodyPr/>
            <a:lstStyle/>
            <a:p>
              <a:endParaRPr lang="fr-FR"/>
            </a:p>
          </p:txBody>
        </p:sp>
        <p:sp>
          <p:nvSpPr>
            <p:cNvPr id="95143" name="Rectangle 1137"/>
            <p:cNvSpPr>
              <a:spLocks noChangeArrowheads="1"/>
            </p:cNvSpPr>
            <p:nvPr/>
          </p:nvSpPr>
          <p:spPr bwMode="auto">
            <a:xfrm>
              <a:off x="2477" y="928"/>
              <a:ext cx="43" cy="43"/>
            </a:xfrm>
            <a:prstGeom prst="rect">
              <a:avLst/>
            </a:prstGeom>
            <a:noFill/>
            <a:ln w="9525">
              <a:noFill/>
              <a:miter lim="800000"/>
              <a:headEnd/>
              <a:tailEnd/>
            </a:ln>
          </p:spPr>
          <p:txBody>
            <a:bodyPr/>
            <a:lstStyle/>
            <a:p>
              <a:endParaRPr lang="fr-FR"/>
            </a:p>
          </p:txBody>
        </p:sp>
        <p:sp>
          <p:nvSpPr>
            <p:cNvPr id="95144" name="Line 1138"/>
            <p:cNvSpPr>
              <a:spLocks noChangeShapeType="1"/>
            </p:cNvSpPr>
            <p:nvPr/>
          </p:nvSpPr>
          <p:spPr bwMode="auto">
            <a:xfrm flipH="1" flipV="1">
              <a:off x="2480" y="930"/>
              <a:ext cx="18" cy="19"/>
            </a:xfrm>
            <a:prstGeom prst="line">
              <a:avLst/>
            </a:prstGeom>
            <a:noFill/>
            <a:ln w="3175">
              <a:solidFill>
                <a:srgbClr val="000000"/>
              </a:solidFill>
              <a:round/>
              <a:headEnd/>
              <a:tailEnd/>
            </a:ln>
          </p:spPr>
          <p:txBody>
            <a:bodyPr/>
            <a:lstStyle/>
            <a:p>
              <a:endParaRPr lang="fr-FR"/>
            </a:p>
          </p:txBody>
        </p:sp>
        <p:sp>
          <p:nvSpPr>
            <p:cNvPr id="95145" name="Line 1139"/>
            <p:cNvSpPr>
              <a:spLocks noChangeShapeType="1"/>
            </p:cNvSpPr>
            <p:nvPr/>
          </p:nvSpPr>
          <p:spPr bwMode="auto">
            <a:xfrm>
              <a:off x="2498" y="949"/>
              <a:ext cx="18" cy="18"/>
            </a:xfrm>
            <a:prstGeom prst="line">
              <a:avLst/>
            </a:prstGeom>
            <a:noFill/>
            <a:ln w="3175">
              <a:solidFill>
                <a:srgbClr val="000000"/>
              </a:solidFill>
              <a:round/>
              <a:headEnd/>
              <a:tailEnd/>
            </a:ln>
          </p:spPr>
          <p:txBody>
            <a:bodyPr/>
            <a:lstStyle/>
            <a:p>
              <a:endParaRPr lang="fr-FR"/>
            </a:p>
          </p:txBody>
        </p:sp>
        <p:sp>
          <p:nvSpPr>
            <p:cNvPr id="95146" name="Line 1140"/>
            <p:cNvSpPr>
              <a:spLocks noChangeShapeType="1"/>
            </p:cNvSpPr>
            <p:nvPr/>
          </p:nvSpPr>
          <p:spPr bwMode="auto">
            <a:xfrm flipH="1">
              <a:off x="2480" y="949"/>
              <a:ext cx="18" cy="18"/>
            </a:xfrm>
            <a:prstGeom prst="line">
              <a:avLst/>
            </a:prstGeom>
            <a:noFill/>
            <a:ln w="3175">
              <a:solidFill>
                <a:srgbClr val="000000"/>
              </a:solidFill>
              <a:round/>
              <a:headEnd/>
              <a:tailEnd/>
            </a:ln>
          </p:spPr>
          <p:txBody>
            <a:bodyPr/>
            <a:lstStyle/>
            <a:p>
              <a:endParaRPr lang="fr-FR"/>
            </a:p>
          </p:txBody>
        </p:sp>
        <p:sp>
          <p:nvSpPr>
            <p:cNvPr id="95147" name="Line 1141"/>
            <p:cNvSpPr>
              <a:spLocks noChangeShapeType="1"/>
            </p:cNvSpPr>
            <p:nvPr/>
          </p:nvSpPr>
          <p:spPr bwMode="auto">
            <a:xfrm flipV="1">
              <a:off x="2498" y="930"/>
              <a:ext cx="18" cy="19"/>
            </a:xfrm>
            <a:prstGeom prst="line">
              <a:avLst/>
            </a:prstGeom>
            <a:noFill/>
            <a:ln w="3175">
              <a:solidFill>
                <a:srgbClr val="000000"/>
              </a:solidFill>
              <a:round/>
              <a:headEnd/>
              <a:tailEnd/>
            </a:ln>
          </p:spPr>
          <p:txBody>
            <a:bodyPr/>
            <a:lstStyle/>
            <a:p>
              <a:endParaRPr lang="fr-FR"/>
            </a:p>
          </p:txBody>
        </p:sp>
        <p:sp>
          <p:nvSpPr>
            <p:cNvPr id="95148" name="Line 1142"/>
            <p:cNvSpPr>
              <a:spLocks noChangeShapeType="1"/>
            </p:cNvSpPr>
            <p:nvPr/>
          </p:nvSpPr>
          <p:spPr bwMode="auto">
            <a:xfrm flipV="1">
              <a:off x="2498" y="930"/>
              <a:ext cx="1" cy="19"/>
            </a:xfrm>
            <a:prstGeom prst="line">
              <a:avLst/>
            </a:prstGeom>
            <a:noFill/>
            <a:ln w="3175">
              <a:solidFill>
                <a:srgbClr val="000000"/>
              </a:solidFill>
              <a:round/>
              <a:headEnd/>
              <a:tailEnd/>
            </a:ln>
          </p:spPr>
          <p:txBody>
            <a:bodyPr/>
            <a:lstStyle/>
            <a:p>
              <a:endParaRPr lang="fr-FR"/>
            </a:p>
          </p:txBody>
        </p:sp>
        <p:sp>
          <p:nvSpPr>
            <p:cNvPr id="95149" name="Line 1143"/>
            <p:cNvSpPr>
              <a:spLocks noChangeShapeType="1"/>
            </p:cNvSpPr>
            <p:nvPr/>
          </p:nvSpPr>
          <p:spPr bwMode="auto">
            <a:xfrm>
              <a:off x="2498" y="949"/>
              <a:ext cx="1" cy="18"/>
            </a:xfrm>
            <a:prstGeom prst="line">
              <a:avLst/>
            </a:prstGeom>
            <a:noFill/>
            <a:ln w="3175">
              <a:solidFill>
                <a:srgbClr val="000000"/>
              </a:solidFill>
              <a:round/>
              <a:headEnd/>
              <a:tailEnd/>
            </a:ln>
          </p:spPr>
          <p:txBody>
            <a:bodyPr/>
            <a:lstStyle/>
            <a:p>
              <a:endParaRPr lang="fr-FR"/>
            </a:p>
          </p:txBody>
        </p:sp>
        <p:sp>
          <p:nvSpPr>
            <p:cNvPr id="95150" name="Rectangle 1144"/>
            <p:cNvSpPr>
              <a:spLocks noChangeArrowheads="1"/>
            </p:cNvSpPr>
            <p:nvPr/>
          </p:nvSpPr>
          <p:spPr bwMode="auto">
            <a:xfrm>
              <a:off x="2597" y="928"/>
              <a:ext cx="43" cy="43"/>
            </a:xfrm>
            <a:prstGeom prst="rect">
              <a:avLst/>
            </a:prstGeom>
            <a:noFill/>
            <a:ln w="9525">
              <a:noFill/>
              <a:miter lim="800000"/>
              <a:headEnd/>
              <a:tailEnd/>
            </a:ln>
          </p:spPr>
          <p:txBody>
            <a:bodyPr/>
            <a:lstStyle/>
            <a:p>
              <a:endParaRPr lang="fr-FR"/>
            </a:p>
          </p:txBody>
        </p:sp>
        <p:sp>
          <p:nvSpPr>
            <p:cNvPr id="95151" name="Line 1145"/>
            <p:cNvSpPr>
              <a:spLocks noChangeShapeType="1"/>
            </p:cNvSpPr>
            <p:nvPr/>
          </p:nvSpPr>
          <p:spPr bwMode="auto">
            <a:xfrm flipH="1" flipV="1">
              <a:off x="2599" y="930"/>
              <a:ext cx="19" cy="19"/>
            </a:xfrm>
            <a:prstGeom prst="line">
              <a:avLst/>
            </a:prstGeom>
            <a:noFill/>
            <a:ln w="3175">
              <a:solidFill>
                <a:srgbClr val="000000"/>
              </a:solidFill>
              <a:round/>
              <a:headEnd/>
              <a:tailEnd/>
            </a:ln>
          </p:spPr>
          <p:txBody>
            <a:bodyPr/>
            <a:lstStyle/>
            <a:p>
              <a:endParaRPr lang="fr-FR"/>
            </a:p>
          </p:txBody>
        </p:sp>
        <p:sp>
          <p:nvSpPr>
            <p:cNvPr id="95152" name="Line 1146"/>
            <p:cNvSpPr>
              <a:spLocks noChangeShapeType="1"/>
            </p:cNvSpPr>
            <p:nvPr/>
          </p:nvSpPr>
          <p:spPr bwMode="auto">
            <a:xfrm>
              <a:off x="2618" y="949"/>
              <a:ext cx="18" cy="18"/>
            </a:xfrm>
            <a:prstGeom prst="line">
              <a:avLst/>
            </a:prstGeom>
            <a:noFill/>
            <a:ln w="3175">
              <a:solidFill>
                <a:srgbClr val="000000"/>
              </a:solidFill>
              <a:round/>
              <a:headEnd/>
              <a:tailEnd/>
            </a:ln>
          </p:spPr>
          <p:txBody>
            <a:bodyPr/>
            <a:lstStyle/>
            <a:p>
              <a:endParaRPr lang="fr-FR"/>
            </a:p>
          </p:txBody>
        </p:sp>
        <p:sp>
          <p:nvSpPr>
            <p:cNvPr id="95153" name="Line 1147"/>
            <p:cNvSpPr>
              <a:spLocks noChangeShapeType="1"/>
            </p:cNvSpPr>
            <p:nvPr/>
          </p:nvSpPr>
          <p:spPr bwMode="auto">
            <a:xfrm flipH="1">
              <a:off x="2599" y="949"/>
              <a:ext cx="19" cy="18"/>
            </a:xfrm>
            <a:prstGeom prst="line">
              <a:avLst/>
            </a:prstGeom>
            <a:noFill/>
            <a:ln w="3175">
              <a:solidFill>
                <a:srgbClr val="000000"/>
              </a:solidFill>
              <a:round/>
              <a:headEnd/>
              <a:tailEnd/>
            </a:ln>
          </p:spPr>
          <p:txBody>
            <a:bodyPr/>
            <a:lstStyle/>
            <a:p>
              <a:endParaRPr lang="fr-FR"/>
            </a:p>
          </p:txBody>
        </p:sp>
        <p:sp>
          <p:nvSpPr>
            <p:cNvPr id="95154" name="Line 1148"/>
            <p:cNvSpPr>
              <a:spLocks noChangeShapeType="1"/>
            </p:cNvSpPr>
            <p:nvPr/>
          </p:nvSpPr>
          <p:spPr bwMode="auto">
            <a:xfrm flipV="1">
              <a:off x="2618" y="930"/>
              <a:ext cx="18" cy="19"/>
            </a:xfrm>
            <a:prstGeom prst="line">
              <a:avLst/>
            </a:prstGeom>
            <a:noFill/>
            <a:ln w="3175">
              <a:solidFill>
                <a:srgbClr val="000000"/>
              </a:solidFill>
              <a:round/>
              <a:headEnd/>
              <a:tailEnd/>
            </a:ln>
          </p:spPr>
          <p:txBody>
            <a:bodyPr/>
            <a:lstStyle/>
            <a:p>
              <a:endParaRPr lang="fr-FR"/>
            </a:p>
          </p:txBody>
        </p:sp>
        <p:sp>
          <p:nvSpPr>
            <p:cNvPr id="95155" name="Line 1149"/>
            <p:cNvSpPr>
              <a:spLocks noChangeShapeType="1"/>
            </p:cNvSpPr>
            <p:nvPr/>
          </p:nvSpPr>
          <p:spPr bwMode="auto">
            <a:xfrm flipV="1">
              <a:off x="2618" y="930"/>
              <a:ext cx="1" cy="19"/>
            </a:xfrm>
            <a:prstGeom prst="line">
              <a:avLst/>
            </a:prstGeom>
            <a:noFill/>
            <a:ln w="3175">
              <a:solidFill>
                <a:srgbClr val="000000"/>
              </a:solidFill>
              <a:round/>
              <a:headEnd/>
              <a:tailEnd/>
            </a:ln>
          </p:spPr>
          <p:txBody>
            <a:bodyPr/>
            <a:lstStyle/>
            <a:p>
              <a:endParaRPr lang="fr-FR"/>
            </a:p>
          </p:txBody>
        </p:sp>
        <p:sp>
          <p:nvSpPr>
            <p:cNvPr id="95156" name="Line 1150"/>
            <p:cNvSpPr>
              <a:spLocks noChangeShapeType="1"/>
            </p:cNvSpPr>
            <p:nvPr/>
          </p:nvSpPr>
          <p:spPr bwMode="auto">
            <a:xfrm>
              <a:off x="2618" y="949"/>
              <a:ext cx="1" cy="18"/>
            </a:xfrm>
            <a:prstGeom prst="line">
              <a:avLst/>
            </a:prstGeom>
            <a:noFill/>
            <a:ln w="3175">
              <a:solidFill>
                <a:srgbClr val="000000"/>
              </a:solidFill>
              <a:round/>
              <a:headEnd/>
              <a:tailEnd/>
            </a:ln>
          </p:spPr>
          <p:txBody>
            <a:bodyPr/>
            <a:lstStyle/>
            <a:p>
              <a:endParaRPr lang="fr-FR"/>
            </a:p>
          </p:txBody>
        </p:sp>
        <p:sp>
          <p:nvSpPr>
            <p:cNvPr id="95157" name="Rectangle 1151"/>
            <p:cNvSpPr>
              <a:spLocks noChangeArrowheads="1"/>
            </p:cNvSpPr>
            <p:nvPr/>
          </p:nvSpPr>
          <p:spPr bwMode="auto">
            <a:xfrm>
              <a:off x="2715" y="1025"/>
              <a:ext cx="43" cy="43"/>
            </a:xfrm>
            <a:prstGeom prst="rect">
              <a:avLst/>
            </a:prstGeom>
            <a:noFill/>
            <a:ln w="9525">
              <a:noFill/>
              <a:miter lim="800000"/>
              <a:headEnd/>
              <a:tailEnd/>
            </a:ln>
          </p:spPr>
          <p:txBody>
            <a:bodyPr/>
            <a:lstStyle/>
            <a:p>
              <a:endParaRPr lang="fr-FR"/>
            </a:p>
          </p:txBody>
        </p:sp>
        <p:sp>
          <p:nvSpPr>
            <p:cNvPr id="95158" name="Line 1152"/>
            <p:cNvSpPr>
              <a:spLocks noChangeShapeType="1"/>
            </p:cNvSpPr>
            <p:nvPr/>
          </p:nvSpPr>
          <p:spPr bwMode="auto">
            <a:xfrm flipH="1" flipV="1">
              <a:off x="2717" y="1028"/>
              <a:ext cx="18" cy="18"/>
            </a:xfrm>
            <a:prstGeom prst="line">
              <a:avLst/>
            </a:prstGeom>
            <a:noFill/>
            <a:ln w="3175">
              <a:solidFill>
                <a:srgbClr val="000000"/>
              </a:solidFill>
              <a:round/>
              <a:headEnd/>
              <a:tailEnd/>
            </a:ln>
          </p:spPr>
          <p:txBody>
            <a:bodyPr/>
            <a:lstStyle/>
            <a:p>
              <a:endParaRPr lang="fr-FR"/>
            </a:p>
          </p:txBody>
        </p:sp>
        <p:sp>
          <p:nvSpPr>
            <p:cNvPr id="95159" name="Line 1153"/>
            <p:cNvSpPr>
              <a:spLocks noChangeShapeType="1"/>
            </p:cNvSpPr>
            <p:nvPr/>
          </p:nvSpPr>
          <p:spPr bwMode="auto">
            <a:xfrm>
              <a:off x="2735" y="1046"/>
              <a:ext cx="18" cy="18"/>
            </a:xfrm>
            <a:prstGeom prst="line">
              <a:avLst/>
            </a:prstGeom>
            <a:noFill/>
            <a:ln w="3175">
              <a:solidFill>
                <a:srgbClr val="000000"/>
              </a:solidFill>
              <a:round/>
              <a:headEnd/>
              <a:tailEnd/>
            </a:ln>
          </p:spPr>
          <p:txBody>
            <a:bodyPr/>
            <a:lstStyle/>
            <a:p>
              <a:endParaRPr lang="fr-FR"/>
            </a:p>
          </p:txBody>
        </p:sp>
        <p:sp>
          <p:nvSpPr>
            <p:cNvPr id="95160" name="Line 1154"/>
            <p:cNvSpPr>
              <a:spLocks noChangeShapeType="1"/>
            </p:cNvSpPr>
            <p:nvPr/>
          </p:nvSpPr>
          <p:spPr bwMode="auto">
            <a:xfrm flipH="1">
              <a:off x="2717" y="1046"/>
              <a:ext cx="18" cy="18"/>
            </a:xfrm>
            <a:prstGeom prst="line">
              <a:avLst/>
            </a:prstGeom>
            <a:noFill/>
            <a:ln w="3175">
              <a:solidFill>
                <a:srgbClr val="000000"/>
              </a:solidFill>
              <a:round/>
              <a:headEnd/>
              <a:tailEnd/>
            </a:ln>
          </p:spPr>
          <p:txBody>
            <a:bodyPr/>
            <a:lstStyle/>
            <a:p>
              <a:endParaRPr lang="fr-FR"/>
            </a:p>
          </p:txBody>
        </p:sp>
        <p:sp>
          <p:nvSpPr>
            <p:cNvPr id="95161" name="Line 1155"/>
            <p:cNvSpPr>
              <a:spLocks noChangeShapeType="1"/>
            </p:cNvSpPr>
            <p:nvPr/>
          </p:nvSpPr>
          <p:spPr bwMode="auto">
            <a:xfrm flipV="1">
              <a:off x="2735" y="1028"/>
              <a:ext cx="18" cy="18"/>
            </a:xfrm>
            <a:prstGeom prst="line">
              <a:avLst/>
            </a:prstGeom>
            <a:noFill/>
            <a:ln w="3175">
              <a:solidFill>
                <a:srgbClr val="000000"/>
              </a:solidFill>
              <a:round/>
              <a:headEnd/>
              <a:tailEnd/>
            </a:ln>
          </p:spPr>
          <p:txBody>
            <a:bodyPr/>
            <a:lstStyle/>
            <a:p>
              <a:endParaRPr lang="fr-FR"/>
            </a:p>
          </p:txBody>
        </p:sp>
        <p:sp>
          <p:nvSpPr>
            <p:cNvPr id="95162" name="Line 1156"/>
            <p:cNvSpPr>
              <a:spLocks noChangeShapeType="1"/>
            </p:cNvSpPr>
            <p:nvPr/>
          </p:nvSpPr>
          <p:spPr bwMode="auto">
            <a:xfrm flipV="1">
              <a:off x="2735" y="1028"/>
              <a:ext cx="1" cy="18"/>
            </a:xfrm>
            <a:prstGeom prst="line">
              <a:avLst/>
            </a:prstGeom>
            <a:noFill/>
            <a:ln w="3175">
              <a:solidFill>
                <a:srgbClr val="000000"/>
              </a:solidFill>
              <a:round/>
              <a:headEnd/>
              <a:tailEnd/>
            </a:ln>
          </p:spPr>
          <p:txBody>
            <a:bodyPr/>
            <a:lstStyle/>
            <a:p>
              <a:endParaRPr lang="fr-FR"/>
            </a:p>
          </p:txBody>
        </p:sp>
        <p:sp>
          <p:nvSpPr>
            <p:cNvPr id="95163" name="Line 1157"/>
            <p:cNvSpPr>
              <a:spLocks noChangeShapeType="1"/>
            </p:cNvSpPr>
            <p:nvPr/>
          </p:nvSpPr>
          <p:spPr bwMode="auto">
            <a:xfrm>
              <a:off x="2735" y="1046"/>
              <a:ext cx="1" cy="18"/>
            </a:xfrm>
            <a:prstGeom prst="line">
              <a:avLst/>
            </a:prstGeom>
            <a:noFill/>
            <a:ln w="3175">
              <a:solidFill>
                <a:srgbClr val="000000"/>
              </a:solidFill>
              <a:round/>
              <a:headEnd/>
              <a:tailEnd/>
            </a:ln>
          </p:spPr>
          <p:txBody>
            <a:bodyPr/>
            <a:lstStyle/>
            <a:p>
              <a:endParaRPr lang="fr-FR"/>
            </a:p>
          </p:txBody>
        </p:sp>
        <p:sp>
          <p:nvSpPr>
            <p:cNvPr id="95164" name="Rectangle 1158"/>
            <p:cNvSpPr>
              <a:spLocks noChangeArrowheads="1"/>
            </p:cNvSpPr>
            <p:nvPr/>
          </p:nvSpPr>
          <p:spPr bwMode="auto">
            <a:xfrm>
              <a:off x="2832" y="928"/>
              <a:ext cx="43" cy="43"/>
            </a:xfrm>
            <a:prstGeom prst="rect">
              <a:avLst/>
            </a:prstGeom>
            <a:noFill/>
            <a:ln w="9525">
              <a:noFill/>
              <a:miter lim="800000"/>
              <a:headEnd/>
              <a:tailEnd/>
            </a:ln>
          </p:spPr>
          <p:txBody>
            <a:bodyPr/>
            <a:lstStyle/>
            <a:p>
              <a:endParaRPr lang="fr-FR"/>
            </a:p>
          </p:txBody>
        </p:sp>
        <p:sp>
          <p:nvSpPr>
            <p:cNvPr id="95165" name="Line 1159"/>
            <p:cNvSpPr>
              <a:spLocks noChangeShapeType="1"/>
            </p:cNvSpPr>
            <p:nvPr/>
          </p:nvSpPr>
          <p:spPr bwMode="auto">
            <a:xfrm flipH="1" flipV="1">
              <a:off x="2834" y="930"/>
              <a:ext cx="19" cy="19"/>
            </a:xfrm>
            <a:prstGeom prst="line">
              <a:avLst/>
            </a:prstGeom>
            <a:noFill/>
            <a:ln w="3175">
              <a:solidFill>
                <a:srgbClr val="000000"/>
              </a:solidFill>
              <a:round/>
              <a:headEnd/>
              <a:tailEnd/>
            </a:ln>
          </p:spPr>
          <p:txBody>
            <a:bodyPr/>
            <a:lstStyle/>
            <a:p>
              <a:endParaRPr lang="fr-FR"/>
            </a:p>
          </p:txBody>
        </p:sp>
        <p:sp>
          <p:nvSpPr>
            <p:cNvPr id="95166" name="Line 1160"/>
            <p:cNvSpPr>
              <a:spLocks noChangeShapeType="1"/>
            </p:cNvSpPr>
            <p:nvPr/>
          </p:nvSpPr>
          <p:spPr bwMode="auto">
            <a:xfrm>
              <a:off x="2853" y="949"/>
              <a:ext cx="18" cy="18"/>
            </a:xfrm>
            <a:prstGeom prst="line">
              <a:avLst/>
            </a:prstGeom>
            <a:noFill/>
            <a:ln w="3175">
              <a:solidFill>
                <a:srgbClr val="000000"/>
              </a:solidFill>
              <a:round/>
              <a:headEnd/>
              <a:tailEnd/>
            </a:ln>
          </p:spPr>
          <p:txBody>
            <a:bodyPr/>
            <a:lstStyle/>
            <a:p>
              <a:endParaRPr lang="fr-FR"/>
            </a:p>
          </p:txBody>
        </p:sp>
        <p:sp>
          <p:nvSpPr>
            <p:cNvPr id="95167" name="Line 1161"/>
            <p:cNvSpPr>
              <a:spLocks noChangeShapeType="1"/>
            </p:cNvSpPr>
            <p:nvPr/>
          </p:nvSpPr>
          <p:spPr bwMode="auto">
            <a:xfrm flipH="1">
              <a:off x="2834" y="949"/>
              <a:ext cx="19" cy="18"/>
            </a:xfrm>
            <a:prstGeom prst="line">
              <a:avLst/>
            </a:prstGeom>
            <a:noFill/>
            <a:ln w="3175">
              <a:solidFill>
                <a:srgbClr val="000000"/>
              </a:solidFill>
              <a:round/>
              <a:headEnd/>
              <a:tailEnd/>
            </a:ln>
          </p:spPr>
          <p:txBody>
            <a:bodyPr/>
            <a:lstStyle/>
            <a:p>
              <a:endParaRPr lang="fr-FR"/>
            </a:p>
          </p:txBody>
        </p:sp>
        <p:sp>
          <p:nvSpPr>
            <p:cNvPr id="95168" name="Line 1162"/>
            <p:cNvSpPr>
              <a:spLocks noChangeShapeType="1"/>
            </p:cNvSpPr>
            <p:nvPr/>
          </p:nvSpPr>
          <p:spPr bwMode="auto">
            <a:xfrm flipV="1">
              <a:off x="2853" y="930"/>
              <a:ext cx="18" cy="19"/>
            </a:xfrm>
            <a:prstGeom prst="line">
              <a:avLst/>
            </a:prstGeom>
            <a:noFill/>
            <a:ln w="3175">
              <a:solidFill>
                <a:srgbClr val="000000"/>
              </a:solidFill>
              <a:round/>
              <a:headEnd/>
              <a:tailEnd/>
            </a:ln>
          </p:spPr>
          <p:txBody>
            <a:bodyPr/>
            <a:lstStyle/>
            <a:p>
              <a:endParaRPr lang="fr-FR"/>
            </a:p>
          </p:txBody>
        </p:sp>
        <p:sp>
          <p:nvSpPr>
            <p:cNvPr id="95169" name="Line 1163"/>
            <p:cNvSpPr>
              <a:spLocks noChangeShapeType="1"/>
            </p:cNvSpPr>
            <p:nvPr/>
          </p:nvSpPr>
          <p:spPr bwMode="auto">
            <a:xfrm flipV="1">
              <a:off x="2853" y="930"/>
              <a:ext cx="1" cy="19"/>
            </a:xfrm>
            <a:prstGeom prst="line">
              <a:avLst/>
            </a:prstGeom>
            <a:noFill/>
            <a:ln w="3175">
              <a:solidFill>
                <a:srgbClr val="000000"/>
              </a:solidFill>
              <a:round/>
              <a:headEnd/>
              <a:tailEnd/>
            </a:ln>
          </p:spPr>
          <p:txBody>
            <a:bodyPr/>
            <a:lstStyle/>
            <a:p>
              <a:endParaRPr lang="fr-FR"/>
            </a:p>
          </p:txBody>
        </p:sp>
        <p:sp>
          <p:nvSpPr>
            <p:cNvPr id="95170" name="Line 1164"/>
            <p:cNvSpPr>
              <a:spLocks noChangeShapeType="1"/>
            </p:cNvSpPr>
            <p:nvPr/>
          </p:nvSpPr>
          <p:spPr bwMode="auto">
            <a:xfrm>
              <a:off x="2853" y="949"/>
              <a:ext cx="1" cy="18"/>
            </a:xfrm>
            <a:prstGeom prst="line">
              <a:avLst/>
            </a:prstGeom>
            <a:noFill/>
            <a:ln w="3175">
              <a:solidFill>
                <a:srgbClr val="000000"/>
              </a:solidFill>
              <a:round/>
              <a:headEnd/>
              <a:tailEnd/>
            </a:ln>
          </p:spPr>
          <p:txBody>
            <a:bodyPr/>
            <a:lstStyle/>
            <a:p>
              <a:endParaRPr lang="fr-FR"/>
            </a:p>
          </p:txBody>
        </p:sp>
        <p:sp>
          <p:nvSpPr>
            <p:cNvPr id="95171" name="Rectangle 1165"/>
            <p:cNvSpPr>
              <a:spLocks noChangeArrowheads="1"/>
            </p:cNvSpPr>
            <p:nvPr/>
          </p:nvSpPr>
          <p:spPr bwMode="auto">
            <a:xfrm>
              <a:off x="2950" y="831"/>
              <a:ext cx="43" cy="43"/>
            </a:xfrm>
            <a:prstGeom prst="rect">
              <a:avLst/>
            </a:prstGeom>
            <a:noFill/>
            <a:ln w="9525">
              <a:noFill/>
              <a:miter lim="800000"/>
              <a:headEnd/>
              <a:tailEnd/>
            </a:ln>
          </p:spPr>
          <p:txBody>
            <a:bodyPr/>
            <a:lstStyle/>
            <a:p>
              <a:endParaRPr lang="fr-FR"/>
            </a:p>
          </p:txBody>
        </p:sp>
        <p:sp>
          <p:nvSpPr>
            <p:cNvPr id="95172" name="Line 1166"/>
            <p:cNvSpPr>
              <a:spLocks noChangeShapeType="1"/>
            </p:cNvSpPr>
            <p:nvPr/>
          </p:nvSpPr>
          <p:spPr bwMode="auto">
            <a:xfrm flipH="1" flipV="1">
              <a:off x="2952" y="833"/>
              <a:ext cx="18" cy="18"/>
            </a:xfrm>
            <a:prstGeom prst="line">
              <a:avLst/>
            </a:prstGeom>
            <a:noFill/>
            <a:ln w="3175">
              <a:solidFill>
                <a:srgbClr val="000000"/>
              </a:solidFill>
              <a:round/>
              <a:headEnd/>
              <a:tailEnd/>
            </a:ln>
          </p:spPr>
          <p:txBody>
            <a:bodyPr/>
            <a:lstStyle/>
            <a:p>
              <a:endParaRPr lang="fr-FR"/>
            </a:p>
          </p:txBody>
        </p:sp>
        <p:sp>
          <p:nvSpPr>
            <p:cNvPr id="95173" name="Line 1167"/>
            <p:cNvSpPr>
              <a:spLocks noChangeShapeType="1"/>
            </p:cNvSpPr>
            <p:nvPr/>
          </p:nvSpPr>
          <p:spPr bwMode="auto">
            <a:xfrm>
              <a:off x="2970" y="851"/>
              <a:ext cx="18" cy="18"/>
            </a:xfrm>
            <a:prstGeom prst="line">
              <a:avLst/>
            </a:prstGeom>
            <a:noFill/>
            <a:ln w="3175">
              <a:solidFill>
                <a:srgbClr val="000000"/>
              </a:solidFill>
              <a:round/>
              <a:headEnd/>
              <a:tailEnd/>
            </a:ln>
          </p:spPr>
          <p:txBody>
            <a:bodyPr/>
            <a:lstStyle/>
            <a:p>
              <a:endParaRPr lang="fr-FR"/>
            </a:p>
          </p:txBody>
        </p:sp>
        <p:sp>
          <p:nvSpPr>
            <p:cNvPr id="95174" name="Line 1168"/>
            <p:cNvSpPr>
              <a:spLocks noChangeShapeType="1"/>
            </p:cNvSpPr>
            <p:nvPr/>
          </p:nvSpPr>
          <p:spPr bwMode="auto">
            <a:xfrm flipH="1">
              <a:off x="2952" y="851"/>
              <a:ext cx="18" cy="18"/>
            </a:xfrm>
            <a:prstGeom prst="line">
              <a:avLst/>
            </a:prstGeom>
            <a:noFill/>
            <a:ln w="3175">
              <a:solidFill>
                <a:srgbClr val="000000"/>
              </a:solidFill>
              <a:round/>
              <a:headEnd/>
              <a:tailEnd/>
            </a:ln>
          </p:spPr>
          <p:txBody>
            <a:bodyPr/>
            <a:lstStyle/>
            <a:p>
              <a:endParaRPr lang="fr-FR"/>
            </a:p>
          </p:txBody>
        </p:sp>
        <p:sp>
          <p:nvSpPr>
            <p:cNvPr id="95175" name="Line 1169"/>
            <p:cNvSpPr>
              <a:spLocks noChangeShapeType="1"/>
            </p:cNvSpPr>
            <p:nvPr/>
          </p:nvSpPr>
          <p:spPr bwMode="auto">
            <a:xfrm flipV="1">
              <a:off x="2970" y="833"/>
              <a:ext cx="18" cy="18"/>
            </a:xfrm>
            <a:prstGeom prst="line">
              <a:avLst/>
            </a:prstGeom>
            <a:noFill/>
            <a:ln w="3175">
              <a:solidFill>
                <a:srgbClr val="000000"/>
              </a:solidFill>
              <a:round/>
              <a:headEnd/>
              <a:tailEnd/>
            </a:ln>
          </p:spPr>
          <p:txBody>
            <a:bodyPr/>
            <a:lstStyle/>
            <a:p>
              <a:endParaRPr lang="fr-FR"/>
            </a:p>
          </p:txBody>
        </p:sp>
        <p:sp>
          <p:nvSpPr>
            <p:cNvPr id="95176" name="Line 1170"/>
            <p:cNvSpPr>
              <a:spLocks noChangeShapeType="1"/>
            </p:cNvSpPr>
            <p:nvPr/>
          </p:nvSpPr>
          <p:spPr bwMode="auto">
            <a:xfrm flipV="1">
              <a:off x="2970" y="833"/>
              <a:ext cx="1" cy="18"/>
            </a:xfrm>
            <a:prstGeom prst="line">
              <a:avLst/>
            </a:prstGeom>
            <a:noFill/>
            <a:ln w="3175">
              <a:solidFill>
                <a:srgbClr val="000000"/>
              </a:solidFill>
              <a:round/>
              <a:headEnd/>
              <a:tailEnd/>
            </a:ln>
          </p:spPr>
          <p:txBody>
            <a:bodyPr/>
            <a:lstStyle/>
            <a:p>
              <a:endParaRPr lang="fr-FR"/>
            </a:p>
          </p:txBody>
        </p:sp>
        <p:sp>
          <p:nvSpPr>
            <p:cNvPr id="95177" name="Line 1171"/>
            <p:cNvSpPr>
              <a:spLocks noChangeShapeType="1"/>
            </p:cNvSpPr>
            <p:nvPr/>
          </p:nvSpPr>
          <p:spPr bwMode="auto">
            <a:xfrm>
              <a:off x="2970" y="851"/>
              <a:ext cx="1" cy="18"/>
            </a:xfrm>
            <a:prstGeom prst="line">
              <a:avLst/>
            </a:prstGeom>
            <a:noFill/>
            <a:ln w="3175">
              <a:solidFill>
                <a:srgbClr val="000000"/>
              </a:solidFill>
              <a:round/>
              <a:headEnd/>
              <a:tailEnd/>
            </a:ln>
          </p:spPr>
          <p:txBody>
            <a:bodyPr/>
            <a:lstStyle/>
            <a:p>
              <a:endParaRPr lang="fr-FR"/>
            </a:p>
          </p:txBody>
        </p:sp>
        <p:sp>
          <p:nvSpPr>
            <p:cNvPr id="95178" name="Rectangle 1172"/>
            <p:cNvSpPr>
              <a:spLocks noChangeArrowheads="1"/>
            </p:cNvSpPr>
            <p:nvPr/>
          </p:nvSpPr>
          <p:spPr bwMode="auto">
            <a:xfrm>
              <a:off x="3067" y="928"/>
              <a:ext cx="43" cy="43"/>
            </a:xfrm>
            <a:prstGeom prst="rect">
              <a:avLst/>
            </a:prstGeom>
            <a:noFill/>
            <a:ln w="9525">
              <a:noFill/>
              <a:miter lim="800000"/>
              <a:headEnd/>
              <a:tailEnd/>
            </a:ln>
          </p:spPr>
          <p:txBody>
            <a:bodyPr/>
            <a:lstStyle/>
            <a:p>
              <a:endParaRPr lang="fr-FR"/>
            </a:p>
          </p:txBody>
        </p:sp>
        <p:sp>
          <p:nvSpPr>
            <p:cNvPr id="95179" name="Line 1173"/>
            <p:cNvSpPr>
              <a:spLocks noChangeShapeType="1"/>
            </p:cNvSpPr>
            <p:nvPr/>
          </p:nvSpPr>
          <p:spPr bwMode="auto">
            <a:xfrm flipH="1" flipV="1">
              <a:off x="3069" y="930"/>
              <a:ext cx="19" cy="19"/>
            </a:xfrm>
            <a:prstGeom prst="line">
              <a:avLst/>
            </a:prstGeom>
            <a:noFill/>
            <a:ln w="3175">
              <a:solidFill>
                <a:srgbClr val="000000"/>
              </a:solidFill>
              <a:round/>
              <a:headEnd/>
              <a:tailEnd/>
            </a:ln>
          </p:spPr>
          <p:txBody>
            <a:bodyPr/>
            <a:lstStyle/>
            <a:p>
              <a:endParaRPr lang="fr-FR"/>
            </a:p>
          </p:txBody>
        </p:sp>
        <p:sp>
          <p:nvSpPr>
            <p:cNvPr id="95180" name="Line 1174"/>
            <p:cNvSpPr>
              <a:spLocks noChangeShapeType="1"/>
            </p:cNvSpPr>
            <p:nvPr/>
          </p:nvSpPr>
          <p:spPr bwMode="auto">
            <a:xfrm>
              <a:off x="3088" y="949"/>
              <a:ext cx="18" cy="18"/>
            </a:xfrm>
            <a:prstGeom prst="line">
              <a:avLst/>
            </a:prstGeom>
            <a:noFill/>
            <a:ln w="3175">
              <a:solidFill>
                <a:srgbClr val="000000"/>
              </a:solidFill>
              <a:round/>
              <a:headEnd/>
              <a:tailEnd/>
            </a:ln>
          </p:spPr>
          <p:txBody>
            <a:bodyPr/>
            <a:lstStyle/>
            <a:p>
              <a:endParaRPr lang="fr-FR"/>
            </a:p>
          </p:txBody>
        </p:sp>
        <p:sp>
          <p:nvSpPr>
            <p:cNvPr id="95181" name="Line 1175"/>
            <p:cNvSpPr>
              <a:spLocks noChangeShapeType="1"/>
            </p:cNvSpPr>
            <p:nvPr/>
          </p:nvSpPr>
          <p:spPr bwMode="auto">
            <a:xfrm flipH="1">
              <a:off x="3069" y="949"/>
              <a:ext cx="19" cy="18"/>
            </a:xfrm>
            <a:prstGeom prst="line">
              <a:avLst/>
            </a:prstGeom>
            <a:noFill/>
            <a:ln w="3175">
              <a:solidFill>
                <a:srgbClr val="000000"/>
              </a:solidFill>
              <a:round/>
              <a:headEnd/>
              <a:tailEnd/>
            </a:ln>
          </p:spPr>
          <p:txBody>
            <a:bodyPr/>
            <a:lstStyle/>
            <a:p>
              <a:endParaRPr lang="fr-FR"/>
            </a:p>
          </p:txBody>
        </p:sp>
        <p:sp>
          <p:nvSpPr>
            <p:cNvPr id="95182" name="Line 1176"/>
            <p:cNvSpPr>
              <a:spLocks noChangeShapeType="1"/>
            </p:cNvSpPr>
            <p:nvPr/>
          </p:nvSpPr>
          <p:spPr bwMode="auto">
            <a:xfrm flipV="1">
              <a:off x="3088" y="930"/>
              <a:ext cx="18" cy="19"/>
            </a:xfrm>
            <a:prstGeom prst="line">
              <a:avLst/>
            </a:prstGeom>
            <a:noFill/>
            <a:ln w="3175">
              <a:solidFill>
                <a:srgbClr val="000000"/>
              </a:solidFill>
              <a:round/>
              <a:headEnd/>
              <a:tailEnd/>
            </a:ln>
          </p:spPr>
          <p:txBody>
            <a:bodyPr/>
            <a:lstStyle/>
            <a:p>
              <a:endParaRPr lang="fr-FR"/>
            </a:p>
          </p:txBody>
        </p:sp>
        <p:sp>
          <p:nvSpPr>
            <p:cNvPr id="95183" name="Line 1177"/>
            <p:cNvSpPr>
              <a:spLocks noChangeShapeType="1"/>
            </p:cNvSpPr>
            <p:nvPr/>
          </p:nvSpPr>
          <p:spPr bwMode="auto">
            <a:xfrm flipV="1">
              <a:off x="3088" y="930"/>
              <a:ext cx="1" cy="19"/>
            </a:xfrm>
            <a:prstGeom prst="line">
              <a:avLst/>
            </a:prstGeom>
            <a:noFill/>
            <a:ln w="3175">
              <a:solidFill>
                <a:srgbClr val="000000"/>
              </a:solidFill>
              <a:round/>
              <a:headEnd/>
              <a:tailEnd/>
            </a:ln>
          </p:spPr>
          <p:txBody>
            <a:bodyPr/>
            <a:lstStyle/>
            <a:p>
              <a:endParaRPr lang="fr-FR"/>
            </a:p>
          </p:txBody>
        </p:sp>
        <p:sp>
          <p:nvSpPr>
            <p:cNvPr id="95184" name="Line 1178"/>
            <p:cNvSpPr>
              <a:spLocks noChangeShapeType="1"/>
            </p:cNvSpPr>
            <p:nvPr/>
          </p:nvSpPr>
          <p:spPr bwMode="auto">
            <a:xfrm>
              <a:off x="3088" y="949"/>
              <a:ext cx="1" cy="18"/>
            </a:xfrm>
            <a:prstGeom prst="line">
              <a:avLst/>
            </a:prstGeom>
            <a:noFill/>
            <a:ln w="3175">
              <a:solidFill>
                <a:srgbClr val="000000"/>
              </a:solidFill>
              <a:round/>
              <a:headEnd/>
              <a:tailEnd/>
            </a:ln>
          </p:spPr>
          <p:txBody>
            <a:bodyPr/>
            <a:lstStyle/>
            <a:p>
              <a:endParaRPr lang="fr-FR"/>
            </a:p>
          </p:txBody>
        </p:sp>
        <p:sp>
          <p:nvSpPr>
            <p:cNvPr id="95185" name="Rectangle 1179"/>
            <p:cNvSpPr>
              <a:spLocks noChangeArrowheads="1"/>
            </p:cNvSpPr>
            <p:nvPr/>
          </p:nvSpPr>
          <p:spPr bwMode="auto">
            <a:xfrm>
              <a:off x="3185" y="969"/>
              <a:ext cx="43" cy="43"/>
            </a:xfrm>
            <a:prstGeom prst="rect">
              <a:avLst/>
            </a:prstGeom>
            <a:noFill/>
            <a:ln w="9525">
              <a:noFill/>
              <a:miter lim="800000"/>
              <a:headEnd/>
              <a:tailEnd/>
            </a:ln>
          </p:spPr>
          <p:txBody>
            <a:bodyPr/>
            <a:lstStyle/>
            <a:p>
              <a:endParaRPr lang="fr-FR"/>
            </a:p>
          </p:txBody>
        </p:sp>
        <p:sp>
          <p:nvSpPr>
            <p:cNvPr id="95186" name="Line 1180"/>
            <p:cNvSpPr>
              <a:spLocks noChangeShapeType="1"/>
            </p:cNvSpPr>
            <p:nvPr/>
          </p:nvSpPr>
          <p:spPr bwMode="auto">
            <a:xfrm flipH="1" flipV="1">
              <a:off x="3187" y="971"/>
              <a:ext cx="18" cy="18"/>
            </a:xfrm>
            <a:prstGeom prst="line">
              <a:avLst/>
            </a:prstGeom>
            <a:noFill/>
            <a:ln w="3175">
              <a:solidFill>
                <a:srgbClr val="000000"/>
              </a:solidFill>
              <a:round/>
              <a:headEnd/>
              <a:tailEnd/>
            </a:ln>
          </p:spPr>
          <p:txBody>
            <a:bodyPr/>
            <a:lstStyle/>
            <a:p>
              <a:endParaRPr lang="fr-FR"/>
            </a:p>
          </p:txBody>
        </p:sp>
        <p:sp>
          <p:nvSpPr>
            <p:cNvPr id="95187" name="Line 1181"/>
            <p:cNvSpPr>
              <a:spLocks noChangeShapeType="1"/>
            </p:cNvSpPr>
            <p:nvPr/>
          </p:nvSpPr>
          <p:spPr bwMode="auto">
            <a:xfrm>
              <a:off x="3205" y="989"/>
              <a:ext cx="18" cy="18"/>
            </a:xfrm>
            <a:prstGeom prst="line">
              <a:avLst/>
            </a:prstGeom>
            <a:noFill/>
            <a:ln w="3175">
              <a:solidFill>
                <a:srgbClr val="000000"/>
              </a:solidFill>
              <a:round/>
              <a:headEnd/>
              <a:tailEnd/>
            </a:ln>
          </p:spPr>
          <p:txBody>
            <a:bodyPr/>
            <a:lstStyle/>
            <a:p>
              <a:endParaRPr lang="fr-FR"/>
            </a:p>
          </p:txBody>
        </p:sp>
        <p:sp>
          <p:nvSpPr>
            <p:cNvPr id="95188" name="Line 1182"/>
            <p:cNvSpPr>
              <a:spLocks noChangeShapeType="1"/>
            </p:cNvSpPr>
            <p:nvPr/>
          </p:nvSpPr>
          <p:spPr bwMode="auto">
            <a:xfrm flipH="1">
              <a:off x="3187" y="989"/>
              <a:ext cx="18" cy="18"/>
            </a:xfrm>
            <a:prstGeom prst="line">
              <a:avLst/>
            </a:prstGeom>
            <a:noFill/>
            <a:ln w="3175">
              <a:solidFill>
                <a:srgbClr val="000000"/>
              </a:solidFill>
              <a:round/>
              <a:headEnd/>
              <a:tailEnd/>
            </a:ln>
          </p:spPr>
          <p:txBody>
            <a:bodyPr/>
            <a:lstStyle/>
            <a:p>
              <a:endParaRPr lang="fr-FR"/>
            </a:p>
          </p:txBody>
        </p:sp>
        <p:sp>
          <p:nvSpPr>
            <p:cNvPr id="95189" name="Line 1183"/>
            <p:cNvSpPr>
              <a:spLocks noChangeShapeType="1"/>
            </p:cNvSpPr>
            <p:nvPr/>
          </p:nvSpPr>
          <p:spPr bwMode="auto">
            <a:xfrm flipV="1">
              <a:off x="3205" y="971"/>
              <a:ext cx="18" cy="18"/>
            </a:xfrm>
            <a:prstGeom prst="line">
              <a:avLst/>
            </a:prstGeom>
            <a:noFill/>
            <a:ln w="3175">
              <a:solidFill>
                <a:srgbClr val="000000"/>
              </a:solidFill>
              <a:round/>
              <a:headEnd/>
              <a:tailEnd/>
            </a:ln>
          </p:spPr>
          <p:txBody>
            <a:bodyPr/>
            <a:lstStyle/>
            <a:p>
              <a:endParaRPr lang="fr-FR"/>
            </a:p>
          </p:txBody>
        </p:sp>
        <p:sp>
          <p:nvSpPr>
            <p:cNvPr id="95190" name="Line 1184"/>
            <p:cNvSpPr>
              <a:spLocks noChangeShapeType="1"/>
            </p:cNvSpPr>
            <p:nvPr/>
          </p:nvSpPr>
          <p:spPr bwMode="auto">
            <a:xfrm flipV="1">
              <a:off x="3205" y="971"/>
              <a:ext cx="1" cy="18"/>
            </a:xfrm>
            <a:prstGeom prst="line">
              <a:avLst/>
            </a:prstGeom>
            <a:noFill/>
            <a:ln w="3175">
              <a:solidFill>
                <a:srgbClr val="000000"/>
              </a:solidFill>
              <a:round/>
              <a:headEnd/>
              <a:tailEnd/>
            </a:ln>
          </p:spPr>
          <p:txBody>
            <a:bodyPr/>
            <a:lstStyle/>
            <a:p>
              <a:endParaRPr lang="fr-FR"/>
            </a:p>
          </p:txBody>
        </p:sp>
        <p:sp>
          <p:nvSpPr>
            <p:cNvPr id="95191" name="Line 1185"/>
            <p:cNvSpPr>
              <a:spLocks noChangeShapeType="1"/>
            </p:cNvSpPr>
            <p:nvPr/>
          </p:nvSpPr>
          <p:spPr bwMode="auto">
            <a:xfrm>
              <a:off x="3205" y="989"/>
              <a:ext cx="1" cy="18"/>
            </a:xfrm>
            <a:prstGeom prst="line">
              <a:avLst/>
            </a:prstGeom>
            <a:noFill/>
            <a:ln w="3175">
              <a:solidFill>
                <a:srgbClr val="000000"/>
              </a:solidFill>
              <a:round/>
              <a:headEnd/>
              <a:tailEnd/>
            </a:ln>
          </p:spPr>
          <p:txBody>
            <a:bodyPr/>
            <a:lstStyle/>
            <a:p>
              <a:endParaRPr lang="fr-FR"/>
            </a:p>
          </p:txBody>
        </p:sp>
        <p:sp>
          <p:nvSpPr>
            <p:cNvPr id="95192" name="Rectangle 1186"/>
            <p:cNvSpPr>
              <a:spLocks noChangeArrowheads="1"/>
            </p:cNvSpPr>
            <p:nvPr/>
          </p:nvSpPr>
          <p:spPr bwMode="auto">
            <a:xfrm>
              <a:off x="3302" y="928"/>
              <a:ext cx="43" cy="43"/>
            </a:xfrm>
            <a:prstGeom prst="rect">
              <a:avLst/>
            </a:prstGeom>
            <a:noFill/>
            <a:ln w="9525">
              <a:noFill/>
              <a:miter lim="800000"/>
              <a:headEnd/>
              <a:tailEnd/>
            </a:ln>
          </p:spPr>
          <p:txBody>
            <a:bodyPr/>
            <a:lstStyle/>
            <a:p>
              <a:endParaRPr lang="fr-FR"/>
            </a:p>
          </p:txBody>
        </p:sp>
        <p:sp>
          <p:nvSpPr>
            <p:cNvPr id="95193" name="Line 1187"/>
            <p:cNvSpPr>
              <a:spLocks noChangeShapeType="1"/>
            </p:cNvSpPr>
            <p:nvPr/>
          </p:nvSpPr>
          <p:spPr bwMode="auto">
            <a:xfrm flipH="1" flipV="1">
              <a:off x="3304" y="930"/>
              <a:ext cx="19" cy="19"/>
            </a:xfrm>
            <a:prstGeom prst="line">
              <a:avLst/>
            </a:prstGeom>
            <a:noFill/>
            <a:ln w="3175">
              <a:solidFill>
                <a:srgbClr val="000000"/>
              </a:solidFill>
              <a:round/>
              <a:headEnd/>
              <a:tailEnd/>
            </a:ln>
          </p:spPr>
          <p:txBody>
            <a:bodyPr/>
            <a:lstStyle/>
            <a:p>
              <a:endParaRPr lang="fr-FR"/>
            </a:p>
          </p:txBody>
        </p:sp>
        <p:sp>
          <p:nvSpPr>
            <p:cNvPr id="95194" name="Line 1188"/>
            <p:cNvSpPr>
              <a:spLocks noChangeShapeType="1"/>
            </p:cNvSpPr>
            <p:nvPr/>
          </p:nvSpPr>
          <p:spPr bwMode="auto">
            <a:xfrm>
              <a:off x="3323" y="949"/>
              <a:ext cx="18" cy="18"/>
            </a:xfrm>
            <a:prstGeom prst="line">
              <a:avLst/>
            </a:prstGeom>
            <a:noFill/>
            <a:ln w="3175">
              <a:solidFill>
                <a:srgbClr val="000000"/>
              </a:solidFill>
              <a:round/>
              <a:headEnd/>
              <a:tailEnd/>
            </a:ln>
          </p:spPr>
          <p:txBody>
            <a:bodyPr/>
            <a:lstStyle/>
            <a:p>
              <a:endParaRPr lang="fr-FR"/>
            </a:p>
          </p:txBody>
        </p:sp>
        <p:sp>
          <p:nvSpPr>
            <p:cNvPr id="95195" name="Line 1189"/>
            <p:cNvSpPr>
              <a:spLocks noChangeShapeType="1"/>
            </p:cNvSpPr>
            <p:nvPr/>
          </p:nvSpPr>
          <p:spPr bwMode="auto">
            <a:xfrm flipH="1">
              <a:off x="3304" y="949"/>
              <a:ext cx="19" cy="18"/>
            </a:xfrm>
            <a:prstGeom prst="line">
              <a:avLst/>
            </a:prstGeom>
            <a:noFill/>
            <a:ln w="3175">
              <a:solidFill>
                <a:srgbClr val="000000"/>
              </a:solidFill>
              <a:round/>
              <a:headEnd/>
              <a:tailEnd/>
            </a:ln>
          </p:spPr>
          <p:txBody>
            <a:bodyPr/>
            <a:lstStyle/>
            <a:p>
              <a:endParaRPr lang="fr-FR"/>
            </a:p>
          </p:txBody>
        </p:sp>
        <p:sp>
          <p:nvSpPr>
            <p:cNvPr id="95196" name="Line 1190"/>
            <p:cNvSpPr>
              <a:spLocks noChangeShapeType="1"/>
            </p:cNvSpPr>
            <p:nvPr/>
          </p:nvSpPr>
          <p:spPr bwMode="auto">
            <a:xfrm flipV="1">
              <a:off x="3323" y="930"/>
              <a:ext cx="18" cy="19"/>
            </a:xfrm>
            <a:prstGeom prst="line">
              <a:avLst/>
            </a:prstGeom>
            <a:noFill/>
            <a:ln w="3175">
              <a:solidFill>
                <a:srgbClr val="000000"/>
              </a:solidFill>
              <a:round/>
              <a:headEnd/>
              <a:tailEnd/>
            </a:ln>
          </p:spPr>
          <p:txBody>
            <a:bodyPr/>
            <a:lstStyle/>
            <a:p>
              <a:endParaRPr lang="fr-FR"/>
            </a:p>
          </p:txBody>
        </p:sp>
        <p:sp>
          <p:nvSpPr>
            <p:cNvPr id="95197" name="Line 1191"/>
            <p:cNvSpPr>
              <a:spLocks noChangeShapeType="1"/>
            </p:cNvSpPr>
            <p:nvPr/>
          </p:nvSpPr>
          <p:spPr bwMode="auto">
            <a:xfrm flipV="1">
              <a:off x="3323" y="930"/>
              <a:ext cx="1" cy="19"/>
            </a:xfrm>
            <a:prstGeom prst="line">
              <a:avLst/>
            </a:prstGeom>
            <a:noFill/>
            <a:ln w="3175">
              <a:solidFill>
                <a:srgbClr val="000000"/>
              </a:solidFill>
              <a:round/>
              <a:headEnd/>
              <a:tailEnd/>
            </a:ln>
          </p:spPr>
          <p:txBody>
            <a:bodyPr/>
            <a:lstStyle/>
            <a:p>
              <a:endParaRPr lang="fr-FR"/>
            </a:p>
          </p:txBody>
        </p:sp>
        <p:sp>
          <p:nvSpPr>
            <p:cNvPr id="95198" name="Line 1192"/>
            <p:cNvSpPr>
              <a:spLocks noChangeShapeType="1"/>
            </p:cNvSpPr>
            <p:nvPr/>
          </p:nvSpPr>
          <p:spPr bwMode="auto">
            <a:xfrm>
              <a:off x="3323" y="949"/>
              <a:ext cx="1" cy="18"/>
            </a:xfrm>
            <a:prstGeom prst="line">
              <a:avLst/>
            </a:prstGeom>
            <a:noFill/>
            <a:ln w="3175">
              <a:solidFill>
                <a:srgbClr val="000000"/>
              </a:solidFill>
              <a:round/>
              <a:headEnd/>
              <a:tailEnd/>
            </a:ln>
          </p:spPr>
          <p:txBody>
            <a:bodyPr/>
            <a:lstStyle/>
            <a:p>
              <a:endParaRPr lang="fr-FR"/>
            </a:p>
          </p:txBody>
        </p:sp>
        <p:sp>
          <p:nvSpPr>
            <p:cNvPr id="95199" name="Rectangle 1193"/>
            <p:cNvSpPr>
              <a:spLocks noChangeArrowheads="1"/>
            </p:cNvSpPr>
            <p:nvPr/>
          </p:nvSpPr>
          <p:spPr bwMode="auto">
            <a:xfrm>
              <a:off x="3422" y="987"/>
              <a:ext cx="43" cy="43"/>
            </a:xfrm>
            <a:prstGeom prst="rect">
              <a:avLst/>
            </a:prstGeom>
            <a:noFill/>
            <a:ln w="9525">
              <a:noFill/>
              <a:miter lim="800000"/>
              <a:headEnd/>
              <a:tailEnd/>
            </a:ln>
          </p:spPr>
          <p:txBody>
            <a:bodyPr/>
            <a:lstStyle/>
            <a:p>
              <a:endParaRPr lang="fr-FR"/>
            </a:p>
          </p:txBody>
        </p:sp>
        <p:sp>
          <p:nvSpPr>
            <p:cNvPr id="95200" name="Line 1194"/>
            <p:cNvSpPr>
              <a:spLocks noChangeShapeType="1"/>
            </p:cNvSpPr>
            <p:nvPr/>
          </p:nvSpPr>
          <p:spPr bwMode="auto">
            <a:xfrm flipH="1" flipV="1">
              <a:off x="3424" y="989"/>
              <a:ext cx="18" cy="18"/>
            </a:xfrm>
            <a:prstGeom prst="line">
              <a:avLst/>
            </a:prstGeom>
            <a:noFill/>
            <a:ln w="3175">
              <a:solidFill>
                <a:srgbClr val="000000"/>
              </a:solidFill>
              <a:round/>
              <a:headEnd/>
              <a:tailEnd/>
            </a:ln>
          </p:spPr>
          <p:txBody>
            <a:bodyPr/>
            <a:lstStyle/>
            <a:p>
              <a:endParaRPr lang="fr-FR"/>
            </a:p>
          </p:txBody>
        </p:sp>
        <p:sp>
          <p:nvSpPr>
            <p:cNvPr id="95201" name="Line 1195"/>
            <p:cNvSpPr>
              <a:spLocks noChangeShapeType="1"/>
            </p:cNvSpPr>
            <p:nvPr/>
          </p:nvSpPr>
          <p:spPr bwMode="auto">
            <a:xfrm>
              <a:off x="3442" y="1007"/>
              <a:ext cx="18" cy="18"/>
            </a:xfrm>
            <a:prstGeom prst="line">
              <a:avLst/>
            </a:prstGeom>
            <a:noFill/>
            <a:ln w="3175">
              <a:solidFill>
                <a:srgbClr val="000000"/>
              </a:solidFill>
              <a:round/>
              <a:headEnd/>
              <a:tailEnd/>
            </a:ln>
          </p:spPr>
          <p:txBody>
            <a:bodyPr/>
            <a:lstStyle/>
            <a:p>
              <a:endParaRPr lang="fr-FR"/>
            </a:p>
          </p:txBody>
        </p:sp>
        <p:sp>
          <p:nvSpPr>
            <p:cNvPr id="95202" name="Line 1196"/>
            <p:cNvSpPr>
              <a:spLocks noChangeShapeType="1"/>
            </p:cNvSpPr>
            <p:nvPr/>
          </p:nvSpPr>
          <p:spPr bwMode="auto">
            <a:xfrm flipH="1">
              <a:off x="3424" y="1007"/>
              <a:ext cx="18" cy="18"/>
            </a:xfrm>
            <a:prstGeom prst="line">
              <a:avLst/>
            </a:prstGeom>
            <a:noFill/>
            <a:ln w="3175">
              <a:solidFill>
                <a:srgbClr val="000000"/>
              </a:solidFill>
              <a:round/>
              <a:headEnd/>
              <a:tailEnd/>
            </a:ln>
          </p:spPr>
          <p:txBody>
            <a:bodyPr/>
            <a:lstStyle/>
            <a:p>
              <a:endParaRPr lang="fr-FR"/>
            </a:p>
          </p:txBody>
        </p:sp>
        <p:sp>
          <p:nvSpPr>
            <p:cNvPr id="95203" name="Line 1197"/>
            <p:cNvSpPr>
              <a:spLocks noChangeShapeType="1"/>
            </p:cNvSpPr>
            <p:nvPr/>
          </p:nvSpPr>
          <p:spPr bwMode="auto">
            <a:xfrm flipV="1">
              <a:off x="3442" y="989"/>
              <a:ext cx="18" cy="18"/>
            </a:xfrm>
            <a:prstGeom prst="line">
              <a:avLst/>
            </a:prstGeom>
            <a:noFill/>
            <a:ln w="3175">
              <a:solidFill>
                <a:srgbClr val="000000"/>
              </a:solidFill>
              <a:round/>
              <a:headEnd/>
              <a:tailEnd/>
            </a:ln>
          </p:spPr>
          <p:txBody>
            <a:bodyPr/>
            <a:lstStyle/>
            <a:p>
              <a:endParaRPr lang="fr-FR"/>
            </a:p>
          </p:txBody>
        </p:sp>
        <p:sp>
          <p:nvSpPr>
            <p:cNvPr id="95204" name="Line 1198"/>
            <p:cNvSpPr>
              <a:spLocks noChangeShapeType="1"/>
            </p:cNvSpPr>
            <p:nvPr/>
          </p:nvSpPr>
          <p:spPr bwMode="auto">
            <a:xfrm flipV="1">
              <a:off x="3442" y="989"/>
              <a:ext cx="1" cy="18"/>
            </a:xfrm>
            <a:prstGeom prst="line">
              <a:avLst/>
            </a:prstGeom>
            <a:noFill/>
            <a:ln w="3175">
              <a:solidFill>
                <a:srgbClr val="000000"/>
              </a:solidFill>
              <a:round/>
              <a:headEnd/>
              <a:tailEnd/>
            </a:ln>
          </p:spPr>
          <p:txBody>
            <a:bodyPr/>
            <a:lstStyle/>
            <a:p>
              <a:endParaRPr lang="fr-FR"/>
            </a:p>
          </p:txBody>
        </p:sp>
        <p:sp>
          <p:nvSpPr>
            <p:cNvPr id="95205" name="Line 1199"/>
            <p:cNvSpPr>
              <a:spLocks noChangeShapeType="1"/>
            </p:cNvSpPr>
            <p:nvPr/>
          </p:nvSpPr>
          <p:spPr bwMode="auto">
            <a:xfrm>
              <a:off x="3442" y="1007"/>
              <a:ext cx="1" cy="18"/>
            </a:xfrm>
            <a:prstGeom prst="line">
              <a:avLst/>
            </a:prstGeom>
            <a:noFill/>
            <a:ln w="3175">
              <a:solidFill>
                <a:srgbClr val="000000"/>
              </a:solidFill>
              <a:round/>
              <a:headEnd/>
              <a:tailEnd/>
            </a:ln>
          </p:spPr>
          <p:txBody>
            <a:bodyPr/>
            <a:lstStyle/>
            <a:p>
              <a:endParaRPr lang="fr-FR"/>
            </a:p>
          </p:txBody>
        </p:sp>
        <p:sp>
          <p:nvSpPr>
            <p:cNvPr id="95206" name="Rectangle 1200"/>
            <p:cNvSpPr>
              <a:spLocks noChangeArrowheads="1"/>
            </p:cNvSpPr>
            <p:nvPr/>
          </p:nvSpPr>
          <p:spPr bwMode="auto">
            <a:xfrm>
              <a:off x="3539" y="928"/>
              <a:ext cx="43" cy="43"/>
            </a:xfrm>
            <a:prstGeom prst="rect">
              <a:avLst/>
            </a:prstGeom>
            <a:noFill/>
            <a:ln w="9525">
              <a:noFill/>
              <a:miter lim="800000"/>
              <a:headEnd/>
              <a:tailEnd/>
            </a:ln>
          </p:spPr>
          <p:txBody>
            <a:bodyPr/>
            <a:lstStyle/>
            <a:p>
              <a:endParaRPr lang="fr-FR"/>
            </a:p>
          </p:txBody>
        </p:sp>
        <p:sp>
          <p:nvSpPr>
            <p:cNvPr id="95207" name="Line 1201"/>
            <p:cNvSpPr>
              <a:spLocks noChangeShapeType="1"/>
            </p:cNvSpPr>
            <p:nvPr/>
          </p:nvSpPr>
          <p:spPr bwMode="auto">
            <a:xfrm flipH="1" flipV="1">
              <a:off x="3542" y="930"/>
              <a:ext cx="18" cy="19"/>
            </a:xfrm>
            <a:prstGeom prst="line">
              <a:avLst/>
            </a:prstGeom>
            <a:noFill/>
            <a:ln w="3175">
              <a:solidFill>
                <a:srgbClr val="000000"/>
              </a:solidFill>
              <a:round/>
              <a:headEnd/>
              <a:tailEnd/>
            </a:ln>
          </p:spPr>
          <p:txBody>
            <a:bodyPr/>
            <a:lstStyle/>
            <a:p>
              <a:endParaRPr lang="fr-FR"/>
            </a:p>
          </p:txBody>
        </p:sp>
        <p:sp>
          <p:nvSpPr>
            <p:cNvPr id="95208" name="Line 1202"/>
            <p:cNvSpPr>
              <a:spLocks noChangeShapeType="1"/>
            </p:cNvSpPr>
            <p:nvPr/>
          </p:nvSpPr>
          <p:spPr bwMode="auto">
            <a:xfrm>
              <a:off x="3560" y="949"/>
              <a:ext cx="18" cy="18"/>
            </a:xfrm>
            <a:prstGeom prst="line">
              <a:avLst/>
            </a:prstGeom>
            <a:noFill/>
            <a:ln w="3175">
              <a:solidFill>
                <a:srgbClr val="000000"/>
              </a:solidFill>
              <a:round/>
              <a:headEnd/>
              <a:tailEnd/>
            </a:ln>
          </p:spPr>
          <p:txBody>
            <a:bodyPr/>
            <a:lstStyle/>
            <a:p>
              <a:endParaRPr lang="fr-FR"/>
            </a:p>
          </p:txBody>
        </p:sp>
        <p:sp>
          <p:nvSpPr>
            <p:cNvPr id="95209" name="Line 1203"/>
            <p:cNvSpPr>
              <a:spLocks noChangeShapeType="1"/>
            </p:cNvSpPr>
            <p:nvPr/>
          </p:nvSpPr>
          <p:spPr bwMode="auto">
            <a:xfrm flipH="1">
              <a:off x="3542" y="949"/>
              <a:ext cx="18" cy="18"/>
            </a:xfrm>
            <a:prstGeom prst="line">
              <a:avLst/>
            </a:prstGeom>
            <a:noFill/>
            <a:ln w="3175">
              <a:solidFill>
                <a:srgbClr val="000000"/>
              </a:solidFill>
              <a:round/>
              <a:headEnd/>
              <a:tailEnd/>
            </a:ln>
          </p:spPr>
          <p:txBody>
            <a:bodyPr/>
            <a:lstStyle/>
            <a:p>
              <a:endParaRPr lang="fr-FR"/>
            </a:p>
          </p:txBody>
        </p:sp>
        <p:sp>
          <p:nvSpPr>
            <p:cNvPr id="95210" name="Line 1204"/>
            <p:cNvSpPr>
              <a:spLocks noChangeShapeType="1"/>
            </p:cNvSpPr>
            <p:nvPr/>
          </p:nvSpPr>
          <p:spPr bwMode="auto">
            <a:xfrm flipV="1">
              <a:off x="3560" y="930"/>
              <a:ext cx="18" cy="19"/>
            </a:xfrm>
            <a:prstGeom prst="line">
              <a:avLst/>
            </a:prstGeom>
            <a:noFill/>
            <a:ln w="3175">
              <a:solidFill>
                <a:srgbClr val="000000"/>
              </a:solidFill>
              <a:round/>
              <a:headEnd/>
              <a:tailEnd/>
            </a:ln>
          </p:spPr>
          <p:txBody>
            <a:bodyPr/>
            <a:lstStyle/>
            <a:p>
              <a:endParaRPr lang="fr-FR"/>
            </a:p>
          </p:txBody>
        </p:sp>
        <p:sp>
          <p:nvSpPr>
            <p:cNvPr id="95211" name="Line 1205"/>
            <p:cNvSpPr>
              <a:spLocks noChangeShapeType="1"/>
            </p:cNvSpPr>
            <p:nvPr/>
          </p:nvSpPr>
          <p:spPr bwMode="auto">
            <a:xfrm flipV="1">
              <a:off x="3560" y="930"/>
              <a:ext cx="1" cy="19"/>
            </a:xfrm>
            <a:prstGeom prst="line">
              <a:avLst/>
            </a:prstGeom>
            <a:noFill/>
            <a:ln w="3175">
              <a:solidFill>
                <a:srgbClr val="000000"/>
              </a:solidFill>
              <a:round/>
              <a:headEnd/>
              <a:tailEnd/>
            </a:ln>
          </p:spPr>
          <p:txBody>
            <a:bodyPr/>
            <a:lstStyle/>
            <a:p>
              <a:endParaRPr lang="fr-FR"/>
            </a:p>
          </p:txBody>
        </p:sp>
        <p:sp>
          <p:nvSpPr>
            <p:cNvPr id="95212" name="Line 1206"/>
            <p:cNvSpPr>
              <a:spLocks noChangeShapeType="1"/>
            </p:cNvSpPr>
            <p:nvPr/>
          </p:nvSpPr>
          <p:spPr bwMode="auto">
            <a:xfrm>
              <a:off x="3560" y="949"/>
              <a:ext cx="1" cy="18"/>
            </a:xfrm>
            <a:prstGeom prst="line">
              <a:avLst/>
            </a:prstGeom>
            <a:noFill/>
            <a:ln w="3175">
              <a:solidFill>
                <a:srgbClr val="000000"/>
              </a:solidFill>
              <a:round/>
              <a:headEnd/>
              <a:tailEnd/>
            </a:ln>
          </p:spPr>
          <p:txBody>
            <a:bodyPr/>
            <a:lstStyle/>
            <a:p>
              <a:endParaRPr lang="fr-FR"/>
            </a:p>
          </p:txBody>
        </p:sp>
        <p:sp>
          <p:nvSpPr>
            <p:cNvPr id="95213" name="Rectangle 1207"/>
            <p:cNvSpPr>
              <a:spLocks noChangeArrowheads="1"/>
            </p:cNvSpPr>
            <p:nvPr/>
          </p:nvSpPr>
          <p:spPr bwMode="auto">
            <a:xfrm>
              <a:off x="3657" y="1025"/>
              <a:ext cx="43" cy="43"/>
            </a:xfrm>
            <a:prstGeom prst="rect">
              <a:avLst/>
            </a:prstGeom>
            <a:noFill/>
            <a:ln w="9525">
              <a:noFill/>
              <a:miter lim="800000"/>
              <a:headEnd/>
              <a:tailEnd/>
            </a:ln>
          </p:spPr>
          <p:txBody>
            <a:bodyPr/>
            <a:lstStyle/>
            <a:p>
              <a:endParaRPr lang="fr-FR"/>
            </a:p>
          </p:txBody>
        </p:sp>
        <p:sp>
          <p:nvSpPr>
            <p:cNvPr id="95214" name="Line 1208"/>
            <p:cNvSpPr>
              <a:spLocks noChangeShapeType="1"/>
            </p:cNvSpPr>
            <p:nvPr/>
          </p:nvSpPr>
          <p:spPr bwMode="auto">
            <a:xfrm flipH="1" flipV="1">
              <a:off x="3659" y="1028"/>
              <a:ext cx="18" cy="18"/>
            </a:xfrm>
            <a:prstGeom prst="line">
              <a:avLst/>
            </a:prstGeom>
            <a:noFill/>
            <a:ln w="3175">
              <a:solidFill>
                <a:srgbClr val="000000"/>
              </a:solidFill>
              <a:round/>
              <a:headEnd/>
              <a:tailEnd/>
            </a:ln>
          </p:spPr>
          <p:txBody>
            <a:bodyPr/>
            <a:lstStyle/>
            <a:p>
              <a:endParaRPr lang="fr-FR"/>
            </a:p>
          </p:txBody>
        </p:sp>
        <p:sp>
          <p:nvSpPr>
            <p:cNvPr id="95215" name="Line 1209"/>
            <p:cNvSpPr>
              <a:spLocks noChangeShapeType="1"/>
            </p:cNvSpPr>
            <p:nvPr/>
          </p:nvSpPr>
          <p:spPr bwMode="auto">
            <a:xfrm>
              <a:off x="3677" y="1046"/>
              <a:ext cx="18" cy="18"/>
            </a:xfrm>
            <a:prstGeom prst="line">
              <a:avLst/>
            </a:prstGeom>
            <a:noFill/>
            <a:ln w="3175">
              <a:solidFill>
                <a:srgbClr val="000000"/>
              </a:solidFill>
              <a:round/>
              <a:headEnd/>
              <a:tailEnd/>
            </a:ln>
          </p:spPr>
          <p:txBody>
            <a:bodyPr/>
            <a:lstStyle/>
            <a:p>
              <a:endParaRPr lang="fr-FR"/>
            </a:p>
          </p:txBody>
        </p:sp>
        <p:sp>
          <p:nvSpPr>
            <p:cNvPr id="95216" name="Line 1210"/>
            <p:cNvSpPr>
              <a:spLocks noChangeShapeType="1"/>
            </p:cNvSpPr>
            <p:nvPr/>
          </p:nvSpPr>
          <p:spPr bwMode="auto">
            <a:xfrm flipH="1">
              <a:off x="3659" y="1046"/>
              <a:ext cx="18" cy="18"/>
            </a:xfrm>
            <a:prstGeom prst="line">
              <a:avLst/>
            </a:prstGeom>
            <a:noFill/>
            <a:ln w="3175">
              <a:solidFill>
                <a:srgbClr val="000000"/>
              </a:solidFill>
              <a:round/>
              <a:headEnd/>
              <a:tailEnd/>
            </a:ln>
          </p:spPr>
          <p:txBody>
            <a:bodyPr/>
            <a:lstStyle/>
            <a:p>
              <a:endParaRPr lang="fr-FR"/>
            </a:p>
          </p:txBody>
        </p:sp>
        <p:sp>
          <p:nvSpPr>
            <p:cNvPr id="95217" name="Line 1211"/>
            <p:cNvSpPr>
              <a:spLocks noChangeShapeType="1"/>
            </p:cNvSpPr>
            <p:nvPr/>
          </p:nvSpPr>
          <p:spPr bwMode="auto">
            <a:xfrm flipV="1">
              <a:off x="3677" y="1028"/>
              <a:ext cx="18" cy="18"/>
            </a:xfrm>
            <a:prstGeom prst="line">
              <a:avLst/>
            </a:prstGeom>
            <a:noFill/>
            <a:ln w="3175">
              <a:solidFill>
                <a:srgbClr val="000000"/>
              </a:solidFill>
              <a:round/>
              <a:headEnd/>
              <a:tailEnd/>
            </a:ln>
          </p:spPr>
          <p:txBody>
            <a:bodyPr/>
            <a:lstStyle/>
            <a:p>
              <a:endParaRPr lang="fr-FR"/>
            </a:p>
          </p:txBody>
        </p:sp>
        <p:sp>
          <p:nvSpPr>
            <p:cNvPr id="95218" name="Line 1212"/>
            <p:cNvSpPr>
              <a:spLocks noChangeShapeType="1"/>
            </p:cNvSpPr>
            <p:nvPr/>
          </p:nvSpPr>
          <p:spPr bwMode="auto">
            <a:xfrm flipV="1">
              <a:off x="3677" y="1028"/>
              <a:ext cx="1" cy="18"/>
            </a:xfrm>
            <a:prstGeom prst="line">
              <a:avLst/>
            </a:prstGeom>
            <a:noFill/>
            <a:ln w="3175">
              <a:solidFill>
                <a:srgbClr val="000000"/>
              </a:solidFill>
              <a:round/>
              <a:headEnd/>
              <a:tailEnd/>
            </a:ln>
          </p:spPr>
          <p:txBody>
            <a:bodyPr/>
            <a:lstStyle/>
            <a:p>
              <a:endParaRPr lang="fr-FR"/>
            </a:p>
          </p:txBody>
        </p:sp>
        <p:sp>
          <p:nvSpPr>
            <p:cNvPr id="95219" name="Line 1213"/>
            <p:cNvSpPr>
              <a:spLocks noChangeShapeType="1"/>
            </p:cNvSpPr>
            <p:nvPr/>
          </p:nvSpPr>
          <p:spPr bwMode="auto">
            <a:xfrm>
              <a:off x="3677" y="1046"/>
              <a:ext cx="1" cy="18"/>
            </a:xfrm>
            <a:prstGeom prst="line">
              <a:avLst/>
            </a:prstGeom>
            <a:noFill/>
            <a:ln w="3175">
              <a:solidFill>
                <a:srgbClr val="000000"/>
              </a:solidFill>
              <a:round/>
              <a:headEnd/>
              <a:tailEnd/>
            </a:ln>
          </p:spPr>
          <p:txBody>
            <a:bodyPr/>
            <a:lstStyle/>
            <a:p>
              <a:endParaRPr lang="fr-FR"/>
            </a:p>
          </p:txBody>
        </p:sp>
        <p:sp>
          <p:nvSpPr>
            <p:cNvPr id="95220" name="Oval 1214"/>
            <p:cNvSpPr>
              <a:spLocks noChangeArrowheads="1"/>
            </p:cNvSpPr>
            <p:nvPr/>
          </p:nvSpPr>
          <p:spPr bwMode="auto">
            <a:xfrm>
              <a:off x="2245" y="1068"/>
              <a:ext cx="34" cy="34"/>
            </a:xfrm>
            <a:prstGeom prst="ellipse">
              <a:avLst/>
            </a:prstGeom>
            <a:solidFill>
              <a:srgbClr val="000000"/>
            </a:solidFill>
            <a:ln w="3175">
              <a:solidFill>
                <a:srgbClr val="000000"/>
              </a:solidFill>
              <a:round/>
              <a:headEnd/>
              <a:tailEnd/>
            </a:ln>
          </p:spPr>
          <p:txBody>
            <a:bodyPr/>
            <a:lstStyle/>
            <a:p>
              <a:endParaRPr lang="fr-FR"/>
            </a:p>
          </p:txBody>
        </p:sp>
        <p:sp>
          <p:nvSpPr>
            <p:cNvPr id="95221" name="Oval 1215"/>
            <p:cNvSpPr>
              <a:spLocks noChangeArrowheads="1"/>
            </p:cNvSpPr>
            <p:nvPr/>
          </p:nvSpPr>
          <p:spPr bwMode="auto">
            <a:xfrm>
              <a:off x="2362" y="989"/>
              <a:ext cx="34" cy="34"/>
            </a:xfrm>
            <a:prstGeom prst="ellipse">
              <a:avLst/>
            </a:prstGeom>
            <a:solidFill>
              <a:srgbClr val="000000"/>
            </a:solidFill>
            <a:ln w="3175">
              <a:solidFill>
                <a:srgbClr val="000000"/>
              </a:solidFill>
              <a:round/>
              <a:headEnd/>
              <a:tailEnd/>
            </a:ln>
          </p:spPr>
          <p:txBody>
            <a:bodyPr/>
            <a:lstStyle/>
            <a:p>
              <a:endParaRPr lang="fr-FR"/>
            </a:p>
          </p:txBody>
        </p:sp>
        <p:sp>
          <p:nvSpPr>
            <p:cNvPr id="95222" name="Oval 1216"/>
            <p:cNvSpPr>
              <a:spLocks noChangeArrowheads="1"/>
            </p:cNvSpPr>
            <p:nvPr/>
          </p:nvSpPr>
          <p:spPr bwMode="auto">
            <a:xfrm>
              <a:off x="2480" y="989"/>
              <a:ext cx="34" cy="34"/>
            </a:xfrm>
            <a:prstGeom prst="ellipse">
              <a:avLst/>
            </a:prstGeom>
            <a:solidFill>
              <a:srgbClr val="000000"/>
            </a:solidFill>
            <a:ln w="3175">
              <a:solidFill>
                <a:srgbClr val="000000"/>
              </a:solidFill>
              <a:round/>
              <a:headEnd/>
              <a:tailEnd/>
            </a:ln>
          </p:spPr>
          <p:txBody>
            <a:bodyPr/>
            <a:lstStyle/>
            <a:p>
              <a:endParaRPr lang="fr-FR"/>
            </a:p>
          </p:txBody>
        </p:sp>
        <p:sp>
          <p:nvSpPr>
            <p:cNvPr id="95223" name="Oval 1217"/>
            <p:cNvSpPr>
              <a:spLocks noChangeArrowheads="1"/>
            </p:cNvSpPr>
            <p:nvPr/>
          </p:nvSpPr>
          <p:spPr bwMode="auto">
            <a:xfrm>
              <a:off x="2599" y="989"/>
              <a:ext cx="34" cy="34"/>
            </a:xfrm>
            <a:prstGeom prst="ellipse">
              <a:avLst/>
            </a:prstGeom>
            <a:solidFill>
              <a:srgbClr val="000000"/>
            </a:solidFill>
            <a:ln w="3175">
              <a:solidFill>
                <a:srgbClr val="000000"/>
              </a:solidFill>
              <a:round/>
              <a:headEnd/>
              <a:tailEnd/>
            </a:ln>
          </p:spPr>
          <p:txBody>
            <a:bodyPr/>
            <a:lstStyle/>
            <a:p>
              <a:endParaRPr lang="fr-FR"/>
            </a:p>
          </p:txBody>
        </p:sp>
        <p:sp>
          <p:nvSpPr>
            <p:cNvPr id="95224" name="Oval 1218"/>
            <p:cNvSpPr>
              <a:spLocks noChangeArrowheads="1"/>
            </p:cNvSpPr>
            <p:nvPr/>
          </p:nvSpPr>
          <p:spPr bwMode="auto">
            <a:xfrm>
              <a:off x="2717" y="989"/>
              <a:ext cx="34" cy="34"/>
            </a:xfrm>
            <a:prstGeom prst="ellipse">
              <a:avLst/>
            </a:prstGeom>
            <a:solidFill>
              <a:srgbClr val="000000"/>
            </a:solidFill>
            <a:ln w="3175">
              <a:solidFill>
                <a:srgbClr val="000000"/>
              </a:solidFill>
              <a:round/>
              <a:headEnd/>
              <a:tailEnd/>
            </a:ln>
          </p:spPr>
          <p:txBody>
            <a:bodyPr/>
            <a:lstStyle/>
            <a:p>
              <a:endParaRPr lang="fr-FR"/>
            </a:p>
          </p:txBody>
        </p:sp>
        <p:sp>
          <p:nvSpPr>
            <p:cNvPr id="95225" name="Oval 1219"/>
            <p:cNvSpPr>
              <a:spLocks noChangeArrowheads="1"/>
            </p:cNvSpPr>
            <p:nvPr/>
          </p:nvSpPr>
          <p:spPr bwMode="auto">
            <a:xfrm>
              <a:off x="2834" y="971"/>
              <a:ext cx="34" cy="34"/>
            </a:xfrm>
            <a:prstGeom prst="ellipse">
              <a:avLst/>
            </a:prstGeom>
            <a:solidFill>
              <a:srgbClr val="000000"/>
            </a:solidFill>
            <a:ln w="3175">
              <a:solidFill>
                <a:srgbClr val="000000"/>
              </a:solidFill>
              <a:round/>
              <a:headEnd/>
              <a:tailEnd/>
            </a:ln>
          </p:spPr>
          <p:txBody>
            <a:bodyPr/>
            <a:lstStyle/>
            <a:p>
              <a:endParaRPr lang="fr-FR"/>
            </a:p>
          </p:txBody>
        </p:sp>
        <p:sp>
          <p:nvSpPr>
            <p:cNvPr id="95226" name="Oval 1220"/>
            <p:cNvSpPr>
              <a:spLocks noChangeArrowheads="1"/>
            </p:cNvSpPr>
            <p:nvPr/>
          </p:nvSpPr>
          <p:spPr bwMode="auto">
            <a:xfrm>
              <a:off x="2952" y="774"/>
              <a:ext cx="34" cy="34"/>
            </a:xfrm>
            <a:prstGeom prst="ellipse">
              <a:avLst/>
            </a:prstGeom>
            <a:solidFill>
              <a:srgbClr val="000000"/>
            </a:solidFill>
            <a:ln w="3175">
              <a:solidFill>
                <a:srgbClr val="000000"/>
              </a:solidFill>
              <a:round/>
              <a:headEnd/>
              <a:tailEnd/>
            </a:ln>
          </p:spPr>
          <p:txBody>
            <a:bodyPr/>
            <a:lstStyle/>
            <a:p>
              <a:endParaRPr lang="fr-FR"/>
            </a:p>
          </p:txBody>
        </p:sp>
        <p:sp>
          <p:nvSpPr>
            <p:cNvPr id="95227" name="Oval 1221"/>
            <p:cNvSpPr>
              <a:spLocks noChangeArrowheads="1"/>
            </p:cNvSpPr>
            <p:nvPr/>
          </p:nvSpPr>
          <p:spPr bwMode="auto">
            <a:xfrm>
              <a:off x="3069" y="872"/>
              <a:ext cx="34" cy="34"/>
            </a:xfrm>
            <a:prstGeom prst="ellipse">
              <a:avLst/>
            </a:prstGeom>
            <a:solidFill>
              <a:srgbClr val="000000"/>
            </a:solidFill>
            <a:ln w="3175">
              <a:solidFill>
                <a:srgbClr val="000000"/>
              </a:solidFill>
              <a:round/>
              <a:headEnd/>
              <a:tailEnd/>
            </a:ln>
          </p:spPr>
          <p:txBody>
            <a:bodyPr/>
            <a:lstStyle/>
            <a:p>
              <a:endParaRPr lang="fr-FR"/>
            </a:p>
          </p:txBody>
        </p:sp>
        <p:sp>
          <p:nvSpPr>
            <p:cNvPr id="95228" name="Oval 1222"/>
            <p:cNvSpPr>
              <a:spLocks noChangeArrowheads="1"/>
            </p:cNvSpPr>
            <p:nvPr/>
          </p:nvSpPr>
          <p:spPr bwMode="auto">
            <a:xfrm>
              <a:off x="3187" y="971"/>
              <a:ext cx="34" cy="34"/>
            </a:xfrm>
            <a:prstGeom prst="ellipse">
              <a:avLst/>
            </a:prstGeom>
            <a:solidFill>
              <a:srgbClr val="000000"/>
            </a:solidFill>
            <a:ln w="3175">
              <a:solidFill>
                <a:srgbClr val="000000"/>
              </a:solidFill>
              <a:round/>
              <a:headEnd/>
              <a:tailEnd/>
            </a:ln>
          </p:spPr>
          <p:txBody>
            <a:bodyPr/>
            <a:lstStyle/>
            <a:p>
              <a:endParaRPr lang="fr-FR"/>
            </a:p>
          </p:txBody>
        </p:sp>
        <p:sp>
          <p:nvSpPr>
            <p:cNvPr id="95229" name="Oval 1223"/>
            <p:cNvSpPr>
              <a:spLocks noChangeArrowheads="1"/>
            </p:cNvSpPr>
            <p:nvPr/>
          </p:nvSpPr>
          <p:spPr bwMode="auto">
            <a:xfrm>
              <a:off x="3304" y="971"/>
              <a:ext cx="34" cy="34"/>
            </a:xfrm>
            <a:prstGeom prst="ellipse">
              <a:avLst/>
            </a:prstGeom>
            <a:solidFill>
              <a:srgbClr val="000000"/>
            </a:solidFill>
            <a:ln w="3175">
              <a:solidFill>
                <a:srgbClr val="000000"/>
              </a:solidFill>
              <a:round/>
              <a:headEnd/>
              <a:tailEnd/>
            </a:ln>
          </p:spPr>
          <p:txBody>
            <a:bodyPr/>
            <a:lstStyle/>
            <a:p>
              <a:endParaRPr lang="fr-FR"/>
            </a:p>
          </p:txBody>
        </p:sp>
        <p:sp>
          <p:nvSpPr>
            <p:cNvPr id="95230" name="Oval 1224"/>
            <p:cNvSpPr>
              <a:spLocks noChangeArrowheads="1"/>
            </p:cNvSpPr>
            <p:nvPr/>
          </p:nvSpPr>
          <p:spPr bwMode="auto">
            <a:xfrm>
              <a:off x="3424" y="1028"/>
              <a:ext cx="34" cy="34"/>
            </a:xfrm>
            <a:prstGeom prst="ellipse">
              <a:avLst/>
            </a:prstGeom>
            <a:solidFill>
              <a:srgbClr val="000000"/>
            </a:solidFill>
            <a:ln w="3175">
              <a:solidFill>
                <a:srgbClr val="000000"/>
              </a:solidFill>
              <a:round/>
              <a:headEnd/>
              <a:tailEnd/>
            </a:ln>
          </p:spPr>
          <p:txBody>
            <a:bodyPr/>
            <a:lstStyle/>
            <a:p>
              <a:endParaRPr lang="fr-FR"/>
            </a:p>
          </p:txBody>
        </p:sp>
        <p:sp>
          <p:nvSpPr>
            <p:cNvPr id="95231" name="Oval 1225"/>
            <p:cNvSpPr>
              <a:spLocks noChangeArrowheads="1"/>
            </p:cNvSpPr>
            <p:nvPr/>
          </p:nvSpPr>
          <p:spPr bwMode="auto">
            <a:xfrm>
              <a:off x="3542" y="1028"/>
              <a:ext cx="34" cy="34"/>
            </a:xfrm>
            <a:prstGeom prst="ellipse">
              <a:avLst/>
            </a:prstGeom>
            <a:solidFill>
              <a:srgbClr val="000000"/>
            </a:solidFill>
            <a:ln w="3175">
              <a:solidFill>
                <a:srgbClr val="000000"/>
              </a:solidFill>
              <a:round/>
              <a:headEnd/>
              <a:tailEnd/>
            </a:ln>
          </p:spPr>
          <p:txBody>
            <a:bodyPr/>
            <a:lstStyle/>
            <a:p>
              <a:endParaRPr lang="fr-FR"/>
            </a:p>
          </p:txBody>
        </p:sp>
        <p:sp>
          <p:nvSpPr>
            <p:cNvPr id="95232" name="Rectangle 1226"/>
            <p:cNvSpPr>
              <a:spLocks noChangeArrowheads="1"/>
            </p:cNvSpPr>
            <p:nvPr/>
          </p:nvSpPr>
          <p:spPr bwMode="auto">
            <a:xfrm>
              <a:off x="2317" y="337"/>
              <a:ext cx="480" cy="107"/>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EBOV-wt</a:t>
              </a:r>
              <a:endParaRPr lang="fr-FR" sz="3600" b="1">
                <a:solidFill>
                  <a:schemeClr val="bg1"/>
                </a:solidFill>
                <a:cs typeface="Times New Roman" pitchFamily="18" charset="0"/>
              </a:endParaRPr>
            </a:p>
          </p:txBody>
        </p:sp>
        <p:sp>
          <p:nvSpPr>
            <p:cNvPr id="95233" name="Rectangle 1227"/>
            <p:cNvSpPr>
              <a:spLocks noChangeArrowheads="1"/>
            </p:cNvSpPr>
            <p:nvPr/>
          </p:nvSpPr>
          <p:spPr bwMode="auto">
            <a:xfrm>
              <a:off x="2086" y="1439"/>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37</a:t>
              </a:r>
              <a:endParaRPr lang="fr-FR" sz="3600">
                <a:solidFill>
                  <a:schemeClr val="bg1"/>
                </a:solidFill>
              </a:endParaRPr>
            </a:p>
          </p:txBody>
        </p:sp>
        <p:sp>
          <p:nvSpPr>
            <p:cNvPr id="95234" name="Rectangle 1228"/>
            <p:cNvSpPr>
              <a:spLocks noChangeArrowheads="1"/>
            </p:cNvSpPr>
            <p:nvPr/>
          </p:nvSpPr>
          <p:spPr bwMode="auto">
            <a:xfrm>
              <a:off x="2035" y="1342"/>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37,5</a:t>
              </a:r>
              <a:endParaRPr lang="fr-FR" sz="3600">
                <a:solidFill>
                  <a:schemeClr val="bg1"/>
                </a:solidFill>
              </a:endParaRPr>
            </a:p>
          </p:txBody>
        </p:sp>
        <p:sp>
          <p:nvSpPr>
            <p:cNvPr id="95235" name="Rectangle 1229"/>
            <p:cNvSpPr>
              <a:spLocks noChangeArrowheads="1"/>
            </p:cNvSpPr>
            <p:nvPr/>
          </p:nvSpPr>
          <p:spPr bwMode="auto">
            <a:xfrm>
              <a:off x="2086" y="1245"/>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38</a:t>
              </a:r>
              <a:endParaRPr lang="fr-FR" sz="3600">
                <a:solidFill>
                  <a:schemeClr val="bg1"/>
                </a:solidFill>
              </a:endParaRPr>
            </a:p>
          </p:txBody>
        </p:sp>
        <p:sp>
          <p:nvSpPr>
            <p:cNvPr id="95236" name="Rectangle 1230"/>
            <p:cNvSpPr>
              <a:spLocks noChangeArrowheads="1"/>
            </p:cNvSpPr>
            <p:nvPr/>
          </p:nvSpPr>
          <p:spPr bwMode="auto">
            <a:xfrm>
              <a:off x="2035" y="1148"/>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38,5</a:t>
              </a:r>
              <a:endParaRPr lang="fr-FR" sz="3600">
                <a:solidFill>
                  <a:schemeClr val="bg1"/>
                </a:solidFill>
              </a:endParaRPr>
            </a:p>
          </p:txBody>
        </p:sp>
        <p:sp>
          <p:nvSpPr>
            <p:cNvPr id="95237" name="Rectangle 1231"/>
            <p:cNvSpPr>
              <a:spLocks noChangeArrowheads="1"/>
            </p:cNvSpPr>
            <p:nvPr/>
          </p:nvSpPr>
          <p:spPr bwMode="auto">
            <a:xfrm>
              <a:off x="2086" y="1050"/>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39</a:t>
              </a:r>
              <a:endParaRPr lang="fr-FR" sz="3600">
                <a:solidFill>
                  <a:schemeClr val="bg1"/>
                </a:solidFill>
              </a:endParaRPr>
            </a:p>
          </p:txBody>
        </p:sp>
        <p:sp>
          <p:nvSpPr>
            <p:cNvPr id="95238" name="Rectangle 1232"/>
            <p:cNvSpPr>
              <a:spLocks noChangeArrowheads="1"/>
            </p:cNvSpPr>
            <p:nvPr/>
          </p:nvSpPr>
          <p:spPr bwMode="auto">
            <a:xfrm>
              <a:off x="2035" y="953"/>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39,5</a:t>
              </a:r>
              <a:endParaRPr lang="fr-FR" sz="3600">
                <a:solidFill>
                  <a:schemeClr val="bg1"/>
                </a:solidFill>
              </a:endParaRPr>
            </a:p>
          </p:txBody>
        </p:sp>
        <p:sp>
          <p:nvSpPr>
            <p:cNvPr id="95239" name="Rectangle 1233"/>
            <p:cNvSpPr>
              <a:spLocks noChangeArrowheads="1"/>
            </p:cNvSpPr>
            <p:nvPr/>
          </p:nvSpPr>
          <p:spPr bwMode="auto">
            <a:xfrm>
              <a:off x="2086" y="854"/>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40</a:t>
              </a:r>
              <a:endParaRPr lang="fr-FR" sz="3600">
                <a:solidFill>
                  <a:schemeClr val="bg1"/>
                </a:solidFill>
              </a:endParaRPr>
            </a:p>
          </p:txBody>
        </p:sp>
        <p:sp>
          <p:nvSpPr>
            <p:cNvPr id="95240" name="Rectangle 1234"/>
            <p:cNvSpPr>
              <a:spLocks noChangeArrowheads="1"/>
            </p:cNvSpPr>
            <p:nvPr/>
          </p:nvSpPr>
          <p:spPr bwMode="auto">
            <a:xfrm>
              <a:off x="2035" y="756"/>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40,5</a:t>
              </a:r>
              <a:endParaRPr lang="fr-FR" sz="3600">
                <a:solidFill>
                  <a:schemeClr val="bg1"/>
                </a:solidFill>
              </a:endParaRPr>
            </a:p>
          </p:txBody>
        </p:sp>
        <p:sp>
          <p:nvSpPr>
            <p:cNvPr id="95241" name="Rectangle 1235"/>
            <p:cNvSpPr>
              <a:spLocks noChangeArrowheads="1"/>
            </p:cNvSpPr>
            <p:nvPr/>
          </p:nvSpPr>
          <p:spPr bwMode="auto">
            <a:xfrm>
              <a:off x="2086" y="659"/>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41</a:t>
              </a:r>
              <a:endParaRPr lang="fr-FR" sz="3600">
                <a:solidFill>
                  <a:schemeClr val="bg1"/>
                </a:solidFill>
              </a:endParaRPr>
            </a:p>
          </p:txBody>
        </p:sp>
        <p:sp>
          <p:nvSpPr>
            <p:cNvPr id="95242" name="Rectangle 1236"/>
            <p:cNvSpPr>
              <a:spLocks noChangeArrowheads="1"/>
            </p:cNvSpPr>
            <p:nvPr/>
          </p:nvSpPr>
          <p:spPr bwMode="auto">
            <a:xfrm>
              <a:off x="2035" y="562"/>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41,5</a:t>
              </a:r>
              <a:endParaRPr lang="fr-FR" sz="3600">
                <a:solidFill>
                  <a:schemeClr val="bg1"/>
                </a:solidFill>
              </a:endParaRPr>
            </a:p>
          </p:txBody>
        </p:sp>
        <p:sp>
          <p:nvSpPr>
            <p:cNvPr id="95243" name="Rectangle 1237"/>
            <p:cNvSpPr>
              <a:spLocks noChangeArrowheads="1"/>
            </p:cNvSpPr>
            <p:nvPr/>
          </p:nvSpPr>
          <p:spPr bwMode="auto">
            <a:xfrm>
              <a:off x="2086" y="464"/>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42</a:t>
              </a:r>
              <a:endParaRPr lang="fr-FR" sz="3600">
                <a:solidFill>
                  <a:schemeClr val="bg1"/>
                </a:solidFill>
              </a:endParaRPr>
            </a:p>
          </p:txBody>
        </p:sp>
        <p:sp>
          <p:nvSpPr>
            <p:cNvPr id="95244" name="Rectangle 1238"/>
            <p:cNvSpPr>
              <a:spLocks noChangeArrowheads="1"/>
            </p:cNvSpPr>
            <p:nvPr/>
          </p:nvSpPr>
          <p:spPr bwMode="auto">
            <a:xfrm>
              <a:off x="2246"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0</a:t>
              </a:r>
              <a:endParaRPr lang="fr-FR" sz="3600">
                <a:solidFill>
                  <a:schemeClr val="bg1"/>
                </a:solidFill>
              </a:endParaRPr>
            </a:p>
          </p:txBody>
        </p:sp>
        <p:sp>
          <p:nvSpPr>
            <p:cNvPr id="95245" name="Rectangle 1239"/>
            <p:cNvSpPr>
              <a:spLocks noChangeArrowheads="1"/>
            </p:cNvSpPr>
            <p:nvPr/>
          </p:nvSpPr>
          <p:spPr bwMode="auto">
            <a:xfrm>
              <a:off x="2363"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1</a:t>
              </a:r>
              <a:endParaRPr lang="fr-FR" sz="3600">
                <a:solidFill>
                  <a:schemeClr val="bg1"/>
                </a:solidFill>
              </a:endParaRPr>
            </a:p>
          </p:txBody>
        </p:sp>
        <p:sp>
          <p:nvSpPr>
            <p:cNvPr id="95246" name="Rectangle 1240"/>
            <p:cNvSpPr>
              <a:spLocks noChangeArrowheads="1"/>
            </p:cNvSpPr>
            <p:nvPr/>
          </p:nvSpPr>
          <p:spPr bwMode="auto">
            <a:xfrm>
              <a:off x="2482"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2</a:t>
              </a:r>
              <a:endParaRPr lang="fr-FR" sz="3600">
                <a:solidFill>
                  <a:schemeClr val="bg1"/>
                </a:solidFill>
              </a:endParaRPr>
            </a:p>
          </p:txBody>
        </p:sp>
        <p:sp>
          <p:nvSpPr>
            <p:cNvPr id="95247" name="Rectangle 1241"/>
            <p:cNvSpPr>
              <a:spLocks noChangeArrowheads="1"/>
            </p:cNvSpPr>
            <p:nvPr/>
          </p:nvSpPr>
          <p:spPr bwMode="auto">
            <a:xfrm>
              <a:off x="2602"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3</a:t>
              </a:r>
              <a:endParaRPr lang="fr-FR" sz="3600">
                <a:solidFill>
                  <a:schemeClr val="bg1"/>
                </a:solidFill>
              </a:endParaRPr>
            </a:p>
          </p:txBody>
        </p:sp>
        <p:sp>
          <p:nvSpPr>
            <p:cNvPr id="95248" name="Rectangle 1242"/>
            <p:cNvSpPr>
              <a:spLocks noChangeArrowheads="1"/>
            </p:cNvSpPr>
            <p:nvPr/>
          </p:nvSpPr>
          <p:spPr bwMode="auto">
            <a:xfrm>
              <a:off x="2719"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4</a:t>
              </a:r>
              <a:endParaRPr lang="fr-FR" sz="3600">
                <a:solidFill>
                  <a:schemeClr val="bg1"/>
                </a:solidFill>
              </a:endParaRPr>
            </a:p>
          </p:txBody>
        </p:sp>
        <p:sp>
          <p:nvSpPr>
            <p:cNvPr id="95249" name="Rectangle 1243"/>
            <p:cNvSpPr>
              <a:spLocks noChangeArrowheads="1"/>
            </p:cNvSpPr>
            <p:nvPr/>
          </p:nvSpPr>
          <p:spPr bwMode="auto">
            <a:xfrm>
              <a:off x="2837"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6</a:t>
              </a:r>
              <a:endParaRPr lang="fr-FR" sz="3600">
                <a:solidFill>
                  <a:schemeClr val="bg1"/>
                </a:solidFill>
              </a:endParaRPr>
            </a:p>
          </p:txBody>
        </p:sp>
        <p:sp>
          <p:nvSpPr>
            <p:cNvPr id="95250" name="Rectangle 1244"/>
            <p:cNvSpPr>
              <a:spLocks noChangeArrowheads="1"/>
            </p:cNvSpPr>
            <p:nvPr/>
          </p:nvSpPr>
          <p:spPr bwMode="auto">
            <a:xfrm>
              <a:off x="2954"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7</a:t>
              </a:r>
              <a:endParaRPr lang="fr-FR" sz="3600">
                <a:solidFill>
                  <a:schemeClr val="bg1"/>
                </a:solidFill>
              </a:endParaRPr>
            </a:p>
          </p:txBody>
        </p:sp>
        <p:sp>
          <p:nvSpPr>
            <p:cNvPr id="95251" name="Rectangle 1245"/>
            <p:cNvSpPr>
              <a:spLocks noChangeArrowheads="1"/>
            </p:cNvSpPr>
            <p:nvPr/>
          </p:nvSpPr>
          <p:spPr bwMode="auto">
            <a:xfrm>
              <a:off x="3072"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8</a:t>
              </a:r>
              <a:endParaRPr lang="fr-FR" sz="3600">
                <a:solidFill>
                  <a:schemeClr val="bg1"/>
                </a:solidFill>
              </a:endParaRPr>
            </a:p>
          </p:txBody>
        </p:sp>
        <p:sp>
          <p:nvSpPr>
            <p:cNvPr id="95252" name="Rectangle 1246"/>
            <p:cNvSpPr>
              <a:spLocks noChangeArrowheads="1"/>
            </p:cNvSpPr>
            <p:nvPr/>
          </p:nvSpPr>
          <p:spPr bwMode="auto">
            <a:xfrm>
              <a:off x="3189"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9</a:t>
              </a:r>
              <a:endParaRPr lang="fr-FR" sz="3600">
                <a:solidFill>
                  <a:schemeClr val="bg1"/>
                </a:solidFill>
              </a:endParaRPr>
            </a:p>
          </p:txBody>
        </p:sp>
        <p:sp>
          <p:nvSpPr>
            <p:cNvPr id="95253" name="Rectangle 1247"/>
            <p:cNvSpPr>
              <a:spLocks noChangeArrowheads="1"/>
            </p:cNvSpPr>
            <p:nvPr/>
          </p:nvSpPr>
          <p:spPr bwMode="auto">
            <a:xfrm>
              <a:off x="3289"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10</a:t>
              </a:r>
              <a:endParaRPr lang="fr-FR" sz="3600">
                <a:solidFill>
                  <a:schemeClr val="bg1"/>
                </a:solidFill>
              </a:endParaRPr>
            </a:p>
          </p:txBody>
        </p:sp>
        <p:sp>
          <p:nvSpPr>
            <p:cNvPr id="95254" name="Rectangle 1248"/>
            <p:cNvSpPr>
              <a:spLocks noChangeArrowheads="1"/>
            </p:cNvSpPr>
            <p:nvPr/>
          </p:nvSpPr>
          <p:spPr bwMode="auto">
            <a:xfrm>
              <a:off x="3409"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13</a:t>
              </a:r>
              <a:endParaRPr lang="fr-FR" sz="3600">
                <a:solidFill>
                  <a:schemeClr val="bg1"/>
                </a:solidFill>
              </a:endParaRPr>
            </a:p>
          </p:txBody>
        </p:sp>
        <p:sp>
          <p:nvSpPr>
            <p:cNvPr id="95255" name="Rectangle 1249"/>
            <p:cNvSpPr>
              <a:spLocks noChangeArrowheads="1"/>
            </p:cNvSpPr>
            <p:nvPr/>
          </p:nvSpPr>
          <p:spPr bwMode="auto">
            <a:xfrm>
              <a:off x="3526"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15</a:t>
              </a:r>
              <a:endParaRPr lang="fr-FR" sz="3600">
                <a:solidFill>
                  <a:schemeClr val="bg1"/>
                </a:solidFill>
              </a:endParaRPr>
            </a:p>
          </p:txBody>
        </p:sp>
        <p:sp>
          <p:nvSpPr>
            <p:cNvPr id="95256" name="Rectangle 1250"/>
            <p:cNvSpPr>
              <a:spLocks noChangeArrowheads="1"/>
            </p:cNvSpPr>
            <p:nvPr/>
          </p:nvSpPr>
          <p:spPr bwMode="auto">
            <a:xfrm>
              <a:off x="3643"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21</a:t>
              </a:r>
              <a:endParaRPr lang="fr-FR" sz="3600">
                <a:solidFill>
                  <a:schemeClr val="bg1"/>
                </a:solidFill>
              </a:endParaRPr>
            </a:p>
          </p:txBody>
        </p:sp>
        <p:sp>
          <p:nvSpPr>
            <p:cNvPr id="95257" name="Text Box 1251"/>
            <p:cNvSpPr txBox="1">
              <a:spLocks noChangeArrowheads="1"/>
            </p:cNvSpPr>
            <p:nvPr/>
          </p:nvSpPr>
          <p:spPr bwMode="auto">
            <a:xfrm>
              <a:off x="3418" y="1280"/>
              <a:ext cx="384" cy="213"/>
            </a:xfrm>
            <a:prstGeom prst="rect">
              <a:avLst/>
            </a:prstGeom>
            <a:noFill/>
            <a:ln w="9525">
              <a:noFill/>
              <a:miter lim="800000"/>
              <a:headEnd/>
              <a:tailEnd/>
            </a:ln>
          </p:spPr>
          <p:txBody>
            <a:bodyPr wrap="none">
              <a:spAutoFit/>
            </a:bodyPr>
            <a:lstStyle/>
            <a:p>
              <a:r>
                <a:rPr lang="fr-FR" sz="1600" b="1"/>
                <a:t>0:6</a:t>
              </a:r>
            </a:p>
          </p:txBody>
        </p:sp>
      </p:grpSp>
      <p:grpSp>
        <p:nvGrpSpPr>
          <p:cNvPr id="94213" name="Group 1252"/>
          <p:cNvGrpSpPr>
            <a:grpSpLocks/>
          </p:cNvGrpSpPr>
          <p:nvPr/>
        </p:nvGrpSpPr>
        <p:grpSpPr bwMode="auto">
          <a:xfrm>
            <a:off x="5360988" y="474663"/>
            <a:ext cx="2165350" cy="2043112"/>
            <a:chOff x="3904" y="323"/>
            <a:chExt cx="1725" cy="1287"/>
          </a:xfrm>
        </p:grpSpPr>
        <p:sp>
          <p:nvSpPr>
            <p:cNvPr id="94852" name="Text Box 1253"/>
            <p:cNvSpPr txBox="1">
              <a:spLocks noChangeArrowheads="1"/>
            </p:cNvSpPr>
            <p:nvPr/>
          </p:nvSpPr>
          <p:spPr bwMode="auto">
            <a:xfrm>
              <a:off x="5050" y="788"/>
              <a:ext cx="309" cy="213"/>
            </a:xfrm>
            <a:prstGeom prst="rect">
              <a:avLst/>
            </a:prstGeom>
            <a:noFill/>
            <a:ln w="9525">
              <a:noFill/>
              <a:miter lim="800000"/>
              <a:headEnd/>
              <a:tailEnd/>
            </a:ln>
          </p:spPr>
          <p:txBody>
            <a:bodyPr wrap="none">
              <a:spAutoFit/>
            </a:bodyPr>
            <a:lstStyle/>
            <a:p>
              <a:r>
                <a:rPr lang="fr-FR" sz="1600">
                  <a:solidFill>
                    <a:schemeClr val="bg1"/>
                  </a:solidFill>
                  <a:cs typeface="Arial" pitchFamily="34" charset="0"/>
                </a:rPr>
                <a:t>▼</a:t>
              </a:r>
            </a:p>
          </p:txBody>
        </p:sp>
        <p:sp>
          <p:nvSpPr>
            <p:cNvPr id="94853" name="Rectangle 1254"/>
            <p:cNvSpPr>
              <a:spLocks noChangeArrowheads="1"/>
            </p:cNvSpPr>
            <p:nvPr/>
          </p:nvSpPr>
          <p:spPr bwMode="auto">
            <a:xfrm>
              <a:off x="4074" y="487"/>
              <a:ext cx="1489" cy="988"/>
            </a:xfrm>
            <a:prstGeom prst="rect">
              <a:avLst/>
            </a:prstGeom>
            <a:solidFill>
              <a:srgbClr val="FFFFFF"/>
            </a:solidFill>
            <a:ln w="9525">
              <a:noFill/>
              <a:miter lim="800000"/>
              <a:headEnd/>
              <a:tailEnd/>
            </a:ln>
          </p:spPr>
          <p:txBody>
            <a:bodyPr/>
            <a:lstStyle/>
            <a:p>
              <a:endParaRPr lang="fr-FR"/>
            </a:p>
          </p:txBody>
        </p:sp>
        <p:sp>
          <p:nvSpPr>
            <p:cNvPr id="94854" name="Rectangle 1255"/>
            <p:cNvSpPr>
              <a:spLocks noChangeArrowheads="1"/>
            </p:cNvSpPr>
            <p:nvPr/>
          </p:nvSpPr>
          <p:spPr bwMode="auto">
            <a:xfrm>
              <a:off x="4074" y="487"/>
              <a:ext cx="1489" cy="988"/>
            </a:xfrm>
            <a:prstGeom prst="rect">
              <a:avLst/>
            </a:prstGeom>
            <a:noFill/>
            <a:ln w="3175">
              <a:solidFill>
                <a:srgbClr val="808080"/>
              </a:solidFill>
              <a:miter lim="800000"/>
              <a:headEnd/>
              <a:tailEnd/>
            </a:ln>
          </p:spPr>
          <p:txBody>
            <a:bodyPr/>
            <a:lstStyle/>
            <a:p>
              <a:endParaRPr lang="fr-FR"/>
            </a:p>
          </p:txBody>
        </p:sp>
        <p:sp>
          <p:nvSpPr>
            <p:cNvPr id="94855" name="Line 1256"/>
            <p:cNvSpPr>
              <a:spLocks noChangeShapeType="1"/>
            </p:cNvSpPr>
            <p:nvPr/>
          </p:nvSpPr>
          <p:spPr bwMode="auto">
            <a:xfrm>
              <a:off x="4074" y="487"/>
              <a:ext cx="1" cy="988"/>
            </a:xfrm>
            <a:prstGeom prst="line">
              <a:avLst/>
            </a:prstGeom>
            <a:noFill/>
            <a:ln w="0">
              <a:solidFill>
                <a:srgbClr val="000000"/>
              </a:solidFill>
              <a:round/>
              <a:headEnd/>
              <a:tailEnd/>
            </a:ln>
          </p:spPr>
          <p:txBody>
            <a:bodyPr/>
            <a:lstStyle/>
            <a:p>
              <a:endParaRPr lang="fr-FR"/>
            </a:p>
          </p:txBody>
        </p:sp>
        <p:sp>
          <p:nvSpPr>
            <p:cNvPr id="94856" name="Line 1257"/>
            <p:cNvSpPr>
              <a:spLocks noChangeShapeType="1"/>
            </p:cNvSpPr>
            <p:nvPr/>
          </p:nvSpPr>
          <p:spPr bwMode="auto">
            <a:xfrm>
              <a:off x="4053" y="1475"/>
              <a:ext cx="21" cy="1"/>
            </a:xfrm>
            <a:prstGeom prst="line">
              <a:avLst/>
            </a:prstGeom>
            <a:noFill/>
            <a:ln w="0">
              <a:solidFill>
                <a:srgbClr val="000000"/>
              </a:solidFill>
              <a:round/>
              <a:headEnd/>
              <a:tailEnd/>
            </a:ln>
          </p:spPr>
          <p:txBody>
            <a:bodyPr/>
            <a:lstStyle/>
            <a:p>
              <a:endParaRPr lang="fr-FR"/>
            </a:p>
          </p:txBody>
        </p:sp>
        <p:sp>
          <p:nvSpPr>
            <p:cNvPr id="94857" name="Line 1258"/>
            <p:cNvSpPr>
              <a:spLocks noChangeShapeType="1"/>
            </p:cNvSpPr>
            <p:nvPr/>
          </p:nvSpPr>
          <p:spPr bwMode="auto">
            <a:xfrm>
              <a:off x="4053" y="1376"/>
              <a:ext cx="21" cy="1"/>
            </a:xfrm>
            <a:prstGeom prst="line">
              <a:avLst/>
            </a:prstGeom>
            <a:noFill/>
            <a:ln w="0">
              <a:solidFill>
                <a:srgbClr val="000000"/>
              </a:solidFill>
              <a:round/>
              <a:headEnd/>
              <a:tailEnd/>
            </a:ln>
          </p:spPr>
          <p:txBody>
            <a:bodyPr/>
            <a:lstStyle/>
            <a:p>
              <a:endParaRPr lang="fr-FR"/>
            </a:p>
          </p:txBody>
        </p:sp>
        <p:sp>
          <p:nvSpPr>
            <p:cNvPr id="94858" name="Line 1259"/>
            <p:cNvSpPr>
              <a:spLocks noChangeShapeType="1"/>
            </p:cNvSpPr>
            <p:nvPr/>
          </p:nvSpPr>
          <p:spPr bwMode="auto">
            <a:xfrm>
              <a:off x="4053" y="1279"/>
              <a:ext cx="21" cy="1"/>
            </a:xfrm>
            <a:prstGeom prst="line">
              <a:avLst/>
            </a:prstGeom>
            <a:noFill/>
            <a:ln w="0">
              <a:solidFill>
                <a:srgbClr val="000000"/>
              </a:solidFill>
              <a:round/>
              <a:headEnd/>
              <a:tailEnd/>
            </a:ln>
          </p:spPr>
          <p:txBody>
            <a:bodyPr/>
            <a:lstStyle/>
            <a:p>
              <a:endParaRPr lang="fr-FR"/>
            </a:p>
          </p:txBody>
        </p:sp>
        <p:sp>
          <p:nvSpPr>
            <p:cNvPr id="94859" name="Line 1260"/>
            <p:cNvSpPr>
              <a:spLocks noChangeShapeType="1"/>
            </p:cNvSpPr>
            <p:nvPr/>
          </p:nvSpPr>
          <p:spPr bwMode="auto">
            <a:xfrm>
              <a:off x="4053" y="1179"/>
              <a:ext cx="21" cy="1"/>
            </a:xfrm>
            <a:prstGeom prst="line">
              <a:avLst/>
            </a:prstGeom>
            <a:noFill/>
            <a:ln w="0">
              <a:solidFill>
                <a:srgbClr val="000000"/>
              </a:solidFill>
              <a:round/>
              <a:headEnd/>
              <a:tailEnd/>
            </a:ln>
          </p:spPr>
          <p:txBody>
            <a:bodyPr/>
            <a:lstStyle/>
            <a:p>
              <a:endParaRPr lang="fr-FR"/>
            </a:p>
          </p:txBody>
        </p:sp>
        <p:sp>
          <p:nvSpPr>
            <p:cNvPr id="94860" name="Line 1261"/>
            <p:cNvSpPr>
              <a:spLocks noChangeShapeType="1"/>
            </p:cNvSpPr>
            <p:nvPr/>
          </p:nvSpPr>
          <p:spPr bwMode="auto">
            <a:xfrm>
              <a:off x="4053" y="1080"/>
              <a:ext cx="21" cy="1"/>
            </a:xfrm>
            <a:prstGeom prst="line">
              <a:avLst/>
            </a:prstGeom>
            <a:noFill/>
            <a:ln w="0">
              <a:solidFill>
                <a:srgbClr val="000000"/>
              </a:solidFill>
              <a:round/>
              <a:headEnd/>
              <a:tailEnd/>
            </a:ln>
          </p:spPr>
          <p:txBody>
            <a:bodyPr/>
            <a:lstStyle/>
            <a:p>
              <a:endParaRPr lang="fr-FR"/>
            </a:p>
          </p:txBody>
        </p:sp>
        <p:sp>
          <p:nvSpPr>
            <p:cNvPr id="94861" name="Line 1262"/>
            <p:cNvSpPr>
              <a:spLocks noChangeShapeType="1"/>
            </p:cNvSpPr>
            <p:nvPr/>
          </p:nvSpPr>
          <p:spPr bwMode="auto">
            <a:xfrm>
              <a:off x="4053" y="982"/>
              <a:ext cx="21" cy="1"/>
            </a:xfrm>
            <a:prstGeom prst="line">
              <a:avLst/>
            </a:prstGeom>
            <a:noFill/>
            <a:ln w="0">
              <a:solidFill>
                <a:srgbClr val="000000"/>
              </a:solidFill>
              <a:round/>
              <a:headEnd/>
              <a:tailEnd/>
            </a:ln>
          </p:spPr>
          <p:txBody>
            <a:bodyPr/>
            <a:lstStyle/>
            <a:p>
              <a:endParaRPr lang="fr-FR"/>
            </a:p>
          </p:txBody>
        </p:sp>
        <p:sp>
          <p:nvSpPr>
            <p:cNvPr id="94862" name="Line 1263"/>
            <p:cNvSpPr>
              <a:spLocks noChangeShapeType="1"/>
            </p:cNvSpPr>
            <p:nvPr/>
          </p:nvSpPr>
          <p:spPr bwMode="auto">
            <a:xfrm>
              <a:off x="4053" y="883"/>
              <a:ext cx="21" cy="1"/>
            </a:xfrm>
            <a:prstGeom prst="line">
              <a:avLst/>
            </a:prstGeom>
            <a:noFill/>
            <a:ln w="0">
              <a:solidFill>
                <a:srgbClr val="000000"/>
              </a:solidFill>
              <a:round/>
              <a:headEnd/>
              <a:tailEnd/>
            </a:ln>
          </p:spPr>
          <p:txBody>
            <a:bodyPr/>
            <a:lstStyle/>
            <a:p>
              <a:endParaRPr lang="fr-FR"/>
            </a:p>
          </p:txBody>
        </p:sp>
        <p:sp>
          <p:nvSpPr>
            <p:cNvPr id="94863" name="Line 1264"/>
            <p:cNvSpPr>
              <a:spLocks noChangeShapeType="1"/>
            </p:cNvSpPr>
            <p:nvPr/>
          </p:nvSpPr>
          <p:spPr bwMode="auto">
            <a:xfrm>
              <a:off x="4053" y="783"/>
              <a:ext cx="21" cy="1"/>
            </a:xfrm>
            <a:prstGeom prst="line">
              <a:avLst/>
            </a:prstGeom>
            <a:noFill/>
            <a:ln w="0">
              <a:solidFill>
                <a:srgbClr val="000000"/>
              </a:solidFill>
              <a:round/>
              <a:headEnd/>
              <a:tailEnd/>
            </a:ln>
          </p:spPr>
          <p:txBody>
            <a:bodyPr/>
            <a:lstStyle/>
            <a:p>
              <a:endParaRPr lang="fr-FR"/>
            </a:p>
          </p:txBody>
        </p:sp>
        <p:sp>
          <p:nvSpPr>
            <p:cNvPr id="94864" name="Line 1265"/>
            <p:cNvSpPr>
              <a:spLocks noChangeShapeType="1"/>
            </p:cNvSpPr>
            <p:nvPr/>
          </p:nvSpPr>
          <p:spPr bwMode="auto">
            <a:xfrm>
              <a:off x="4053" y="684"/>
              <a:ext cx="21" cy="1"/>
            </a:xfrm>
            <a:prstGeom prst="line">
              <a:avLst/>
            </a:prstGeom>
            <a:noFill/>
            <a:ln w="0">
              <a:solidFill>
                <a:srgbClr val="000000"/>
              </a:solidFill>
              <a:round/>
              <a:headEnd/>
              <a:tailEnd/>
            </a:ln>
          </p:spPr>
          <p:txBody>
            <a:bodyPr/>
            <a:lstStyle/>
            <a:p>
              <a:endParaRPr lang="fr-FR"/>
            </a:p>
          </p:txBody>
        </p:sp>
        <p:sp>
          <p:nvSpPr>
            <p:cNvPr id="94865" name="Line 1266"/>
            <p:cNvSpPr>
              <a:spLocks noChangeShapeType="1"/>
            </p:cNvSpPr>
            <p:nvPr/>
          </p:nvSpPr>
          <p:spPr bwMode="auto">
            <a:xfrm>
              <a:off x="4053" y="586"/>
              <a:ext cx="21" cy="1"/>
            </a:xfrm>
            <a:prstGeom prst="line">
              <a:avLst/>
            </a:prstGeom>
            <a:noFill/>
            <a:ln w="0">
              <a:solidFill>
                <a:srgbClr val="000000"/>
              </a:solidFill>
              <a:round/>
              <a:headEnd/>
              <a:tailEnd/>
            </a:ln>
          </p:spPr>
          <p:txBody>
            <a:bodyPr/>
            <a:lstStyle/>
            <a:p>
              <a:endParaRPr lang="fr-FR"/>
            </a:p>
          </p:txBody>
        </p:sp>
        <p:sp>
          <p:nvSpPr>
            <p:cNvPr id="94866" name="Line 1267"/>
            <p:cNvSpPr>
              <a:spLocks noChangeShapeType="1"/>
            </p:cNvSpPr>
            <p:nvPr/>
          </p:nvSpPr>
          <p:spPr bwMode="auto">
            <a:xfrm>
              <a:off x="4053" y="487"/>
              <a:ext cx="21" cy="1"/>
            </a:xfrm>
            <a:prstGeom prst="line">
              <a:avLst/>
            </a:prstGeom>
            <a:noFill/>
            <a:ln w="0">
              <a:solidFill>
                <a:srgbClr val="000000"/>
              </a:solidFill>
              <a:round/>
              <a:headEnd/>
              <a:tailEnd/>
            </a:ln>
          </p:spPr>
          <p:txBody>
            <a:bodyPr/>
            <a:lstStyle/>
            <a:p>
              <a:endParaRPr lang="fr-FR"/>
            </a:p>
          </p:txBody>
        </p:sp>
        <p:sp>
          <p:nvSpPr>
            <p:cNvPr id="94867" name="Line 1268"/>
            <p:cNvSpPr>
              <a:spLocks noChangeShapeType="1"/>
            </p:cNvSpPr>
            <p:nvPr/>
          </p:nvSpPr>
          <p:spPr bwMode="auto">
            <a:xfrm>
              <a:off x="4074" y="1475"/>
              <a:ext cx="1489" cy="1"/>
            </a:xfrm>
            <a:prstGeom prst="line">
              <a:avLst/>
            </a:prstGeom>
            <a:noFill/>
            <a:ln w="0">
              <a:solidFill>
                <a:srgbClr val="000000"/>
              </a:solidFill>
              <a:round/>
              <a:headEnd/>
              <a:tailEnd/>
            </a:ln>
          </p:spPr>
          <p:txBody>
            <a:bodyPr/>
            <a:lstStyle/>
            <a:p>
              <a:endParaRPr lang="fr-FR"/>
            </a:p>
          </p:txBody>
        </p:sp>
        <p:sp>
          <p:nvSpPr>
            <p:cNvPr id="94868" name="Line 1269"/>
            <p:cNvSpPr>
              <a:spLocks noChangeShapeType="1"/>
            </p:cNvSpPr>
            <p:nvPr/>
          </p:nvSpPr>
          <p:spPr bwMode="auto">
            <a:xfrm flipV="1">
              <a:off x="4074" y="1475"/>
              <a:ext cx="1" cy="21"/>
            </a:xfrm>
            <a:prstGeom prst="line">
              <a:avLst/>
            </a:prstGeom>
            <a:noFill/>
            <a:ln w="0">
              <a:solidFill>
                <a:srgbClr val="000000"/>
              </a:solidFill>
              <a:round/>
              <a:headEnd/>
              <a:tailEnd/>
            </a:ln>
          </p:spPr>
          <p:txBody>
            <a:bodyPr/>
            <a:lstStyle/>
            <a:p>
              <a:endParaRPr lang="fr-FR"/>
            </a:p>
          </p:txBody>
        </p:sp>
        <p:sp>
          <p:nvSpPr>
            <p:cNvPr id="94869" name="Line 1270"/>
            <p:cNvSpPr>
              <a:spLocks noChangeShapeType="1"/>
            </p:cNvSpPr>
            <p:nvPr/>
          </p:nvSpPr>
          <p:spPr bwMode="auto">
            <a:xfrm flipV="1">
              <a:off x="4189" y="1475"/>
              <a:ext cx="1" cy="21"/>
            </a:xfrm>
            <a:prstGeom prst="line">
              <a:avLst/>
            </a:prstGeom>
            <a:noFill/>
            <a:ln w="0">
              <a:solidFill>
                <a:srgbClr val="000000"/>
              </a:solidFill>
              <a:round/>
              <a:headEnd/>
              <a:tailEnd/>
            </a:ln>
          </p:spPr>
          <p:txBody>
            <a:bodyPr/>
            <a:lstStyle/>
            <a:p>
              <a:endParaRPr lang="fr-FR"/>
            </a:p>
          </p:txBody>
        </p:sp>
        <p:sp>
          <p:nvSpPr>
            <p:cNvPr id="94870" name="Line 1271"/>
            <p:cNvSpPr>
              <a:spLocks noChangeShapeType="1"/>
            </p:cNvSpPr>
            <p:nvPr/>
          </p:nvSpPr>
          <p:spPr bwMode="auto">
            <a:xfrm flipV="1">
              <a:off x="4304" y="1475"/>
              <a:ext cx="1" cy="21"/>
            </a:xfrm>
            <a:prstGeom prst="line">
              <a:avLst/>
            </a:prstGeom>
            <a:noFill/>
            <a:ln w="0">
              <a:solidFill>
                <a:srgbClr val="000000"/>
              </a:solidFill>
              <a:round/>
              <a:headEnd/>
              <a:tailEnd/>
            </a:ln>
          </p:spPr>
          <p:txBody>
            <a:bodyPr/>
            <a:lstStyle/>
            <a:p>
              <a:endParaRPr lang="fr-FR"/>
            </a:p>
          </p:txBody>
        </p:sp>
        <p:sp>
          <p:nvSpPr>
            <p:cNvPr id="94871" name="Line 1272"/>
            <p:cNvSpPr>
              <a:spLocks noChangeShapeType="1"/>
            </p:cNvSpPr>
            <p:nvPr/>
          </p:nvSpPr>
          <p:spPr bwMode="auto">
            <a:xfrm flipV="1">
              <a:off x="4417" y="1475"/>
              <a:ext cx="1" cy="21"/>
            </a:xfrm>
            <a:prstGeom prst="line">
              <a:avLst/>
            </a:prstGeom>
            <a:noFill/>
            <a:ln w="0">
              <a:solidFill>
                <a:srgbClr val="000000"/>
              </a:solidFill>
              <a:round/>
              <a:headEnd/>
              <a:tailEnd/>
            </a:ln>
          </p:spPr>
          <p:txBody>
            <a:bodyPr/>
            <a:lstStyle/>
            <a:p>
              <a:endParaRPr lang="fr-FR"/>
            </a:p>
          </p:txBody>
        </p:sp>
        <p:sp>
          <p:nvSpPr>
            <p:cNvPr id="94872" name="Line 1273"/>
            <p:cNvSpPr>
              <a:spLocks noChangeShapeType="1"/>
            </p:cNvSpPr>
            <p:nvPr/>
          </p:nvSpPr>
          <p:spPr bwMode="auto">
            <a:xfrm flipV="1">
              <a:off x="4532" y="1475"/>
              <a:ext cx="1" cy="21"/>
            </a:xfrm>
            <a:prstGeom prst="line">
              <a:avLst/>
            </a:prstGeom>
            <a:noFill/>
            <a:ln w="0">
              <a:solidFill>
                <a:srgbClr val="000000"/>
              </a:solidFill>
              <a:round/>
              <a:headEnd/>
              <a:tailEnd/>
            </a:ln>
          </p:spPr>
          <p:txBody>
            <a:bodyPr/>
            <a:lstStyle/>
            <a:p>
              <a:endParaRPr lang="fr-FR"/>
            </a:p>
          </p:txBody>
        </p:sp>
        <p:sp>
          <p:nvSpPr>
            <p:cNvPr id="94873" name="Line 1274"/>
            <p:cNvSpPr>
              <a:spLocks noChangeShapeType="1"/>
            </p:cNvSpPr>
            <p:nvPr/>
          </p:nvSpPr>
          <p:spPr bwMode="auto">
            <a:xfrm flipV="1">
              <a:off x="4647" y="1475"/>
              <a:ext cx="1" cy="21"/>
            </a:xfrm>
            <a:prstGeom prst="line">
              <a:avLst/>
            </a:prstGeom>
            <a:noFill/>
            <a:ln w="0">
              <a:solidFill>
                <a:srgbClr val="000000"/>
              </a:solidFill>
              <a:round/>
              <a:headEnd/>
              <a:tailEnd/>
            </a:ln>
          </p:spPr>
          <p:txBody>
            <a:bodyPr/>
            <a:lstStyle/>
            <a:p>
              <a:endParaRPr lang="fr-FR"/>
            </a:p>
          </p:txBody>
        </p:sp>
        <p:sp>
          <p:nvSpPr>
            <p:cNvPr id="94874" name="Line 1275"/>
            <p:cNvSpPr>
              <a:spLocks noChangeShapeType="1"/>
            </p:cNvSpPr>
            <p:nvPr/>
          </p:nvSpPr>
          <p:spPr bwMode="auto">
            <a:xfrm flipV="1">
              <a:off x="4762" y="1475"/>
              <a:ext cx="1" cy="21"/>
            </a:xfrm>
            <a:prstGeom prst="line">
              <a:avLst/>
            </a:prstGeom>
            <a:noFill/>
            <a:ln w="0">
              <a:solidFill>
                <a:srgbClr val="000000"/>
              </a:solidFill>
              <a:round/>
              <a:headEnd/>
              <a:tailEnd/>
            </a:ln>
          </p:spPr>
          <p:txBody>
            <a:bodyPr/>
            <a:lstStyle/>
            <a:p>
              <a:endParaRPr lang="fr-FR"/>
            </a:p>
          </p:txBody>
        </p:sp>
        <p:sp>
          <p:nvSpPr>
            <p:cNvPr id="94875" name="Line 1276"/>
            <p:cNvSpPr>
              <a:spLocks noChangeShapeType="1"/>
            </p:cNvSpPr>
            <p:nvPr/>
          </p:nvSpPr>
          <p:spPr bwMode="auto">
            <a:xfrm flipV="1">
              <a:off x="4875" y="1475"/>
              <a:ext cx="1" cy="21"/>
            </a:xfrm>
            <a:prstGeom prst="line">
              <a:avLst/>
            </a:prstGeom>
            <a:noFill/>
            <a:ln w="0">
              <a:solidFill>
                <a:srgbClr val="000000"/>
              </a:solidFill>
              <a:round/>
              <a:headEnd/>
              <a:tailEnd/>
            </a:ln>
          </p:spPr>
          <p:txBody>
            <a:bodyPr/>
            <a:lstStyle/>
            <a:p>
              <a:endParaRPr lang="fr-FR"/>
            </a:p>
          </p:txBody>
        </p:sp>
        <p:sp>
          <p:nvSpPr>
            <p:cNvPr id="94876" name="Line 1277"/>
            <p:cNvSpPr>
              <a:spLocks noChangeShapeType="1"/>
            </p:cNvSpPr>
            <p:nvPr/>
          </p:nvSpPr>
          <p:spPr bwMode="auto">
            <a:xfrm flipV="1">
              <a:off x="4990" y="1475"/>
              <a:ext cx="1" cy="21"/>
            </a:xfrm>
            <a:prstGeom prst="line">
              <a:avLst/>
            </a:prstGeom>
            <a:noFill/>
            <a:ln w="0">
              <a:solidFill>
                <a:srgbClr val="000000"/>
              </a:solidFill>
              <a:round/>
              <a:headEnd/>
              <a:tailEnd/>
            </a:ln>
          </p:spPr>
          <p:txBody>
            <a:bodyPr/>
            <a:lstStyle/>
            <a:p>
              <a:endParaRPr lang="fr-FR"/>
            </a:p>
          </p:txBody>
        </p:sp>
        <p:sp>
          <p:nvSpPr>
            <p:cNvPr id="94877" name="Line 1278"/>
            <p:cNvSpPr>
              <a:spLocks noChangeShapeType="1"/>
            </p:cNvSpPr>
            <p:nvPr/>
          </p:nvSpPr>
          <p:spPr bwMode="auto">
            <a:xfrm flipV="1">
              <a:off x="5105" y="1475"/>
              <a:ext cx="1" cy="21"/>
            </a:xfrm>
            <a:prstGeom prst="line">
              <a:avLst/>
            </a:prstGeom>
            <a:noFill/>
            <a:ln w="0">
              <a:solidFill>
                <a:srgbClr val="000000"/>
              </a:solidFill>
              <a:round/>
              <a:headEnd/>
              <a:tailEnd/>
            </a:ln>
          </p:spPr>
          <p:txBody>
            <a:bodyPr/>
            <a:lstStyle/>
            <a:p>
              <a:endParaRPr lang="fr-FR"/>
            </a:p>
          </p:txBody>
        </p:sp>
        <p:sp>
          <p:nvSpPr>
            <p:cNvPr id="94878" name="Line 1279"/>
            <p:cNvSpPr>
              <a:spLocks noChangeShapeType="1"/>
            </p:cNvSpPr>
            <p:nvPr/>
          </p:nvSpPr>
          <p:spPr bwMode="auto">
            <a:xfrm flipV="1">
              <a:off x="5220" y="1475"/>
              <a:ext cx="1" cy="21"/>
            </a:xfrm>
            <a:prstGeom prst="line">
              <a:avLst/>
            </a:prstGeom>
            <a:noFill/>
            <a:ln w="0">
              <a:solidFill>
                <a:srgbClr val="000000"/>
              </a:solidFill>
              <a:round/>
              <a:headEnd/>
              <a:tailEnd/>
            </a:ln>
          </p:spPr>
          <p:txBody>
            <a:bodyPr/>
            <a:lstStyle/>
            <a:p>
              <a:endParaRPr lang="fr-FR"/>
            </a:p>
          </p:txBody>
        </p:sp>
        <p:sp>
          <p:nvSpPr>
            <p:cNvPr id="94879" name="Line 1280"/>
            <p:cNvSpPr>
              <a:spLocks noChangeShapeType="1"/>
            </p:cNvSpPr>
            <p:nvPr/>
          </p:nvSpPr>
          <p:spPr bwMode="auto">
            <a:xfrm flipV="1">
              <a:off x="5333" y="1475"/>
              <a:ext cx="1" cy="21"/>
            </a:xfrm>
            <a:prstGeom prst="line">
              <a:avLst/>
            </a:prstGeom>
            <a:noFill/>
            <a:ln w="0">
              <a:solidFill>
                <a:srgbClr val="000000"/>
              </a:solidFill>
              <a:round/>
              <a:headEnd/>
              <a:tailEnd/>
            </a:ln>
          </p:spPr>
          <p:txBody>
            <a:bodyPr/>
            <a:lstStyle/>
            <a:p>
              <a:endParaRPr lang="fr-FR"/>
            </a:p>
          </p:txBody>
        </p:sp>
        <p:sp>
          <p:nvSpPr>
            <p:cNvPr id="94880" name="Line 1281"/>
            <p:cNvSpPr>
              <a:spLocks noChangeShapeType="1"/>
            </p:cNvSpPr>
            <p:nvPr/>
          </p:nvSpPr>
          <p:spPr bwMode="auto">
            <a:xfrm flipV="1">
              <a:off x="5448" y="1475"/>
              <a:ext cx="1" cy="21"/>
            </a:xfrm>
            <a:prstGeom prst="line">
              <a:avLst/>
            </a:prstGeom>
            <a:noFill/>
            <a:ln w="0">
              <a:solidFill>
                <a:srgbClr val="000000"/>
              </a:solidFill>
              <a:round/>
              <a:headEnd/>
              <a:tailEnd/>
            </a:ln>
          </p:spPr>
          <p:txBody>
            <a:bodyPr/>
            <a:lstStyle/>
            <a:p>
              <a:endParaRPr lang="fr-FR"/>
            </a:p>
          </p:txBody>
        </p:sp>
        <p:sp>
          <p:nvSpPr>
            <p:cNvPr id="94881" name="Line 1282"/>
            <p:cNvSpPr>
              <a:spLocks noChangeShapeType="1"/>
            </p:cNvSpPr>
            <p:nvPr/>
          </p:nvSpPr>
          <p:spPr bwMode="auto">
            <a:xfrm flipV="1">
              <a:off x="5563" y="1475"/>
              <a:ext cx="1" cy="21"/>
            </a:xfrm>
            <a:prstGeom prst="line">
              <a:avLst/>
            </a:prstGeom>
            <a:noFill/>
            <a:ln w="0">
              <a:solidFill>
                <a:srgbClr val="000000"/>
              </a:solidFill>
              <a:round/>
              <a:headEnd/>
              <a:tailEnd/>
            </a:ln>
          </p:spPr>
          <p:txBody>
            <a:bodyPr/>
            <a:lstStyle/>
            <a:p>
              <a:endParaRPr lang="fr-FR"/>
            </a:p>
          </p:txBody>
        </p:sp>
        <p:sp>
          <p:nvSpPr>
            <p:cNvPr id="94882" name="Freeform 1283"/>
            <p:cNvSpPr>
              <a:spLocks/>
            </p:cNvSpPr>
            <p:nvPr/>
          </p:nvSpPr>
          <p:spPr bwMode="auto">
            <a:xfrm>
              <a:off x="4126" y="1098"/>
              <a:ext cx="121" cy="27"/>
            </a:xfrm>
            <a:custGeom>
              <a:avLst/>
              <a:gdLst>
                <a:gd name="T0" fmla="*/ 0 w 121"/>
                <a:gd name="T1" fmla="*/ 20 h 27"/>
                <a:gd name="T2" fmla="*/ 119 w 121"/>
                <a:gd name="T3" fmla="*/ 0 h 27"/>
                <a:gd name="T4" fmla="*/ 121 w 121"/>
                <a:gd name="T5" fmla="*/ 6 h 27"/>
                <a:gd name="T6" fmla="*/ 2 w 121"/>
                <a:gd name="T7" fmla="*/ 27 h 27"/>
                <a:gd name="T8" fmla="*/ 0 w 121"/>
                <a:gd name="T9" fmla="*/ 20 h 27"/>
                <a:gd name="T10" fmla="*/ 0 60000 65536"/>
                <a:gd name="T11" fmla="*/ 0 60000 65536"/>
                <a:gd name="T12" fmla="*/ 0 60000 65536"/>
                <a:gd name="T13" fmla="*/ 0 60000 65536"/>
                <a:gd name="T14" fmla="*/ 0 60000 65536"/>
                <a:gd name="T15" fmla="*/ 0 w 121"/>
                <a:gd name="T16" fmla="*/ 0 h 27"/>
                <a:gd name="T17" fmla="*/ 121 w 121"/>
                <a:gd name="T18" fmla="*/ 27 h 27"/>
              </a:gdLst>
              <a:ahLst/>
              <a:cxnLst>
                <a:cxn ang="T10">
                  <a:pos x="T0" y="T1"/>
                </a:cxn>
                <a:cxn ang="T11">
                  <a:pos x="T2" y="T3"/>
                </a:cxn>
                <a:cxn ang="T12">
                  <a:pos x="T4" y="T5"/>
                </a:cxn>
                <a:cxn ang="T13">
                  <a:pos x="T6" y="T7"/>
                </a:cxn>
                <a:cxn ang="T14">
                  <a:pos x="T8" y="T9"/>
                </a:cxn>
              </a:cxnLst>
              <a:rect l="T15" t="T16" r="T17" b="T18"/>
              <a:pathLst>
                <a:path w="121" h="27">
                  <a:moveTo>
                    <a:pt x="0" y="20"/>
                  </a:moveTo>
                  <a:lnTo>
                    <a:pt x="119" y="0"/>
                  </a:lnTo>
                  <a:lnTo>
                    <a:pt x="121" y="6"/>
                  </a:lnTo>
                  <a:lnTo>
                    <a:pt x="2" y="27"/>
                  </a:lnTo>
                  <a:lnTo>
                    <a:pt x="0" y="20"/>
                  </a:lnTo>
                  <a:close/>
                </a:path>
              </a:pathLst>
            </a:custGeom>
            <a:solidFill>
              <a:srgbClr val="FFFFFF"/>
            </a:solidFill>
            <a:ln w="9525">
              <a:noFill/>
              <a:round/>
              <a:headEnd/>
              <a:tailEnd/>
            </a:ln>
          </p:spPr>
          <p:txBody>
            <a:bodyPr/>
            <a:lstStyle/>
            <a:p>
              <a:endParaRPr lang="fr-FR"/>
            </a:p>
          </p:txBody>
        </p:sp>
        <p:sp>
          <p:nvSpPr>
            <p:cNvPr id="94883" name="Freeform 1284"/>
            <p:cNvSpPr>
              <a:spLocks/>
            </p:cNvSpPr>
            <p:nvPr/>
          </p:nvSpPr>
          <p:spPr bwMode="auto">
            <a:xfrm>
              <a:off x="4241" y="1077"/>
              <a:ext cx="122" cy="27"/>
            </a:xfrm>
            <a:custGeom>
              <a:avLst/>
              <a:gdLst>
                <a:gd name="T0" fmla="*/ 0 w 122"/>
                <a:gd name="T1" fmla="*/ 21 h 27"/>
                <a:gd name="T2" fmla="*/ 119 w 122"/>
                <a:gd name="T3" fmla="*/ 0 h 27"/>
                <a:gd name="T4" fmla="*/ 122 w 122"/>
                <a:gd name="T5" fmla="*/ 7 h 27"/>
                <a:gd name="T6" fmla="*/ 2 w 122"/>
                <a:gd name="T7" fmla="*/ 27 h 27"/>
                <a:gd name="T8" fmla="*/ 0 w 122"/>
                <a:gd name="T9" fmla="*/ 21 h 27"/>
                <a:gd name="T10" fmla="*/ 0 60000 65536"/>
                <a:gd name="T11" fmla="*/ 0 60000 65536"/>
                <a:gd name="T12" fmla="*/ 0 60000 65536"/>
                <a:gd name="T13" fmla="*/ 0 60000 65536"/>
                <a:gd name="T14" fmla="*/ 0 60000 65536"/>
                <a:gd name="T15" fmla="*/ 0 w 122"/>
                <a:gd name="T16" fmla="*/ 0 h 27"/>
                <a:gd name="T17" fmla="*/ 122 w 122"/>
                <a:gd name="T18" fmla="*/ 27 h 27"/>
              </a:gdLst>
              <a:ahLst/>
              <a:cxnLst>
                <a:cxn ang="T10">
                  <a:pos x="T0" y="T1"/>
                </a:cxn>
                <a:cxn ang="T11">
                  <a:pos x="T2" y="T3"/>
                </a:cxn>
                <a:cxn ang="T12">
                  <a:pos x="T4" y="T5"/>
                </a:cxn>
                <a:cxn ang="T13">
                  <a:pos x="T6" y="T7"/>
                </a:cxn>
                <a:cxn ang="T14">
                  <a:pos x="T8" y="T9"/>
                </a:cxn>
              </a:cxnLst>
              <a:rect l="T15" t="T16" r="T17" b="T18"/>
              <a:pathLst>
                <a:path w="122" h="27">
                  <a:moveTo>
                    <a:pt x="0" y="21"/>
                  </a:moveTo>
                  <a:lnTo>
                    <a:pt x="119" y="0"/>
                  </a:lnTo>
                  <a:lnTo>
                    <a:pt x="122" y="7"/>
                  </a:lnTo>
                  <a:lnTo>
                    <a:pt x="2" y="27"/>
                  </a:lnTo>
                  <a:lnTo>
                    <a:pt x="0" y="21"/>
                  </a:lnTo>
                  <a:close/>
                </a:path>
              </a:pathLst>
            </a:custGeom>
            <a:solidFill>
              <a:srgbClr val="FFFFFF"/>
            </a:solidFill>
            <a:ln w="9525">
              <a:noFill/>
              <a:round/>
              <a:headEnd/>
              <a:tailEnd/>
            </a:ln>
          </p:spPr>
          <p:txBody>
            <a:bodyPr/>
            <a:lstStyle/>
            <a:p>
              <a:endParaRPr lang="fr-FR"/>
            </a:p>
          </p:txBody>
        </p:sp>
        <p:sp>
          <p:nvSpPr>
            <p:cNvPr id="94884" name="Freeform 1285"/>
            <p:cNvSpPr>
              <a:spLocks/>
            </p:cNvSpPr>
            <p:nvPr/>
          </p:nvSpPr>
          <p:spPr bwMode="auto">
            <a:xfrm>
              <a:off x="4353" y="1018"/>
              <a:ext cx="127" cy="66"/>
            </a:xfrm>
            <a:custGeom>
              <a:avLst/>
              <a:gdLst>
                <a:gd name="T0" fmla="*/ 0 w 127"/>
                <a:gd name="T1" fmla="*/ 59 h 66"/>
                <a:gd name="T2" fmla="*/ 125 w 127"/>
                <a:gd name="T3" fmla="*/ 0 h 66"/>
                <a:gd name="T4" fmla="*/ 127 w 127"/>
                <a:gd name="T5" fmla="*/ 7 h 66"/>
                <a:gd name="T6" fmla="*/ 3 w 127"/>
                <a:gd name="T7" fmla="*/ 66 h 66"/>
                <a:gd name="T8" fmla="*/ 0 w 127"/>
                <a:gd name="T9" fmla="*/ 59 h 66"/>
                <a:gd name="T10" fmla="*/ 0 60000 65536"/>
                <a:gd name="T11" fmla="*/ 0 60000 65536"/>
                <a:gd name="T12" fmla="*/ 0 60000 65536"/>
                <a:gd name="T13" fmla="*/ 0 60000 65536"/>
                <a:gd name="T14" fmla="*/ 0 60000 65536"/>
                <a:gd name="T15" fmla="*/ 0 w 127"/>
                <a:gd name="T16" fmla="*/ 0 h 66"/>
                <a:gd name="T17" fmla="*/ 127 w 127"/>
                <a:gd name="T18" fmla="*/ 66 h 66"/>
              </a:gdLst>
              <a:ahLst/>
              <a:cxnLst>
                <a:cxn ang="T10">
                  <a:pos x="T0" y="T1"/>
                </a:cxn>
                <a:cxn ang="T11">
                  <a:pos x="T2" y="T3"/>
                </a:cxn>
                <a:cxn ang="T12">
                  <a:pos x="T4" y="T5"/>
                </a:cxn>
                <a:cxn ang="T13">
                  <a:pos x="T6" y="T7"/>
                </a:cxn>
                <a:cxn ang="T14">
                  <a:pos x="T8" y="T9"/>
                </a:cxn>
              </a:cxnLst>
              <a:rect l="T15" t="T16" r="T17" b="T18"/>
              <a:pathLst>
                <a:path w="127" h="66">
                  <a:moveTo>
                    <a:pt x="0" y="59"/>
                  </a:moveTo>
                  <a:lnTo>
                    <a:pt x="125" y="0"/>
                  </a:lnTo>
                  <a:lnTo>
                    <a:pt x="127" y="7"/>
                  </a:lnTo>
                  <a:lnTo>
                    <a:pt x="3" y="66"/>
                  </a:lnTo>
                  <a:lnTo>
                    <a:pt x="0" y="59"/>
                  </a:lnTo>
                  <a:close/>
                </a:path>
              </a:pathLst>
            </a:custGeom>
            <a:solidFill>
              <a:srgbClr val="FFFFFF"/>
            </a:solidFill>
            <a:ln w="9525">
              <a:noFill/>
              <a:round/>
              <a:headEnd/>
              <a:tailEnd/>
            </a:ln>
          </p:spPr>
          <p:txBody>
            <a:bodyPr/>
            <a:lstStyle/>
            <a:p>
              <a:endParaRPr lang="fr-FR"/>
            </a:p>
          </p:txBody>
        </p:sp>
        <p:sp>
          <p:nvSpPr>
            <p:cNvPr id="94885" name="Freeform 1286"/>
            <p:cNvSpPr>
              <a:spLocks/>
            </p:cNvSpPr>
            <p:nvPr/>
          </p:nvSpPr>
          <p:spPr bwMode="auto">
            <a:xfrm>
              <a:off x="4471" y="1018"/>
              <a:ext cx="119" cy="14"/>
            </a:xfrm>
            <a:custGeom>
              <a:avLst/>
              <a:gdLst>
                <a:gd name="T0" fmla="*/ 0 w 119"/>
                <a:gd name="T1" fmla="*/ 7 h 14"/>
                <a:gd name="T2" fmla="*/ 117 w 119"/>
                <a:gd name="T3" fmla="*/ 14 h 14"/>
                <a:gd name="T4" fmla="*/ 119 w 119"/>
                <a:gd name="T5" fmla="*/ 7 h 14"/>
                <a:gd name="T6" fmla="*/ 2 w 119"/>
                <a:gd name="T7" fmla="*/ 0 h 14"/>
                <a:gd name="T8" fmla="*/ 0 w 119"/>
                <a:gd name="T9" fmla="*/ 7 h 14"/>
                <a:gd name="T10" fmla="*/ 0 60000 65536"/>
                <a:gd name="T11" fmla="*/ 0 60000 65536"/>
                <a:gd name="T12" fmla="*/ 0 60000 65536"/>
                <a:gd name="T13" fmla="*/ 0 60000 65536"/>
                <a:gd name="T14" fmla="*/ 0 60000 65536"/>
                <a:gd name="T15" fmla="*/ 0 w 119"/>
                <a:gd name="T16" fmla="*/ 0 h 14"/>
                <a:gd name="T17" fmla="*/ 119 w 119"/>
                <a:gd name="T18" fmla="*/ 14 h 14"/>
              </a:gdLst>
              <a:ahLst/>
              <a:cxnLst>
                <a:cxn ang="T10">
                  <a:pos x="T0" y="T1"/>
                </a:cxn>
                <a:cxn ang="T11">
                  <a:pos x="T2" y="T3"/>
                </a:cxn>
                <a:cxn ang="T12">
                  <a:pos x="T4" y="T5"/>
                </a:cxn>
                <a:cxn ang="T13">
                  <a:pos x="T6" y="T7"/>
                </a:cxn>
                <a:cxn ang="T14">
                  <a:pos x="T8" y="T9"/>
                </a:cxn>
              </a:cxnLst>
              <a:rect l="T15" t="T16" r="T17" b="T18"/>
              <a:pathLst>
                <a:path w="119" h="14">
                  <a:moveTo>
                    <a:pt x="0" y="7"/>
                  </a:moveTo>
                  <a:lnTo>
                    <a:pt x="117" y="14"/>
                  </a:lnTo>
                  <a:lnTo>
                    <a:pt x="119" y="7"/>
                  </a:lnTo>
                  <a:lnTo>
                    <a:pt x="2" y="0"/>
                  </a:lnTo>
                  <a:lnTo>
                    <a:pt x="0" y="7"/>
                  </a:lnTo>
                  <a:close/>
                </a:path>
              </a:pathLst>
            </a:custGeom>
            <a:solidFill>
              <a:srgbClr val="FFFFFF"/>
            </a:solidFill>
            <a:ln w="9525">
              <a:noFill/>
              <a:round/>
              <a:headEnd/>
              <a:tailEnd/>
            </a:ln>
          </p:spPr>
          <p:txBody>
            <a:bodyPr/>
            <a:lstStyle/>
            <a:p>
              <a:endParaRPr lang="fr-FR"/>
            </a:p>
          </p:txBody>
        </p:sp>
        <p:sp>
          <p:nvSpPr>
            <p:cNvPr id="94886" name="Freeform 1287"/>
            <p:cNvSpPr>
              <a:spLocks/>
            </p:cNvSpPr>
            <p:nvPr/>
          </p:nvSpPr>
          <p:spPr bwMode="auto">
            <a:xfrm>
              <a:off x="4584" y="880"/>
              <a:ext cx="124" cy="152"/>
            </a:xfrm>
            <a:custGeom>
              <a:avLst/>
              <a:gdLst>
                <a:gd name="T0" fmla="*/ 0 w 124"/>
                <a:gd name="T1" fmla="*/ 150 h 152"/>
                <a:gd name="T2" fmla="*/ 115 w 124"/>
                <a:gd name="T3" fmla="*/ 0 h 152"/>
                <a:gd name="T4" fmla="*/ 124 w 124"/>
                <a:gd name="T5" fmla="*/ 3 h 152"/>
                <a:gd name="T6" fmla="*/ 9 w 124"/>
                <a:gd name="T7" fmla="*/ 152 h 152"/>
                <a:gd name="T8" fmla="*/ 0 w 124"/>
                <a:gd name="T9" fmla="*/ 150 h 152"/>
                <a:gd name="T10" fmla="*/ 0 60000 65536"/>
                <a:gd name="T11" fmla="*/ 0 60000 65536"/>
                <a:gd name="T12" fmla="*/ 0 60000 65536"/>
                <a:gd name="T13" fmla="*/ 0 60000 65536"/>
                <a:gd name="T14" fmla="*/ 0 60000 65536"/>
                <a:gd name="T15" fmla="*/ 0 w 124"/>
                <a:gd name="T16" fmla="*/ 0 h 152"/>
                <a:gd name="T17" fmla="*/ 124 w 124"/>
                <a:gd name="T18" fmla="*/ 152 h 152"/>
              </a:gdLst>
              <a:ahLst/>
              <a:cxnLst>
                <a:cxn ang="T10">
                  <a:pos x="T0" y="T1"/>
                </a:cxn>
                <a:cxn ang="T11">
                  <a:pos x="T2" y="T3"/>
                </a:cxn>
                <a:cxn ang="T12">
                  <a:pos x="T4" y="T5"/>
                </a:cxn>
                <a:cxn ang="T13">
                  <a:pos x="T6" y="T7"/>
                </a:cxn>
                <a:cxn ang="T14">
                  <a:pos x="T8" y="T9"/>
                </a:cxn>
              </a:cxnLst>
              <a:rect l="T15" t="T16" r="T17" b="T18"/>
              <a:pathLst>
                <a:path w="124" h="152">
                  <a:moveTo>
                    <a:pt x="0" y="150"/>
                  </a:moveTo>
                  <a:lnTo>
                    <a:pt x="115" y="0"/>
                  </a:lnTo>
                  <a:lnTo>
                    <a:pt x="124" y="3"/>
                  </a:lnTo>
                  <a:lnTo>
                    <a:pt x="9" y="152"/>
                  </a:lnTo>
                  <a:lnTo>
                    <a:pt x="0" y="150"/>
                  </a:lnTo>
                  <a:close/>
                </a:path>
              </a:pathLst>
            </a:custGeom>
            <a:solidFill>
              <a:srgbClr val="FFFFFF"/>
            </a:solidFill>
            <a:ln w="9525">
              <a:noFill/>
              <a:round/>
              <a:headEnd/>
              <a:tailEnd/>
            </a:ln>
          </p:spPr>
          <p:txBody>
            <a:bodyPr/>
            <a:lstStyle/>
            <a:p>
              <a:endParaRPr lang="fr-FR"/>
            </a:p>
          </p:txBody>
        </p:sp>
        <p:sp>
          <p:nvSpPr>
            <p:cNvPr id="94887" name="Freeform 1288"/>
            <p:cNvSpPr>
              <a:spLocks/>
            </p:cNvSpPr>
            <p:nvPr/>
          </p:nvSpPr>
          <p:spPr bwMode="auto">
            <a:xfrm>
              <a:off x="4697" y="792"/>
              <a:ext cx="126" cy="100"/>
            </a:xfrm>
            <a:custGeom>
              <a:avLst/>
              <a:gdLst>
                <a:gd name="T0" fmla="*/ 0 w 126"/>
                <a:gd name="T1" fmla="*/ 91 h 100"/>
                <a:gd name="T2" fmla="*/ 124 w 126"/>
                <a:gd name="T3" fmla="*/ 0 h 100"/>
                <a:gd name="T4" fmla="*/ 126 w 126"/>
                <a:gd name="T5" fmla="*/ 9 h 100"/>
                <a:gd name="T6" fmla="*/ 2 w 126"/>
                <a:gd name="T7" fmla="*/ 100 h 100"/>
                <a:gd name="T8" fmla="*/ 0 w 126"/>
                <a:gd name="T9" fmla="*/ 91 h 100"/>
                <a:gd name="T10" fmla="*/ 0 60000 65536"/>
                <a:gd name="T11" fmla="*/ 0 60000 65536"/>
                <a:gd name="T12" fmla="*/ 0 60000 65536"/>
                <a:gd name="T13" fmla="*/ 0 60000 65536"/>
                <a:gd name="T14" fmla="*/ 0 60000 65536"/>
                <a:gd name="T15" fmla="*/ 0 w 126"/>
                <a:gd name="T16" fmla="*/ 0 h 100"/>
                <a:gd name="T17" fmla="*/ 126 w 126"/>
                <a:gd name="T18" fmla="*/ 100 h 100"/>
              </a:gdLst>
              <a:ahLst/>
              <a:cxnLst>
                <a:cxn ang="T10">
                  <a:pos x="T0" y="T1"/>
                </a:cxn>
                <a:cxn ang="T11">
                  <a:pos x="T2" y="T3"/>
                </a:cxn>
                <a:cxn ang="T12">
                  <a:pos x="T4" y="T5"/>
                </a:cxn>
                <a:cxn ang="T13">
                  <a:pos x="T6" y="T7"/>
                </a:cxn>
                <a:cxn ang="T14">
                  <a:pos x="T8" y="T9"/>
                </a:cxn>
              </a:cxnLst>
              <a:rect l="T15" t="T16" r="T17" b="T18"/>
              <a:pathLst>
                <a:path w="126" h="100">
                  <a:moveTo>
                    <a:pt x="0" y="91"/>
                  </a:moveTo>
                  <a:lnTo>
                    <a:pt x="124" y="0"/>
                  </a:lnTo>
                  <a:lnTo>
                    <a:pt x="126" y="9"/>
                  </a:lnTo>
                  <a:lnTo>
                    <a:pt x="2" y="100"/>
                  </a:lnTo>
                  <a:lnTo>
                    <a:pt x="0" y="91"/>
                  </a:lnTo>
                  <a:close/>
                </a:path>
              </a:pathLst>
            </a:custGeom>
            <a:solidFill>
              <a:srgbClr val="FFFFFF"/>
            </a:solidFill>
            <a:ln w="9525">
              <a:noFill/>
              <a:round/>
              <a:headEnd/>
              <a:tailEnd/>
            </a:ln>
          </p:spPr>
          <p:txBody>
            <a:bodyPr/>
            <a:lstStyle/>
            <a:p>
              <a:endParaRPr lang="fr-FR"/>
            </a:p>
          </p:txBody>
        </p:sp>
        <p:sp>
          <p:nvSpPr>
            <p:cNvPr id="94888" name="Freeform 1289"/>
            <p:cNvSpPr>
              <a:spLocks/>
            </p:cNvSpPr>
            <p:nvPr/>
          </p:nvSpPr>
          <p:spPr bwMode="auto">
            <a:xfrm>
              <a:off x="4812" y="686"/>
              <a:ext cx="126" cy="115"/>
            </a:xfrm>
            <a:custGeom>
              <a:avLst/>
              <a:gdLst>
                <a:gd name="T0" fmla="*/ 0 w 126"/>
                <a:gd name="T1" fmla="*/ 106 h 115"/>
                <a:gd name="T2" fmla="*/ 124 w 126"/>
                <a:gd name="T3" fmla="*/ 0 h 115"/>
                <a:gd name="T4" fmla="*/ 126 w 126"/>
                <a:gd name="T5" fmla="*/ 9 h 115"/>
                <a:gd name="T6" fmla="*/ 2 w 126"/>
                <a:gd name="T7" fmla="*/ 115 h 115"/>
                <a:gd name="T8" fmla="*/ 0 w 126"/>
                <a:gd name="T9" fmla="*/ 106 h 115"/>
                <a:gd name="T10" fmla="*/ 0 60000 65536"/>
                <a:gd name="T11" fmla="*/ 0 60000 65536"/>
                <a:gd name="T12" fmla="*/ 0 60000 65536"/>
                <a:gd name="T13" fmla="*/ 0 60000 65536"/>
                <a:gd name="T14" fmla="*/ 0 60000 65536"/>
                <a:gd name="T15" fmla="*/ 0 w 126"/>
                <a:gd name="T16" fmla="*/ 0 h 115"/>
                <a:gd name="T17" fmla="*/ 126 w 126"/>
                <a:gd name="T18" fmla="*/ 115 h 115"/>
              </a:gdLst>
              <a:ahLst/>
              <a:cxnLst>
                <a:cxn ang="T10">
                  <a:pos x="T0" y="T1"/>
                </a:cxn>
                <a:cxn ang="T11">
                  <a:pos x="T2" y="T3"/>
                </a:cxn>
                <a:cxn ang="T12">
                  <a:pos x="T4" y="T5"/>
                </a:cxn>
                <a:cxn ang="T13">
                  <a:pos x="T6" y="T7"/>
                </a:cxn>
                <a:cxn ang="T14">
                  <a:pos x="T8" y="T9"/>
                </a:cxn>
              </a:cxnLst>
              <a:rect l="T15" t="T16" r="T17" b="T18"/>
              <a:pathLst>
                <a:path w="126" h="115">
                  <a:moveTo>
                    <a:pt x="0" y="106"/>
                  </a:moveTo>
                  <a:lnTo>
                    <a:pt x="124" y="0"/>
                  </a:lnTo>
                  <a:lnTo>
                    <a:pt x="126" y="9"/>
                  </a:lnTo>
                  <a:lnTo>
                    <a:pt x="2" y="115"/>
                  </a:lnTo>
                  <a:lnTo>
                    <a:pt x="0" y="106"/>
                  </a:lnTo>
                  <a:close/>
                </a:path>
              </a:pathLst>
            </a:custGeom>
            <a:solidFill>
              <a:srgbClr val="FFFFFF"/>
            </a:solidFill>
            <a:ln w="9525">
              <a:noFill/>
              <a:round/>
              <a:headEnd/>
              <a:tailEnd/>
            </a:ln>
          </p:spPr>
          <p:txBody>
            <a:bodyPr/>
            <a:lstStyle/>
            <a:p>
              <a:endParaRPr lang="fr-FR"/>
            </a:p>
          </p:txBody>
        </p:sp>
        <p:sp>
          <p:nvSpPr>
            <p:cNvPr id="94889" name="Freeform 1290"/>
            <p:cNvSpPr>
              <a:spLocks/>
            </p:cNvSpPr>
            <p:nvPr/>
          </p:nvSpPr>
          <p:spPr bwMode="auto">
            <a:xfrm>
              <a:off x="4929" y="684"/>
              <a:ext cx="124" cy="135"/>
            </a:xfrm>
            <a:custGeom>
              <a:avLst/>
              <a:gdLst>
                <a:gd name="T0" fmla="*/ 0 w 124"/>
                <a:gd name="T1" fmla="*/ 0 h 135"/>
                <a:gd name="T2" fmla="*/ 115 w 124"/>
                <a:gd name="T3" fmla="*/ 133 h 135"/>
                <a:gd name="T4" fmla="*/ 124 w 124"/>
                <a:gd name="T5" fmla="*/ 135 h 135"/>
                <a:gd name="T6" fmla="*/ 9 w 124"/>
                <a:gd name="T7" fmla="*/ 2 h 135"/>
                <a:gd name="T8" fmla="*/ 0 w 124"/>
                <a:gd name="T9" fmla="*/ 0 h 135"/>
                <a:gd name="T10" fmla="*/ 0 60000 65536"/>
                <a:gd name="T11" fmla="*/ 0 60000 65536"/>
                <a:gd name="T12" fmla="*/ 0 60000 65536"/>
                <a:gd name="T13" fmla="*/ 0 60000 65536"/>
                <a:gd name="T14" fmla="*/ 0 60000 65536"/>
                <a:gd name="T15" fmla="*/ 0 w 124"/>
                <a:gd name="T16" fmla="*/ 0 h 135"/>
                <a:gd name="T17" fmla="*/ 124 w 124"/>
                <a:gd name="T18" fmla="*/ 135 h 135"/>
              </a:gdLst>
              <a:ahLst/>
              <a:cxnLst>
                <a:cxn ang="T10">
                  <a:pos x="T0" y="T1"/>
                </a:cxn>
                <a:cxn ang="T11">
                  <a:pos x="T2" y="T3"/>
                </a:cxn>
                <a:cxn ang="T12">
                  <a:pos x="T4" y="T5"/>
                </a:cxn>
                <a:cxn ang="T13">
                  <a:pos x="T6" y="T7"/>
                </a:cxn>
                <a:cxn ang="T14">
                  <a:pos x="T8" y="T9"/>
                </a:cxn>
              </a:cxnLst>
              <a:rect l="T15" t="T16" r="T17" b="T18"/>
              <a:pathLst>
                <a:path w="124" h="135">
                  <a:moveTo>
                    <a:pt x="0" y="0"/>
                  </a:moveTo>
                  <a:lnTo>
                    <a:pt x="115" y="133"/>
                  </a:lnTo>
                  <a:lnTo>
                    <a:pt x="124" y="135"/>
                  </a:lnTo>
                  <a:lnTo>
                    <a:pt x="9" y="2"/>
                  </a:lnTo>
                  <a:lnTo>
                    <a:pt x="0" y="0"/>
                  </a:lnTo>
                  <a:close/>
                </a:path>
              </a:pathLst>
            </a:custGeom>
            <a:solidFill>
              <a:srgbClr val="FFFFFF"/>
            </a:solidFill>
            <a:ln w="9525">
              <a:noFill/>
              <a:round/>
              <a:headEnd/>
              <a:tailEnd/>
            </a:ln>
          </p:spPr>
          <p:txBody>
            <a:bodyPr/>
            <a:lstStyle/>
            <a:p>
              <a:endParaRPr lang="fr-FR"/>
            </a:p>
          </p:txBody>
        </p:sp>
        <p:sp>
          <p:nvSpPr>
            <p:cNvPr id="94890" name="Freeform 1291"/>
            <p:cNvSpPr>
              <a:spLocks/>
            </p:cNvSpPr>
            <p:nvPr/>
          </p:nvSpPr>
          <p:spPr bwMode="auto">
            <a:xfrm>
              <a:off x="5044" y="808"/>
              <a:ext cx="122" cy="199"/>
            </a:xfrm>
            <a:custGeom>
              <a:avLst/>
              <a:gdLst>
                <a:gd name="T0" fmla="*/ 0 w 122"/>
                <a:gd name="T1" fmla="*/ 0 h 199"/>
                <a:gd name="T2" fmla="*/ 113 w 122"/>
                <a:gd name="T3" fmla="*/ 197 h 199"/>
                <a:gd name="T4" fmla="*/ 122 w 122"/>
                <a:gd name="T5" fmla="*/ 199 h 199"/>
                <a:gd name="T6" fmla="*/ 9 w 122"/>
                <a:gd name="T7" fmla="*/ 2 h 199"/>
                <a:gd name="T8" fmla="*/ 0 w 122"/>
                <a:gd name="T9" fmla="*/ 0 h 199"/>
                <a:gd name="T10" fmla="*/ 0 60000 65536"/>
                <a:gd name="T11" fmla="*/ 0 60000 65536"/>
                <a:gd name="T12" fmla="*/ 0 60000 65536"/>
                <a:gd name="T13" fmla="*/ 0 60000 65536"/>
                <a:gd name="T14" fmla="*/ 0 60000 65536"/>
                <a:gd name="T15" fmla="*/ 0 w 122"/>
                <a:gd name="T16" fmla="*/ 0 h 199"/>
                <a:gd name="T17" fmla="*/ 122 w 122"/>
                <a:gd name="T18" fmla="*/ 199 h 199"/>
              </a:gdLst>
              <a:ahLst/>
              <a:cxnLst>
                <a:cxn ang="T10">
                  <a:pos x="T0" y="T1"/>
                </a:cxn>
                <a:cxn ang="T11">
                  <a:pos x="T2" y="T3"/>
                </a:cxn>
                <a:cxn ang="T12">
                  <a:pos x="T4" y="T5"/>
                </a:cxn>
                <a:cxn ang="T13">
                  <a:pos x="T6" y="T7"/>
                </a:cxn>
                <a:cxn ang="T14">
                  <a:pos x="T8" y="T9"/>
                </a:cxn>
              </a:cxnLst>
              <a:rect l="T15" t="T16" r="T17" b="T18"/>
              <a:pathLst>
                <a:path w="122" h="199">
                  <a:moveTo>
                    <a:pt x="0" y="0"/>
                  </a:moveTo>
                  <a:lnTo>
                    <a:pt x="113" y="197"/>
                  </a:lnTo>
                  <a:lnTo>
                    <a:pt x="122" y="199"/>
                  </a:lnTo>
                  <a:lnTo>
                    <a:pt x="9" y="2"/>
                  </a:lnTo>
                  <a:lnTo>
                    <a:pt x="0" y="0"/>
                  </a:lnTo>
                  <a:close/>
                </a:path>
              </a:pathLst>
            </a:custGeom>
            <a:solidFill>
              <a:srgbClr val="FFFFFF"/>
            </a:solidFill>
            <a:ln w="9525">
              <a:noFill/>
              <a:round/>
              <a:headEnd/>
              <a:tailEnd/>
            </a:ln>
          </p:spPr>
          <p:txBody>
            <a:bodyPr/>
            <a:lstStyle/>
            <a:p>
              <a:endParaRPr lang="fr-FR"/>
            </a:p>
          </p:txBody>
        </p:sp>
        <p:sp>
          <p:nvSpPr>
            <p:cNvPr id="94891" name="Freeform 1292"/>
            <p:cNvSpPr>
              <a:spLocks/>
            </p:cNvSpPr>
            <p:nvPr/>
          </p:nvSpPr>
          <p:spPr bwMode="auto">
            <a:xfrm>
              <a:off x="4130" y="826"/>
              <a:ext cx="1377" cy="394"/>
            </a:xfrm>
            <a:custGeom>
              <a:avLst/>
              <a:gdLst>
                <a:gd name="T0" fmla="*/ 0 w 610"/>
                <a:gd name="T1" fmla="*/ 103 h 174"/>
                <a:gd name="T2" fmla="*/ 51 w 610"/>
                <a:gd name="T3" fmla="*/ 69 h 174"/>
                <a:gd name="T4" fmla="*/ 102 w 610"/>
                <a:gd name="T5" fmla="*/ 51 h 174"/>
                <a:gd name="T6" fmla="*/ 153 w 610"/>
                <a:gd name="T7" fmla="*/ 25 h 174"/>
                <a:gd name="T8" fmla="*/ 203 w 610"/>
                <a:gd name="T9" fmla="*/ 0 h 174"/>
                <a:gd name="T10" fmla="*/ 254 w 610"/>
                <a:gd name="T11" fmla="*/ 5 h 174"/>
                <a:gd name="T12" fmla="*/ 305 w 610"/>
                <a:gd name="T13" fmla="*/ 68 h 174"/>
                <a:gd name="T14" fmla="*/ 356 w 610"/>
                <a:gd name="T15" fmla="*/ 72 h 174"/>
                <a:gd name="T16" fmla="*/ 407 w 610"/>
                <a:gd name="T17" fmla="*/ 108 h 174"/>
                <a:gd name="T18" fmla="*/ 457 w 610"/>
                <a:gd name="T19" fmla="*/ 141 h 174"/>
                <a:gd name="T20" fmla="*/ 508 w 610"/>
                <a:gd name="T21" fmla="*/ 140 h 174"/>
                <a:gd name="T22" fmla="*/ 559 w 610"/>
                <a:gd name="T23" fmla="*/ 174 h 174"/>
                <a:gd name="T24" fmla="*/ 610 w 610"/>
                <a:gd name="T25" fmla="*/ 119 h 17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0"/>
                <a:gd name="T40" fmla="*/ 0 h 174"/>
                <a:gd name="T41" fmla="*/ 610 w 610"/>
                <a:gd name="T42" fmla="*/ 174 h 17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0" h="174">
                  <a:moveTo>
                    <a:pt x="0" y="103"/>
                  </a:moveTo>
                  <a:lnTo>
                    <a:pt x="51" y="69"/>
                  </a:lnTo>
                  <a:lnTo>
                    <a:pt x="102" y="51"/>
                  </a:lnTo>
                  <a:lnTo>
                    <a:pt x="153" y="25"/>
                  </a:lnTo>
                  <a:lnTo>
                    <a:pt x="203" y="0"/>
                  </a:lnTo>
                  <a:lnTo>
                    <a:pt x="254" y="5"/>
                  </a:lnTo>
                  <a:lnTo>
                    <a:pt x="305" y="68"/>
                  </a:lnTo>
                  <a:lnTo>
                    <a:pt x="356" y="72"/>
                  </a:lnTo>
                  <a:lnTo>
                    <a:pt x="407" y="108"/>
                  </a:lnTo>
                  <a:lnTo>
                    <a:pt x="457" y="141"/>
                  </a:lnTo>
                  <a:lnTo>
                    <a:pt x="508" y="140"/>
                  </a:lnTo>
                  <a:lnTo>
                    <a:pt x="559" y="174"/>
                  </a:lnTo>
                  <a:lnTo>
                    <a:pt x="610" y="119"/>
                  </a:lnTo>
                </a:path>
              </a:pathLst>
            </a:custGeom>
            <a:noFill/>
            <a:ln w="11113">
              <a:solidFill>
                <a:srgbClr val="000000"/>
              </a:solidFill>
              <a:round/>
              <a:headEnd/>
              <a:tailEnd/>
            </a:ln>
          </p:spPr>
          <p:txBody>
            <a:bodyPr/>
            <a:lstStyle/>
            <a:p>
              <a:endParaRPr lang="fr-FR"/>
            </a:p>
          </p:txBody>
        </p:sp>
        <p:sp>
          <p:nvSpPr>
            <p:cNvPr id="94892" name="Freeform 1293"/>
            <p:cNvSpPr>
              <a:spLocks/>
            </p:cNvSpPr>
            <p:nvPr/>
          </p:nvSpPr>
          <p:spPr bwMode="auto">
            <a:xfrm>
              <a:off x="4130" y="824"/>
              <a:ext cx="1377" cy="484"/>
            </a:xfrm>
            <a:custGeom>
              <a:avLst/>
              <a:gdLst>
                <a:gd name="T0" fmla="*/ 0 w 610"/>
                <a:gd name="T1" fmla="*/ 71 h 214"/>
                <a:gd name="T2" fmla="*/ 51 w 610"/>
                <a:gd name="T3" fmla="*/ 52 h 214"/>
                <a:gd name="T4" fmla="*/ 102 w 610"/>
                <a:gd name="T5" fmla="*/ 26 h 214"/>
                <a:gd name="T6" fmla="*/ 153 w 610"/>
                <a:gd name="T7" fmla="*/ 15 h 214"/>
                <a:gd name="T8" fmla="*/ 203 w 610"/>
                <a:gd name="T9" fmla="*/ 0 h 214"/>
                <a:gd name="T10" fmla="*/ 254 w 610"/>
                <a:gd name="T11" fmla="*/ 2 h 214"/>
                <a:gd name="T12" fmla="*/ 305 w 610"/>
                <a:gd name="T13" fmla="*/ 56 h 214"/>
                <a:gd name="T14" fmla="*/ 356 w 610"/>
                <a:gd name="T15" fmla="*/ 124 h 214"/>
                <a:gd name="T16" fmla="*/ 407 w 610"/>
                <a:gd name="T17" fmla="*/ 162 h 214"/>
                <a:gd name="T18" fmla="*/ 457 w 610"/>
                <a:gd name="T19" fmla="*/ 214 h 214"/>
                <a:gd name="T20" fmla="*/ 508 w 610"/>
                <a:gd name="T21" fmla="*/ 135 h 214"/>
                <a:gd name="T22" fmla="*/ 559 w 610"/>
                <a:gd name="T23" fmla="*/ 129 h 214"/>
                <a:gd name="T24" fmla="*/ 610 w 610"/>
                <a:gd name="T25" fmla="*/ 151 h 21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0"/>
                <a:gd name="T40" fmla="*/ 0 h 214"/>
                <a:gd name="T41" fmla="*/ 610 w 610"/>
                <a:gd name="T42" fmla="*/ 214 h 21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0" h="214">
                  <a:moveTo>
                    <a:pt x="0" y="71"/>
                  </a:moveTo>
                  <a:lnTo>
                    <a:pt x="51" y="52"/>
                  </a:lnTo>
                  <a:lnTo>
                    <a:pt x="102" y="26"/>
                  </a:lnTo>
                  <a:lnTo>
                    <a:pt x="153" y="15"/>
                  </a:lnTo>
                  <a:lnTo>
                    <a:pt x="203" y="0"/>
                  </a:lnTo>
                  <a:lnTo>
                    <a:pt x="254" y="2"/>
                  </a:lnTo>
                  <a:lnTo>
                    <a:pt x="305" y="56"/>
                  </a:lnTo>
                  <a:lnTo>
                    <a:pt x="356" y="124"/>
                  </a:lnTo>
                  <a:lnTo>
                    <a:pt x="407" y="162"/>
                  </a:lnTo>
                  <a:lnTo>
                    <a:pt x="457" y="214"/>
                  </a:lnTo>
                  <a:lnTo>
                    <a:pt x="508" y="135"/>
                  </a:lnTo>
                  <a:lnTo>
                    <a:pt x="559" y="129"/>
                  </a:lnTo>
                  <a:lnTo>
                    <a:pt x="610" y="151"/>
                  </a:lnTo>
                </a:path>
              </a:pathLst>
            </a:custGeom>
            <a:noFill/>
            <a:ln w="11113">
              <a:solidFill>
                <a:srgbClr val="000000"/>
              </a:solidFill>
              <a:round/>
              <a:headEnd/>
              <a:tailEnd/>
            </a:ln>
          </p:spPr>
          <p:txBody>
            <a:bodyPr/>
            <a:lstStyle/>
            <a:p>
              <a:endParaRPr lang="fr-FR"/>
            </a:p>
          </p:txBody>
        </p:sp>
        <p:sp>
          <p:nvSpPr>
            <p:cNvPr id="94893" name="Freeform 1294"/>
            <p:cNvSpPr>
              <a:spLocks/>
            </p:cNvSpPr>
            <p:nvPr/>
          </p:nvSpPr>
          <p:spPr bwMode="auto">
            <a:xfrm>
              <a:off x="4130" y="788"/>
              <a:ext cx="1377" cy="461"/>
            </a:xfrm>
            <a:custGeom>
              <a:avLst/>
              <a:gdLst>
                <a:gd name="T0" fmla="*/ 0 w 610"/>
                <a:gd name="T1" fmla="*/ 127 h 204"/>
                <a:gd name="T2" fmla="*/ 51 w 610"/>
                <a:gd name="T3" fmla="*/ 112 h 204"/>
                <a:gd name="T4" fmla="*/ 102 w 610"/>
                <a:gd name="T5" fmla="*/ 68 h 204"/>
                <a:gd name="T6" fmla="*/ 153 w 610"/>
                <a:gd name="T7" fmla="*/ 24 h 204"/>
                <a:gd name="T8" fmla="*/ 203 w 610"/>
                <a:gd name="T9" fmla="*/ 23 h 204"/>
                <a:gd name="T10" fmla="*/ 254 w 610"/>
                <a:gd name="T11" fmla="*/ 0 h 204"/>
                <a:gd name="T12" fmla="*/ 305 w 610"/>
                <a:gd name="T13" fmla="*/ 204 h 204"/>
                <a:gd name="T14" fmla="*/ 356 w 610"/>
                <a:gd name="T15" fmla="*/ 139 h 204"/>
                <a:gd name="T16" fmla="*/ 407 w 610"/>
                <a:gd name="T17" fmla="*/ 134 h 204"/>
                <a:gd name="T18" fmla="*/ 457 w 610"/>
                <a:gd name="T19" fmla="*/ 183 h 204"/>
                <a:gd name="T20" fmla="*/ 508 w 610"/>
                <a:gd name="T21" fmla="*/ 146 h 204"/>
                <a:gd name="T22" fmla="*/ 559 w 610"/>
                <a:gd name="T23" fmla="*/ 156 h 204"/>
                <a:gd name="T24" fmla="*/ 610 w 610"/>
                <a:gd name="T25" fmla="*/ 161 h 20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0"/>
                <a:gd name="T40" fmla="*/ 0 h 204"/>
                <a:gd name="T41" fmla="*/ 610 w 610"/>
                <a:gd name="T42" fmla="*/ 204 h 20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0" h="204">
                  <a:moveTo>
                    <a:pt x="0" y="127"/>
                  </a:moveTo>
                  <a:lnTo>
                    <a:pt x="51" y="112"/>
                  </a:lnTo>
                  <a:lnTo>
                    <a:pt x="102" y="68"/>
                  </a:lnTo>
                  <a:lnTo>
                    <a:pt x="153" y="24"/>
                  </a:lnTo>
                  <a:lnTo>
                    <a:pt x="203" y="23"/>
                  </a:lnTo>
                  <a:lnTo>
                    <a:pt x="254" y="0"/>
                  </a:lnTo>
                  <a:lnTo>
                    <a:pt x="305" y="204"/>
                  </a:lnTo>
                  <a:lnTo>
                    <a:pt x="356" y="139"/>
                  </a:lnTo>
                  <a:lnTo>
                    <a:pt x="407" y="134"/>
                  </a:lnTo>
                  <a:lnTo>
                    <a:pt x="457" y="183"/>
                  </a:lnTo>
                  <a:lnTo>
                    <a:pt x="508" y="146"/>
                  </a:lnTo>
                  <a:lnTo>
                    <a:pt x="559" y="156"/>
                  </a:lnTo>
                  <a:lnTo>
                    <a:pt x="610" y="161"/>
                  </a:lnTo>
                </a:path>
              </a:pathLst>
            </a:custGeom>
            <a:noFill/>
            <a:ln w="11113">
              <a:solidFill>
                <a:srgbClr val="000000"/>
              </a:solidFill>
              <a:round/>
              <a:headEnd/>
              <a:tailEnd/>
            </a:ln>
          </p:spPr>
          <p:txBody>
            <a:bodyPr/>
            <a:lstStyle/>
            <a:p>
              <a:endParaRPr lang="fr-FR"/>
            </a:p>
          </p:txBody>
        </p:sp>
        <p:sp>
          <p:nvSpPr>
            <p:cNvPr id="94894" name="Freeform 1295"/>
            <p:cNvSpPr>
              <a:spLocks/>
            </p:cNvSpPr>
            <p:nvPr/>
          </p:nvSpPr>
          <p:spPr bwMode="auto">
            <a:xfrm>
              <a:off x="4130" y="842"/>
              <a:ext cx="1377" cy="437"/>
            </a:xfrm>
            <a:custGeom>
              <a:avLst/>
              <a:gdLst>
                <a:gd name="T0" fmla="*/ 0 w 610"/>
                <a:gd name="T1" fmla="*/ 142 h 193"/>
                <a:gd name="T2" fmla="*/ 51 w 610"/>
                <a:gd name="T3" fmla="*/ 105 h 193"/>
                <a:gd name="T4" fmla="*/ 102 w 610"/>
                <a:gd name="T5" fmla="*/ 62 h 193"/>
                <a:gd name="T6" fmla="*/ 153 w 610"/>
                <a:gd name="T7" fmla="*/ 32 h 193"/>
                <a:gd name="T8" fmla="*/ 203 w 610"/>
                <a:gd name="T9" fmla="*/ 20 h 193"/>
                <a:gd name="T10" fmla="*/ 254 w 610"/>
                <a:gd name="T11" fmla="*/ 0 h 193"/>
                <a:gd name="T12" fmla="*/ 305 w 610"/>
                <a:gd name="T13" fmla="*/ 66 h 193"/>
                <a:gd name="T14" fmla="*/ 356 w 610"/>
                <a:gd name="T15" fmla="*/ 70 h 193"/>
                <a:gd name="T16" fmla="*/ 407 w 610"/>
                <a:gd name="T17" fmla="*/ 99 h 193"/>
                <a:gd name="T18" fmla="*/ 457 w 610"/>
                <a:gd name="T19" fmla="*/ 193 h 193"/>
                <a:gd name="T20" fmla="*/ 508 w 610"/>
                <a:gd name="T21" fmla="*/ 127 h 193"/>
                <a:gd name="T22" fmla="*/ 559 w 610"/>
                <a:gd name="T23" fmla="*/ 138 h 193"/>
                <a:gd name="T24" fmla="*/ 610 w 610"/>
                <a:gd name="T25" fmla="*/ 124 h 19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10"/>
                <a:gd name="T40" fmla="*/ 0 h 193"/>
                <a:gd name="T41" fmla="*/ 610 w 610"/>
                <a:gd name="T42" fmla="*/ 193 h 19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10" h="193">
                  <a:moveTo>
                    <a:pt x="0" y="142"/>
                  </a:moveTo>
                  <a:lnTo>
                    <a:pt x="51" y="105"/>
                  </a:lnTo>
                  <a:lnTo>
                    <a:pt x="102" y="62"/>
                  </a:lnTo>
                  <a:lnTo>
                    <a:pt x="153" y="32"/>
                  </a:lnTo>
                  <a:lnTo>
                    <a:pt x="203" y="20"/>
                  </a:lnTo>
                  <a:lnTo>
                    <a:pt x="254" y="0"/>
                  </a:lnTo>
                  <a:lnTo>
                    <a:pt x="305" y="66"/>
                  </a:lnTo>
                  <a:lnTo>
                    <a:pt x="356" y="70"/>
                  </a:lnTo>
                  <a:lnTo>
                    <a:pt x="407" y="99"/>
                  </a:lnTo>
                  <a:lnTo>
                    <a:pt x="457" y="193"/>
                  </a:lnTo>
                  <a:lnTo>
                    <a:pt x="508" y="127"/>
                  </a:lnTo>
                  <a:lnTo>
                    <a:pt x="559" y="138"/>
                  </a:lnTo>
                  <a:lnTo>
                    <a:pt x="610" y="124"/>
                  </a:lnTo>
                </a:path>
              </a:pathLst>
            </a:custGeom>
            <a:noFill/>
            <a:ln w="11113">
              <a:solidFill>
                <a:srgbClr val="000000"/>
              </a:solidFill>
              <a:round/>
              <a:headEnd/>
              <a:tailEnd/>
            </a:ln>
          </p:spPr>
          <p:txBody>
            <a:bodyPr/>
            <a:lstStyle/>
            <a:p>
              <a:endParaRPr lang="fr-FR"/>
            </a:p>
          </p:txBody>
        </p:sp>
        <p:sp>
          <p:nvSpPr>
            <p:cNvPr id="94895" name="Freeform 1296"/>
            <p:cNvSpPr>
              <a:spLocks/>
            </p:cNvSpPr>
            <p:nvPr/>
          </p:nvSpPr>
          <p:spPr bwMode="auto">
            <a:xfrm>
              <a:off x="4112" y="1102"/>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896" name="Freeform 1297"/>
            <p:cNvSpPr>
              <a:spLocks/>
            </p:cNvSpPr>
            <p:nvPr/>
          </p:nvSpPr>
          <p:spPr bwMode="auto">
            <a:xfrm>
              <a:off x="4227" y="1082"/>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897" name="Freeform 1298"/>
            <p:cNvSpPr>
              <a:spLocks/>
            </p:cNvSpPr>
            <p:nvPr/>
          </p:nvSpPr>
          <p:spPr bwMode="auto">
            <a:xfrm>
              <a:off x="4342" y="1061"/>
              <a:ext cx="36" cy="37"/>
            </a:xfrm>
            <a:custGeom>
              <a:avLst/>
              <a:gdLst>
                <a:gd name="T0" fmla="*/ 18 w 36"/>
                <a:gd name="T1" fmla="*/ 0 h 37"/>
                <a:gd name="T2" fmla="*/ 36 w 36"/>
                <a:gd name="T3" fmla="*/ 19 h 37"/>
                <a:gd name="T4" fmla="*/ 18 w 36"/>
                <a:gd name="T5" fmla="*/ 37 h 37"/>
                <a:gd name="T6" fmla="*/ 0 w 36"/>
                <a:gd name="T7" fmla="*/ 19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9"/>
                  </a:lnTo>
                  <a:lnTo>
                    <a:pt x="18" y="37"/>
                  </a:lnTo>
                  <a:lnTo>
                    <a:pt x="0" y="19"/>
                  </a:lnTo>
                  <a:lnTo>
                    <a:pt x="18" y="0"/>
                  </a:lnTo>
                  <a:close/>
                </a:path>
              </a:pathLst>
            </a:custGeom>
            <a:solidFill>
              <a:srgbClr val="808080"/>
            </a:solidFill>
            <a:ln w="3175">
              <a:solidFill>
                <a:srgbClr val="808080"/>
              </a:solidFill>
              <a:round/>
              <a:headEnd/>
              <a:tailEnd/>
            </a:ln>
          </p:spPr>
          <p:txBody>
            <a:bodyPr/>
            <a:lstStyle/>
            <a:p>
              <a:endParaRPr lang="fr-FR"/>
            </a:p>
          </p:txBody>
        </p:sp>
        <p:sp>
          <p:nvSpPr>
            <p:cNvPr id="94898" name="Freeform 1299"/>
            <p:cNvSpPr>
              <a:spLocks/>
            </p:cNvSpPr>
            <p:nvPr/>
          </p:nvSpPr>
          <p:spPr bwMode="auto">
            <a:xfrm>
              <a:off x="4457" y="1003"/>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899" name="Freeform 1300"/>
            <p:cNvSpPr>
              <a:spLocks/>
            </p:cNvSpPr>
            <p:nvPr/>
          </p:nvSpPr>
          <p:spPr bwMode="auto">
            <a:xfrm>
              <a:off x="4570" y="1009"/>
              <a:ext cx="36" cy="37"/>
            </a:xfrm>
            <a:custGeom>
              <a:avLst/>
              <a:gdLst>
                <a:gd name="T0" fmla="*/ 18 w 36"/>
                <a:gd name="T1" fmla="*/ 0 h 37"/>
                <a:gd name="T2" fmla="*/ 36 w 36"/>
                <a:gd name="T3" fmla="*/ 18 h 37"/>
                <a:gd name="T4" fmla="*/ 18 w 36"/>
                <a:gd name="T5" fmla="*/ 37 h 37"/>
                <a:gd name="T6" fmla="*/ 0 w 36"/>
                <a:gd name="T7" fmla="*/ 18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8"/>
                  </a:lnTo>
                  <a:lnTo>
                    <a:pt x="18" y="37"/>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900" name="Freeform 1301"/>
            <p:cNvSpPr>
              <a:spLocks/>
            </p:cNvSpPr>
            <p:nvPr/>
          </p:nvSpPr>
          <p:spPr bwMode="auto">
            <a:xfrm>
              <a:off x="4685" y="869"/>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901" name="Freeform 1302"/>
            <p:cNvSpPr>
              <a:spLocks/>
            </p:cNvSpPr>
            <p:nvPr/>
          </p:nvSpPr>
          <p:spPr bwMode="auto">
            <a:xfrm>
              <a:off x="4800" y="779"/>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902" name="Freeform 1303"/>
            <p:cNvSpPr>
              <a:spLocks/>
            </p:cNvSpPr>
            <p:nvPr/>
          </p:nvSpPr>
          <p:spPr bwMode="auto">
            <a:xfrm>
              <a:off x="4915" y="672"/>
              <a:ext cx="37" cy="36"/>
            </a:xfrm>
            <a:custGeom>
              <a:avLst/>
              <a:gdLst>
                <a:gd name="T0" fmla="*/ 19 w 37"/>
                <a:gd name="T1" fmla="*/ 0 h 36"/>
                <a:gd name="T2" fmla="*/ 37 w 37"/>
                <a:gd name="T3" fmla="*/ 18 h 36"/>
                <a:gd name="T4" fmla="*/ 19 w 37"/>
                <a:gd name="T5" fmla="*/ 36 h 36"/>
                <a:gd name="T6" fmla="*/ 0 w 37"/>
                <a:gd name="T7" fmla="*/ 18 h 36"/>
                <a:gd name="T8" fmla="*/ 19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9" y="0"/>
                  </a:moveTo>
                  <a:lnTo>
                    <a:pt x="37" y="18"/>
                  </a:lnTo>
                  <a:lnTo>
                    <a:pt x="19" y="36"/>
                  </a:lnTo>
                  <a:lnTo>
                    <a:pt x="0" y="18"/>
                  </a:lnTo>
                  <a:lnTo>
                    <a:pt x="19" y="0"/>
                  </a:lnTo>
                  <a:close/>
                </a:path>
              </a:pathLst>
            </a:custGeom>
            <a:solidFill>
              <a:srgbClr val="808080"/>
            </a:solidFill>
            <a:ln w="3175">
              <a:solidFill>
                <a:srgbClr val="808080"/>
              </a:solidFill>
              <a:round/>
              <a:headEnd/>
              <a:tailEnd/>
            </a:ln>
          </p:spPr>
          <p:txBody>
            <a:bodyPr/>
            <a:lstStyle/>
            <a:p>
              <a:endParaRPr lang="fr-FR"/>
            </a:p>
          </p:txBody>
        </p:sp>
        <p:sp>
          <p:nvSpPr>
            <p:cNvPr id="94903" name="Freeform 1304"/>
            <p:cNvSpPr>
              <a:spLocks/>
            </p:cNvSpPr>
            <p:nvPr/>
          </p:nvSpPr>
          <p:spPr bwMode="auto">
            <a:xfrm>
              <a:off x="5031" y="797"/>
              <a:ext cx="36" cy="36"/>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808080"/>
            </a:solidFill>
            <a:ln w="3175">
              <a:solidFill>
                <a:srgbClr val="808080"/>
              </a:solidFill>
              <a:round/>
              <a:headEnd/>
              <a:tailEnd/>
            </a:ln>
          </p:spPr>
          <p:txBody>
            <a:bodyPr/>
            <a:lstStyle/>
            <a:p>
              <a:endParaRPr lang="fr-FR"/>
            </a:p>
          </p:txBody>
        </p:sp>
        <p:sp>
          <p:nvSpPr>
            <p:cNvPr id="94904" name="Freeform 1305"/>
            <p:cNvSpPr>
              <a:spLocks/>
            </p:cNvSpPr>
            <p:nvPr/>
          </p:nvSpPr>
          <p:spPr bwMode="auto">
            <a:xfrm>
              <a:off x="5143" y="985"/>
              <a:ext cx="37" cy="36"/>
            </a:xfrm>
            <a:custGeom>
              <a:avLst/>
              <a:gdLst>
                <a:gd name="T0" fmla="*/ 19 w 37"/>
                <a:gd name="T1" fmla="*/ 0 h 36"/>
                <a:gd name="T2" fmla="*/ 37 w 37"/>
                <a:gd name="T3" fmla="*/ 18 h 36"/>
                <a:gd name="T4" fmla="*/ 19 w 37"/>
                <a:gd name="T5" fmla="*/ 36 h 36"/>
                <a:gd name="T6" fmla="*/ 0 w 37"/>
                <a:gd name="T7" fmla="*/ 18 h 36"/>
                <a:gd name="T8" fmla="*/ 19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9" y="0"/>
                  </a:moveTo>
                  <a:lnTo>
                    <a:pt x="37" y="18"/>
                  </a:lnTo>
                  <a:lnTo>
                    <a:pt x="19" y="36"/>
                  </a:lnTo>
                  <a:lnTo>
                    <a:pt x="0" y="18"/>
                  </a:lnTo>
                  <a:lnTo>
                    <a:pt x="19" y="0"/>
                  </a:lnTo>
                  <a:close/>
                </a:path>
              </a:pathLst>
            </a:custGeom>
            <a:solidFill>
              <a:srgbClr val="808080"/>
            </a:solidFill>
            <a:ln w="3175">
              <a:solidFill>
                <a:srgbClr val="808080"/>
              </a:solidFill>
              <a:round/>
              <a:headEnd/>
              <a:tailEnd/>
            </a:ln>
          </p:spPr>
          <p:txBody>
            <a:bodyPr/>
            <a:lstStyle/>
            <a:p>
              <a:endParaRPr lang="fr-FR"/>
            </a:p>
          </p:txBody>
        </p:sp>
        <p:sp>
          <p:nvSpPr>
            <p:cNvPr id="94905" name="Rectangle 1306"/>
            <p:cNvSpPr>
              <a:spLocks noChangeArrowheads="1"/>
            </p:cNvSpPr>
            <p:nvPr/>
          </p:nvSpPr>
          <p:spPr bwMode="auto">
            <a:xfrm>
              <a:off x="4114" y="1043"/>
              <a:ext cx="30" cy="30"/>
            </a:xfrm>
            <a:prstGeom prst="rect">
              <a:avLst/>
            </a:prstGeom>
            <a:noFill/>
            <a:ln w="3175">
              <a:solidFill>
                <a:srgbClr val="000000"/>
              </a:solidFill>
              <a:miter lim="800000"/>
              <a:headEnd/>
              <a:tailEnd/>
            </a:ln>
          </p:spPr>
          <p:txBody>
            <a:bodyPr/>
            <a:lstStyle/>
            <a:p>
              <a:endParaRPr lang="fr-FR"/>
            </a:p>
          </p:txBody>
        </p:sp>
        <p:sp>
          <p:nvSpPr>
            <p:cNvPr id="94906" name="Rectangle 1307"/>
            <p:cNvSpPr>
              <a:spLocks noChangeArrowheads="1"/>
            </p:cNvSpPr>
            <p:nvPr/>
          </p:nvSpPr>
          <p:spPr bwMode="auto">
            <a:xfrm>
              <a:off x="4229" y="966"/>
              <a:ext cx="30" cy="30"/>
            </a:xfrm>
            <a:prstGeom prst="rect">
              <a:avLst/>
            </a:prstGeom>
            <a:noFill/>
            <a:ln w="3175">
              <a:solidFill>
                <a:srgbClr val="000000"/>
              </a:solidFill>
              <a:miter lim="800000"/>
              <a:headEnd/>
              <a:tailEnd/>
            </a:ln>
          </p:spPr>
          <p:txBody>
            <a:bodyPr/>
            <a:lstStyle/>
            <a:p>
              <a:endParaRPr lang="fr-FR"/>
            </a:p>
          </p:txBody>
        </p:sp>
        <p:sp>
          <p:nvSpPr>
            <p:cNvPr id="94907" name="Rectangle 1308"/>
            <p:cNvSpPr>
              <a:spLocks noChangeArrowheads="1"/>
            </p:cNvSpPr>
            <p:nvPr/>
          </p:nvSpPr>
          <p:spPr bwMode="auto">
            <a:xfrm>
              <a:off x="4344" y="926"/>
              <a:ext cx="30" cy="29"/>
            </a:xfrm>
            <a:prstGeom prst="rect">
              <a:avLst/>
            </a:prstGeom>
            <a:noFill/>
            <a:ln w="3175">
              <a:solidFill>
                <a:srgbClr val="000000"/>
              </a:solidFill>
              <a:miter lim="800000"/>
              <a:headEnd/>
              <a:tailEnd/>
            </a:ln>
          </p:spPr>
          <p:txBody>
            <a:bodyPr/>
            <a:lstStyle/>
            <a:p>
              <a:endParaRPr lang="fr-FR"/>
            </a:p>
          </p:txBody>
        </p:sp>
        <p:sp>
          <p:nvSpPr>
            <p:cNvPr id="94908" name="Rectangle 1309"/>
            <p:cNvSpPr>
              <a:spLocks noChangeArrowheads="1"/>
            </p:cNvSpPr>
            <p:nvPr/>
          </p:nvSpPr>
          <p:spPr bwMode="auto">
            <a:xfrm>
              <a:off x="4460" y="867"/>
              <a:ext cx="29" cy="29"/>
            </a:xfrm>
            <a:prstGeom prst="rect">
              <a:avLst/>
            </a:prstGeom>
            <a:noFill/>
            <a:ln w="3175">
              <a:solidFill>
                <a:srgbClr val="000000"/>
              </a:solidFill>
              <a:miter lim="800000"/>
              <a:headEnd/>
              <a:tailEnd/>
            </a:ln>
          </p:spPr>
          <p:txBody>
            <a:bodyPr/>
            <a:lstStyle/>
            <a:p>
              <a:endParaRPr lang="fr-FR"/>
            </a:p>
          </p:txBody>
        </p:sp>
        <p:sp>
          <p:nvSpPr>
            <p:cNvPr id="94909" name="Rectangle 1310"/>
            <p:cNvSpPr>
              <a:spLocks noChangeArrowheads="1"/>
            </p:cNvSpPr>
            <p:nvPr/>
          </p:nvSpPr>
          <p:spPr bwMode="auto">
            <a:xfrm>
              <a:off x="4572" y="810"/>
              <a:ext cx="30" cy="30"/>
            </a:xfrm>
            <a:prstGeom prst="rect">
              <a:avLst/>
            </a:prstGeom>
            <a:noFill/>
            <a:ln w="3175">
              <a:solidFill>
                <a:srgbClr val="000000"/>
              </a:solidFill>
              <a:miter lim="800000"/>
              <a:headEnd/>
              <a:tailEnd/>
            </a:ln>
          </p:spPr>
          <p:txBody>
            <a:bodyPr/>
            <a:lstStyle/>
            <a:p>
              <a:endParaRPr lang="fr-FR"/>
            </a:p>
          </p:txBody>
        </p:sp>
        <p:sp>
          <p:nvSpPr>
            <p:cNvPr id="94910" name="Rectangle 1311"/>
            <p:cNvSpPr>
              <a:spLocks noChangeArrowheads="1"/>
            </p:cNvSpPr>
            <p:nvPr/>
          </p:nvSpPr>
          <p:spPr bwMode="auto">
            <a:xfrm>
              <a:off x="4688" y="822"/>
              <a:ext cx="29" cy="29"/>
            </a:xfrm>
            <a:prstGeom prst="rect">
              <a:avLst/>
            </a:prstGeom>
            <a:noFill/>
            <a:ln w="3175">
              <a:solidFill>
                <a:srgbClr val="000000"/>
              </a:solidFill>
              <a:miter lim="800000"/>
              <a:headEnd/>
              <a:tailEnd/>
            </a:ln>
          </p:spPr>
          <p:txBody>
            <a:bodyPr/>
            <a:lstStyle/>
            <a:p>
              <a:endParaRPr lang="fr-FR"/>
            </a:p>
          </p:txBody>
        </p:sp>
        <p:sp>
          <p:nvSpPr>
            <p:cNvPr id="94911" name="Rectangle 1312"/>
            <p:cNvSpPr>
              <a:spLocks noChangeArrowheads="1"/>
            </p:cNvSpPr>
            <p:nvPr/>
          </p:nvSpPr>
          <p:spPr bwMode="auto">
            <a:xfrm>
              <a:off x="4803" y="964"/>
              <a:ext cx="29" cy="30"/>
            </a:xfrm>
            <a:prstGeom prst="rect">
              <a:avLst/>
            </a:prstGeom>
            <a:noFill/>
            <a:ln w="3175">
              <a:solidFill>
                <a:srgbClr val="000000"/>
              </a:solidFill>
              <a:miter lim="800000"/>
              <a:headEnd/>
              <a:tailEnd/>
            </a:ln>
          </p:spPr>
          <p:txBody>
            <a:bodyPr/>
            <a:lstStyle/>
            <a:p>
              <a:endParaRPr lang="fr-FR"/>
            </a:p>
          </p:txBody>
        </p:sp>
        <p:sp>
          <p:nvSpPr>
            <p:cNvPr id="94912" name="Rectangle 1313"/>
            <p:cNvSpPr>
              <a:spLocks noChangeArrowheads="1"/>
            </p:cNvSpPr>
            <p:nvPr/>
          </p:nvSpPr>
          <p:spPr bwMode="auto">
            <a:xfrm>
              <a:off x="4918" y="973"/>
              <a:ext cx="29" cy="30"/>
            </a:xfrm>
            <a:prstGeom prst="rect">
              <a:avLst/>
            </a:prstGeom>
            <a:noFill/>
            <a:ln w="3175">
              <a:solidFill>
                <a:srgbClr val="000000"/>
              </a:solidFill>
              <a:miter lim="800000"/>
              <a:headEnd/>
              <a:tailEnd/>
            </a:ln>
          </p:spPr>
          <p:txBody>
            <a:bodyPr/>
            <a:lstStyle/>
            <a:p>
              <a:endParaRPr lang="fr-FR"/>
            </a:p>
          </p:txBody>
        </p:sp>
        <p:sp>
          <p:nvSpPr>
            <p:cNvPr id="94913" name="Rectangle 1314"/>
            <p:cNvSpPr>
              <a:spLocks noChangeArrowheads="1"/>
            </p:cNvSpPr>
            <p:nvPr/>
          </p:nvSpPr>
          <p:spPr bwMode="auto">
            <a:xfrm>
              <a:off x="5033" y="1055"/>
              <a:ext cx="29" cy="29"/>
            </a:xfrm>
            <a:prstGeom prst="rect">
              <a:avLst/>
            </a:prstGeom>
            <a:noFill/>
            <a:ln w="3175">
              <a:solidFill>
                <a:srgbClr val="000000"/>
              </a:solidFill>
              <a:miter lim="800000"/>
              <a:headEnd/>
              <a:tailEnd/>
            </a:ln>
          </p:spPr>
          <p:txBody>
            <a:bodyPr/>
            <a:lstStyle/>
            <a:p>
              <a:endParaRPr lang="fr-FR"/>
            </a:p>
          </p:txBody>
        </p:sp>
        <p:sp>
          <p:nvSpPr>
            <p:cNvPr id="94914" name="Rectangle 1315"/>
            <p:cNvSpPr>
              <a:spLocks noChangeArrowheads="1"/>
            </p:cNvSpPr>
            <p:nvPr/>
          </p:nvSpPr>
          <p:spPr bwMode="auto">
            <a:xfrm>
              <a:off x="5146" y="1129"/>
              <a:ext cx="29" cy="30"/>
            </a:xfrm>
            <a:prstGeom prst="rect">
              <a:avLst/>
            </a:prstGeom>
            <a:noFill/>
            <a:ln w="3175">
              <a:solidFill>
                <a:srgbClr val="000000"/>
              </a:solidFill>
              <a:miter lim="800000"/>
              <a:headEnd/>
              <a:tailEnd/>
            </a:ln>
          </p:spPr>
          <p:txBody>
            <a:bodyPr/>
            <a:lstStyle/>
            <a:p>
              <a:endParaRPr lang="fr-FR"/>
            </a:p>
          </p:txBody>
        </p:sp>
        <p:sp>
          <p:nvSpPr>
            <p:cNvPr id="94915" name="Rectangle 1316"/>
            <p:cNvSpPr>
              <a:spLocks noChangeArrowheads="1"/>
            </p:cNvSpPr>
            <p:nvPr/>
          </p:nvSpPr>
          <p:spPr bwMode="auto">
            <a:xfrm>
              <a:off x="5261" y="1127"/>
              <a:ext cx="29" cy="29"/>
            </a:xfrm>
            <a:prstGeom prst="rect">
              <a:avLst/>
            </a:prstGeom>
            <a:noFill/>
            <a:ln w="3175">
              <a:solidFill>
                <a:srgbClr val="000000"/>
              </a:solidFill>
              <a:miter lim="800000"/>
              <a:headEnd/>
              <a:tailEnd/>
            </a:ln>
          </p:spPr>
          <p:txBody>
            <a:bodyPr/>
            <a:lstStyle/>
            <a:p>
              <a:endParaRPr lang="fr-FR"/>
            </a:p>
          </p:txBody>
        </p:sp>
        <p:sp>
          <p:nvSpPr>
            <p:cNvPr id="94916" name="Rectangle 1317"/>
            <p:cNvSpPr>
              <a:spLocks noChangeArrowheads="1"/>
            </p:cNvSpPr>
            <p:nvPr/>
          </p:nvSpPr>
          <p:spPr bwMode="auto">
            <a:xfrm>
              <a:off x="5376" y="1204"/>
              <a:ext cx="29" cy="29"/>
            </a:xfrm>
            <a:prstGeom prst="rect">
              <a:avLst/>
            </a:prstGeom>
            <a:noFill/>
            <a:ln w="3175">
              <a:solidFill>
                <a:srgbClr val="000000"/>
              </a:solidFill>
              <a:miter lim="800000"/>
              <a:headEnd/>
              <a:tailEnd/>
            </a:ln>
          </p:spPr>
          <p:txBody>
            <a:bodyPr/>
            <a:lstStyle/>
            <a:p>
              <a:endParaRPr lang="fr-FR"/>
            </a:p>
          </p:txBody>
        </p:sp>
        <p:sp>
          <p:nvSpPr>
            <p:cNvPr id="94917" name="Rectangle 1318"/>
            <p:cNvSpPr>
              <a:spLocks noChangeArrowheads="1"/>
            </p:cNvSpPr>
            <p:nvPr/>
          </p:nvSpPr>
          <p:spPr bwMode="auto">
            <a:xfrm>
              <a:off x="5491" y="1080"/>
              <a:ext cx="29" cy="29"/>
            </a:xfrm>
            <a:prstGeom prst="rect">
              <a:avLst/>
            </a:prstGeom>
            <a:noFill/>
            <a:ln w="3175">
              <a:solidFill>
                <a:srgbClr val="000000"/>
              </a:solidFill>
              <a:miter lim="800000"/>
              <a:headEnd/>
              <a:tailEnd/>
            </a:ln>
          </p:spPr>
          <p:txBody>
            <a:bodyPr/>
            <a:lstStyle/>
            <a:p>
              <a:endParaRPr lang="fr-FR"/>
            </a:p>
          </p:txBody>
        </p:sp>
        <p:sp>
          <p:nvSpPr>
            <p:cNvPr id="94918" name="Freeform 1319"/>
            <p:cNvSpPr>
              <a:spLocks/>
            </p:cNvSpPr>
            <p:nvPr/>
          </p:nvSpPr>
          <p:spPr bwMode="auto">
            <a:xfrm>
              <a:off x="4116" y="971"/>
              <a:ext cx="28" cy="27"/>
            </a:xfrm>
            <a:custGeom>
              <a:avLst/>
              <a:gdLst>
                <a:gd name="T0" fmla="*/ 14 w 28"/>
                <a:gd name="T1" fmla="*/ 0 h 27"/>
                <a:gd name="T2" fmla="*/ 28 w 28"/>
                <a:gd name="T3" fmla="*/ 27 h 27"/>
                <a:gd name="T4" fmla="*/ 0 w 28"/>
                <a:gd name="T5" fmla="*/ 27 h 27"/>
                <a:gd name="T6" fmla="*/ 14 w 28"/>
                <a:gd name="T7" fmla="*/ 0 h 27"/>
                <a:gd name="T8" fmla="*/ 0 60000 65536"/>
                <a:gd name="T9" fmla="*/ 0 60000 65536"/>
                <a:gd name="T10" fmla="*/ 0 60000 65536"/>
                <a:gd name="T11" fmla="*/ 0 60000 65536"/>
                <a:gd name="T12" fmla="*/ 0 w 28"/>
                <a:gd name="T13" fmla="*/ 0 h 27"/>
                <a:gd name="T14" fmla="*/ 28 w 28"/>
                <a:gd name="T15" fmla="*/ 27 h 27"/>
              </a:gdLst>
              <a:ahLst/>
              <a:cxnLst>
                <a:cxn ang="T8">
                  <a:pos x="T0" y="T1"/>
                </a:cxn>
                <a:cxn ang="T9">
                  <a:pos x="T2" y="T3"/>
                </a:cxn>
                <a:cxn ang="T10">
                  <a:pos x="T4" y="T5"/>
                </a:cxn>
                <a:cxn ang="T11">
                  <a:pos x="T6" y="T7"/>
                </a:cxn>
              </a:cxnLst>
              <a:rect l="T12" t="T13" r="T14" b="T15"/>
              <a:pathLst>
                <a:path w="28" h="27">
                  <a:moveTo>
                    <a:pt x="14" y="0"/>
                  </a:moveTo>
                  <a:lnTo>
                    <a:pt x="28"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19" name="Freeform 1320"/>
            <p:cNvSpPr>
              <a:spLocks/>
            </p:cNvSpPr>
            <p:nvPr/>
          </p:nvSpPr>
          <p:spPr bwMode="auto">
            <a:xfrm>
              <a:off x="4232" y="928"/>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0" name="Freeform 1321"/>
            <p:cNvSpPr>
              <a:spLocks/>
            </p:cNvSpPr>
            <p:nvPr/>
          </p:nvSpPr>
          <p:spPr bwMode="auto">
            <a:xfrm>
              <a:off x="4347" y="869"/>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1" name="Freeform 1322"/>
            <p:cNvSpPr>
              <a:spLocks/>
            </p:cNvSpPr>
            <p:nvPr/>
          </p:nvSpPr>
          <p:spPr bwMode="auto">
            <a:xfrm>
              <a:off x="4462" y="844"/>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2" name="Freeform 1323"/>
            <p:cNvSpPr>
              <a:spLocks/>
            </p:cNvSpPr>
            <p:nvPr/>
          </p:nvSpPr>
          <p:spPr bwMode="auto">
            <a:xfrm>
              <a:off x="4575" y="810"/>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3" name="Freeform 1324"/>
            <p:cNvSpPr>
              <a:spLocks/>
            </p:cNvSpPr>
            <p:nvPr/>
          </p:nvSpPr>
          <p:spPr bwMode="auto">
            <a:xfrm>
              <a:off x="4690" y="815"/>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4" name="Freeform 1325"/>
            <p:cNvSpPr>
              <a:spLocks/>
            </p:cNvSpPr>
            <p:nvPr/>
          </p:nvSpPr>
          <p:spPr bwMode="auto">
            <a:xfrm>
              <a:off x="4805" y="937"/>
              <a:ext cx="27" cy="27"/>
            </a:xfrm>
            <a:custGeom>
              <a:avLst/>
              <a:gdLst>
                <a:gd name="T0" fmla="*/ 13 w 27"/>
                <a:gd name="T1" fmla="*/ 0 h 27"/>
                <a:gd name="T2" fmla="*/ 27 w 27"/>
                <a:gd name="T3" fmla="*/ 27 h 27"/>
                <a:gd name="T4" fmla="*/ 0 w 27"/>
                <a:gd name="T5" fmla="*/ 27 h 27"/>
                <a:gd name="T6" fmla="*/ 13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3" y="0"/>
                  </a:moveTo>
                  <a:lnTo>
                    <a:pt x="27" y="27"/>
                  </a:lnTo>
                  <a:lnTo>
                    <a:pt x="0" y="27"/>
                  </a:lnTo>
                  <a:lnTo>
                    <a:pt x="13" y="0"/>
                  </a:lnTo>
                  <a:close/>
                </a:path>
              </a:pathLst>
            </a:custGeom>
            <a:solidFill>
              <a:srgbClr val="000000"/>
            </a:solidFill>
            <a:ln w="3175">
              <a:solidFill>
                <a:srgbClr val="000000"/>
              </a:solidFill>
              <a:round/>
              <a:headEnd/>
              <a:tailEnd/>
            </a:ln>
          </p:spPr>
          <p:txBody>
            <a:bodyPr/>
            <a:lstStyle/>
            <a:p>
              <a:endParaRPr lang="fr-FR"/>
            </a:p>
          </p:txBody>
        </p:sp>
        <p:sp>
          <p:nvSpPr>
            <p:cNvPr id="94925" name="Freeform 1326"/>
            <p:cNvSpPr>
              <a:spLocks/>
            </p:cNvSpPr>
            <p:nvPr/>
          </p:nvSpPr>
          <p:spPr bwMode="auto">
            <a:xfrm>
              <a:off x="4920" y="1091"/>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26" name="Freeform 1327"/>
            <p:cNvSpPr>
              <a:spLocks/>
            </p:cNvSpPr>
            <p:nvPr/>
          </p:nvSpPr>
          <p:spPr bwMode="auto">
            <a:xfrm>
              <a:off x="5035" y="1177"/>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27" name="Freeform 1328"/>
            <p:cNvSpPr>
              <a:spLocks/>
            </p:cNvSpPr>
            <p:nvPr/>
          </p:nvSpPr>
          <p:spPr bwMode="auto">
            <a:xfrm>
              <a:off x="5148" y="1294"/>
              <a:ext cx="27" cy="28"/>
            </a:xfrm>
            <a:custGeom>
              <a:avLst/>
              <a:gdLst>
                <a:gd name="T0" fmla="*/ 14 w 27"/>
                <a:gd name="T1" fmla="*/ 0 h 28"/>
                <a:gd name="T2" fmla="*/ 27 w 27"/>
                <a:gd name="T3" fmla="*/ 28 h 28"/>
                <a:gd name="T4" fmla="*/ 0 w 27"/>
                <a:gd name="T5" fmla="*/ 28 h 28"/>
                <a:gd name="T6" fmla="*/ 14 w 27"/>
                <a:gd name="T7" fmla="*/ 0 h 28"/>
                <a:gd name="T8" fmla="*/ 0 60000 65536"/>
                <a:gd name="T9" fmla="*/ 0 60000 65536"/>
                <a:gd name="T10" fmla="*/ 0 60000 65536"/>
                <a:gd name="T11" fmla="*/ 0 60000 65536"/>
                <a:gd name="T12" fmla="*/ 0 w 27"/>
                <a:gd name="T13" fmla="*/ 0 h 28"/>
                <a:gd name="T14" fmla="*/ 27 w 27"/>
                <a:gd name="T15" fmla="*/ 28 h 28"/>
              </a:gdLst>
              <a:ahLst/>
              <a:cxnLst>
                <a:cxn ang="T8">
                  <a:pos x="T0" y="T1"/>
                </a:cxn>
                <a:cxn ang="T9">
                  <a:pos x="T2" y="T3"/>
                </a:cxn>
                <a:cxn ang="T10">
                  <a:pos x="T4" y="T5"/>
                </a:cxn>
                <a:cxn ang="T11">
                  <a:pos x="T6" y="T7"/>
                </a:cxn>
              </a:cxnLst>
              <a:rect l="T12" t="T13" r="T14" b="T15"/>
              <a:pathLst>
                <a:path w="27" h="28">
                  <a:moveTo>
                    <a:pt x="14" y="0"/>
                  </a:moveTo>
                  <a:lnTo>
                    <a:pt x="27" y="28"/>
                  </a:lnTo>
                  <a:lnTo>
                    <a:pt x="0" y="28"/>
                  </a:lnTo>
                  <a:lnTo>
                    <a:pt x="14" y="0"/>
                  </a:lnTo>
                  <a:close/>
                </a:path>
              </a:pathLst>
            </a:custGeom>
            <a:solidFill>
              <a:srgbClr val="000000"/>
            </a:solidFill>
            <a:ln w="3175">
              <a:solidFill>
                <a:srgbClr val="000000"/>
              </a:solidFill>
              <a:round/>
              <a:headEnd/>
              <a:tailEnd/>
            </a:ln>
          </p:spPr>
          <p:txBody>
            <a:bodyPr/>
            <a:lstStyle/>
            <a:p>
              <a:endParaRPr lang="fr-FR"/>
            </a:p>
          </p:txBody>
        </p:sp>
        <p:sp>
          <p:nvSpPr>
            <p:cNvPr id="94928" name="Freeform 1329"/>
            <p:cNvSpPr>
              <a:spLocks/>
            </p:cNvSpPr>
            <p:nvPr/>
          </p:nvSpPr>
          <p:spPr bwMode="auto">
            <a:xfrm>
              <a:off x="5263" y="1116"/>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29" name="Freeform 1330"/>
            <p:cNvSpPr>
              <a:spLocks/>
            </p:cNvSpPr>
            <p:nvPr/>
          </p:nvSpPr>
          <p:spPr bwMode="auto">
            <a:xfrm>
              <a:off x="5378" y="1102"/>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30" name="Freeform 1331"/>
            <p:cNvSpPr>
              <a:spLocks/>
            </p:cNvSpPr>
            <p:nvPr/>
          </p:nvSpPr>
          <p:spPr bwMode="auto">
            <a:xfrm>
              <a:off x="5493" y="1152"/>
              <a:ext cx="27" cy="27"/>
            </a:xfrm>
            <a:custGeom>
              <a:avLst/>
              <a:gdLst>
                <a:gd name="T0" fmla="*/ 14 w 27"/>
                <a:gd name="T1" fmla="*/ 0 h 27"/>
                <a:gd name="T2" fmla="*/ 27 w 27"/>
                <a:gd name="T3" fmla="*/ 27 h 27"/>
                <a:gd name="T4" fmla="*/ 0 w 27"/>
                <a:gd name="T5" fmla="*/ 27 h 27"/>
                <a:gd name="T6" fmla="*/ 14 w 27"/>
                <a:gd name="T7" fmla="*/ 0 h 27"/>
                <a:gd name="T8" fmla="*/ 0 60000 65536"/>
                <a:gd name="T9" fmla="*/ 0 60000 65536"/>
                <a:gd name="T10" fmla="*/ 0 60000 65536"/>
                <a:gd name="T11" fmla="*/ 0 60000 65536"/>
                <a:gd name="T12" fmla="*/ 0 w 27"/>
                <a:gd name="T13" fmla="*/ 0 h 27"/>
                <a:gd name="T14" fmla="*/ 27 w 27"/>
                <a:gd name="T15" fmla="*/ 27 h 27"/>
              </a:gdLst>
              <a:ahLst/>
              <a:cxnLst>
                <a:cxn ang="T8">
                  <a:pos x="T0" y="T1"/>
                </a:cxn>
                <a:cxn ang="T9">
                  <a:pos x="T2" y="T3"/>
                </a:cxn>
                <a:cxn ang="T10">
                  <a:pos x="T4" y="T5"/>
                </a:cxn>
                <a:cxn ang="T11">
                  <a:pos x="T6" y="T7"/>
                </a:cxn>
              </a:cxnLst>
              <a:rect l="T12" t="T13" r="T14" b="T15"/>
              <a:pathLst>
                <a:path w="27" h="27">
                  <a:moveTo>
                    <a:pt x="14" y="0"/>
                  </a:moveTo>
                  <a:lnTo>
                    <a:pt x="27" y="27"/>
                  </a:lnTo>
                  <a:lnTo>
                    <a:pt x="0" y="27"/>
                  </a:lnTo>
                  <a:lnTo>
                    <a:pt x="14" y="0"/>
                  </a:lnTo>
                  <a:close/>
                </a:path>
              </a:pathLst>
            </a:custGeom>
            <a:solidFill>
              <a:srgbClr val="000000"/>
            </a:solidFill>
            <a:ln w="3175">
              <a:solidFill>
                <a:srgbClr val="000000"/>
              </a:solidFill>
              <a:round/>
              <a:headEnd/>
              <a:tailEnd/>
            </a:ln>
          </p:spPr>
          <p:txBody>
            <a:bodyPr/>
            <a:lstStyle/>
            <a:p>
              <a:endParaRPr lang="fr-FR"/>
            </a:p>
          </p:txBody>
        </p:sp>
        <p:sp>
          <p:nvSpPr>
            <p:cNvPr id="94931" name="Rectangle 1332"/>
            <p:cNvSpPr>
              <a:spLocks noChangeArrowheads="1"/>
            </p:cNvSpPr>
            <p:nvPr/>
          </p:nvSpPr>
          <p:spPr bwMode="auto">
            <a:xfrm>
              <a:off x="4098" y="1043"/>
              <a:ext cx="66" cy="66"/>
            </a:xfrm>
            <a:prstGeom prst="rect">
              <a:avLst/>
            </a:prstGeom>
            <a:noFill/>
            <a:ln w="9525">
              <a:noFill/>
              <a:miter lim="800000"/>
              <a:headEnd/>
              <a:tailEnd/>
            </a:ln>
          </p:spPr>
          <p:txBody>
            <a:bodyPr/>
            <a:lstStyle/>
            <a:p>
              <a:endParaRPr lang="fr-FR"/>
            </a:p>
          </p:txBody>
        </p:sp>
        <p:sp>
          <p:nvSpPr>
            <p:cNvPr id="94932" name="Line 1333"/>
            <p:cNvSpPr>
              <a:spLocks noChangeShapeType="1"/>
            </p:cNvSpPr>
            <p:nvPr/>
          </p:nvSpPr>
          <p:spPr bwMode="auto">
            <a:xfrm flipH="1" flipV="1">
              <a:off x="4101" y="1046"/>
              <a:ext cx="29" cy="29"/>
            </a:xfrm>
            <a:prstGeom prst="line">
              <a:avLst/>
            </a:prstGeom>
            <a:noFill/>
            <a:ln w="3175">
              <a:solidFill>
                <a:srgbClr val="000000"/>
              </a:solidFill>
              <a:round/>
              <a:headEnd/>
              <a:tailEnd/>
            </a:ln>
          </p:spPr>
          <p:txBody>
            <a:bodyPr/>
            <a:lstStyle/>
            <a:p>
              <a:endParaRPr lang="fr-FR"/>
            </a:p>
          </p:txBody>
        </p:sp>
        <p:sp>
          <p:nvSpPr>
            <p:cNvPr id="94933" name="Line 1334"/>
            <p:cNvSpPr>
              <a:spLocks noChangeShapeType="1"/>
            </p:cNvSpPr>
            <p:nvPr/>
          </p:nvSpPr>
          <p:spPr bwMode="auto">
            <a:xfrm>
              <a:off x="4130" y="1075"/>
              <a:ext cx="29" cy="29"/>
            </a:xfrm>
            <a:prstGeom prst="line">
              <a:avLst/>
            </a:prstGeom>
            <a:noFill/>
            <a:ln w="3175">
              <a:solidFill>
                <a:srgbClr val="000000"/>
              </a:solidFill>
              <a:round/>
              <a:headEnd/>
              <a:tailEnd/>
            </a:ln>
          </p:spPr>
          <p:txBody>
            <a:bodyPr/>
            <a:lstStyle/>
            <a:p>
              <a:endParaRPr lang="fr-FR"/>
            </a:p>
          </p:txBody>
        </p:sp>
        <p:sp>
          <p:nvSpPr>
            <p:cNvPr id="94934" name="Line 1335"/>
            <p:cNvSpPr>
              <a:spLocks noChangeShapeType="1"/>
            </p:cNvSpPr>
            <p:nvPr/>
          </p:nvSpPr>
          <p:spPr bwMode="auto">
            <a:xfrm flipH="1">
              <a:off x="4101" y="1075"/>
              <a:ext cx="29" cy="29"/>
            </a:xfrm>
            <a:prstGeom prst="line">
              <a:avLst/>
            </a:prstGeom>
            <a:noFill/>
            <a:ln w="3175">
              <a:solidFill>
                <a:srgbClr val="000000"/>
              </a:solidFill>
              <a:round/>
              <a:headEnd/>
              <a:tailEnd/>
            </a:ln>
          </p:spPr>
          <p:txBody>
            <a:bodyPr/>
            <a:lstStyle/>
            <a:p>
              <a:endParaRPr lang="fr-FR"/>
            </a:p>
          </p:txBody>
        </p:sp>
        <p:sp>
          <p:nvSpPr>
            <p:cNvPr id="94935" name="Line 1336"/>
            <p:cNvSpPr>
              <a:spLocks noChangeShapeType="1"/>
            </p:cNvSpPr>
            <p:nvPr/>
          </p:nvSpPr>
          <p:spPr bwMode="auto">
            <a:xfrm flipV="1">
              <a:off x="4130" y="1046"/>
              <a:ext cx="29" cy="29"/>
            </a:xfrm>
            <a:prstGeom prst="line">
              <a:avLst/>
            </a:prstGeom>
            <a:noFill/>
            <a:ln w="3175">
              <a:solidFill>
                <a:srgbClr val="000000"/>
              </a:solidFill>
              <a:round/>
              <a:headEnd/>
              <a:tailEnd/>
            </a:ln>
          </p:spPr>
          <p:txBody>
            <a:bodyPr/>
            <a:lstStyle/>
            <a:p>
              <a:endParaRPr lang="fr-FR"/>
            </a:p>
          </p:txBody>
        </p:sp>
        <p:sp>
          <p:nvSpPr>
            <p:cNvPr id="94936" name="Rectangle 1337"/>
            <p:cNvSpPr>
              <a:spLocks noChangeArrowheads="1"/>
            </p:cNvSpPr>
            <p:nvPr/>
          </p:nvSpPr>
          <p:spPr bwMode="auto">
            <a:xfrm>
              <a:off x="4214" y="1009"/>
              <a:ext cx="65" cy="66"/>
            </a:xfrm>
            <a:prstGeom prst="rect">
              <a:avLst/>
            </a:prstGeom>
            <a:noFill/>
            <a:ln w="9525">
              <a:noFill/>
              <a:miter lim="800000"/>
              <a:headEnd/>
              <a:tailEnd/>
            </a:ln>
          </p:spPr>
          <p:txBody>
            <a:bodyPr/>
            <a:lstStyle/>
            <a:p>
              <a:endParaRPr lang="fr-FR"/>
            </a:p>
          </p:txBody>
        </p:sp>
        <p:sp>
          <p:nvSpPr>
            <p:cNvPr id="94937" name="Line 1338"/>
            <p:cNvSpPr>
              <a:spLocks noChangeShapeType="1"/>
            </p:cNvSpPr>
            <p:nvPr/>
          </p:nvSpPr>
          <p:spPr bwMode="auto">
            <a:xfrm flipH="1" flipV="1">
              <a:off x="4216" y="1012"/>
              <a:ext cx="29" cy="29"/>
            </a:xfrm>
            <a:prstGeom prst="line">
              <a:avLst/>
            </a:prstGeom>
            <a:noFill/>
            <a:ln w="3175">
              <a:solidFill>
                <a:srgbClr val="000000"/>
              </a:solidFill>
              <a:round/>
              <a:headEnd/>
              <a:tailEnd/>
            </a:ln>
          </p:spPr>
          <p:txBody>
            <a:bodyPr/>
            <a:lstStyle/>
            <a:p>
              <a:endParaRPr lang="fr-FR"/>
            </a:p>
          </p:txBody>
        </p:sp>
        <p:sp>
          <p:nvSpPr>
            <p:cNvPr id="94938" name="Line 1339"/>
            <p:cNvSpPr>
              <a:spLocks noChangeShapeType="1"/>
            </p:cNvSpPr>
            <p:nvPr/>
          </p:nvSpPr>
          <p:spPr bwMode="auto">
            <a:xfrm>
              <a:off x="4245" y="1041"/>
              <a:ext cx="29" cy="29"/>
            </a:xfrm>
            <a:prstGeom prst="line">
              <a:avLst/>
            </a:prstGeom>
            <a:noFill/>
            <a:ln w="3175">
              <a:solidFill>
                <a:srgbClr val="000000"/>
              </a:solidFill>
              <a:round/>
              <a:headEnd/>
              <a:tailEnd/>
            </a:ln>
          </p:spPr>
          <p:txBody>
            <a:bodyPr/>
            <a:lstStyle/>
            <a:p>
              <a:endParaRPr lang="fr-FR"/>
            </a:p>
          </p:txBody>
        </p:sp>
        <p:sp>
          <p:nvSpPr>
            <p:cNvPr id="94939" name="Line 1340"/>
            <p:cNvSpPr>
              <a:spLocks noChangeShapeType="1"/>
            </p:cNvSpPr>
            <p:nvPr/>
          </p:nvSpPr>
          <p:spPr bwMode="auto">
            <a:xfrm flipH="1">
              <a:off x="4216" y="1041"/>
              <a:ext cx="29" cy="29"/>
            </a:xfrm>
            <a:prstGeom prst="line">
              <a:avLst/>
            </a:prstGeom>
            <a:noFill/>
            <a:ln w="3175">
              <a:solidFill>
                <a:srgbClr val="000000"/>
              </a:solidFill>
              <a:round/>
              <a:headEnd/>
              <a:tailEnd/>
            </a:ln>
          </p:spPr>
          <p:txBody>
            <a:bodyPr/>
            <a:lstStyle/>
            <a:p>
              <a:endParaRPr lang="fr-FR"/>
            </a:p>
          </p:txBody>
        </p:sp>
        <p:sp>
          <p:nvSpPr>
            <p:cNvPr id="94940" name="Line 1341"/>
            <p:cNvSpPr>
              <a:spLocks noChangeShapeType="1"/>
            </p:cNvSpPr>
            <p:nvPr/>
          </p:nvSpPr>
          <p:spPr bwMode="auto">
            <a:xfrm flipV="1">
              <a:off x="4245" y="1012"/>
              <a:ext cx="29" cy="29"/>
            </a:xfrm>
            <a:prstGeom prst="line">
              <a:avLst/>
            </a:prstGeom>
            <a:noFill/>
            <a:ln w="3175">
              <a:solidFill>
                <a:srgbClr val="000000"/>
              </a:solidFill>
              <a:round/>
              <a:headEnd/>
              <a:tailEnd/>
            </a:ln>
          </p:spPr>
          <p:txBody>
            <a:bodyPr/>
            <a:lstStyle/>
            <a:p>
              <a:endParaRPr lang="fr-FR"/>
            </a:p>
          </p:txBody>
        </p:sp>
        <p:sp>
          <p:nvSpPr>
            <p:cNvPr id="94941" name="Rectangle 1342"/>
            <p:cNvSpPr>
              <a:spLocks noChangeArrowheads="1"/>
            </p:cNvSpPr>
            <p:nvPr/>
          </p:nvSpPr>
          <p:spPr bwMode="auto">
            <a:xfrm>
              <a:off x="4329" y="910"/>
              <a:ext cx="65" cy="65"/>
            </a:xfrm>
            <a:prstGeom prst="rect">
              <a:avLst/>
            </a:prstGeom>
            <a:noFill/>
            <a:ln w="9525">
              <a:noFill/>
              <a:miter lim="800000"/>
              <a:headEnd/>
              <a:tailEnd/>
            </a:ln>
          </p:spPr>
          <p:txBody>
            <a:bodyPr/>
            <a:lstStyle/>
            <a:p>
              <a:endParaRPr lang="fr-FR"/>
            </a:p>
          </p:txBody>
        </p:sp>
        <p:sp>
          <p:nvSpPr>
            <p:cNvPr id="94942" name="Line 1343"/>
            <p:cNvSpPr>
              <a:spLocks noChangeShapeType="1"/>
            </p:cNvSpPr>
            <p:nvPr/>
          </p:nvSpPr>
          <p:spPr bwMode="auto">
            <a:xfrm flipH="1" flipV="1">
              <a:off x="4331" y="912"/>
              <a:ext cx="29" cy="30"/>
            </a:xfrm>
            <a:prstGeom prst="line">
              <a:avLst/>
            </a:prstGeom>
            <a:noFill/>
            <a:ln w="3175">
              <a:solidFill>
                <a:srgbClr val="000000"/>
              </a:solidFill>
              <a:round/>
              <a:headEnd/>
              <a:tailEnd/>
            </a:ln>
          </p:spPr>
          <p:txBody>
            <a:bodyPr/>
            <a:lstStyle/>
            <a:p>
              <a:endParaRPr lang="fr-FR"/>
            </a:p>
          </p:txBody>
        </p:sp>
        <p:sp>
          <p:nvSpPr>
            <p:cNvPr id="94943" name="Line 1344"/>
            <p:cNvSpPr>
              <a:spLocks noChangeShapeType="1"/>
            </p:cNvSpPr>
            <p:nvPr/>
          </p:nvSpPr>
          <p:spPr bwMode="auto">
            <a:xfrm>
              <a:off x="4360" y="942"/>
              <a:ext cx="30" cy="29"/>
            </a:xfrm>
            <a:prstGeom prst="line">
              <a:avLst/>
            </a:prstGeom>
            <a:noFill/>
            <a:ln w="3175">
              <a:solidFill>
                <a:srgbClr val="000000"/>
              </a:solidFill>
              <a:round/>
              <a:headEnd/>
              <a:tailEnd/>
            </a:ln>
          </p:spPr>
          <p:txBody>
            <a:bodyPr/>
            <a:lstStyle/>
            <a:p>
              <a:endParaRPr lang="fr-FR"/>
            </a:p>
          </p:txBody>
        </p:sp>
        <p:sp>
          <p:nvSpPr>
            <p:cNvPr id="94944" name="Line 1345"/>
            <p:cNvSpPr>
              <a:spLocks noChangeShapeType="1"/>
            </p:cNvSpPr>
            <p:nvPr/>
          </p:nvSpPr>
          <p:spPr bwMode="auto">
            <a:xfrm flipH="1">
              <a:off x="4331" y="942"/>
              <a:ext cx="29" cy="29"/>
            </a:xfrm>
            <a:prstGeom prst="line">
              <a:avLst/>
            </a:prstGeom>
            <a:noFill/>
            <a:ln w="3175">
              <a:solidFill>
                <a:srgbClr val="000000"/>
              </a:solidFill>
              <a:round/>
              <a:headEnd/>
              <a:tailEnd/>
            </a:ln>
          </p:spPr>
          <p:txBody>
            <a:bodyPr/>
            <a:lstStyle/>
            <a:p>
              <a:endParaRPr lang="fr-FR"/>
            </a:p>
          </p:txBody>
        </p:sp>
        <p:sp>
          <p:nvSpPr>
            <p:cNvPr id="94945" name="Line 1346"/>
            <p:cNvSpPr>
              <a:spLocks noChangeShapeType="1"/>
            </p:cNvSpPr>
            <p:nvPr/>
          </p:nvSpPr>
          <p:spPr bwMode="auto">
            <a:xfrm flipV="1">
              <a:off x="4360" y="912"/>
              <a:ext cx="30" cy="30"/>
            </a:xfrm>
            <a:prstGeom prst="line">
              <a:avLst/>
            </a:prstGeom>
            <a:noFill/>
            <a:ln w="3175">
              <a:solidFill>
                <a:srgbClr val="000000"/>
              </a:solidFill>
              <a:round/>
              <a:headEnd/>
              <a:tailEnd/>
            </a:ln>
          </p:spPr>
          <p:txBody>
            <a:bodyPr/>
            <a:lstStyle/>
            <a:p>
              <a:endParaRPr lang="fr-FR"/>
            </a:p>
          </p:txBody>
        </p:sp>
        <p:sp>
          <p:nvSpPr>
            <p:cNvPr id="94946" name="Rectangle 1347"/>
            <p:cNvSpPr>
              <a:spLocks noChangeArrowheads="1"/>
            </p:cNvSpPr>
            <p:nvPr/>
          </p:nvSpPr>
          <p:spPr bwMode="auto">
            <a:xfrm>
              <a:off x="4444" y="810"/>
              <a:ext cx="65" cy="66"/>
            </a:xfrm>
            <a:prstGeom prst="rect">
              <a:avLst/>
            </a:prstGeom>
            <a:noFill/>
            <a:ln w="9525">
              <a:noFill/>
              <a:miter lim="800000"/>
              <a:headEnd/>
              <a:tailEnd/>
            </a:ln>
          </p:spPr>
          <p:txBody>
            <a:bodyPr/>
            <a:lstStyle/>
            <a:p>
              <a:endParaRPr lang="fr-FR"/>
            </a:p>
          </p:txBody>
        </p:sp>
        <p:sp>
          <p:nvSpPr>
            <p:cNvPr id="94947" name="Line 1348"/>
            <p:cNvSpPr>
              <a:spLocks noChangeShapeType="1"/>
            </p:cNvSpPr>
            <p:nvPr/>
          </p:nvSpPr>
          <p:spPr bwMode="auto">
            <a:xfrm flipH="1" flipV="1">
              <a:off x="4446" y="813"/>
              <a:ext cx="29" cy="29"/>
            </a:xfrm>
            <a:prstGeom prst="line">
              <a:avLst/>
            </a:prstGeom>
            <a:noFill/>
            <a:ln w="3175">
              <a:solidFill>
                <a:srgbClr val="000000"/>
              </a:solidFill>
              <a:round/>
              <a:headEnd/>
              <a:tailEnd/>
            </a:ln>
          </p:spPr>
          <p:txBody>
            <a:bodyPr/>
            <a:lstStyle/>
            <a:p>
              <a:endParaRPr lang="fr-FR"/>
            </a:p>
          </p:txBody>
        </p:sp>
        <p:sp>
          <p:nvSpPr>
            <p:cNvPr id="94948" name="Line 1349"/>
            <p:cNvSpPr>
              <a:spLocks noChangeShapeType="1"/>
            </p:cNvSpPr>
            <p:nvPr/>
          </p:nvSpPr>
          <p:spPr bwMode="auto">
            <a:xfrm>
              <a:off x="4475" y="842"/>
              <a:ext cx="30" cy="29"/>
            </a:xfrm>
            <a:prstGeom prst="line">
              <a:avLst/>
            </a:prstGeom>
            <a:noFill/>
            <a:ln w="3175">
              <a:solidFill>
                <a:srgbClr val="000000"/>
              </a:solidFill>
              <a:round/>
              <a:headEnd/>
              <a:tailEnd/>
            </a:ln>
          </p:spPr>
          <p:txBody>
            <a:bodyPr/>
            <a:lstStyle/>
            <a:p>
              <a:endParaRPr lang="fr-FR"/>
            </a:p>
          </p:txBody>
        </p:sp>
        <p:sp>
          <p:nvSpPr>
            <p:cNvPr id="94949" name="Line 1350"/>
            <p:cNvSpPr>
              <a:spLocks noChangeShapeType="1"/>
            </p:cNvSpPr>
            <p:nvPr/>
          </p:nvSpPr>
          <p:spPr bwMode="auto">
            <a:xfrm flipH="1">
              <a:off x="4446" y="842"/>
              <a:ext cx="29" cy="29"/>
            </a:xfrm>
            <a:prstGeom prst="line">
              <a:avLst/>
            </a:prstGeom>
            <a:noFill/>
            <a:ln w="3175">
              <a:solidFill>
                <a:srgbClr val="000000"/>
              </a:solidFill>
              <a:round/>
              <a:headEnd/>
              <a:tailEnd/>
            </a:ln>
          </p:spPr>
          <p:txBody>
            <a:bodyPr/>
            <a:lstStyle/>
            <a:p>
              <a:endParaRPr lang="fr-FR"/>
            </a:p>
          </p:txBody>
        </p:sp>
        <p:sp>
          <p:nvSpPr>
            <p:cNvPr id="94950" name="Line 1351"/>
            <p:cNvSpPr>
              <a:spLocks noChangeShapeType="1"/>
            </p:cNvSpPr>
            <p:nvPr/>
          </p:nvSpPr>
          <p:spPr bwMode="auto">
            <a:xfrm flipV="1">
              <a:off x="4475" y="813"/>
              <a:ext cx="30" cy="29"/>
            </a:xfrm>
            <a:prstGeom prst="line">
              <a:avLst/>
            </a:prstGeom>
            <a:noFill/>
            <a:ln w="3175">
              <a:solidFill>
                <a:srgbClr val="000000"/>
              </a:solidFill>
              <a:round/>
              <a:headEnd/>
              <a:tailEnd/>
            </a:ln>
          </p:spPr>
          <p:txBody>
            <a:bodyPr/>
            <a:lstStyle/>
            <a:p>
              <a:endParaRPr lang="fr-FR"/>
            </a:p>
          </p:txBody>
        </p:sp>
        <p:sp>
          <p:nvSpPr>
            <p:cNvPr id="94951" name="Rectangle 1352"/>
            <p:cNvSpPr>
              <a:spLocks noChangeArrowheads="1"/>
            </p:cNvSpPr>
            <p:nvPr/>
          </p:nvSpPr>
          <p:spPr bwMode="auto">
            <a:xfrm>
              <a:off x="4557" y="808"/>
              <a:ext cx="65" cy="66"/>
            </a:xfrm>
            <a:prstGeom prst="rect">
              <a:avLst/>
            </a:prstGeom>
            <a:noFill/>
            <a:ln w="9525">
              <a:noFill/>
              <a:miter lim="800000"/>
              <a:headEnd/>
              <a:tailEnd/>
            </a:ln>
          </p:spPr>
          <p:txBody>
            <a:bodyPr/>
            <a:lstStyle/>
            <a:p>
              <a:endParaRPr lang="fr-FR"/>
            </a:p>
          </p:txBody>
        </p:sp>
        <p:sp>
          <p:nvSpPr>
            <p:cNvPr id="94952" name="Line 1353"/>
            <p:cNvSpPr>
              <a:spLocks noChangeShapeType="1"/>
            </p:cNvSpPr>
            <p:nvPr/>
          </p:nvSpPr>
          <p:spPr bwMode="auto">
            <a:xfrm flipH="1" flipV="1">
              <a:off x="4559" y="810"/>
              <a:ext cx="29" cy="30"/>
            </a:xfrm>
            <a:prstGeom prst="line">
              <a:avLst/>
            </a:prstGeom>
            <a:noFill/>
            <a:ln w="3175">
              <a:solidFill>
                <a:srgbClr val="000000"/>
              </a:solidFill>
              <a:round/>
              <a:headEnd/>
              <a:tailEnd/>
            </a:ln>
          </p:spPr>
          <p:txBody>
            <a:bodyPr/>
            <a:lstStyle/>
            <a:p>
              <a:endParaRPr lang="fr-FR"/>
            </a:p>
          </p:txBody>
        </p:sp>
        <p:sp>
          <p:nvSpPr>
            <p:cNvPr id="94953" name="Line 1354"/>
            <p:cNvSpPr>
              <a:spLocks noChangeShapeType="1"/>
            </p:cNvSpPr>
            <p:nvPr/>
          </p:nvSpPr>
          <p:spPr bwMode="auto">
            <a:xfrm>
              <a:off x="4588" y="840"/>
              <a:ext cx="30" cy="29"/>
            </a:xfrm>
            <a:prstGeom prst="line">
              <a:avLst/>
            </a:prstGeom>
            <a:noFill/>
            <a:ln w="3175">
              <a:solidFill>
                <a:srgbClr val="000000"/>
              </a:solidFill>
              <a:round/>
              <a:headEnd/>
              <a:tailEnd/>
            </a:ln>
          </p:spPr>
          <p:txBody>
            <a:bodyPr/>
            <a:lstStyle/>
            <a:p>
              <a:endParaRPr lang="fr-FR"/>
            </a:p>
          </p:txBody>
        </p:sp>
        <p:sp>
          <p:nvSpPr>
            <p:cNvPr id="94954" name="Line 1355"/>
            <p:cNvSpPr>
              <a:spLocks noChangeShapeType="1"/>
            </p:cNvSpPr>
            <p:nvPr/>
          </p:nvSpPr>
          <p:spPr bwMode="auto">
            <a:xfrm flipH="1">
              <a:off x="4559" y="840"/>
              <a:ext cx="29" cy="29"/>
            </a:xfrm>
            <a:prstGeom prst="line">
              <a:avLst/>
            </a:prstGeom>
            <a:noFill/>
            <a:ln w="3175">
              <a:solidFill>
                <a:srgbClr val="000000"/>
              </a:solidFill>
              <a:round/>
              <a:headEnd/>
              <a:tailEnd/>
            </a:ln>
          </p:spPr>
          <p:txBody>
            <a:bodyPr/>
            <a:lstStyle/>
            <a:p>
              <a:endParaRPr lang="fr-FR"/>
            </a:p>
          </p:txBody>
        </p:sp>
        <p:sp>
          <p:nvSpPr>
            <p:cNvPr id="94955" name="Line 1356"/>
            <p:cNvSpPr>
              <a:spLocks noChangeShapeType="1"/>
            </p:cNvSpPr>
            <p:nvPr/>
          </p:nvSpPr>
          <p:spPr bwMode="auto">
            <a:xfrm flipV="1">
              <a:off x="4588" y="810"/>
              <a:ext cx="30" cy="30"/>
            </a:xfrm>
            <a:prstGeom prst="line">
              <a:avLst/>
            </a:prstGeom>
            <a:noFill/>
            <a:ln w="3175">
              <a:solidFill>
                <a:srgbClr val="000000"/>
              </a:solidFill>
              <a:round/>
              <a:headEnd/>
              <a:tailEnd/>
            </a:ln>
          </p:spPr>
          <p:txBody>
            <a:bodyPr/>
            <a:lstStyle/>
            <a:p>
              <a:endParaRPr lang="fr-FR"/>
            </a:p>
          </p:txBody>
        </p:sp>
        <p:sp>
          <p:nvSpPr>
            <p:cNvPr id="94956" name="Rectangle 1357"/>
            <p:cNvSpPr>
              <a:spLocks noChangeArrowheads="1"/>
            </p:cNvSpPr>
            <p:nvPr/>
          </p:nvSpPr>
          <p:spPr bwMode="auto">
            <a:xfrm>
              <a:off x="4672" y="756"/>
              <a:ext cx="65" cy="66"/>
            </a:xfrm>
            <a:prstGeom prst="rect">
              <a:avLst/>
            </a:prstGeom>
            <a:noFill/>
            <a:ln w="9525">
              <a:noFill/>
              <a:miter lim="800000"/>
              <a:headEnd/>
              <a:tailEnd/>
            </a:ln>
          </p:spPr>
          <p:txBody>
            <a:bodyPr/>
            <a:lstStyle/>
            <a:p>
              <a:endParaRPr lang="fr-FR"/>
            </a:p>
          </p:txBody>
        </p:sp>
        <p:sp>
          <p:nvSpPr>
            <p:cNvPr id="94957" name="Line 1358"/>
            <p:cNvSpPr>
              <a:spLocks noChangeShapeType="1"/>
            </p:cNvSpPr>
            <p:nvPr/>
          </p:nvSpPr>
          <p:spPr bwMode="auto">
            <a:xfrm flipH="1" flipV="1">
              <a:off x="4674" y="758"/>
              <a:ext cx="29" cy="30"/>
            </a:xfrm>
            <a:prstGeom prst="line">
              <a:avLst/>
            </a:prstGeom>
            <a:noFill/>
            <a:ln w="3175">
              <a:solidFill>
                <a:srgbClr val="000000"/>
              </a:solidFill>
              <a:round/>
              <a:headEnd/>
              <a:tailEnd/>
            </a:ln>
          </p:spPr>
          <p:txBody>
            <a:bodyPr/>
            <a:lstStyle/>
            <a:p>
              <a:endParaRPr lang="fr-FR"/>
            </a:p>
          </p:txBody>
        </p:sp>
        <p:sp>
          <p:nvSpPr>
            <p:cNvPr id="94958" name="Line 1359"/>
            <p:cNvSpPr>
              <a:spLocks noChangeShapeType="1"/>
            </p:cNvSpPr>
            <p:nvPr/>
          </p:nvSpPr>
          <p:spPr bwMode="auto">
            <a:xfrm>
              <a:off x="4703" y="788"/>
              <a:ext cx="30" cy="29"/>
            </a:xfrm>
            <a:prstGeom prst="line">
              <a:avLst/>
            </a:prstGeom>
            <a:noFill/>
            <a:ln w="3175">
              <a:solidFill>
                <a:srgbClr val="000000"/>
              </a:solidFill>
              <a:round/>
              <a:headEnd/>
              <a:tailEnd/>
            </a:ln>
          </p:spPr>
          <p:txBody>
            <a:bodyPr/>
            <a:lstStyle/>
            <a:p>
              <a:endParaRPr lang="fr-FR"/>
            </a:p>
          </p:txBody>
        </p:sp>
        <p:sp>
          <p:nvSpPr>
            <p:cNvPr id="94959" name="Line 1360"/>
            <p:cNvSpPr>
              <a:spLocks noChangeShapeType="1"/>
            </p:cNvSpPr>
            <p:nvPr/>
          </p:nvSpPr>
          <p:spPr bwMode="auto">
            <a:xfrm flipH="1">
              <a:off x="4674" y="788"/>
              <a:ext cx="29" cy="29"/>
            </a:xfrm>
            <a:prstGeom prst="line">
              <a:avLst/>
            </a:prstGeom>
            <a:noFill/>
            <a:ln w="3175">
              <a:solidFill>
                <a:srgbClr val="000000"/>
              </a:solidFill>
              <a:round/>
              <a:headEnd/>
              <a:tailEnd/>
            </a:ln>
          </p:spPr>
          <p:txBody>
            <a:bodyPr/>
            <a:lstStyle/>
            <a:p>
              <a:endParaRPr lang="fr-FR"/>
            </a:p>
          </p:txBody>
        </p:sp>
        <p:sp>
          <p:nvSpPr>
            <p:cNvPr id="94960" name="Line 1361"/>
            <p:cNvSpPr>
              <a:spLocks noChangeShapeType="1"/>
            </p:cNvSpPr>
            <p:nvPr/>
          </p:nvSpPr>
          <p:spPr bwMode="auto">
            <a:xfrm flipV="1">
              <a:off x="4703" y="758"/>
              <a:ext cx="30" cy="30"/>
            </a:xfrm>
            <a:prstGeom prst="line">
              <a:avLst/>
            </a:prstGeom>
            <a:noFill/>
            <a:ln w="3175">
              <a:solidFill>
                <a:srgbClr val="000000"/>
              </a:solidFill>
              <a:round/>
              <a:headEnd/>
              <a:tailEnd/>
            </a:ln>
          </p:spPr>
          <p:txBody>
            <a:bodyPr/>
            <a:lstStyle/>
            <a:p>
              <a:endParaRPr lang="fr-FR"/>
            </a:p>
          </p:txBody>
        </p:sp>
        <p:sp>
          <p:nvSpPr>
            <p:cNvPr id="94961" name="Rectangle 1362"/>
            <p:cNvSpPr>
              <a:spLocks noChangeArrowheads="1"/>
            </p:cNvSpPr>
            <p:nvPr/>
          </p:nvSpPr>
          <p:spPr bwMode="auto">
            <a:xfrm>
              <a:off x="4787" y="1218"/>
              <a:ext cx="65" cy="65"/>
            </a:xfrm>
            <a:prstGeom prst="rect">
              <a:avLst/>
            </a:prstGeom>
            <a:noFill/>
            <a:ln w="9525">
              <a:noFill/>
              <a:miter lim="800000"/>
              <a:headEnd/>
              <a:tailEnd/>
            </a:ln>
          </p:spPr>
          <p:txBody>
            <a:bodyPr/>
            <a:lstStyle/>
            <a:p>
              <a:endParaRPr lang="fr-FR"/>
            </a:p>
          </p:txBody>
        </p:sp>
        <p:sp>
          <p:nvSpPr>
            <p:cNvPr id="94962" name="Line 1363"/>
            <p:cNvSpPr>
              <a:spLocks noChangeShapeType="1"/>
            </p:cNvSpPr>
            <p:nvPr/>
          </p:nvSpPr>
          <p:spPr bwMode="auto">
            <a:xfrm flipH="1" flipV="1">
              <a:off x="4789" y="1220"/>
              <a:ext cx="29" cy="29"/>
            </a:xfrm>
            <a:prstGeom prst="line">
              <a:avLst/>
            </a:prstGeom>
            <a:noFill/>
            <a:ln w="3175">
              <a:solidFill>
                <a:srgbClr val="000000"/>
              </a:solidFill>
              <a:round/>
              <a:headEnd/>
              <a:tailEnd/>
            </a:ln>
          </p:spPr>
          <p:txBody>
            <a:bodyPr/>
            <a:lstStyle/>
            <a:p>
              <a:endParaRPr lang="fr-FR"/>
            </a:p>
          </p:txBody>
        </p:sp>
        <p:sp>
          <p:nvSpPr>
            <p:cNvPr id="94963" name="Line 1364"/>
            <p:cNvSpPr>
              <a:spLocks noChangeShapeType="1"/>
            </p:cNvSpPr>
            <p:nvPr/>
          </p:nvSpPr>
          <p:spPr bwMode="auto">
            <a:xfrm>
              <a:off x="4818" y="1249"/>
              <a:ext cx="30" cy="30"/>
            </a:xfrm>
            <a:prstGeom prst="line">
              <a:avLst/>
            </a:prstGeom>
            <a:noFill/>
            <a:ln w="3175">
              <a:solidFill>
                <a:srgbClr val="000000"/>
              </a:solidFill>
              <a:round/>
              <a:headEnd/>
              <a:tailEnd/>
            </a:ln>
          </p:spPr>
          <p:txBody>
            <a:bodyPr/>
            <a:lstStyle/>
            <a:p>
              <a:endParaRPr lang="fr-FR"/>
            </a:p>
          </p:txBody>
        </p:sp>
        <p:sp>
          <p:nvSpPr>
            <p:cNvPr id="94964" name="Line 1365"/>
            <p:cNvSpPr>
              <a:spLocks noChangeShapeType="1"/>
            </p:cNvSpPr>
            <p:nvPr/>
          </p:nvSpPr>
          <p:spPr bwMode="auto">
            <a:xfrm flipH="1">
              <a:off x="4789" y="1249"/>
              <a:ext cx="29" cy="30"/>
            </a:xfrm>
            <a:prstGeom prst="line">
              <a:avLst/>
            </a:prstGeom>
            <a:noFill/>
            <a:ln w="3175">
              <a:solidFill>
                <a:srgbClr val="000000"/>
              </a:solidFill>
              <a:round/>
              <a:headEnd/>
              <a:tailEnd/>
            </a:ln>
          </p:spPr>
          <p:txBody>
            <a:bodyPr/>
            <a:lstStyle/>
            <a:p>
              <a:endParaRPr lang="fr-FR"/>
            </a:p>
          </p:txBody>
        </p:sp>
        <p:sp>
          <p:nvSpPr>
            <p:cNvPr id="94965" name="Line 1366"/>
            <p:cNvSpPr>
              <a:spLocks noChangeShapeType="1"/>
            </p:cNvSpPr>
            <p:nvPr/>
          </p:nvSpPr>
          <p:spPr bwMode="auto">
            <a:xfrm flipV="1">
              <a:off x="4818" y="1220"/>
              <a:ext cx="30" cy="29"/>
            </a:xfrm>
            <a:prstGeom prst="line">
              <a:avLst/>
            </a:prstGeom>
            <a:noFill/>
            <a:ln w="3175">
              <a:solidFill>
                <a:srgbClr val="000000"/>
              </a:solidFill>
              <a:round/>
              <a:headEnd/>
              <a:tailEnd/>
            </a:ln>
          </p:spPr>
          <p:txBody>
            <a:bodyPr/>
            <a:lstStyle/>
            <a:p>
              <a:endParaRPr lang="fr-FR"/>
            </a:p>
          </p:txBody>
        </p:sp>
        <p:sp>
          <p:nvSpPr>
            <p:cNvPr id="94966" name="Rectangle 1367"/>
            <p:cNvSpPr>
              <a:spLocks noChangeArrowheads="1"/>
            </p:cNvSpPr>
            <p:nvPr/>
          </p:nvSpPr>
          <p:spPr bwMode="auto">
            <a:xfrm>
              <a:off x="4902" y="1070"/>
              <a:ext cx="65" cy="66"/>
            </a:xfrm>
            <a:prstGeom prst="rect">
              <a:avLst/>
            </a:prstGeom>
            <a:noFill/>
            <a:ln w="9525">
              <a:noFill/>
              <a:miter lim="800000"/>
              <a:headEnd/>
              <a:tailEnd/>
            </a:ln>
          </p:spPr>
          <p:txBody>
            <a:bodyPr/>
            <a:lstStyle/>
            <a:p>
              <a:endParaRPr lang="fr-FR"/>
            </a:p>
          </p:txBody>
        </p:sp>
        <p:sp>
          <p:nvSpPr>
            <p:cNvPr id="94967" name="Line 1368"/>
            <p:cNvSpPr>
              <a:spLocks noChangeShapeType="1"/>
            </p:cNvSpPr>
            <p:nvPr/>
          </p:nvSpPr>
          <p:spPr bwMode="auto">
            <a:xfrm flipH="1" flipV="1">
              <a:off x="4904" y="1073"/>
              <a:ext cx="30" cy="29"/>
            </a:xfrm>
            <a:prstGeom prst="line">
              <a:avLst/>
            </a:prstGeom>
            <a:noFill/>
            <a:ln w="3175">
              <a:solidFill>
                <a:srgbClr val="000000"/>
              </a:solidFill>
              <a:round/>
              <a:headEnd/>
              <a:tailEnd/>
            </a:ln>
          </p:spPr>
          <p:txBody>
            <a:bodyPr/>
            <a:lstStyle/>
            <a:p>
              <a:endParaRPr lang="fr-FR"/>
            </a:p>
          </p:txBody>
        </p:sp>
        <p:sp>
          <p:nvSpPr>
            <p:cNvPr id="94968" name="Line 1369"/>
            <p:cNvSpPr>
              <a:spLocks noChangeShapeType="1"/>
            </p:cNvSpPr>
            <p:nvPr/>
          </p:nvSpPr>
          <p:spPr bwMode="auto">
            <a:xfrm>
              <a:off x="4934" y="1102"/>
              <a:ext cx="29" cy="30"/>
            </a:xfrm>
            <a:prstGeom prst="line">
              <a:avLst/>
            </a:prstGeom>
            <a:noFill/>
            <a:ln w="3175">
              <a:solidFill>
                <a:srgbClr val="000000"/>
              </a:solidFill>
              <a:round/>
              <a:headEnd/>
              <a:tailEnd/>
            </a:ln>
          </p:spPr>
          <p:txBody>
            <a:bodyPr/>
            <a:lstStyle/>
            <a:p>
              <a:endParaRPr lang="fr-FR"/>
            </a:p>
          </p:txBody>
        </p:sp>
        <p:sp>
          <p:nvSpPr>
            <p:cNvPr id="94969" name="Line 1370"/>
            <p:cNvSpPr>
              <a:spLocks noChangeShapeType="1"/>
            </p:cNvSpPr>
            <p:nvPr/>
          </p:nvSpPr>
          <p:spPr bwMode="auto">
            <a:xfrm flipH="1">
              <a:off x="4904" y="1102"/>
              <a:ext cx="30" cy="30"/>
            </a:xfrm>
            <a:prstGeom prst="line">
              <a:avLst/>
            </a:prstGeom>
            <a:noFill/>
            <a:ln w="3175">
              <a:solidFill>
                <a:srgbClr val="000000"/>
              </a:solidFill>
              <a:round/>
              <a:headEnd/>
              <a:tailEnd/>
            </a:ln>
          </p:spPr>
          <p:txBody>
            <a:bodyPr/>
            <a:lstStyle/>
            <a:p>
              <a:endParaRPr lang="fr-FR"/>
            </a:p>
          </p:txBody>
        </p:sp>
        <p:sp>
          <p:nvSpPr>
            <p:cNvPr id="94970" name="Line 1371"/>
            <p:cNvSpPr>
              <a:spLocks noChangeShapeType="1"/>
            </p:cNvSpPr>
            <p:nvPr/>
          </p:nvSpPr>
          <p:spPr bwMode="auto">
            <a:xfrm flipV="1">
              <a:off x="4934" y="1073"/>
              <a:ext cx="29" cy="29"/>
            </a:xfrm>
            <a:prstGeom prst="line">
              <a:avLst/>
            </a:prstGeom>
            <a:noFill/>
            <a:ln w="3175">
              <a:solidFill>
                <a:srgbClr val="000000"/>
              </a:solidFill>
              <a:round/>
              <a:headEnd/>
              <a:tailEnd/>
            </a:ln>
          </p:spPr>
          <p:txBody>
            <a:bodyPr/>
            <a:lstStyle/>
            <a:p>
              <a:endParaRPr lang="fr-FR"/>
            </a:p>
          </p:txBody>
        </p:sp>
        <p:sp>
          <p:nvSpPr>
            <p:cNvPr id="94971" name="Rectangle 1372"/>
            <p:cNvSpPr>
              <a:spLocks noChangeArrowheads="1"/>
            </p:cNvSpPr>
            <p:nvPr/>
          </p:nvSpPr>
          <p:spPr bwMode="auto">
            <a:xfrm>
              <a:off x="5017" y="1059"/>
              <a:ext cx="66" cy="66"/>
            </a:xfrm>
            <a:prstGeom prst="rect">
              <a:avLst/>
            </a:prstGeom>
            <a:noFill/>
            <a:ln w="9525">
              <a:noFill/>
              <a:miter lim="800000"/>
              <a:headEnd/>
              <a:tailEnd/>
            </a:ln>
          </p:spPr>
          <p:txBody>
            <a:bodyPr/>
            <a:lstStyle/>
            <a:p>
              <a:endParaRPr lang="fr-FR"/>
            </a:p>
          </p:txBody>
        </p:sp>
        <p:sp>
          <p:nvSpPr>
            <p:cNvPr id="94972" name="Line 1373"/>
            <p:cNvSpPr>
              <a:spLocks noChangeShapeType="1"/>
            </p:cNvSpPr>
            <p:nvPr/>
          </p:nvSpPr>
          <p:spPr bwMode="auto">
            <a:xfrm flipH="1" flipV="1">
              <a:off x="5019" y="1061"/>
              <a:ext cx="30" cy="30"/>
            </a:xfrm>
            <a:prstGeom prst="line">
              <a:avLst/>
            </a:prstGeom>
            <a:noFill/>
            <a:ln w="3175">
              <a:solidFill>
                <a:srgbClr val="000000"/>
              </a:solidFill>
              <a:round/>
              <a:headEnd/>
              <a:tailEnd/>
            </a:ln>
          </p:spPr>
          <p:txBody>
            <a:bodyPr/>
            <a:lstStyle/>
            <a:p>
              <a:endParaRPr lang="fr-FR"/>
            </a:p>
          </p:txBody>
        </p:sp>
        <p:sp>
          <p:nvSpPr>
            <p:cNvPr id="94973" name="Line 1374"/>
            <p:cNvSpPr>
              <a:spLocks noChangeShapeType="1"/>
            </p:cNvSpPr>
            <p:nvPr/>
          </p:nvSpPr>
          <p:spPr bwMode="auto">
            <a:xfrm>
              <a:off x="5049" y="1091"/>
              <a:ext cx="29" cy="29"/>
            </a:xfrm>
            <a:prstGeom prst="line">
              <a:avLst/>
            </a:prstGeom>
            <a:noFill/>
            <a:ln w="3175">
              <a:solidFill>
                <a:srgbClr val="000000"/>
              </a:solidFill>
              <a:round/>
              <a:headEnd/>
              <a:tailEnd/>
            </a:ln>
          </p:spPr>
          <p:txBody>
            <a:bodyPr/>
            <a:lstStyle/>
            <a:p>
              <a:endParaRPr lang="fr-FR"/>
            </a:p>
          </p:txBody>
        </p:sp>
        <p:sp>
          <p:nvSpPr>
            <p:cNvPr id="94974" name="Line 1375"/>
            <p:cNvSpPr>
              <a:spLocks noChangeShapeType="1"/>
            </p:cNvSpPr>
            <p:nvPr/>
          </p:nvSpPr>
          <p:spPr bwMode="auto">
            <a:xfrm flipH="1">
              <a:off x="5019" y="1091"/>
              <a:ext cx="30" cy="29"/>
            </a:xfrm>
            <a:prstGeom prst="line">
              <a:avLst/>
            </a:prstGeom>
            <a:noFill/>
            <a:ln w="3175">
              <a:solidFill>
                <a:srgbClr val="000000"/>
              </a:solidFill>
              <a:round/>
              <a:headEnd/>
              <a:tailEnd/>
            </a:ln>
          </p:spPr>
          <p:txBody>
            <a:bodyPr/>
            <a:lstStyle/>
            <a:p>
              <a:endParaRPr lang="fr-FR"/>
            </a:p>
          </p:txBody>
        </p:sp>
        <p:sp>
          <p:nvSpPr>
            <p:cNvPr id="94975" name="Line 1376"/>
            <p:cNvSpPr>
              <a:spLocks noChangeShapeType="1"/>
            </p:cNvSpPr>
            <p:nvPr/>
          </p:nvSpPr>
          <p:spPr bwMode="auto">
            <a:xfrm flipV="1">
              <a:off x="5049" y="1061"/>
              <a:ext cx="29" cy="30"/>
            </a:xfrm>
            <a:prstGeom prst="line">
              <a:avLst/>
            </a:prstGeom>
            <a:noFill/>
            <a:ln w="3175">
              <a:solidFill>
                <a:srgbClr val="000000"/>
              </a:solidFill>
              <a:round/>
              <a:headEnd/>
              <a:tailEnd/>
            </a:ln>
          </p:spPr>
          <p:txBody>
            <a:bodyPr/>
            <a:lstStyle/>
            <a:p>
              <a:endParaRPr lang="fr-FR"/>
            </a:p>
          </p:txBody>
        </p:sp>
        <p:sp>
          <p:nvSpPr>
            <p:cNvPr id="94976" name="Rectangle 1377"/>
            <p:cNvSpPr>
              <a:spLocks noChangeArrowheads="1"/>
            </p:cNvSpPr>
            <p:nvPr/>
          </p:nvSpPr>
          <p:spPr bwMode="auto">
            <a:xfrm>
              <a:off x="5130" y="1170"/>
              <a:ext cx="65" cy="66"/>
            </a:xfrm>
            <a:prstGeom prst="rect">
              <a:avLst/>
            </a:prstGeom>
            <a:noFill/>
            <a:ln w="9525">
              <a:noFill/>
              <a:miter lim="800000"/>
              <a:headEnd/>
              <a:tailEnd/>
            </a:ln>
          </p:spPr>
          <p:txBody>
            <a:bodyPr/>
            <a:lstStyle/>
            <a:p>
              <a:endParaRPr lang="fr-FR"/>
            </a:p>
          </p:txBody>
        </p:sp>
        <p:sp>
          <p:nvSpPr>
            <p:cNvPr id="94977" name="Line 1378"/>
            <p:cNvSpPr>
              <a:spLocks noChangeShapeType="1"/>
            </p:cNvSpPr>
            <p:nvPr/>
          </p:nvSpPr>
          <p:spPr bwMode="auto">
            <a:xfrm flipH="1" flipV="1">
              <a:off x="5132" y="1172"/>
              <a:ext cx="30" cy="30"/>
            </a:xfrm>
            <a:prstGeom prst="line">
              <a:avLst/>
            </a:prstGeom>
            <a:noFill/>
            <a:ln w="3175">
              <a:solidFill>
                <a:srgbClr val="000000"/>
              </a:solidFill>
              <a:round/>
              <a:headEnd/>
              <a:tailEnd/>
            </a:ln>
          </p:spPr>
          <p:txBody>
            <a:bodyPr/>
            <a:lstStyle/>
            <a:p>
              <a:endParaRPr lang="fr-FR"/>
            </a:p>
          </p:txBody>
        </p:sp>
        <p:sp>
          <p:nvSpPr>
            <p:cNvPr id="94978" name="Line 1379"/>
            <p:cNvSpPr>
              <a:spLocks noChangeShapeType="1"/>
            </p:cNvSpPr>
            <p:nvPr/>
          </p:nvSpPr>
          <p:spPr bwMode="auto">
            <a:xfrm>
              <a:off x="5162" y="1202"/>
              <a:ext cx="29" cy="29"/>
            </a:xfrm>
            <a:prstGeom prst="line">
              <a:avLst/>
            </a:prstGeom>
            <a:noFill/>
            <a:ln w="3175">
              <a:solidFill>
                <a:srgbClr val="000000"/>
              </a:solidFill>
              <a:round/>
              <a:headEnd/>
              <a:tailEnd/>
            </a:ln>
          </p:spPr>
          <p:txBody>
            <a:bodyPr/>
            <a:lstStyle/>
            <a:p>
              <a:endParaRPr lang="fr-FR"/>
            </a:p>
          </p:txBody>
        </p:sp>
        <p:sp>
          <p:nvSpPr>
            <p:cNvPr id="94979" name="Line 1380"/>
            <p:cNvSpPr>
              <a:spLocks noChangeShapeType="1"/>
            </p:cNvSpPr>
            <p:nvPr/>
          </p:nvSpPr>
          <p:spPr bwMode="auto">
            <a:xfrm flipH="1">
              <a:off x="5132" y="1202"/>
              <a:ext cx="30" cy="29"/>
            </a:xfrm>
            <a:prstGeom prst="line">
              <a:avLst/>
            </a:prstGeom>
            <a:noFill/>
            <a:ln w="3175">
              <a:solidFill>
                <a:srgbClr val="000000"/>
              </a:solidFill>
              <a:round/>
              <a:headEnd/>
              <a:tailEnd/>
            </a:ln>
          </p:spPr>
          <p:txBody>
            <a:bodyPr/>
            <a:lstStyle/>
            <a:p>
              <a:endParaRPr lang="fr-FR"/>
            </a:p>
          </p:txBody>
        </p:sp>
        <p:sp>
          <p:nvSpPr>
            <p:cNvPr id="94980" name="Line 1381"/>
            <p:cNvSpPr>
              <a:spLocks noChangeShapeType="1"/>
            </p:cNvSpPr>
            <p:nvPr/>
          </p:nvSpPr>
          <p:spPr bwMode="auto">
            <a:xfrm flipV="1">
              <a:off x="5162" y="1172"/>
              <a:ext cx="29" cy="30"/>
            </a:xfrm>
            <a:prstGeom prst="line">
              <a:avLst/>
            </a:prstGeom>
            <a:noFill/>
            <a:ln w="3175">
              <a:solidFill>
                <a:srgbClr val="000000"/>
              </a:solidFill>
              <a:round/>
              <a:headEnd/>
              <a:tailEnd/>
            </a:ln>
          </p:spPr>
          <p:txBody>
            <a:bodyPr/>
            <a:lstStyle/>
            <a:p>
              <a:endParaRPr lang="fr-FR"/>
            </a:p>
          </p:txBody>
        </p:sp>
        <p:sp>
          <p:nvSpPr>
            <p:cNvPr id="94981" name="Rectangle 1382"/>
            <p:cNvSpPr>
              <a:spLocks noChangeArrowheads="1"/>
            </p:cNvSpPr>
            <p:nvPr/>
          </p:nvSpPr>
          <p:spPr bwMode="auto">
            <a:xfrm>
              <a:off x="5245" y="1086"/>
              <a:ext cx="65" cy="66"/>
            </a:xfrm>
            <a:prstGeom prst="rect">
              <a:avLst/>
            </a:prstGeom>
            <a:noFill/>
            <a:ln w="9525">
              <a:noFill/>
              <a:miter lim="800000"/>
              <a:headEnd/>
              <a:tailEnd/>
            </a:ln>
          </p:spPr>
          <p:txBody>
            <a:bodyPr/>
            <a:lstStyle/>
            <a:p>
              <a:endParaRPr lang="fr-FR"/>
            </a:p>
          </p:txBody>
        </p:sp>
        <p:sp>
          <p:nvSpPr>
            <p:cNvPr id="94982" name="Line 1383"/>
            <p:cNvSpPr>
              <a:spLocks noChangeShapeType="1"/>
            </p:cNvSpPr>
            <p:nvPr/>
          </p:nvSpPr>
          <p:spPr bwMode="auto">
            <a:xfrm flipH="1" flipV="1">
              <a:off x="5247" y="1089"/>
              <a:ext cx="30" cy="29"/>
            </a:xfrm>
            <a:prstGeom prst="line">
              <a:avLst/>
            </a:prstGeom>
            <a:noFill/>
            <a:ln w="3175">
              <a:solidFill>
                <a:srgbClr val="000000"/>
              </a:solidFill>
              <a:round/>
              <a:headEnd/>
              <a:tailEnd/>
            </a:ln>
          </p:spPr>
          <p:txBody>
            <a:bodyPr/>
            <a:lstStyle/>
            <a:p>
              <a:endParaRPr lang="fr-FR"/>
            </a:p>
          </p:txBody>
        </p:sp>
        <p:sp>
          <p:nvSpPr>
            <p:cNvPr id="94983" name="Line 1384"/>
            <p:cNvSpPr>
              <a:spLocks noChangeShapeType="1"/>
            </p:cNvSpPr>
            <p:nvPr/>
          </p:nvSpPr>
          <p:spPr bwMode="auto">
            <a:xfrm>
              <a:off x="5277" y="1118"/>
              <a:ext cx="29" cy="29"/>
            </a:xfrm>
            <a:prstGeom prst="line">
              <a:avLst/>
            </a:prstGeom>
            <a:noFill/>
            <a:ln w="3175">
              <a:solidFill>
                <a:srgbClr val="000000"/>
              </a:solidFill>
              <a:round/>
              <a:headEnd/>
              <a:tailEnd/>
            </a:ln>
          </p:spPr>
          <p:txBody>
            <a:bodyPr/>
            <a:lstStyle/>
            <a:p>
              <a:endParaRPr lang="fr-FR"/>
            </a:p>
          </p:txBody>
        </p:sp>
        <p:sp>
          <p:nvSpPr>
            <p:cNvPr id="94984" name="Line 1385"/>
            <p:cNvSpPr>
              <a:spLocks noChangeShapeType="1"/>
            </p:cNvSpPr>
            <p:nvPr/>
          </p:nvSpPr>
          <p:spPr bwMode="auto">
            <a:xfrm flipH="1">
              <a:off x="5247" y="1118"/>
              <a:ext cx="30" cy="29"/>
            </a:xfrm>
            <a:prstGeom prst="line">
              <a:avLst/>
            </a:prstGeom>
            <a:noFill/>
            <a:ln w="3175">
              <a:solidFill>
                <a:srgbClr val="000000"/>
              </a:solidFill>
              <a:round/>
              <a:headEnd/>
              <a:tailEnd/>
            </a:ln>
          </p:spPr>
          <p:txBody>
            <a:bodyPr/>
            <a:lstStyle/>
            <a:p>
              <a:endParaRPr lang="fr-FR"/>
            </a:p>
          </p:txBody>
        </p:sp>
        <p:sp>
          <p:nvSpPr>
            <p:cNvPr id="94985" name="Line 1386"/>
            <p:cNvSpPr>
              <a:spLocks noChangeShapeType="1"/>
            </p:cNvSpPr>
            <p:nvPr/>
          </p:nvSpPr>
          <p:spPr bwMode="auto">
            <a:xfrm flipV="1">
              <a:off x="5277" y="1089"/>
              <a:ext cx="29" cy="29"/>
            </a:xfrm>
            <a:prstGeom prst="line">
              <a:avLst/>
            </a:prstGeom>
            <a:noFill/>
            <a:ln w="3175">
              <a:solidFill>
                <a:srgbClr val="000000"/>
              </a:solidFill>
              <a:round/>
              <a:headEnd/>
              <a:tailEnd/>
            </a:ln>
          </p:spPr>
          <p:txBody>
            <a:bodyPr/>
            <a:lstStyle/>
            <a:p>
              <a:endParaRPr lang="fr-FR"/>
            </a:p>
          </p:txBody>
        </p:sp>
        <p:sp>
          <p:nvSpPr>
            <p:cNvPr id="94986" name="Rectangle 1387"/>
            <p:cNvSpPr>
              <a:spLocks noChangeArrowheads="1"/>
            </p:cNvSpPr>
            <p:nvPr/>
          </p:nvSpPr>
          <p:spPr bwMode="auto">
            <a:xfrm>
              <a:off x="5360" y="1109"/>
              <a:ext cx="66" cy="66"/>
            </a:xfrm>
            <a:prstGeom prst="rect">
              <a:avLst/>
            </a:prstGeom>
            <a:noFill/>
            <a:ln w="9525">
              <a:noFill/>
              <a:miter lim="800000"/>
              <a:headEnd/>
              <a:tailEnd/>
            </a:ln>
          </p:spPr>
          <p:txBody>
            <a:bodyPr/>
            <a:lstStyle/>
            <a:p>
              <a:endParaRPr lang="fr-FR"/>
            </a:p>
          </p:txBody>
        </p:sp>
        <p:sp>
          <p:nvSpPr>
            <p:cNvPr id="94987" name="Line 1388"/>
            <p:cNvSpPr>
              <a:spLocks noChangeShapeType="1"/>
            </p:cNvSpPr>
            <p:nvPr/>
          </p:nvSpPr>
          <p:spPr bwMode="auto">
            <a:xfrm flipH="1" flipV="1">
              <a:off x="5362" y="1111"/>
              <a:ext cx="30" cy="30"/>
            </a:xfrm>
            <a:prstGeom prst="line">
              <a:avLst/>
            </a:prstGeom>
            <a:noFill/>
            <a:ln w="3175">
              <a:solidFill>
                <a:srgbClr val="000000"/>
              </a:solidFill>
              <a:round/>
              <a:headEnd/>
              <a:tailEnd/>
            </a:ln>
          </p:spPr>
          <p:txBody>
            <a:bodyPr/>
            <a:lstStyle/>
            <a:p>
              <a:endParaRPr lang="fr-FR"/>
            </a:p>
          </p:txBody>
        </p:sp>
        <p:sp>
          <p:nvSpPr>
            <p:cNvPr id="94988" name="Line 1389"/>
            <p:cNvSpPr>
              <a:spLocks noChangeShapeType="1"/>
            </p:cNvSpPr>
            <p:nvPr/>
          </p:nvSpPr>
          <p:spPr bwMode="auto">
            <a:xfrm>
              <a:off x="5392" y="1141"/>
              <a:ext cx="29" cy="29"/>
            </a:xfrm>
            <a:prstGeom prst="line">
              <a:avLst/>
            </a:prstGeom>
            <a:noFill/>
            <a:ln w="3175">
              <a:solidFill>
                <a:srgbClr val="000000"/>
              </a:solidFill>
              <a:round/>
              <a:headEnd/>
              <a:tailEnd/>
            </a:ln>
          </p:spPr>
          <p:txBody>
            <a:bodyPr/>
            <a:lstStyle/>
            <a:p>
              <a:endParaRPr lang="fr-FR"/>
            </a:p>
          </p:txBody>
        </p:sp>
        <p:sp>
          <p:nvSpPr>
            <p:cNvPr id="94989" name="Line 1390"/>
            <p:cNvSpPr>
              <a:spLocks noChangeShapeType="1"/>
            </p:cNvSpPr>
            <p:nvPr/>
          </p:nvSpPr>
          <p:spPr bwMode="auto">
            <a:xfrm flipH="1">
              <a:off x="5362" y="1141"/>
              <a:ext cx="30" cy="29"/>
            </a:xfrm>
            <a:prstGeom prst="line">
              <a:avLst/>
            </a:prstGeom>
            <a:noFill/>
            <a:ln w="3175">
              <a:solidFill>
                <a:srgbClr val="000000"/>
              </a:solidFill>
              <a:round/>
              <a:headEnd/>
              <a:tailEnd/>
            </a:ln>
          </p:spPr>
          <p:txBody>
            <a:bodyPr/>
            <a:lstStyle/>
            <a:p>
              <a:endParaRPr lang="fr-FR"/>
            </a:p>
          </p:txBody>
        </p:sp>
        <p:sp>
          <p:nvSpPr>
            <p:cNvPr id="94990" name="Line 1391"/>
            <p:cNvSpPr>
              <a:spLocks noChangeShapeType="1"/>
            </p:cNvSpPr>
            <p:nvPr/>
          </p:nvSpPr>
          <p:spPr bwMode="auto">
            <a:xfrm flipV="1">
              <a:off x="5392" y="1111"/>
              <a:ext cx="29" cy="30"/>
            </a:xfrm>
            <a:prstGeom prst="line">
              <a:avLst/>
            </a:prstGeom>
            <a:noFill/>
            <a:ln w="3175">
              <a:solidFill>
                <a:srgbClr val="000000"/>
              </a:solidFill>
              <a:round/>
              <a:headEnd/>
              <a:tailEnd/>
            </a:ln>
          </p:spPr>
          <p:txBody>
            <a:bodyPr/>
            <a:lstStyle/>
            <a:p>
              <a:endParaRPr lang="fr-FR"/>
            </a:p>
          </p:txBody>
        </p:sp>
        <p:sp>
          <p:nvSpPr>
            <p:cNvPr id="94991" name="Rectangle 1392"/>
            <p:cNvSpPr>
              <a:spLocks noChangeArrowheads="1"/>
            </p:cNvSpPr>
            <p:nvPr/>
          </p:nvSpPr>
          <p:spPr bwMode="auto">
            <a:xfrm>
              <a:off x="5475" y="1120"/>
              <a:ext cx="66" cy="66"/>
            </a:xfrm>
            <a:prstGeom prst="rect">
              <a:avLst/>
            </a:prstGeom>
            <a:noFill/>
            <a:ln w="9525">
              <a:noFill/>
              <a:miter lim="800000"/>
              <a:headEnd/>
              <a:tailEnd/>
            </a:ln>
          </p:spPr>
          <p:txBody>
            <a:bodyPr/>
            <a:lstStyle/>
            <a:p>
              <a:endParaRPr lang="fr-FR"/>
            </a:p>
          </p:txBody>
        </p:sp>
        <p:sp>
          <p:nvSpPr>
            <p:cNvPr id="94992" name="Line 1393"/>
            <p:cNvSpPr>
              <a:spLocks noChangeShapeType="1"/>
            </p:cNvSpPr>
            <p:nvPr/>
          </p:nvSpPr>
          <p:spPr bwMode="auto">
            <a:xfrm flipH="1" flipV="1">
              <a:off x="5478" y="1123"/>
              <a:ext cx="29" cy="29"/>
            </a:xfrm>
            <a:prstGeom prst="line">
              <a:avLst/>
            </a:prstGeom>
            <a:noFill/>
            <a:ln w="3175">
              <a:solidFill>
                <a:srgbClr val="000000"/>
              </a:solidFill>
              <a:round/>
              <a:headEnd/>
              <a:tailEnd/>
            </a:ln>
          </p:spPr>
          <p:txBody>
            <a:bodyPr/>
            <a:lstStyle/>
            <a:p>
              <a:endParaRPr lang="fr-FR"/>
            </a:p>
          </p:txBody>
        </p:sp>
        <p:sp>
          <p:nvSpPr>
            <p:cNvPr id="94993" name="Line 1394"/>
            <p:cNvSpPr>
              <a:spLocks noChangeShapeType="1"/>
            </p:cNvSpPr>
            <p:nvPr/>
          </p:nvSpPr>
          <p:spPr bwMode="auto">
            <a:xfrm>
              <a:off x="5507" y="1152"/>
              <a:ext cx="29" cy="29"/>
            </a:xfrm>
            <a:prstGeom prst="line">
              <a:avLst/>
            </a:prstGeom>
            <a:noFill/>
            <a:ln w="3175">
              <a:solidFill>
                <a:srgbClr val="000000"/>
              </a:solidFill>
              <a:round/>
              <a:headEnd/>
              <a:tailEnd/>
            </a:ln>
          </p:spPr>
          <p:txBody>
            <a:bodyPr/>
            <a:lstStyle/>
            <a:p>
              <a:endParaRPr lang="fr-FR"/>
            </a:p>
          </p:txBody>
        </p:sp>
        <p:sp>
          <p:nvSpPr>
            <p:cNvPr id="94994" name="Line 1395"/>
            <p:cNvSpPr>
              <a:spLocks noChangeShapeType="1"/>
            </p:cNvSpPr>
            <p:nvPr/>
          </p:nvSpPr>
          <p:spPr bwMode="auto">
            <a:xfrm flipH="1">
              <a:off x="5478" y="1152"/>
              <a:ext cx="29" cy="29"/>
            </a:xfrm>
            <a:prstGeom prst="line">
              <a:avLst/>
            </a:prstGeom>
            <a:noFill/>
            <a:ln w="3175">
              <a:solidFill>
                <a:srgbClr val="000000"/>
              </a:solidFill>
              <a:round/>
              <a:headEnd/>
              <a:tailEnd/>
            </a:ln>
          </p:spPr>
          <p:txBody>
            <a:bodyPr/>
            <a:lstStyle/>
            <a:p>
              <a:endParaRPr lang="fr-FR"/>
            </a:p>
          </p:txBody>
        </p:sp>
        <p:sp>
          <p:nvSpPr>
            <p:cNvPr id="94995" name="Line 1396"/>
            <p:cNvSpPr>
              <a:spLocks noChangeShapeType="1"/>
            </p:cNvSpPr>
            <p:nvPr/>
          </p:nvSpPr>
          <p:spPr bwMode="auto">
            <a:xfrm flipV="1">
              <a:off x="5507" y="1123"/>
              <a:ext cx="29" cy="29"/>
            </a:xfrm>
            <a:prstGeom prst="line">
              <a:avLst/>
            </a:prstGeom>
            <a:noFill/>
            <a:ln w="3175">
              <a:solidFill>
                <a:srgbClr val="000000"/>
              </a:solidFill>
              <a:round/>
              <a:headEnd/>
              <a:tailEnd/>
            </a:ln>
          </p:spPr>
          <p:txBody>
            <a:bodyPr/>
            <a:lstStyle/>
            <a:p>
              <a:endParaRPr lang="fr-FR"/>
            </a:p>
          </p:txBody>
        </p:sp>
        <p:sp>
          <p:nvSpPr>
            <p:cNvPr id="94996" name="Oval 1397"/>
            <p:cNvSpPr>
              <a:spLocks noChangeArrowheads="1"/>
            </p:cNvSpPr>
            <p:nvPr/>
          </p:nvSpPr>
          <p:spPr bwMode="auto">
            <a:xfrm>
              <a:off x="4112" y="1145"/>
              <a:ext cx="34" cy="34"/>
            </a:xfrm>
            <a:prstGeom prst="ellipse">
              <a:avLst/>
            </a:prstGeom>
            <a:solidFill>
              <a:srgbClr val="000000"/>
            </a:solidFill>
            <a:ln w="3175">
              <a:solidFill>
                <a:srgbClr val="000000"/>
              </a:solidFill>
              <a:round/>
              <a:headEnd/>
              <a:tailEnd/>
            </a:ln>
          </p:spPr>
          <p:txBody>
            <a:bodyPr/>
            <a:lstStyle/>
            <a:p>
              <a:endParaRPr lang="fr-FR"/>
            </a:p>
          </p:txBody>
        </p:sp>
        <p:sp>
          <p:nvSpPr>
            <p:cNvPr id="94997" name="Oval 1398"/>
            <p:cNvSpPr>
              <a:spLocks noChangeArrowheads="1"/>
            </p:cNvSpPr>
            <p:nvPr/>
          </p:nvSpPr>
          <p:spPr bwMode="auto">
            <a:xfrm>
              <a:off x="4227" y="1061"/>
              <a:ext cx="34" cy="34"/>
            </a:xfrm>
            <a:prstGeom prst="ellipse">
              <a:avLst/>
            </a:prstGeom>
            <a:solidFill>
              <a:srgbClr val="000000"/>
            </a:solidFill>
            <a:ln w="3175">
              <a:solidFill>
                <a:srgbClr val="000000"/>
              </a:solidFill>
              <a:round/>
              <a:headEnd/>
              <a:tailEnd/>
            </a:ln>
          </p:spPr>
          <p:txBody>
            <a:bodyPr/>
            <a:lstStyle/>
            <a:p>
              <a:endParaRPr lang="fr-FR"/>
            </a:p>
          </p:txBody>
        </p:sp>
        <p:sp>
          <p:nvSpPr>
            <p:cNvPr id="94998" name="Oval 1399"/>
            <p:cNvSpPr>
              <a:spLocks noChangeArrowheads="1"/>
            </p:cNvSpPr>
            <p:nvPr/>
          </p:nvSpPr>
          <p:spPr bwMode="auto">
            <a:xfrm>
              <a:off x="4342" y="964"/>
              <a:ext cx="34" cy="34"/>
            </a:xfrm>
            <a:prstGeom prst="ellipse">
              <a:avLst/>
            </a:prstGeom>
            <a:solidFill>
              <a:srgbClr val="000000"/>
            </a:solidFill>
            <a:ln w="3175">
              <a:solidFill>
                <a:srgbClr val="000000"/>
              </a:solidFill>
              <a:round/>
              <a:headEnd/>
              <a:tailEnd/>
            </a:ln>
          </p:spPr>
          <p:txBody>
            <a:bodyPr/>
            <a:lstStyle/>
            <a:p>
              <a:endParaRPr lang="fr-FR"/>
            </a:p>
          </p:txBody>
        </p:sp>
        <p:sp>
          <p:nvSpPr>
            <p:cNvPr id="94999" name="Oval 1400"/>
            <p:cNvSpPr>
              <a:spLocks noChangeArrowheads="1"/>
            </p:cNvSpPr>
            <p:nvPr/>
          </p:nvSpPr>
          <p:spPr bwMode="auto">
            <a:xfrm>
              <a:off x="4457" y="896"/>
              <a:ext cx="34" cy="34"/>
            </a:xfrm>
            <a:prstGeom prst="ellipse">
              <a:avLst/>
            </a:prstGeom>
            <a:solidFill>
              <a:srgbClr val="000000"/>
            </a:solidFill>
            <a:ln w="3175">
              <a:solidFill>
                <a:srgbClr val="000000"/>
              </a:solidFill>
              <a:round/>
              <a:headEnd/>
              <a:tailEnd/>
            </a:ln>
          </p:spPr>
          <p:txBody>
            <a:bodyPr/>
            <a:lstStyle/>
            <a:p>
              <a:endParaRPr lang="fr-FR"/>
            </a:p>
          </p:txBody>
        </p:sp>
        <p:sp>
          <p:nvSpPr>
            <p:cNvPr id="95000" name="Oval 1401"/>
            <p:cNvSpPr>
              <a:spLocks noChangeArrowheads="1"/>
            </p:cNvSpPr>
            <p:nvPr/>
          </p:nvSpPr>
          <p:spPr bwMode="auto">
            <a:xfrm>
              <a:off x="4570" y="869"/>
              <a:ext cx="34" cy="34"/>
            </a:xfrm>
            <a:prstGeom prst="ellipse">
              <a:avLst/>
            </a:prstGeom>
            <a:solidFill>
              <a:srgbClr val="000000"/>
            </a:solidFill>
            <a:ln w="3175">
              <a:solidFill>
                <a:srgbClr val="000000"/>
              </a:solidFill>
              <a:round/>
              <a:headEnd/>
              <a:tailEnd/>
            </a:ln>
          </p:spPr>
          <p:txBody>
            <a:bodyPr/>
            <a:lstStyle/>
            <a:p>
              <a:endParaRPr lang="fr-FR"/>
            </a:p>
          </p:txBody>
        </p:sp>
        <p:sp>
          <p:nvSpPr>
            <p:cNvPr id="95001" name="Oval 1402"/>
            <p:cNvSpPr>
              <a:spLocks noChangeArrowheads="1"/>
            </p:cNvSpPr>
            <p:nvPr/>
          </p:nvSpPr>
          <p:spPr bwMode="auto">
            <a:xfrm>
              <a:off x="4685" y="824"/>
              <a:ext cx="34" cy="34"/>
            </a:xfrm>
            <a:prstGeom prst="ellipse">
              <a:avLst/>
            </a:prstGeom>
            <a:solidFill>
              <a:srgbClr val="000000"/>
            </a:solidFill>
            <a:ln w="3175">
              <a:solidFill>
                <a:srgbClr val="000000"/>
              </a:solidFill>
              <a:round/>
              <a:headEnd/>
              <a:tailEnd/>
            </a:ln>
          </p:spPr>
          <p:txBody>
            <a:bodyPr/>
            <a:lstStyle/>
            <a:p>
              <a:endParaRPr lang="fr-FR"/>
            </a:p>
          </p:txBody>
        </p:sp>
        <p:sp>
          <p:nvSpPr>
            <p:cNvPr id="95002" name="Oval 1403"/>
            <p:cNvSpPr>
              <a:spLocks noChangeArrowheads="1"/>
            </p:cNvSpPr>
            <p:nvPr/>
          </p:nvSpPr>
          <p:spPr bwMode="auto">
            <a:xfrm>
              <a:off x="4800" y="973"/>
              <a:ext cx="34" cy="34"/>
            </a:xfrm>
            <a:prstGeom prst="ellipse">
              <a:avLst/>
            </a:prstGeom>
            <a:solidFill>
              <a:srgbClr val="000000"/>
            </a:solidFill>
            <a:ln w="3175">
              <a:solidFill>
                <a:srgbClr val="000000"/>
              </a:solidFill>
              <a:round/>
              <a:headEnd/>
              <a:tailEnd/>
            </a:ln>
          </p:spPr>
          <p:txBody>
            <a:bodyPr/>
            <a:lstStyle/>
            <a:p>
              <a:endParaRPr lang="fr-FR"/>
            </a:p>
          </p:txBody>
        </p:sp>
        <p:sp>
          <p:nvSpPr>
            <p:cNvPr id="95003" name="Oval 1404"/>
            <p:cNvSpPr>
              <a:spLocks noChangeArrowheads="1"/>
            </p:cNvSpPr>
            <p:nvPr/>
          </p:nvSpPr>
          <p:spPr bwMode="auto">
            <a:xfrm>
              <a:off x="4915" y="982"/>
              <a:ext cx="34" cy="34"/>
            </a:xfrm>
            <a:prstGeom prst="ellipse">
              <a:avLst/>
            </a:prstGeom>
            <a:solidFill>
              <a:srgbClr val="000000"/>
            </a:solidFill>
            <a:ln w="3175">
              <a:solidFill>
                <a:srgbClr val="000000"/>
              </a:solidFill>
              <a:round/>
              <a:headEnd/>
              <a:tailEnd/>
            </a:ln>
          </p:spPr>
          <p:txBody>
            <a:bodyPr/>
            <a:lstStyle/>
            <a:p>
              <a:endParaRPr lang="fr-FR"/>
            </a:p>
          </p:txBody>
        </p:sp>
        <p:sp>
          <p:nvSpPr>
            <p:cNvPr id="95004" name="Oval 1405"/>
            <p:cNvSpPr>
              <a:spLocks noChangeArrowheads="1"/>
            </p:cNvSpPr>
            <p:nvPr/>
          </p:nvSpPr>
          <p:spPr bwMode="auto">
            <a:xfrm>
              <a:off x="5031" y="1048"/>
              <a:ext cx="33" cy="34"/>
            </a:xfrm>
            <a:prstGeom prst="ellipse">
              <a:avLst/>
            </a:prstGeom>
            <a:solidFill>
              <a:srgbClr val="000000"/>
            </a:solidFill>
            <a:ln w="3175">
              <a:solidFill>
                <a:srgbClr val="000000"/>
              </a:solidFill>
              <a:round/>
              <a:headEnd/>
              <a:tailEnd/>
            </a:ln>
          </p:spPr>
          <p:txBody>
            <a:bodyPr/>
            <a:lstStyle/>
            <a:p>
              <a:endParaRPr lang="fr-FR"/>
            </a:p>
          </p:txBody>
        </p:sp>
        <p:sp>
          <p:nvSpPr>
            <p:cNvPr id="95005" name="Oval 1406"/>
            <p:cNvSpPr>
              <a:spLocks noChangeArrowheads="1"/>
            </p:cNvSpPr>
            <p:nvPr/>
          </p:nvSpPr>
          <p:spPr bwMode="auto">
            <a:xfrm>
              <a:off x="5143" y="1261"/>
              <a:ext cx="34" cy="33"/>
            </a:xfrm>
            <a:prstGeom prst="ellipse">
              <a:avLst/>
            </a:prstGeom>
            <a:solidFill>
              <a:srgbClr val="000000"/>
            </a:solidFill>
            <a:ln w="3175">
              <a:solidFill>
                <a:srgbClr val="000000"/>
              </a:solidFill>
              <a:round/>
              <a:headEnd/>
              <a:tailEnd/>
            </a:ln>
          </p:spPr>
          <p:txBody>
            <a:bodyPr/>
            <a:lstStyle/>
            <a:p>
              <a:endParaRPr lang="fr-FR"/>
            </a:p>
          </p:txBody>
        </p:sp>
        <p:sp>
          <p:nvSpPr>
            <p:cNvPr id="95006" name="Oval 1407"/>
            <p:cNvSpPr>
              <a:spLocks noChangeArrowheads="1"/>
            </p:cNvSpPr>
            <p:nvPr/>
          </p:nvSpPr>
          <p:spPr bwMode="auto">
            <a:xfrm>
              <a:off x="5259" y="1111"/>
              <a:ext cx="33" cy="34"/>
            </a:xfrm>
            <a:prstGeom prst="ellipse">
              <a:avLst/>
            </a:prstGeom>
            <a:solidFill>
              <a:srgbClr val="000000"/>
            </a:solidFill>
            <a:ln w="3175">
              <a:solidFill>
                <a:srgbClr val="000000"/>
              </a:solidFill>
              <a:round/>
              <a:headEnd/>
              <a:tailEnd/>
            </a:ln>
          </p:spPr>
          <p:txBody>
            <a:bodyPr/>
            <a:lstStyle/>
            <a:p>
              <a:endParaRPr lang="fr-FR"/>
            </a:p>
          </p:txBody>
        </p:sp>
        <p:sp>
          <p:nvSpPr>
            <p:cNvPr id="95007" name="Oval 1408"/>
            <p:cNvSpPr>
              <a:spLocks noChangeArrowheads="1"/>
            </p:cNvSpPr>
            <p:nvPr/>
          </p:nvSpPr>
          <p:spPr bwMode="auto">
            <a:xfrm>
              <a:off x="5374" y="1136"/>
              <a:ext cx="34" cy="34"/>
            </a:xfrm>
            <a:prstGeom prst="ellipse">
              <a:avLst/>
            </a:prstGeom>
            <a:solidFill>
              <a:srgbClr val="000000"/>
            </a:solidFill>
            <a:ln w="3175">
              <a:solidFill>
                <a:srgbClr val="000000"/>
              </a:solidFill>
              <a:round/>
              <a:headEnd/>
              <a:tailEnd/>
            </a:ln>
          </p:spPr>
          <p:txBody>
            <a:bodyPr/>
            <a:lstStyle/>
            <a:p>
              <a:endParaRPr lang="fr-FR"/>
            </a:p>
          </p:txBody>
        </p:sp>
        <p:sp>
          <p:nvSpPr>
            <p:cNvPr id="95008" name="Oval 1409"/>
            <p:cNvSpPr>
              <a:spLocks noChangeArrowheads="1"/>
            </p:cNvSpPr>
            <p:nvPr/>
          </p:nvSpPr>
          <p:spPr bwMode="auto">
            <a:xfrm>
              <a:off x="5489" y="1104"/>
              <a:ext cx="34" cy="34"/>
            </a:xfrm>
            <a:prstGeom prst="ellipse">
              <a:avLst/>
            </a:prstGeom>
            <a:solidFill>
              <a:srgbClr val="000000"/>
            </a:solidFill>
            <a:ln w="3175">
              <a:solidFill>
                <a:srgbClr val="000000"/>
              </a:solidFill>
              <a:round/>
              <a:headEnd/>
              <a:tailEnd/>
            </a:ln>
          </p:spPr>
          <p:txBody>
            <a:bodyPr/>
            <a:lstStyle/>
            <a:p>
              <a:endParaRPr lang="fr-FR"/>
            </a:p>
          </p:txBody>
        </p:sp>
        <p:sp>
          <p:nvSpPr>
            <p:cNvPr id="95009" name="Rectangle 1410"/>
            <p:cNvSpPr>
              <a:spLocks noChangeArrowheads="1"/>
            </p:cNvSpPr>
            <p:nvPr/>
          </p:nvSpPr>
          <p:spPr bwMode="auto">
            <a:xfrm>
              <a:off x="4097" y="323"/>
              <a:ext cx="769" cy="107"/>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EBOVNP- 8mc</a:t>
              </a:r>
              <a:endParaRPr lang="fr-FR" sz="3600" b="1">
                <a:solidFill>
                  <a:schemeClr val="bg1"/>
                </a:solidFill>
                <a:cs typeface="Times New Roman" pitchFamily="18" charset="0"/>
              </a:endParaRPr>
            </a:p>
          </p:txBody>
        </p:sp>
        <p:sp>
          <p:nvSpPr>
            <p:cNvPr id="95010" name="Rectangle 1411"/>
            <p:cNvSpPr>
              <a:spLocks noChangeArrowheads="1"/>
            </p:cNvSpPr>
            <p:nvPr/>
          </p:nvSpPr>
          <p:spPr bwMode="auto">
            <a:xfrm>
              <a:off x="3956" y="1439"/>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37</a:t>
              </a:r>
              <a:endParaRPr lang="fr-FR" sz="3600">
                <a:solidFill>
                  <a:schemeClr val="bg1"/>
                </a:solidFill>
              </a:endParaRPr>
            </a:p>
          </p:txBody>
        </p:sp>
        <p:sp>
          <p:nvSpPr>
            <p:cNvPr id="95011" name="Rectangle 1412"/>
            <p:cNvSpPr>
              <a:spLocks noChangeArrowheads="1"/>
            </p:cNvSpPr>
            <p:nvPr/>
          </p:nvSpPr>
          <p:spPr bwMode="auto">
            <a:xfrm>
              <a:off x="3904" y="1340"/>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37,5</a:t>
              </a:r>
              <a:endParaRPr lang="fr-FR" sz="3600">
                <a:solidFill>
                  <a:schemeClr val="bg1"/>
                </a:solidFill>
              </a:endParaRPr>
            </a:p>
          </p:txBody>
        </p:sp>
        <p:sp>
          <p:nvSpPr>
            <p:cNvPr id="95012" name="Rectangle 1413"/>
            <p:cNvSpPr>
              <a:spLocks noChangeArrowheads="1"/>
            </p:cNvSpPr>
            <p:nvPr/>
          </p:nvSpPr>
          <p:spPr bwMode="auto">
            <a:xfrm>
              <a:off x="3956" y="124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38</a:t>
              </a:r>
              <a:endParaRPr lang="fr-FR" sz="3600">
                <a:solidFill>
                  <a:schemeClr val="bg1"/>
                </a:solidFill>
              </a:endParaRPr>
            </a:p>
          </p:txBody>
        </p:sp>
        <p:sp>
          <p:nvSpPr>
            <p:cNvPr id="95013" name="Rectangle 1414"/>
            <p:cNvSpPr>
              <a:spLocks noChangeArrowheads="1"/>
            </p:cNvSpPr>
            <p:nvPr/>
          </p:nvSpPr>
          <p:spPr bwMode="auto">
            <a:xfrm>
              <a:off x="3904" y="1143"/>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38,5</a:t>
              </a:r>
              <a:endParaRPr lang="fr-FR" sz="3600">
                <a:solidFill>
                  <a:schemeClr val="bg1"/>
                </a:solidFill>
              </a:endParaRPr>
            </a:p>
          </p:txBody>
        </p:sp>
        <p:sp>
          <p:nvSpPr>
            <p:cNvPr id="95014" name="Rectangle 1415"/>
            <p:cNvSpPr>
              <a:spLocks noChangeArrowheads="1"/>
            </p:cNvSpPr>
            <p:nvPr/>
          </p:nvSpPr>
          <p:spPr bwMode="auto">
            <a:xfrm>
              <a:off x="3956" y="1043"/>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39</a:t>
              </a:r>
              <a:endParaRPr lang="fr-FR" sz="3600">
                <a:solidFill>
                  <a:schemeClr val="bg1"/>
                </a:solidFill>
              </a:endParaRPr>
            </a:p>
          </p:txBody>
        </p:sp>
        <p:sp>
          <p:nvSpPr>
            <p:cNvPr id="95015" name="Rectangle 1416"/>
            <p:cNvSpPr>
              <a:spLocks noChangeArrowheads="1"/>
            </p:cNvSpPr>
            <p:nvPr/>
          </p:nvSpPr>
          <p:spPr bwMode="auto">
            <a:xfrm>
              <a:off x="3904" y="946"/>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39,5</a:t>
              </a:r>
              <a:endParaRPr lang="fr-FR" sz="3600">
                <a:solidFill>
                  <a:schemeClr val="bg1"/>
                </a:solidFill>
              </a:endParaRPr>
            </a:p>
          </p:txBody>
        </p:sp>
        <p:sp>
          <p:nvSpPr>
            <p:cNvPr id="95016" name="Rectangle 1417"/>
            <p:cNvSpPr>
              <a:spLocks noChangeArrowheads="1"/>
            </p:cNvSpPr>
            <p:nvPr/>
          </p:nvSpPr>
          <p:spPr bwMode="auto">
            <a:xfrm>
              <a:off x="3956" y="846"/>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40</a:t>
              </a:r>
              <a:endParaRPr lang="fr-FR" sz="3600">
                <a:solidFill>
                  <a:schemeClr val="bg1"/>
                </a:solidFill>
              </a:endParaRPr>
            </a:p>
          </p:txBody>
        </p:sp>
        <p:sp>
          <p:nvSpPr>
            <p:cNvPr id="95017" name="Rectangle 1418"/>
            <p:cNvSpPr>
              <a:spLocks noChangeArrowheads="1"/>
            </p:cNvSpPr>
            <p:nvPr/>
          </p:nvSpPr>
          <p:spPr bwMode="auto">
            <a:xfrm>
              <a:off x="3904" y="747"/>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40,5</a:t>
              </a:r>
              <a:endParaRPr lang="fr-FR" sz="3600">
                <a:solidFill>
                  <a:schemeClr val="bg1"/>
                </a:solidFill>
              </a:endParaRPr>
            </a:p>
          </p:txBody>
        </p:sp>
        <p:sp>
          <p:nvSpPr>
            <p:cNvPr id="95018" name="Rectangle 1419"/>
            <p:cNvSpPr>
              <a:spLocks noChangeArrowheads="1"/>
            </p:cNvSpPr>
            <p:nvPr/>
          </p:nvSpPr>
          <p:spPr bwMode="auto">
            <a:xfrm>
              <a:off x="3956" y="647"/>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41</a:t>
              </a:r>
              <a:endParaRPr lang="fr-FR" sz="3600">
                <a:solidFill>
                  <a:schemeClr val="bg1"/>
                </a:solidFill>
              </a:endParaRPr>
            </a:p>
          </p:txBody>
        </p:sp>
        <p:sp>
          <p:nvSpPr>
            <p:cNvPr id="95019" name="Rectangle 1420"/>
            <p:cNvSpPr>
              <a:spLocks noChangeArrowheads="1"/>
            </p:cNvSpPr>
            <p:nvPr/>
          </p:nvSpPr>
          <p:spPr bwMode="auto">
            <a:xfrm>
              <a:off x="3904" y="550"/>
              <a:ext cx="161" cy="78"/>
            </a:xfrm>
            <a:prstGeom prst="rect">
              <a:avLst/>
            </a:prstGeom>
            <a:noFill/>
            <a:ln w="9525">
              <a:noFill/>
              <a:miter lim="800000"/>
              <a:headEnd/>
              <a:tailEnd/>
            </a:ln>
          </p:spPr>
          <p:txBody>
            <a:bodyPr wrap="none" lIns="0" tIns="0" rIns="0" bIns="0">
              <a:spAutoFit/>
            </a:bodyPr>
            <a:lstStyle/>
            <a:p>
              <a:r>
                <a:rPr lang="fr-FR" sz="800">
                  <a:solidFill>
                    <a:schemeClr val="bg1"/>
                  </a:solidFill>
                </a:rPr>
                <a:t>41,5</a:t>
              </a:r>
              <a:endParaRPr lang="fr-FR" sz="3600">
                <a:solidFill>
                  <a:schemeClr val="bg1"/>
                </a:solidFill>
              </a:endParaRPr>
            </a:p>
          </p:txBody>
        </p:sp>
        <p:sp>
          <p:nvSpPr>
            <p:cNvPr id="95020" name="Rectangle 1421"/>
            <p:cNvSpPr>
              <a:spLocks noChangeArrowheads="1"/>
            </p:cNvSpPr>
            <p:nvPr/>
          </p:nvSpPr>
          <p:spPr bwMode="auto">
            <a:xfrm>
              <a:off x="3956" y="451"/>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42</a:t>
              </a:r>
              <a:endParaRPr lang="fr-FR" sz="3600">
                <a:solidFill>
                  <a:schemeClr val="bg1"/>
                </a:solidFill>
              </a:endParaRPr>
            </a:p>
          </p:txBody>
        </p:sp>
        <p:sp>
          <p:nvSpPr>
            <p:cNvPr id="95021" name="Rectangle 1422"/>
            <p:cNvSpPr>
              <a:spLocks noChangeArrowheads="1"/>
            </p:cNvSpPr>
            <p:nvPr/>
          </p:nvSpPr>
          <p:spPr bwMode="auto">
            <a:xfrm>
              <a:off x="4114"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0</a:t>
              </a:r>
              <a:endParaRPr lang="fr-FR" sz="3600">
                <a:solidFill>
                  <a:schemeClr val="bg1"/>
                </a:solidFill>
              </a:endParaRPr>
            </a:p>
          </p:txBody>
        </p:sp>
        <p:sp>
          <p:nvSpPr>
            <p:cNvPr id="95022" name="Rectangle 1423"/>
            <p:cNvSpPr>
              <a:spLocks noChangeArrowheads="1"/>
            </p:cNvSpPr>
            <p:nvPr/>
          </p:nvSpPr>
          <p:spPr bwMode="auto">
            <a:xfrm>
              <a:off x="4229"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1</a:t>
              </a:r>
              <a:endParaRPr lang="fr-FR" sz="3600">
                <a:solidFill>
                  <a:schemeClr val="bg1"/>
                </a:solidFill>
              </a:endParaRPr>
            </a:p>
          </p:txBody>
        </p:sp>
        <p:sp>
          <p:nvSpPr>
            <p:cNvPr id="95023" name="Rectangle 1424"/>
            <p:cNvSpPr>
              <a:spLocks noChangeArrowheads="1"/>
            </p:cNvSpPr>
            <p:nvPr/>
          </p:nvSpPr>
          <p:spPr bwMode="auto">
            <a:xfrm>
              <a:off x="4344"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2</a:t>
              </a:r>
              <a:endParaRPr lang="fr-FR" sz="3600">
                <a:solidFill>
                  <a:schemeClr val="bg1"/>
                </a:solidFill>
              </a:endParaRPr>
            </a:p>
          </p:txBody>
        </p:sp>
        <p:sp>
          <p:nvSpPr>
            <p:cNvPr id="95024" name="Rectangle 1425"/>
            <p:cNvSpPr>
              <a:spLocks noChangeArrowheads="1"/>
            </p:cNvSpPr>
            <p:nvPr/>
          </p:nvSpPr>
          <p:spPr bwMode="auto">
            <a:xfrm>
              <a:off x="4460"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3</a:t>
              </a:r>
              <a:endParaRPr lang="fr-FR" sz="3600">
                <a:solidFill>
                  <a:schemeClr val="bg1"/>
                </a:solidFill>
              </a:endParaRPr>
            </a:p>
          </p:txBody>
        </p:sp>
        <p:sp>
          <p:nvSpPr>
            <p:cNvPr id="95025" name="Rectangle 1426"/>
            <p:cNvSpPr>
              <a:spLocks noChangeArrowheads="1"/>
            </p:cNvSpPr>
            <p:nvPr/>
          </p:nvSpPr>
          <p:spPr bwMode="auto">
            <a:xfrm>
              <a:off x="4572"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4</a:t>
              </a:r>
              <a:endParaRPr lang="fr-FR" sz="3600">
                <a:solidFill>
                  <a:schemeClr val="bg1"/>
                </a:solidFill>
              </a:endParaRPr>
            </a:p>
          </p:txBody>
        </p:sp>
        <p:sp>
          <p:nvSpPr>
            <p:cNvPr id="95026" name="Rectangle 1427"/>
            <p:cNvSpPr>
              <a:spLocks noChangeArrowheads="1"/>
            </p:cNvSpPr>
            <p:nvPr/>
          </p:nvSpPr>
          <p:spPr bwMode="auto">
            <a:xfrm>
              <a:off x="4688"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6</a:t>
              </a:r>
              <a:endParaRPr lang="fr-FR" sz="3600">
                <a:solidFill>
                  <a:schemeClr val="bg1"/>
                </a:solidFill>
              </a:endParaRPr>
            </a:p>
          </p:txBody>
        </p:sp>
        <p:sp>
          <p:nvSpPr>
            <p:cNvPr id="95027" name="Rectangle 1428"/>
            <p:cNvSpPr>
              <a:spLocks noChangeArrowheads="1"/>
            </p:cNvSpPr>
            <p:nvPr/>
          </p:nvSpPr>
          <p:spPr bwMode="auto">
            <a:xfrm>
              <a:off x="4803"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7</a:t>
              </a:r>
              <a:endParaRPr lang="fr-FR" sz="3600">
                <a:solidFill>
                  <a:schemeClr val="bg1"/>
                </a:solidFill>
              </a:endParaRPr>
            </a:p>
          </p:txBody>
        </p:sp>
        <p:sp>
          <p:nvSpPr>
            <p:cNvPr id="95028" name="Rectangle 1429"/>
            <p:cNvSpPr>
              <a:spLocks noChangeArrowheads="1"/>
            </p:cNvSpPr>
            <p:nvPr/>
          </p:nvSpPr>
          <p:spPr bwMode="auto">
            <a:xfrm>
              <a:off x="4918"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8</a:t>
              </a:r>
              <a:endParaRPr lang="fr-FR" sz="3600">
                <a:solidFill>
                  <a:schemeClr val="bg1"/>
                </a:solidFill>
              </a:endParaRPr>
            </a:p>
          </p:txBody>
        </p:sp>
        <p:sp>
          <p:nvSpPr>
            <p:cNvPr id="95029" name="Rectangle 1430"/>
            <p:cNvSpPr>
              <a:spLocks noChangeArrowheads="1"/>
            </p:cNvSpPr>
            <p:nvPr/>
          </p:nvSpPr>
          <p:spPr bwMode="auto">
            <a:xfrm>
              <a:off x="5033" y="1532"/>
              <a:ext cx="46" cy="78"/>
            </a:xfrm>
            <a:prstGeom prst="rect">
              <a:avLst/>
            </a:prstGeom>
            <a:noFill/>
            <a:ln w="9525">
              <a:noFill/>
              <a:miter lim="800000"/>
              <a:headEnd/>
              <a:tailEnd/>
            </a:ln>
          </p:spPr>
          <p:txBody>
            <a:bodyPr wrap="none" lIns="0" tIns="0" rIns="0" bIns="0">
              <a:spAutoFit/>
            </a:bodyPr>
            <a:lstStyle/>
            <a:p>
              <a:r>
                <a:rPr lang="fr-FR" sz="800">
                  <a:solidFill>
                    <a:schemeClr val="bg1"/>
                  </a:solidFill>
                </a:rPr>
                <a:t>9</a:t>
              </a:r>
              <a:endParaRPr lang="fr-FR" sz="3600">
                <a:solidFill>
                  <a:schemeClr val="bg1"/>
                </a:solidFill>
              </a:endParaRPr>
            </a:p>
          </p:txBody>
        </p:sp>
        <p:sp>
          <p:nvSpPr>
            <p:cNvPr id="95030" name="Rectangle 1431"/>
            <p:cNvSpPr>
              <a:spLocks noChangeArrowheads="1"/>
            </p:cNvSpPr>
            <p:nvPr/>
          </p:nvSpPr>
          <p:spPr bwMode="auto">
            <a:xfrm>
              <a:off x="5128"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10</a:t>
              </a:r>
              <a:endParaRPr lang="fr-FR" sz="3600">
                <a:solidFill>
                  <a:schemeClr val="bg1"/>
                </a:solidFill>
              </a:endParaRPr>
            </a:p>
          </p:txBody>
        </p:sp>
        <p:sp>
          <p:nvSpPr>
            <p:cNvPr id="95031" name="Rectangle 1432"/>
            <p:cNvSpPr>
              <a:spLocks noChangeArrowheads="1"/>
            </p:cNvSpPr>
            <p:nvPr/>
          </p:nvSpPr>
          <p:spPr bwMode="auto">
            <a:xfrm>
              <a:off x="5243"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13</a:t>
              </a:r>
              <a:endParaRPr lang="fr-FR" sz="3600">
                <a:solidFill>
                  <a:schemeClr val="bg1"/>
                </a:solidFill>
              </a:endParaRPr>
            </a:p>
          </p:txBody>
        </p:sp>
        <p:sp>
          <p:nvSpPr>
            <p:cNvPr id="95032" name="Rectangle 1433"/>
            <p:cNvSpPr>
              <a:spLocks noChangeArrowheads="1"/>
            </p:cNvSpPr>
            <p:nvPr/>
          </p:nvSpPr>
          <p:spPr bwMode="auto">
            <a:xfrm>
              <a:off x="5358"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16</a:t>
              </a:r>
              <a:endParaRPr lang="fr-FR" sz="3600">
                <a:solidFill>
                  <a:schemeClr val="bg1"/>
                </a:solidFill>
              </a:endParaRPr>
            </a:p>
          </p:txBody>
        </p:sp>
        <p:sp>
          <p:nvSpPr>
            <p:cNvPr id="95033" name="Rectangle 1434"/>
            <p:cNvSpPr>
              <a:spLocks noChangeArrowheads="1"/>
            </p:cNvSpPr>
            <p:nvPr/>
          </p:nvSpPr>
          <p:spPr bwMode="auto">
            <a:xfrm>
              <a:off x="5473" y="1532"/>
              <a:ext cx="92" cy="78"/>
            </a:xfrm>
            <a:prstGeom prst="rect">
              <a:avLst/>
            </a:prstGeom>
            <a:noFill/>
            <a:ln w="9525">
              <a:noFill/>
              <a:miter lim="800000"/>
              <a:headEnd/>
              <a:tailEnd/>
            </a:ln>
          </p:spPr>
          <p:txBody>
            <a:bodyPr wrap="none" lIns="0" tIns="0" rIns="0" bIns="0">
              <a:spAutoFit/>
            </a:bodyPr>
            <a:lstStyle/>
            <a:p>
              <a:r>
                <a:rPr lang="fr-FR" sz="800">
                  <a:solidFill>
                    <a:schemeClr val="bg1"/>
                  </a:solidFill>
                </a:rPr>
                <a:t>21</a:t>
              </a:r>
              <a:endParaRPr lang="fr-FR" sz="3600">
                <a:solidFill>
                  <a:schemeClr val="bg1"/>
                </a:solidFill>
              </a:endParaRPr>
            </a:p>
          </p:txBody>
        </p:sp>
        <p:sp>
          <p:nvSpPr>
            <p:cNvPr id="95034" name="Text Box 1435"/>
            <p:cNvSpPr txBox="1">
              <a:spLocks noChangeArrowheads="1"/>
            </p:cNvSpPr>
            <p:nvPr/>
          </p:nvSpPr>
          <p:spPr bwMode="auto">
            <a:xfrm>
              <a:off x="5246" y="1280"/>
              <a:ext cx="383" cy="213"/>
            </a:xfrm>
            <a:prstGeom prst="rect">
              <a:avLst/>
            </a:prstGeom>
            <a:noFill/>
            <a:ln w="9525">
              <a:noFill/>
              <a:miter lim="800000"/>
              <a:headEnd/>
              <a:tailEnd/>
            </a:ln>
          </p:spPr>
          <p:txBody>
            <a:bodyPr wrap="none">
              <a:spAutoFit/>
            </a:bodyPr>
            <a:lstStyle/>
            <a:p>
              <a:r>
                <a:rPr lang="fr-FR" sz="1600" b="1"/>
                <a:t>1:5</a:t>
              </a:r>
            </a:p>
          </p:txBody>
        </p:sp>
      </p:grpSp>
      <p:sp>
        <p:nvSpPr>
          <p:cNvPr id="94214" name="Line 1437"/>
          <p:cNvSpPr>
            <a:spLocks noChangeShapeType="1"/>
          </p:cNvSpPr>
          <p:nvPr/>
        </p:nvSpPr>
        <p:spPr bwMode="auto">
          <a:xfrm flipH="1" flipV="1">
            <a:off x="2157413" y="4414838"/>
            <a:ext cx="0" cy="158750"/>
          </a:xfrm>
          <a:prstGeom prst="line">
            <a:avLst/>
          </a:prstGeom>
          <a:noFill/>
          <a:ln w="22225">
            <a:solidFill>
              <a:schemeClr val="tx1"/>
            </a:solidFill>
            <a:round/>
            <a:headEnd/>
            <a:tailEnd type="triangle" w="med" len="med"/>
          </a:ln>
        </p:spPr>
        <p:txBody>
          <a:bodyPr/>
          <a:lstStyle/>
          <a:p>
            <a:endParaRPr lang="fr-FR"/>
          </a:p>
        </p:txBody>
      </p:sp>
      <p:grpSp>
        <p:nvGrpSpPr>
          <p:cNvPr id="94215" name="Group 1438"/>
          <p:cNvGrpSpPr>
            <a:grpSpLocks/>
          </p:cNvGrpSpPr>
          <p:nvPr/>
        </p:nvGrpSpPr>
        <p:grpSpPr bwMode="auto">
          <a:xfrm>
            <a:off x="950913" y="2998788"/>
            <a:ext cx="1825625" cy="1625600"/>
            <a:chOff x="2537" y="1975"/>
            <a:chExt cx="1456" cy="1024"/>
          </a:xfrm>
        </p:grpSpPr>
        <p:sp>
          <p:nvSpPr>
            <p:cNvPr id="94652" name="Rectangle 1439"/>
            <p:cNvSpPr>
              <a:spLocks noChangeArrowheads="1"/>
            </p:cNvSpPr>
            <p:nvPr/>
          </p:nvSpPr>
          <p:spPr bwMode="auto">
            <a:xfrm>
              <a:off x="2555" y="1975"/>
              <a:ext cx="1437" cy="1006"/>
            </a:xfrm>
            <a:prstGeom prst="rect">
              <a:avLst/>
            </a:prstGeom>
            <a:solidFill>
              <a:srgbClr val="FFFFFF"/>
            </a:solidFill>
            <a:ln w="9525">
              <a:noFill/>
              <a:miter lim="800000"/>
              <a:headEnd/>
              <a:tailEnd/>
            </a:ln>
          </p:spPr>
          <p:txBody>
            <a:bodyPr/>
            <a:lstStyle/>
            <a:p>
              <a:endParaRPr lang="fr-FR"/>
            </a:p>
          </p:txBody>
        </p:sp>
        <p:sp>
          <p:nvSpPr>
            <p:cNvPr id="94653" name="Rectangle 1440"/>
            <p:cNvSpPr>
              <a:spLocks noChangeArrowheads="1"/>
            </p:cNvSpPr>
            <p:nvPr/>
          </p:nvSpPr>
          <p:spPr bwMode="auto">
            <a:xfrm>
              <a:off x="2555" y="1975"/>
              <a:ext cx="1437" cy="1006"/>
            </a:xfrm>
            <a:prstGeom prst="rect">
              <a:avLst/>
            </a:prstGeom>
            <a:noFill/>
            <a:ln w="0">
              <a:solidFill>
                <a:srgbClr val="000000"/>
              </a:solidFill>
              <a:miter lim="800000"/>
              <a:headEnd/>
              <a:tailEnd/>
            </a:ln>
          </p:spPr>
          <p:txBody>
            <a:bodyPr/>
            <a:lstStyle/>
            <a:p>
              <a:endParaRPr lang="fr-FR"/>
            </a:p>
          </p:txBody>
        </p:sp>
        <p:sp>
          <p:nvSpPr>
            <p:cNvPr id="94654" name="Line 1441"/>
            <p:cNvSpPr>
              <a:spLocks noChangeShapeType="1"/>
            </p:cNvSpPr>
            <p:nvPr/>
          </p:nvSpPr>
          <p:spPr bwMode="auto">
            <a:xfrm>
              <a:off x="2555" y="1975"/>
              <a:ext cx="1" cy="1006"/>
            </a:xfrm>
            <a:prstGeom prst="line">
              <a:avLst/>
            </a:prstGeom>
            <a:noFill/>
            <a:ln w="0">
              <a:solidFill>
                <a:srgbClr val="000000"/>
              </a:solidFill>
              <a:round/>
              <a:headEnd/>
              <a:tailEnd/>
            </a:ln>
          </p:spPr>
          <p:txBody>
            <a:bodyPr/>
            <a:lstStyle/>
            <a:p>
              <a:endParaRPr lang="fr-FR"/>
            </a:p>
          </p:txBody>
        </p:sp>
        <p:sp>
          <p:nvSpPr>
            <p:cNvPr id="94655" name="Line 1442"/>
            <p:cNvSpPr>
              <a:spLocks noChangeShapeType="1"/>
            </p:cNvSpPr>
            <p:nvPr/>
          </p:nvSpPr>
          <p:spPr bwMode="auto">
            <a:xfrm>
              <a:off x="2537" y="2981"/>
              <a:ext cx="18" cy="1"/>
            </a:xfrm>
            <a:prstGeom prst="line">
              <a:avLst/>
            </a:prstGeom>
            <a:noFill/>
            <a:ln w="0">
              <a:solidFill>
                <a:srgbClr val="000000"/>
              </a:solidFill>
              <a:round/>
              <a:headEnd/>
              <a:tailEnd/>
            </a:ln>
          </p:spPr>
          <p:txBody>
            <a:bodyPr/>
            <a:lstStyle/>
            <a:p>
              <a:endParaRPr lang="fr-FR"/>
            </a:p>
          </p:txBody>
        </p:sp>
        <p:sp>
          <p:nvSpPr>
            <p:cNvPr id="94656" name="Line 1443"/>
            <p:cNvSpPr>
              <a:spLocks noChangeShapeType="1"/>
            </p:cNvSpPr>
            <p:nvPr/>
          </p:nvSpPr>
          <p:spPr bwMode="auto">
            <a:xfrm>
              <a:off x="2537" y="2881"/>
              <a:ext cx="18" cy="1"/>
            </a:xfrm>
            <a:prstGeom prst="line">
              <a:avLst/>
            </a:prstGeom>
            <a:noFill/>
            <a:ln w="0">
              <a:solidFill>
                <a:srgbClr val="000000"/>
              </a:solidFill>
              <a:round/>
              <a:headEnd/>
              <a:tailEnd/>
            </a:ln>
          </p:spPr>
          <p:txBody>
            <a:bodyPr/>
            <a:lstStyle/>
            <a:p>
              <a:endParaRPr lang="fr-FR"/>
            </a:p>
          </p:txBody>
        </p:sp>
        <p:sp>
          <p:nvSpPr>
            <p:cNvPr id="94657" name="Line 1444"/>
            <p:cNvSpPr>
              <a:spLocks noChangeShapeType="1"/>
            </p:cNvSpPr>
            <p:nvPr/>
          </p:nvSpPr>
          <p:spPr bwMode="auto">
            <a:xfrm>
              <a:off x="2537" y="2780"/>
              <a:ext cx="18" cy="1"/>
            </a:xfrm>
            <a:prstGeom prst="line">
              <a:avLst/>
            </a:prstGeom>
            <a:noFill/>
            <a:ln w="0">
              <a:solidFill>
                <a:srgbClr val="000000"/>
              </a:solidFill>
              <a:round/>
              <a:headEnd/>
              <a:tailEnd/>
            </a:ln>
          </p:spPr>
          <p:txBody>
            <a:bodyPr/>
            <a:lstStyle/>
            <a:p>
              <a:endParaRPr lang="fr-FR"/>
            </a:p>
          </p:txBody>
        </p:sp>
        <p:sp>
          <p:nvSpPr>
            <p:cNvPr id="94658" name="Line 1445"/>
            <p:cNvSpPr>
              <a:spLocks noChangeShapeType="1"/>
            </p:cNvSpPr>
            <p:nvPr/>
          </p:nvSpPr>
          <p:spPr bwMode="auto">
            <a:xfrm>
              <a:off x="2537" y="2680"/>
              <a:ext cx="18" cy="1"/>
            </a:xfrm>
            <a:prstGeom prst="line">
              <a:avLst/>
            </a:prstGeom>
            <a:noFill/>
            <a:ln w="0">
              <a:solidFill>
                <a:srgbClr val="000000"/>
              </a:solidFill>
              <a:round/>
              <a:headEnd/>
              <a:tailEnd/>
            </a:ln>
          </p:spPr>
          <p:txBody>
            <a:bodyPr/>
            <a:lstStyle/>
            <a:p>
              <a:endParaRPr lang="fr-FR"/>
            </a:p>
          </p:txBody>
        </p:sp>
        <p:sp>
          <p:nvSpPr>
            <p:cNvPr id="94659" name="Line 1446"/>
            <p:cNvSpPr>
              <a:spLocks noChangeShapeType="1"/>
            </p:cNvSpPr>
            <p:nvPr/>
          </p:nvSpPr>
          <p:spPr bwMode="auto">
            <a:xfrm>
              <a:off x="2537" y="2578"/>
              <a:ext cx="18" cy="1"/>
            </a:xfrm>
            <a:prstGeom prst="line">
              <a:avLst/>
            </a:prstGeom>
            <a:noFill/>
            <a:ln w="0">
              <a:solidFill>
                <a:srgbClr val="000000"/>
              </a:solidFill>
              <a:round/>
              <a:headEnd/>
              <a:tailEnd/>
            </a:ln>
          </p:spPr>
          <p:txBody>
            <a:bodyPr/>
            <a:lstStyle/>
            <a:p>
              <a:endParaRPr lang="fr-FR"/>
            </a:p>
          </p:txBody>
        </p:sp>
        <p:sp>
          <p:nvSpPr>
            <p:cNvPr id="94660" name="Line 1447"/>
            <p:cNvSpPr>
              <a:spLocks noChangeShapeType="1"/>
            </p:cNvSpPr>
            <p:nvPr/>
          </p:nvSpPr>
          <p:spPr bwMode="auto">
            <a:xfrm>
              <a:off x="2537" y="2479"/>
              <a:ext cx="18" cy="1"/>
            </a:xfrm>
            <a:prstGeom prst="line">
              <a:avLst/>
            </a:prstGeom>
            <a:noFill/>
            <a:ln w="0">
              <a:solidFill>
                <a:srgbClr val="000000"/>
              </a:solidFill>
              <a:round/>
              <a:headEnd/>
              <a:tailEnd/>
            </a:ln>
          </p:spPr>
          <p:txBody>
            <a:bodyPr/>
            <a:lstStyle/>
            <a:p>
              <a:endParaRPr lang="fr-FR"/>
            </a:p>
          </p:txBody>
        </p:sp>
        <p:sp>
          <p:nvSpPr>
            <p:cNvPr id="94661" name="Line 1448"/>
            <p:cNvSpPr>
              <a:spLocks noChangeShapeType="1"/>
            </p:cNvSpPr>
            <p:nvPr/>
          </p:nvSpPr>
          <p:spPr bwMode="auto">
            <a:xfrm>
              <a:off x="2537" y="2377"/>
              <a:ext cx="18" cy="1"/>
            </a:xfrm>
            <a:prstGeom prst="line">
              <a:avLst/>
            </a:prstGeom>
            <a:noFill/>
            <a:ln w="0">
              <a:solidFill>
                <a:srgbClr val="000000"/>
              </a:solidFill>
              <a:round/>
              <a:headEnd/>
              <a:tailEnd/>
            </a:ln>
          </p:spPr>
          <p:txBody>
            <a:bodyPr/>
            <a:lstStyle/>
            <a:p>
              <a:endParaRPr lang="fr-FR"/>
            </a:p>
          </p:txBody>
        </p:sp>
        <p:sp>
          <p:nvSpPr>
            <p:cNvPr id="94662" name="Line 1449"/>
            <p:cNvSpPr>
              <a:spLocks noChangeShapeType="1"/>
            </p:cNvSpPr>
            <p:nvPr/>
          </p:nvSpPr>
          <p:spPr bwMode="auto">
            <a:xfrm>
              <a:off x="2537" y="2278"/>
              <a:ext cx="18" cy="1"/>
            </a:xfrm>
            <a:prstGeom prst="line">
              <a:avLst/>
            </a:prstGeom>
            <a:noFill/>
            <a:ln w="0">
              <a:solidFill>
                <a:srgbClr val="000000"/>
              </a:solidFill>
              <a:round/>
              <a:headEnd/>
              <a:tailEnd/>
            </a:ln>
          </p:spPr>
          <p:txBody>
            <a:bodyPr/>
            <a:lstStyle/>
            <a:p>
              <a:endParaRPr lang="fr-FR"/>
            </a:p>
          </p:txBody>
        </p:sp>
        <p:sp>
          <p:nvSpPr>
            <p:cNvPr id="94663" name="Line 1450"/>
            <p:cNvSpPr>
              <a:spLocks noChangeShapeType="1"/>
            </p:cNvSpPr>
            <p:nvPr/>
          </p:nvSpPr>
          <p:spPr bwMode="auto">
            <a:xfrm>
              <a:off x="2537" y="2176"/>
              <a:ext cx="18" cy="1"/>
            </a:xfrm>
            <a:prstGeom prst="line">
              <a:avLst/>
            </a:prstGeom>
            <a:noFill/>
            <a:ln w="0">
              <a:solidFill>
                <a:srgbClr val="000000"/>
              </a:solidFill>
              <a:round/>
              <a:headEnd/>
              <a:tailEnd/>
            </a:ln>
          </p:spPr>
          <p:txBody>
            <a:bodyPr/>
            <a:lstStyle/>
            <a:p>
              <a:endParaRPr lang="fr-FR"/>
            </a:p>
          </p:txBody>
        </p:sp>
        <p:sp>
          <p:nvSpPr>
            <p:cNvPr id="94664" name="Line 1451"/>
            <p:cNvSpPr>
              <a:spLocks noChangeShapeType="1"/>
            </p:cNvSpPr>
            <p:nvPr/>
          </p:nvSpPr>
          <p:spPr bwMode="auto">
            <a:xfrm>
              <a:off x="2537" y="2077"/>
              <a:ext cx="18" cy="1"/>
            </a:xfrm>
            <a:prstGeom prst="line">
              <a:avLst/>
            </a:prstGeom>
            <a:noFill/>
            <a:ln w="0">
              <a:solidFill>
                <a:srgbClr val="000000"/>
              </a:solidFill>
              <a:round/>
              <a:headEnd/>
              <a:tailEnd/>
            </a:ln>
          </p:spPr>
          <p:txBody>
            <a:bodyPr/>
            <a:lstStyle/>
            <a:p>
              <a:endParaRPr lang="fr-FR"/>
            </a:p>
          </p:txBody>
        </p:sp>
        <p:sp>
          <p:nvSpPr>
            <p:cNvPr id="94665" name="Line 1452"/>
            <p:cNvSpPr>
              <a:spLocks noChangeShapeType="1"/>
            </p:cNvSpPr>
            <p:nvPr/>
          </p:nvSpPr>
          <p:spPr bwMode="auto">
            <a:xfrm>
              <a:off x="2537" y="1975"/>
              <a:ext cx="18" cy="1"/>
            </a:xfrm>
            <a:prstGeom prst="line">
              <a:avLst/>
            </a:prstGeom>
            <a:noFill/>
            <a:ln w="0">
              <a:solidFill>
                <a:srgbClr val="000000"/>
              </a:solidFill>
              <a:round/>
              <a:headEnd/>
              <a:tailEnd/>
            </a:ln>
          </p:spPr>
          <p:txBody>
            <a:bodyPr/>
            <a:lstStyle/>
            <a:p>
              <a:endParaRPr lang="fr-FR"/>
            </a:p>
          </p:txBody>
        </p:sp>
        <p:sp>
          <p:nvSpPr>
            <p:cNvPr id="94666" name="Line 1453"/>
            <p:cNvSpPr>
              <a:spLocks noChangeShapeType="1"/>
            </p:cNvSpPr>
            <p:nvPr/>
          </p:nvSpPr>
          <p:spPr bwMode="auto">
            <a:xfrm>
              <a:off x="2555" y="2981"/>
              <a:ext cx="1437" cy="1"/>
            </a:xfrm>
            <a:prstGeom prst="line">
              <a:avLst/>
            </a:prstGeom>
            <a:noFill/>
            <a:ln w="0">
              <a:solidFill>
                <a:srgbClr val="000000"/>
              </a:solidFill>
              <a:round/>
              <a:headEnd/>
              <a:tailEnd/>
            </a:ln>
          </p:spPr>
          <p:txBody>
            <a:bodyPr/>
            <a:lstStyle/>
            <a:p>
              <a:endParaRPr lang="fr-FR"/>
            </a:p>
          </p:txBody>
        </p:sp>
        <p:sp>
          <p:nvSpPr>
            <p:cNvPr id="94667" name="Line 1454"/>
            <p:cNvSpPr>
              <a:spLocks noChangeShapeType="1"/>
            </p:cNvSpPr>
            <p:nvPr/>
          </p:nvSpPr>
          <p:spPr bwMode="auto">
            <a:xfrm flipV="1">
              <a:off x="2555" y="2981"/>
              <a:ext cx="1" cy="18"/>
            </a:xfrm>
            <a:prstGeom prst="line">
              <a:avLst/>
            </a:prstGeom>
            <a:noFill/>
            <a:ln w="0">
              <a:solidFill>
                <a:srgbClr val="000000"/>
              </a:solidFill>
              <a:round/>
              <a:headEnd/>
              <a:tailEnd/>
            </a:ln>
          </p:spPr>
          <p:txBody>
            <a:bodyPr/>
            <a:lstStyle/>
            <a:p>
              <a:endParaRPr lang="fr-FR"/>
            </a:p>
          </p:txBody>
        </p:sp>
        <p:sp>
          <p:nvSpPr>
            <p:cNvPr id="94668" name="Line 1455"/>
            <p:cNvSpPr>
              <a:spLocks noChangeShapeType="1"/>
            </p:cNvSpPr>
            <p:nvPr/>
          </p:nvSpPr>
          <p:spPr bwMode="auto">
            <a:xfrm flipV="1">
              <a:off x="2666" y="2981"/>
              <a:ext cx="1" cy="18"/>
            </a:xfrm>
            <a:prstGeom prst="line">
              <a:avLst/>
            </a:prstGeom>
            <a:noFill/>
            <a:ln w="0">
              <a:solidFill>
                <a:srgbClr val="000000"/>
              </a:solidFill>
              <a:round/>
              <a:headEnd/>
              <a:tailEnd/>
            </a:ln>
          </p:spPr>
          <p:txBody>
            <a:bodyPr/>
            <a:lstStyle/>
            <a:p>
              <a:endParaRPr lang="fr-FR"/>
            </a:p>
          </p:txBody>
        </p:sp>
        <p:sp>
          <p:nvSpPr>
            <p:cNvPr id="94669" name="Line 1456"/>
            <p:cNvSpPr>
              <a:spLocks noChangeShapeType="1"/>
            </p:cNvSpPr>
            <p:nvPr/>
          </p:nvSpPr>
          <p:spPr bwMode="auto">
            <a:xfrm flipV="1">
              <a:off x="2777" y="2981"/>
              <a:ext cx="1" cy="18"/>
            </a:xfrm>
            <a:prstGeom prst="line">
              <a:avLst/>
            </a:prstGeom>
            <a:noFill/>
            <a:ln w="0">
              <a:solidFill>
                <a:srgbClr val="000000"/>
              </a:solidFill>
              <a:round/>
              <a:headEnd/>
              <a:tailEnd/>
            </a:ln>
          </p:spPr>
          <p:txBody>
            <a:bodyPr/>
            <a:lstStyle/>
            <a:p>
              <a:endParaRPr lang="fr-FR"/>
            </a:p>
          </p:txBody>
        </p:sp>
        <p:sp>
          <p:nvSpPr>
            <p:cNvPr id="94670" name="Line 1457"/>
            <p:cNvSpPr>
              <a:spLocks noChangeShapeType="1"/>
            </p:cNvSpPr>
            <p:nvPr/>
          </p:nvSpPr>
          <p:spPr bwMode="auto">
            <a:xfrm flipV="1">
              <a:off x="2888" y="2981"/>
              <a:ext cx="1" cy="18"/>
            </a:xfrm>
            <a:prstGeom prst="line">
              <a:avLst/>
            </a:prstGeom>
            <a:noFill/>
            <a:ln w="0">
              <a:solidFill>
                <a:srgbClr val="000000"/>
              </a:solidFill>
              <a:round/>
              <a:headEnd/>
              <a:tailEnd/>
            </a:ln>
          </p:spPr>
          <p:txBody>
            <a:bodyPr/>
            <a:lstStyle/>
            <a:p>
              <a:endParaRPr lang="fr-FR"/>
            </a:p>
          </p:txBody>
        </p:sp>
        <p:sp>
          <p:nvSpPr>
            <p:cNvPr id="94671" name="Line 1458"/>
            <p:cNvSpPr>
              <a:spLocks noChangeShapeType="1"/>
            </p:cNvSpPr>
            <p:nvPr/>
          </p:nvSpPr>
          <p:spPr bwMode="auto">
            <a:xfrm flipV="1">
              <a:off x="2998" y="2981"/>
              <a:ext cx="1" cy="18"/>
            </a:xfrm>
            <a:prstGeom prst="line">
              <a:avLst/>
            </a:prstGeom>
            <a:noFill/>
            <a:ln w="0">
              <a:solidFill>
                <a:srgbClr val="000000"/>
              </a:solidFill>
              <a:round/>
              <a:headEnd/>
              <a:tailEnd/>
            </a:ln>
          </p:spPr>
          <p:txBody>
            <a:bodyPr/>
            <a:lstStyle/>
            <a:p>
              <a:endParaRPr lang="fr-FR"/>
            </a:p>
          </p:txBody>
        </p:sp>
        <p:sp>
          <p:nvSpPr>
            <p:cNvPr id="94672" name="Line 1459"/>
            <p:cNvSpPr>
              <a:spLocks noChangeShapeType="1"/>
            </p:cNvSpPr>
            <p:nvPr/>
          </p:nvSpPr>
          <p:spPr bwMode="auto">
            <a:xfrm flipV="1">
              <a:off x="3109" y="2981"/>
              <a:ext cx="1" cy="18"/>
            </a:xfrm>
            <a:prstGeom prst="line">
              <a:avLst/>
            </a:prstGeom>
            <a:noFill/>
            <a:ln w="0">
              <a:solidFill>
                <a:srgbClr val="000000"/>
              </a:solidFill>
              <a:round/>
              <a:headEnd/>
              <a:tailEnd/>
            </a:ln>
          </p:spPr>
          <p:txBody>
            <a:bodyPr/>
            <a:lstStyle/>
            <a:p>
              <a:endParaRPr lang="fr-FR"/>
            </a:p>
          </p:txBody>
        </p:sp>
        <p:sp>
          <p:nvSpPr>
            <p:cNvPr id="94673" name="Line 1460"/>
            <p:cNvSpPr>
              <a:spLocks noChangeShapeType="1"/>
            </p:cNvSpPr>
            <p:nvPr/>
          </p:nvSpPr>
          <p:spPr bwMode="auto">
            <a:xfrm flipV="1">
              <a:off x="3220" y="2981"/>
              <a:ext cx="1" cy="18"/>
            </a:xfrm>
            <a:prstGeom prst="line">
              <a:avLst/>
            </a:prstGeom>
            <a:noFill/>
            <a:ln w="0">
              <a:solidFill>
                <a:srgbClr val="000000"/>
              </a:solidFill>
              <a:round/>
              <a:headEnd/>
              <a:tailEnd/>
            </a:ln>
          </p:spPr>
          <p:txBody>
            <a:bodyPr/>
            <a:lstStyle/>
            <a:p>
              <a:endParaRPr lang="fr-FR"/>
            </a:p>
          </p:txBody>
        </p:sp>
        <p:sp>
          <p:nvSpPr>
            <p:cNvPr id="94674" name="Line 1461"/>
            <p:cNvSpPr>
              <a:spLocks noChangeShapeType="1"/>
            </p:cNvSpPr>
            <p:nvPr/>
          </p:nvSpPr>
          <p:spPr bwMode="auto">
            <a:xfrm flipV="1">
              <a:off x="3328" y="2981"/>
              <a:ext cx="1" cy="18"/>
            </a:xfrm>
            <a:prstGeom prst="line">
              <a:avLst/>
            </a:prstGeom>
            <a:noFill/>
            <a:ln w="0">
              <a:solidFill>
                <a:srgbClr val="000000"/>
              </a:solidFill>
              <a:round/>
              <a:headEnd/>
              <a:tailEnd/>
            </a:ln>
          </p:spPr>
          <p:txBody>
            <a:bodyPr/>
            <a:lstStyle/>
            <a:p>
              <a:endParaRPr lang="fr-FR"/>
            </a:p>
          </p:txBody>
        </p:sp>
        <p:sp>
          <p:nvSpPr>
            <p:cNvPr id="94675" name="Line 1462"/>
            <p:cNvSpPr>
              <a:spLocks noChangeShapeType="1"/>
            </p:cNvSpPr>
            <p:nvPr/>
          </p:nvSpPr>
          <p:spPr bwMode="auto">
            <a:xfrm flipV="1">
              <a:off x="3439" y="2981"/>
              <a:ext cx="1" cy="18"/>
            </a:xfrm>
            <a:prstGeom prst="line">
              <a:avLst/>
            </a:prstGeom>
            <a:noFill/>
            <a:ln w="0">
              <a:solidFill>
                <a:srgbClr val="000000"/>
              </a:solidFill>
              <a:round/>
              <a:headEnd/>
              <a:tailEnd/>
            </a:ln>
          </p:spPr>
          <p:txBody>
            <a:bodyPr/>
            <a:lstStyle/>
            <a:p>
              <a:endParaRPr lang="fr-FR"/>
            </a:p>
          </p:txBody>
        </p:sp>
        <p:sp>
          <p:nvSpPr>
            <p:cNvPr id="94676" name="Line 1463"/>
            <p:cNvSpPr>
              <a:spLocks noChangeShapeType="1"/>
            </p:cNvSpPr>
            <p:nvPr/>
          </p:nvSpPr>
          <p:spPr bwMode="auto">
            <a:xfrm flipV="1">
              <a:off x="3550" y="2981"/>
              <a:ext cx="1" cy="18"/>
            </a:xfrm>
            <a:prstGeom prst="line">
              <a:avLst/>
            </a:prstGeom>
            <a:noFill/>
            <a:ln w="0">
              <a:solidFill>
                <a:srgbClr val="000000"/>
              </a:solidFill>
              <a:round/>
              <a:headEnd/>
              <a:tailEnd/>
            </a:ln>
          </p:spPr>
          <p:txBody>
            <a:bodyPr/>
            <a:lstStyle/>
            <a:p>
              <a:endParaRPr lang="fr-FR"/>
            </a:p>
          </p:txBody>
        </p:sp>
        <p:sp>
          <p:nvSpPr>
            <p:cNvPr id="94677" name="Line 1464"/>
            <p:cNvSpPr>
              <a:spLocks noChangeShapeType="1"/>
            </p:cNvSpPr>
            <p:nvPr/>
          </p:nvSpPr>
          <p:spPr bwMode="auto">
            <a:xfrm flipV="1">
              <a:off x="3660" y="2981"/>
              <a:ext cx="1" cy="18"/>
            </a:xfrm>
            <a:prstGeom prst="line">
              <a:avLst/>
            </a:prstGeom>
            <a:noFill/>
            <a:ln w="0">
              <a:solidFill>
                <a:srgbClr val="000000"/>
              </a:solidFill>
              <a:round/>
              <a:headEnd/>
              <a:tailEnd/>
            </a:ln>
          </p:spPr>
          <p:txBody>
            <a:bodyPr/>
            <a:lstStyle/>
            <a:p>
              <a:endParaRPr lang="fr-FR"/>
            </a:p>
          </p:txBody>
        </p:sp>
        <p:sp>
          <p:nvSpPr>
            <p:cNvPr id="94678" name="Line 1465"/>
            <p:cNvSpPr>
              <a:spLocks noChangeShapeType="1"/>
            </p:cNvSpPr>
            <p:nvPr/>
          </p:nvSpPr>
          <p:spPr bwMode="auto">
            <a:xfrm flipV="1">
              <a:off x="3771" y="2981"/>
              <a:ext cx="1" cy="18"/>
            </a:xfrm>
            <a:prstGeom prst="line">
              <a:avLst/>
            </a:prstGeom>
            <a:noFill/>
            <a:ln w="0">
              <a:solidFill>
                <a:srgbClr val="000000"/>
              </a:solidFill>
              <a:round/>
              <a:headEnd/>
              <a:tailEnd/>
            </a:ln>
          </p:spPr>
          <p:txBody>
            <a:bodyPr/>
            <a:lstStyle/>
            <a:p>
              <a:endParaRPr lang="fr-FR"/>
            </a:p>
          </p:txBody>
        </p:sp>
        <p:sp>
          <p:nvSpPr>
            <p:cNvPr id="94679" name="Line 1466"/>
            <p:cNvSpPr>
              <a:spLocks noChangeShapeType="1"/>
            </p:cNvSpPr>
            <p:nvPr/>
          </p:nvSpPr>
          <p:spPr bwMode="auto">
            <a:xfrm flipV="1">
              <a:off x="3882" y="2981"/>
              <a:ext cx="1" cy="18"/>
            </a:xfrm>
            <a:prstGeom prst="line">
              <a:avLst/>
            </a:prstGeom>
            <a:noFill/>
            <a:ln w="0">
              <a:solidFill>
                <a:srgbClr val="000000"/>
              </a:solidFill>
              <a:round/>
              <a:headEnd/>
              <a:tailEnd/>
            </a:ln>
          </p:spPr>
          <p:txBody>
            <a:bodyPr/>
            <a:lstStyle/>
            <a:p>
              <a:endParaRPr lang="fr-FR"/>
            </a:p>
          </p:txBody>
        </p:sp>
        <p:sp>
          <p:nvSpPr>
            <p:cNvPr id="94680" name="Line 1467"/>
            <p:cNvSpPr>
              <a:spLocks noChangeShapeType="1"/>
            </p:cNvSpPr>
            <p:nvPr/>
          </p:nvSpPr>
          <p:spPr bwMode="auto">
            <a:xfrm flipV="1">
              <a:off x="3992" y="2981"/>
              <a:ext cx="1" cy="18"/>
            </a:xfrm>
            <a:prstGeom prst="line">
              <a:avLst/>
            </a:prstGeom>
            <a:noFill/>
            <a:ln w="0">
              <a:solidFill>
                <a:srgbClr val="000000"/>
              </a:solidFill>
              <a:round/>
              <a:headEnd/>
              <a:tailEnd/>
            </a:ln>
          </p:spPr>
          <p:txBody>
            <a:bodyPr/>
            <a:lstStyle/>
            <a:p>
              <a:endParaRPr lang="fr-FR"/>
            </a:p>
          </p:txBody>
        </p:sp>
        <p:sp>
          <p:nvSpPr>
            <p:cNvPr id="94681" name="Freeform 1468"/>
            <p:cNvSpPr>
              <a:spLocks/>
            </p:cNvSpPr>
            <p:nvPr/>
          </p:nvSpPr>
          <p:spPr bwMode="auto">
            <a:xfrm>
              <a:off x="2610" y="2434"/>
              <a:ext cx="1328" cy="343"/>
            </a:xfrm>
            <a:custGeom>
              <a:avLst/>
              <a:gdLst>
                <a:gd name="T0" fmla="*/ 0 w 588"/>
                <a:gd name="T1" fmla="*/ 52 h 152"/>
                <a:gd name="T2" fmla="*/ 49 w 588"/>
                <a:gd name="T3" fmla="*/ 26 h 152"/>
                <a:gd name="T4" fmla="*/ 98 w 588"/>
                <a:gd name="T5" fmla="*/ 0 h 152"/>
                <a:gd name="T6" fmla="*/ 147 w 588"/>
                <a:gd name="T7" fmla="*/ 1 h 152"/>
                <a:gd name="T8" fmla="*/ 196 w 588"/>
                <a:gd name="T9" fmla="*/ 56 h 152"/>
                <a:gd name="T10" fmla="*/ 245 w 588"/>
                <a:gd name="T11" fmla="*/ 152 h 152"/>
                <a:gd name="T12" fmla="*/ 294 w 588"/>
                <a:gd name="T13" fmla="*/ 120 h 152"/>
                <a:gd name="T14" fmla="*/ 343 w 588"/>
                <a:gd name="T15" fmla="*/ 115 h 152"/>
                <a:gd name="T16" fmla="*/ 392 w 588"/>
                <a:gd name="T17" fmla="*/ 99 h 152"/>
                <a:gd name="T18" fmla="*/ 441 w 588"/>
                <a:gd name="T19" fmla="*/ 81 h 152"/>
                <a:gd name="T20" fmla="*/ 490 w 588"/>
                <a:gd name="T21" fmla="*/ 86 h 152"/>
                <a:gd name="T22" fmla="*/ 539 w 588"/>
                <a:gd name="T23" fmla="*/ 81 h 152"/>
                <a:gd name="T24" fmla="*/ 588 w 588"/>
                <a:gd name="T25" fmla="*/ 86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8"/>
                <a:gd name="T40" fmla="*/ 0 h 152"/>
                <a:gd name="T41" fmla="*/ 588 w 588"/>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8" h="152">
                  <a:moveTo>
                    <a:pt x="0" y="52"/>
                  </a:moveTo>
                  <a:lnTo>
                    <a:pt x="49" y="26"/>
                  </a:lnTo>
                  <a:lnTo>
                    <a:pt x="98" y="0"/>
                  </a:lnTo>
                  <a:lnTo>
                    <a:pt x="147" y="1"/>
                  </a:lnTo>
                  <a:lnTo>
                    <a:pt x="196" y="56"/>
                  </a:lnTo>
                  <a:lnTo>
                    <a:pt x="245" y="152"/>
                  </a:lnTo>
                  <a:lnTo>
                    <a:pt x="294" y="120"/>
                  </a:lnTo>
                  <a:lnTo>
                    <a:pt x="343" y="115"/>
                  </a:lnTo>
                  <a:lnTo>
                    <a:pt x="392" y="99"/>
                  </a:lnTo>
                  <a:lnTo>
                    <a:pt x="441" y="81"/>
                  </a:lnTo>
                  <a:lnTo>
                    <a:pt x="490" y="86"/>
                  </a:lnTo>
                  <a:lnTo>
                    <a:pt x="539" y="81"/>
                  </a:lnTo>
                  <a:lnTo>
                    <a:pt x="588" y="86"/>
                  </a:lnTo>
                </a:path>
              </a:pathLst>
            </a:custGeom>
            <a:noFill/>
            <a:ln w="11113">
              <a:solidFill>
                <a:srgbClr val="000000"/>
              </a:solidFill>
              <a:round/>
              <a:headEnd/>
              <a:tailEnd/>
            </a:ln>
          </p:spPr>
          <p:txBody>
            <a:bodyPr/>
            <a:lstStyle/>
            <a:p>
              <a:endParaRPr lang="fr-FR"/>
            </a:p>
          </p:txBody>
        </p:sp>
        <p:sp>
          <p:nvSpPr>
            <p:cNvPr id="94682" name="Freeform 1469"/>
            <p:cNvSpPr>
              <a:spLocks/>
            </p:cNvSpPr>
            <p:nvPr/>
          </p:nvSpPr>
          <p:spPr bwMode="auto">
            <a:xfrm>
              <a:off x="2610" y="2506"/>
              <a:ext cx="1328" cy="260"/>
            </a:xfrm>
            <a:custGeom>
              <a:avLst/>
              <a:gdLst>
                <a:gd name="T0" fmla="*/ 0 w 588"/>
                <a:gd name="T1" fmla="*/ 115 h 115"/>
                <a:gd name="T2" fmla="*/ 49 w 588"/>
                <a:gd name="T3" fmla="*/ 42 h 115"/>
                <a:gd name="T4" fmla="*/ 98 w 588"/>
                <a:gd name="T5" fmla="*/ 14 h 115"/>
                <a:gd name="T6" fmla="*/ 147 w 588"/>
                <a:gd name="T7" fmla="*/ 40 h 115"/>
                <a:gd name="T8" fmla="*/ 196 w 588"/>
                <a:gd name="T9" fmla="*/ 4 h 115"/>
                <a:gd name="T10" fmla="*/ 245 w 588"/>
                <a:gd name="T11" fmla="*/ 71 h 115"/>
                <a:gd name="T12" fmla="*/ 294 w 588"/>
                <a:gd name="T13" fmla="*/ 2 h 115"/>
                <a:gd name="T14" fmla="*/ 343 w 588"/>
                <a:gd name="T15" fmla="*/ 44 h 115"/>
                <a:gd name="T16" fmla="*/ 392 w 588"/>
                <a:gd name="T17" fmla="*/ 27 h 115"/>
                <a:gd name="T18" fmla="*/ 441 w 588"/>
                <a:gd name="T19" fmla="*/ 0 h 115"/>
                <a:gd name="T20" fmla="*/ 490 w 588"/>
                <a:gd name="T21" fmla="*/ 50 h 115"/>
                <a:gd name="T22" fmla="*/ 539 w 588"/>
                <a:gd name="T23" fmla="*/ 0 h 115"/>
                <a:gd name="T24" fmla="*/ 588 w 588"/>
                <a:gd name="T25" fmla="*/ 50 h 11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8"/>
                <a:gd name="T40" fmla="*/ 0 h 115"/>
                <a:gd name="T41" fmla="*/ 588 w 588"/>
                <a:gd name="T42" fmla="*/ 115 h 11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8" h="115">
                  <a:moveTo>
                    <a:pt x="0" y="115"/>
                  </a:moveTo>
                  <a:lnTo>
                    <a:pt x="49" y="42"/>
                  </a:lnTo>
                  <a:lnTo>
                    <a:pt x="98" y="14"/>
                  </a:lnTo>
                  <a:lnTo>
                    <a:pt x="147" y="40"/>
                  </a:lnTo>
                  <a:lnTo>
                    <a:pt x="196" y="4"/>
                  </a:lnTo>
                  <a:lnTo>
                    <a:pt x="245" y="71"/>
                  </a:lnTo>
                  <a:lnTo>
                    <a:pt x="294" y="2"/>
                  </a:lnTo>
                  <a:lnTo>
                    <a:pt x="343" y="44"/>
                  </a:lnTo>
                  <a:lnTo>
                    <a:pt x="392" y="27"/>
                  </a:lnTo>
                  <a:lnTo>
                    <a:pt x="441" y="0"/>
                  </a:lnTo>
                  <a:lnTo>
                    <a:pt x="490" y="50"/>
                  </a:lnTo>
                  <a:lnTo>
                    <a:pt x="539" y="0"/>
                  </a:lnTo>
                  <a:lnTo>
                    <a:pt x="588" y="50"/>
                  </a:lnTo>
                </a:path>
              </a:pathLst>
            </a:custGeom>
            <a:noFill/>
            <a:ln w="11113">
              <a:solidFill>
                <a:srgbClr val="000000"/>
              </a:solidFill>
              <a:round/>
              <a:headEnd/>
              <a:tailEnd/>
            </a:ln>
          </p:spPr>
          <p:txBody>
            <a:bodyPr/>
            <a:lstStyle/>
            <a:p>
              <a:endParaRPr lang="fr-FR"/>
            </a:p>
          </p:txBody>
        </p:sp>
        <p:sp>
          <p:nvSpPr>
            <p:cNvPr id="94683" name="Freeform 1470"/>
            <p:cNvSpPr>
              <a:spLocks/>
            </p:cNvSpPr>
            <p:nvPr/>
          </p:nvSpPr>
          <p:spPr bwMode="auto">
            <a:xfrm>
              <a:off x="2607" y="2554"/>
              <a:ext cx="41" cy="36"/>
            </a:xfrm>
            <a:custGeom>
              <a:avLst/>
              <a:gdLst>
                <a:gd name="T0" fmla="*/ 0 w 41"/>
                <a:gd name="T1" fmla="*/ 31 h 36"/>
                <a:gd name="T2" fmla="*/ 37 w 41"/>
                <a:gd name="T3" fmla="*/ 0 h 36"/>
                <a:gd name="T4" fmla="*/ 41 w 41"/>
                <a:gd name="T5" fmla="*/ 4 h 36"/>
                <a:gd name="T6" fmla="*/ 5 w 41"/>
                <a:gd name="T7" fmla="*/ 36 h 36"/>
                <a:gd name="T8" fmla="*/ 0 w 41"/>
                <a:gd name="T9" fmla="*/ 31 h 36"/>
                <a:gd name="T10" fmla="*/ 0 60000 65536"/>
                <a:gd name="T11" fmla="*/ 0 60000 65536"/>
                <a:gd name="T12" fmla="*/ 0 60000 65536"/>
                <a:gd name="T13" fmla="*/ 0 60000 65536"/>
                <a:gd name="T14" fmla="*/ 0 60000 65536"/>
                <a:gd name="T15" fmla="*/ 0 w 41"/>
                <a:gd name="T16" fmla="*/ 0 h 36"/>
                <a:gd name="T17" fmla="*/ 41 w 41"/>
                <a:gd name="T18" fmla="*/ 36 h 36"/>
              </a:gdLst>
              <a:ahLst/>
              <a:cxnLst>
                <a:cxn ang="T10">
                  <a:pos x="T0" y="T1"/>
                </a:cxn>
                <a:cxn ang="T11">
                  <a:pos x="T2" y="T3"/>
                </a:cxn>
                <a:cxn ang="T12">
                  <a:pos x="T4" y="T5"/>
                </a:cxn>
                <a:cxn ang="T13">
                  <a:pos x="T6" y="T7"/>
                </a:cxn>
                <a:cxn ang="T14">
                  <a:pos x="T8" y="T9"/>
                </a:cxn>
              </a:cxnLst>
              <a:rect l="T15" t="T16" r="T17" b="T18"/>
              <a:pathLst>
                <a:path w="41" h="36">
                  <a:moveTo>
                    <a:pt x="0" y="31"/>
                  </a:moveTo>
                  <a:lnTo>
                    <a:pt x="37" y="0"/>
                  </a:lnTo>
                  <a:lnTo>
                    <a:pt x="41" y="4"/>
                  </a:lnTo>
                  <a:lnTo>
                    <a:pt x="5" y="36"/>
                  </a:lnTo>
                  <a:lnTo>
                    <a:pt x="0" y="31"/>
                  </a:lnTo>
                  <a:close/>
                </a:path>
              </a:pathLst>
            </a:custGeom>
            <a:solidFill>
              <a:srgbClr val="000000"/>
            </a:solidFill>
            <a:ln w="9525">
              <a:noFill/>
              <a:round/>
              <a:headEnd/>
              <a:tailEnd/>
            </a:ln>
          </p:spPr>
          <p:txBody>
            <a:bodyPr/>
            <a:lstStyle/>
            <a:p>
              <a:endParaRPr lang="fr-FR"/>
            </a:p>
          </p:txBody>
        </p:sp>
        <p:sp>
          <p:nvSpPr>
            <p:cNvPr id="94684" name="Freeform 1471"/>
            <p:cNvSpPr>
              <a:spLocks/>
            </p:cNvSpPr>
            <p:nvPr/>
          </p:nvSpPr>
          <p:spPr bwMode="auto">
            <a:xfrm>
              <a:off x="2664" y="2524"/>
              <a:ext cx="13" cy="14"/>
            </a:xfrm>
            <a:custGeom>
              <a:avLst/>
              <a:gdLst>
                <a:gd name="T0" fmla="*/ 0 w 13"/>
                <a:gd name="T1" fmla="*/ 9 h 14"/>
                <a:gd name="T2" fmla="*/ 9 w 13"/>
                <a:gd name="T3" fmla="*/ 0 h 14"/>
                <a:gd name="T4" fmla="*/ 13 w 13"/>
                <a:gd name="T5" fmla="*/ 5 h 14"/>
                <a:gd name="T6" fmla="*/ 4 w 13"/>
                <a:gd name="T7" fmla="*/ 14 h 14"/>
                <a:gd name="T8" fmla="*/ 0 w 13"/>
                <a:gd name="T9" fmla="*/ 9 h 14"/>
                <a:gd name="T10" fmla="*/ 0 60000 65536"/>
                <a:gd name="T11" fmla="*/ 0 60000 65536"/>
                <a:gd name="T12" fmla="*/ 0 60000 65536"/>
                <a:gd name="T13" fmla="*/ 0 60000 65536"/>
                <a:gd name="T14" fmla="*/ 0 60000 65536"/>
                <a:gd name="T15" fmla="*/ 0 w 13"/>
                <a:gd name="T16" fmla="*/ 0 h 14"/>
                <a:gd name="T17" fmla="*/ 13 w 13"/>
                <a:gd name="T18" fmla="*/ 14 h 14"/>
              </a:gdLst>
              <a:ahLst/>
              <a:cxnLst>
                <a:cxn ang="T10">
                  <a:pos x="T0" y="T1"/>
                </a:cxn>
                <a:cxn ang="T11">
                  <a:pos x="T2" y="T3"/>
                </a:cxn>
                <a:cxn ang="T12">
                  <a:pos x="T4" y="T5"/>
                </a:cxn>
                <a:cxn ang="T13">
                  <a:pos x="T6" y="T7"/>
                </a:cxn>
                <a:cxn ang="T14">
                  <a:pos x="T8" y="T9"/>
                </a:cxn>
              </a:cxnLst>
              <a:rect l="T15" t="T16" r="T17" b="T18"/>
              <a:pathLst>
                <a:path w="13" h="14">
                  <a:moveTo>
                    <a:pt x="0" y="9"/>
                  </a:moveTo>
                  <a:lnTo>
                    <a:pt x="9" y="0"/>
                  </a:lnTo>
                  <a:lnTo>
                    <a:pt x="13" y="5"/>
                  </a:lnTo>
                  <a:lnTo>
                    <a:pt x="4" y="14"/>
                  </a:lnTo>
                  <a:lnTo>
                    <a:pt x="0" y="9"/>
                  </a:lnTo>
                  <a:close/>
                </a:path>
              </a:pathLst>
            </a:custGeom>
            <a:solidFill>
              <a:srgbClr val="000000"/>
            </a:solidFill>
            <a:ln w="9525">
              <a:noFill/>
              <a:round/>
              <a:headEnd/>
              <a:tailEnd/>
            </a:ln>
          </p:spPr>
          <p:txBody>
            <a:bodyPr/>
            <a:lstStyle/>
            <a:p>
              <a:endParaRPr lang="fr-FR"/>
            </a:p>
          </p:txBody>
        </p:sp>
        <p:sp>
          <p:nvSpPr>
            <p:cNvPr id="94685" name="Freeform 1472"/>
            <p:cNvSpPr>
              <a:spLocks/>
            </p:cNvSpPr>
            <p:nvPr/>
          </p:nvSpPr>
          <p:spPr bwMode="auto">
            <a:xfrm>
              <a:off x="2693" y="2497"/>
              <a:ext cx="14" cy="14"/>
            </a:xfrm>
            <a:custGeom>
              <a:avLst/>
              <a:gdLst>
                <a:gd name="T0" fmla="*/ 0 w 14"/>
                <a:gd name="T1" fmla="*/ 9 h 14"/>
                <a:gd name="T2" fmla="*/ 9 w 14"/>
                <a:gd name="T3" fmla="*/ 0 h 14"/>
                <a:gd name="T4" fmla="*/ 14 w 14"/>
                <a:gd name="T5" fmla="*/ 5 h 14"/>
                <a:gd name="T6" fmla="*/ 5 w 14"/>
                <a:gd name="T7" fmla="*/ 14 h 14"/>
                <a:gd name="T8" fmla="*/ 0 w 14"/>
                <a:gd name="T9" fmla="*/ 9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0" y="9"/>
                  </a:moveTo>
                  <a:lnTo>
                    <a:pt x="9" y="0"/>
                  </a:lnTo>
                  <a:lnTo>
                    <a:pt x="14" y="5"/>
                  </a:lnTo>
                  <a:lnTo>
                    <a:pt x="5" y="14"/>
                  </a:lnTo>
                  <a:lnTo>
                    <a:pt x="0" y="9"/>
                  </a:lnTo>
                  <a:close/>
                </a:path>
              </a:pathLst>
            </a:custGeom>
            <a:solidFill>
              <a:srgbClr val="000000"/>
            </a:solidFill>
            <a:ln w="9525">
              <a:noFill/>
              <a:round/>
              <a:headEnd/>
              <a:tailEnd/>
            </a:ln>
          </p:spPr>
          <p:txBody>
            <a:bodyPr/>
            <a:lstStyle/>
            <a:p>
              <a:endParaRPr lang="fr-FR"/>
            </a:p>
          </p:txBody>
        </p:sp>
        <p:sp>
          <p:nvSpPr>
            <p:cNvPr id="94686" name="Freeform 1473"/>
            <p:cNvSpPr>
              <a:spLocks/>
            </p:cNvSpPr>
            <p:nvPr/>
          </p:nvSpPr>
          <p:spPr bwMode="auto">
            <a:xfrm>
              <a:off x="2718" y="2434"/>
              <a:ext cx="27" cy="45"/>
            </a:xfrm>
            <a:custGeom>
              <a:avLst/>
              <a:gdLst>
                <a:gd name="T0" fmla="*/ 0 w 27"/>
                <a:gd name="T1" fmla="*/ 43 h 45"/>
                <a:gd name="T2" fmla="*/ 20 w 27"/>
                <a:gd name="T3" fmla="*/ 0 h 45"/>
                <a:gd name="T4" fmla="*/ 27 w 27"/>
                <a:gd name="T5" fmla="*/ 2 h 45"/>
                <a:gd name="T6" fmla="*/ 7 w 27"/>
                <a:gd name="T7" fmla="*/ 45 h 45"/>
                <a:gd name="T8" fmla="*/ 0 w 27"/>
                <a:gd name="T9" fmla="*/ 43 h 45"/>
                <a:gd name="T10" fmla="*/ 0 60000 65536"/>
                <a:gd name="T11" fmla="*/ 0 60000 65536"/>
                <a:gd name="T12" fmla="*/ 0 60000 65536"/>
                <a:gd name="T13" fmla="*/ 0 60000 65536"/>
                <a:gd name="T14" fmla="*/ 0 60000 65536"/>
                <a:gd name="T15" fmla="*/ 0 w 27"/>
                <a:gd name="T16" fmla="*/ 0 h 45"/>
                <a:gd name="T17" fmla="*/ 27 w 27"/>
                <a:gd name="T18" fmla="*/ 45 h 45"/>
              </a:gdLst>
              <a:ahLst/>
              <a:cxnLst>
                <a:cxn ang="T10">
                  <a:pos x="T0" y="T1"/>
                </a:cxn>
                <a:cxn ang="T11">
                  <a:pos x="T2" y="T3"/>
                </a:cxn>
                <a:cxn ang="T12">
                  <a:pos x="T4" y="T5"/>
                </a:cxn>
                <a:cxn ang="T13">
                  <a:pos x="T6" y="T7"/>
                </a:cxn>
                <a:cxn ang="T14">
                  <a:pos x="T8" y="T9"/>
                </a:cxn>
              </a:cxnLst>
              <a:rect l="T15" t="T16" r="T17" b="T18"/>
              <a:pathLst>
                <a:path w="27" h="45">
                  <a:moveTo>
                    <a:pt x="0" y="43"/>
                  </a:moveTo>
                  <a:lnTo>
                    <a:pt x="20" y="0"/>
                  </a:lnTo>
                  <a:lnTo>
                    <a:pt x="27" y="2"/>
                  </a:lnTo>
                  <a:lnTo>
                    <a:pt x="7" y="45"/>
                  </a:lnTo>
                  <a:lnTo>
                    <a:pt x="0" y="43"/>
                  </a:lnTo>
                  <a:close/>
                </a:path>
              </a:pathLst>
            </a:custGeom>
            <a:solidFill>
              <a:srgbClr val="000000"/>
            </a:solidFill>
            <a:ln w="9525">
              <a:noFill/>
              <a:round/>
              <a:headEnd/>
              <a:tailEnd/>
            </a:ln>
          </p:spPr>
          <p:txBody>
            <a:bodyPr/>
            <a:lstStyle/>
            <a:p>
              <a:endParaRPr lang="fr-FR"/>
            </a:p>
          </p:txBody>
        </p:sp>
        <p:sp>
          <p:nvSpPr>
            <p:cNvPr id="94687" name="Freeform 1474"/>
            <p:cNvSpPr>
              <a:spLocks/>
            </p:cNvSpPr>
            <p:nvPr/>
          </p:nvSpPr>
          <p:spPr bwMode="auto">
            <a:xfrm>
              <a:off x="2747" y="2395"/>
              <a:ext cx="14" cy="16"/>
            </a:xfrm>
            <a:custGeom>
              <a:avLst/>
              <a:gdLst>
                <a:gd name="T0" fmla="*/ 0 w 14"/>
                <a:gd name="T1" fmla="*/ 14 h 16"/>
                <a:gd name="T2" fmla="*/ 7 w 14"/>
                <a:gd name="T3" fmla="*/ 0 h 16"/>
                <a:gd name="T4" fmla="*/ 14 w 14"/>
                <a:gd name="T5" fmla="*/ 3 h 16"/>
                <a:gd name="T6" fmla="*/ 7 w 14"/>
                <a:gd name="T7" fmla="*/ 16 h 16"/>
                <a:gd name="T8" fmla="*/ 0 w 14"/>
                <a:gd name="T9" fmla="*/ 14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0" y="14"/>
                  </a:moveTo>
                  <a:lnTo>
                    <a:pt x="7" y="0"/>
                  </a:lnTo>
                  <a:lnTo>
                    <a:pt x="14" y="3"/>
                  </a:lnTo>
                  <a:lnTo>
                    <a:pt x="7" y="16"/>
                  </a:lnTo>
                  <a:lnTo>
                    <a:pt x="0" y="14"/>
                  </a:lnTo>
                  <a:close/>
                </a:path>
              </a:pathLst>
            </a:custGeom>
            <a:solidFill>
              <a:srgbClr val="000000"/>
            </a:solidFill>
            <a:ln w="9525">
              <a:noFill/>
              <a:round/>
              <a:headEnd/>
              <a:tailEnd/>
            </a:ln>
          </p:spPr>
          <p:txBody>
            <a:bodyPr/>
            <a:lstStyle/>
            <a:p>
              <a:endParaRPr lang="fr-FR"/>
            </a:p>
          </p:txBody>
        </p:sp>
        <p:sp>
          <p:nvSpPr>
            <p:cNvPr id="94688" name="Freeform 1475"/>
            <p:cNvSpPr>
              <a:spLocks/>
            </p:cNvSpPr>
            <p:nvPr/>
          </p:nvSpPr>
          <p:spPr bwMode="auto">
            <a:xfrm>
              <a:off x="2766" y="2359"/>
              <a:ext cx="11" cy="14"/>
            </a:xfrm>
            <a:custGeom>
              <a:avLst/>
              <a:gdLst>
                <a:gd name="T0" fmla="*/ 0 w 11"/>
                <a:gd name="T1" fmla="*/ 12 h 14"/>
                <a:gd name="T2" fmla="*/ 4 w 11"/>
                <a:gd name="T3" fmla="*/ 0 h 14"/>
                <a:gd name="T4" fmla="*/ 11 w 11"/>
                <a:gd name="T5" fmla="*/ 2 h 14"/>
                <a:gd name="T6" fmla="*/ 6 w 11"/>
                <a:gd name="T7" fmla="*/ 14 h 14"/>
                <a:gd name="T8" fmla="*/ 0 w 11"/>
                <a:gd name="T9" fmla="*/ 12 h 14"/>
                <a:gd name="T10" fmla="*/ 0 60000 65536"/>
                <a:gd name="T11" fmla="*/ 0 60000 65536"/>
                <a:gd name="T12" fmla="*/ 0 60000 65536"/>
                <a:gd name="T13" fmla="*/ 0 60000 65536"/>
                <a:gd name="T14" fmla="*/ 0 60000 65536"/>
                <a:gd name="T15" fmla="*/ 0 w 11"/>
                <a:gd name="T16" fmla="*/ 0 h 14"/>
                <a:gd name="T17" fmla="*/ 11 w 11"/>
                <a:gd name="T18" fmla="*/ 14 h 14"/>
              </a:gdLst>
              <a:ahLst/>
              <a:cxnLst>
                <a:cxn ang="T10">
                  <a:pos x="T0" y="T1"/>
                </a:cxn>
                <a:cxn ang="T11">
                  <a:pos x="T2" y="T3"/>
                </a:cxn>
                <a:cxn ang="T12">
                  <a:pos x="T4" y="T5"/>
                </a:cxn>
                <a:cxn ang="T13">
                  <a:pos x="T6" y="T7"/>
                </a:cxn>
                <a:cxn ang="T14">
                  <a:pos x="T8" y="T9"/>
                </a:cxn>
              </a:cxnLst>
              <a:rect l="T15" t="T16" r="T17" b="T18"/>
              <a:pathLst>
                <a:path w="11" h="14">
                  <a:moveTo>
                    <a:pt x="0" y="12"/>
                  </a:moveTo>
                  <a:lnTo>
                    <a:pt x="4" y="0"/>
                  </a:lnTo>
                  <a:lnTo>
                    <a:pt x="11" y="2"/>
                  </a:lnTo>
                  <a:lnTo>
                    <a:pt x="6" y="14"/>
                  </a:lnTo>
                  <a:lnTo>
                    <a:pt x="0" y="12"/>
                  </a:lnTo>
                  <a:close/>
                </a:path>
              </a:pathLst>
            </a:custGeom>
            <a:solidFill>
              <a:srgbClr val="000000"/>
            </a:solidFill>
            <a:ln w="9525">
              <a:noFill/>
              <a:round/>
              <a:headEnd/>
              <a:tailEnd/>
            </a:ln>
          </p:spPr>
          <p:txBody>
            <a:bodyPr/>
            <a:lstStyle/>
            <a:p>
              <a:endParaRPr lang="fr-FR"/>
            </a:p>
          </p:txBody>
        </p:sp>
        <p:sp>
          <p:nvSpPr>
            <p:cNvPr id="94689" name="Freeform 1476"/>
            <p:cNvSpPr>
              <a:spLocks/>
            </p:cNvSpPr>
            <p:nvPr/>
          </p:nvSpPr>
          <p:spPr bwMode="auto">
            <a:xfrm>
              <a:off x="2781" y="2291"/>
              <a:ext cx="25" cy="46"/>
            </a:xfrm>
            <a:custGeom>
              <a:avLst/>
              <a:gdLst>
                <a:gd name="T0" fmla="*/ 0 w 25"/>
                <a:gd name="T1" fmla="*/ 43 h 46"/>
                <a:gd name="T2" fmla="*/ 18 w 25"/>
                <a:gd name="T3" fmla="*/ 0 h 46"/>
                <a:gd name="T4" fmla="*/ 25 w 25"/>
                <a:gd name="T5" fmla="*/ 3 h 46"/>
                <a:gd name="T6" fmla="*/ 7 w 25"/>
                <a:gd name="T7" fmla="*/ 46 h 46"/>
                <a:gd name="T8" fmla="*/ 0 w 25"/>
                <a:gd name="T9" fmla="*/ 43 h 46"/>
                <a:gd name="T10" fmla="*/ 0 60000 65536"/>
                <a:gd name="T11" fmla="*/ 0 60000 65536"/>
                <a:gd name="T12" fmla="*/ 0 60000 65536"/>
                <a:gd name="T13" fmla="*/ 0 60000 65536"/>
                <a:gd name="T14" fmla="*/ 0 60000 65536"/>
                <a:gd name="T15" fmla="*/ 0 w 25"/>
                <a:gd name="T16" fmla="*/ 0 h 46"/>
                <a:gd name="T17" fmla="*/ 25 w 25"/>
                <a:gd name="T18" fmla="*/ 46 h 46"/>
              </a:gdLst>
              <a:ahLst/>
              <a:cxnLst>
                <a:cxn ang="T10">
                  <a:pos x="T0" y="T1"/>
                </a:cxn>
                <a:cxn ang="T11">
                  <a:pos x="T2" y="T3"/>
                </a:cxn>
                <a:cxn ang="T12">
                  <a:pos x="T4" y="T5"/>
                </a:cxn>
                <a:cxn ang="T13">
                  <a:pos x="T6" y="T7"/>
                </a:cxn>
                <a:cxn ang="T14">
                  <a:pos x="T8" y="T9"/>
                </a:cxn>
              </a:cxnLst>
              <a:rect l="T15" t="T16" r="T17" b="T18"/>
              <a:pathLst>
                <a:path w="25" h="46">
                  <a:moveTo>
                    <a:pt x="0" y="43"/>
                  </a:moveTo>
                  <a:lnTo>
                    <a:pt x="18" y="0"/>
                  </a:lnTo>
                  <a:lnTo>
                    <a:pt x="25" y="3"/>
                  </a:lnTo>
                  <a:lnTo>
                    <a:pt x="7" y="46"/>
                  </a:lnTo>
                  <a:lnTo>
                    <a:pt x="0" y="43"/>
                  </a:lnTo>
                  <a:close/>
                </a:path>
              </a:pathLst>
            </a:custGeom>
            <a:solidFill>
              <a:srgbClr val="000000"/>
            </a:solidFill>
            <a:ln w="9525">
              <a:noFill/>
              <a:round/>
              <a:headEnd/>
              <a:tailEnd/>
            </a:ln>
          </p:spPr>
          <p:txBody>
            <a:bodyPr/>
            <a:lstStyle/>
            <a:p>
              <a:endParaRPr lang="fr-FR"/>
            </a:p>
          </p:txBody>
        </p:sp>
        <p:sp>
          <p:nvSpPr>
            <p:cNvPr id="94690" name="Freeform 1477"/>
            <p:cNvSpPr>
              <a:spLocks/>
            </p:cNvSpPr>
            <p:nvPr/>
          </p:nvSpPr>
          <p:spPr bwMode="auto">
            <a:xfrm>
              <a:off x="2811" y="2253"/>
              <a:ext cx="11" cy="16"/>
            </a:xfrm>
            <a:custGeom>
              <a:avLst/>
              <a:gdLst>
                <a:gd name="T0" fmla="*/ 0 w 11"/>
                <a:gd name="T1" fmla="*/ 14 h 16"/>
                <a:gd name="T2" fmla="*/ 4 w 11"/>
                <a:gd name="T3" fmla="*/ 0 h 16"/>
                <a:gd name="T4" fmla="*/ 11 w 11"/>
                <a:gd name="T5" fmla="*/ 2 h 16"/>
                <a:gd name="T6" fmla="*/ 6 w 11"/>
                <a:gd name="T7" fmla="*/ 16 h 16"/>
                <a:gd name="T8" fmla="*/ 0 w 11"/>
                <a:gd name="T9" fmla="*/ 14 h 16"/>
                <a:gd name="T10" fmla="*/ 0 60000 65536"/>
                <a:gd name="T11" fmla="*/ 0 60000 65536"/>
                <a:gd name="T12" fmla="*/ 0 60000 65536"/>
                <a:gd name="T13" fmla="*/ 0 60000 65536"/>
                <a:gd name="T14" fmla="*/ 0 60000 65536"/>
                <a:gd name="T15" fmla="*/ 0 w 11"/>
                <a:gd name="T16" fmla="*/ 0 h 16"/>
                <a:gd name="T17" fmla="*/ 11 w 11"/>
                <a:gd name="T18" fmla="*/ 16 h 16"/>
              </a:gdLst>
              <a:ahLst/>
              <a:cxnLst>
                <a:cxn ang="T10">
                  <a:pos x="T0" y="T1"/>
                </a:cxn>
                <a:cxn ang="T11">
                  <a:pos x="T2" y="T3"/>
                </a:cxn>
                <a:cxn ang="T12">
                  <a:pos x="T4" y="T5"/>
                </a:cxn>
                <a:cxn ang="T13">
                  <a:pos x="T6" y="T7"/>
                </a:cxn>
                <a:cxn ang="T14">
                  <a:pos x="T8" y="T9"/>
                </a:cxn>
              </a:cxnLst>
              <a:rect l="T15" t="T16" r="T17" b="T18"/>
              <a:pathLst>
                <a:path w="11" h="16">
                  <a:moveTo>
                    <a:pt x="0" y="14"/>
                  </a:moveTo>
                  <a:lnTo>
                    <a:pt x="4" y="0"/>
                  </a:lnTo>
                  <a:lnTo>
                    <a:pt x="11" y="2"/>
                  </a:lnTo>
                  <a:lnTo>
                    <a:pt x="6" y="16"/>
                  </a:lnTo>
                  <a:lnTo>
                    <a:pt x="0" y="14"/>
                  </a:lnTo>
                  <a:close/>
                </a:path>
              </a:pathLst>
            </a:custGeom>
            <a:solidFill>
              <a:srgbClr val="000000"/>
            </a:solidFill>
            <a:ln w="9525">
              <a:noFill/>
              <a:round/>
              <a:headEnd/>
              <a:tailEnd/>
            </a:ln>
          </p:spPr>
          <p:txBody>
            <a:bodyPr/>
            <a:lstStyle/>
            <a:p>
              <a:endParaRPr lang="fr-FR"/>
            </a:p>
          </p:txBody>
        </p:sp>
        <p:sp>
          <p:nvSpPr>
            <p:cNvPr id="94691" name="Freeform 1478"/>
            <p:cNvSpPr>
              <a:spLocks/>
            </p:cNvSpPr>
            <p:nvPr/>
          </p:nvSpPr>
          <p:spPr bwMode="auto">
            <a:xfrm>
              <a:off x="2829" y="2228"/>
              <a:ext cx="13" cy="16"/>
            </a:xfrm>
            <a:custGeom>
              <a:avLst/>
              <a:gdLst>
                <a:gd name="T0" fmla="*/ 4 w 13"/>
                <a:gd name="T1" fmla="*/ 0 h 16"/>
                <a:gd name="T2" fmla="*/ 13 w 13"/>
                <a:gd name="T3" fmla="*/ 11 h 16"/>
                <a:gd name="T4" fmla="*/ 9 w 13"/>
                <a:gd name="T5" fmla="*/ 16 h 16"/>
                <a:gd name="T6" fmla="*/ 0 w 13"/>
                <a:gd name="T7" fmla="*/ 5 h 16"/>
                <a:gd name="T8" fmla="*/ 4 w 13"/>
                <a:gd name="T9" fmla="*/ 0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4" y="0"/>
                  </a:moveTo>
                  <a:lnTo>
                    <a:pt x="13" y="11"/>
                  </a:lnTo>
                  <a:lnTo>
                    <a:pt x="9" y="16"/>
                  </a:lnTo>
                  <a:lnTo>
                    <a:pt x="0" y="5"/>
                  </a:lnTo>
                  <a:lnTo>
                    <a:pt x="4" y="0"/>
                  </a:lnTo>
                  <a:close/>
                </a:path>
              </a:pathLst>
            </a:custGeom>
            <a:solidFill>
              <a:srgbClr val="000000"/>
            </a:solidFill>
            <a:ln w="9525">
              <a:noFill/>
              <a:round/>
              <a:headEnd/>
              <a:tailEnd/>
            </a:ln>
          </p:spPr>
          <p:txBody>
            <a:bodyPr/>
            <a:lstStyle/>
            <a:p>
              <a:endParaRPr lang="fr-FR"/>
            </a:p>
          </p:txBody>
        </p:sp>
        <p:sp>
          <p:nvSpPr>
            <p:cNvPr id="94692" name="Freeform 1479"/>
            <p:cNvSpPr>
              <a:spLocks/>
            </p:cNvSpPr>
            <p:nvPr/>
          </p:nvSpPr>
          <p:spPr bwMode="auto">
            <a:xfrm>
              <a:off x="2854" y="2262"/>
              <a:ext cx="31" cy="43"/>
            </a:xfrm>
            <a:custGeom>
              <a:avLst/>
              <a:gdLst>
                <a:gd name="T0" fmla="*/ 4 w 31"/>
                <a:gd name="T1" fmla="*/ 0 h 43"/>
                <a:gd name="T2" fmla="*/ 31 w 31"/>
                <a:gd name="T3" fmla="*/ 38 h 43"/>
                <a:gd name="T4" fmla="*/ 27 w 31"/>
                <a:gd name="T5" fmla="*/ 43 h 43"/>
                <a:gd name="T6" fmla="*/ 0 w 31"/>
                <a:gd name="T7" fmla="*/ 5 h 43"/>
                <a:gd name="T8" fmla="*/ 4 w 31"/>
                <a:gd name="T9" fmla="*/ 0 h 43"/>
                <a:gd name="T10" fmla="*/ 0 60000 65536"/>
                <a:gd name="T11" fmla="*/ 0 60000 65536"/>
                <a:gd name="T12" fmla="*/ 0 60000 65536"/>
                <a:gd name="T13" fmla="*/ 0 60000 65536"/>
                <a:gd name="T14" fmla="*/ 0 60000 65536"/>
                <a:gd name="T15" fmla="*/ 0 w 31"/>
                <a:gd name="T16" fmla="*/ 0 h 43"/>
                <a:gd name="T17" fmla="*/ 31 w 31"/>
                <a:gd name="T18" fmla="*/ 43 h 43"/>
              </a:gdLst>
              <a:ahLst/>
              <a:cxnLst>
                <a:cxn ang="T10">
                  <a:pos x="T0" y="T1"/>
                </a:cxn>
                <a:cxn ang="T11">
                  <a:pos x="T2" y="T3"/>
                </a:cxn>
                <a:cxn ang="T12">
                  <a:pos x="T4" y="T5"/>
                </a:cxn>
                <a:cxn ang="T13">
                  <a:pos x="T6" y="T7"/>
                </a:cxn>
                <a:cxn ang="T14">
                  <a:pos x="T8" y="T9"/>
                </a:cxn>
              </a:cxnLst>
              <a:rect l="T15" t="T16" r="T17" b="T18"/>
              <a:pathLst>
                <a:path w="31" h="43">
                  <a:moveTo>
                    <a:pt x="4" y="0"/>
                  </a:moveTo>
                  <a:lnTo>
                    <a:pt x="31" y="38"/>
                  </a:lnTo>
                  <a:lnTo>
                    <a:pt x="27" y="43"/>
                  </a:lnTo>
                  <a:lnTo>
                    <a:pt x="0" y="5"/>
                  </a:lnTo>
                  <a:lnTo>
                    <a:pt x="4" y="0"/>
                  </a:lnTo>
                  <a:close/>
                </a:path>
              </a:pathLst>
            </a:custGeom>
            <a:solidFill>
              <a:srgbClr val="000000"/>
            </a:solidFill>
            <a:ln w="9525">
              <a:noFill/>
              <a:round/>
              <a:headEnd/>
              <a:tailEnd/>
            </a:ln>
          </p:spPr>
          <p:txBody>
            <a:bodyPr/>
            <a:lstStyle/>
            <a:p>
              <a:endParaRPr lang="fr-FR"/>
            </a:p>
          </p:txBody>
        </p:sp>
        <p:sp>
          <p:nvSpPr>
            <p:cNvPr id="94693" name="Freeform 1480"/>
            <p:cNvSpPr>
              <a:spLocks/>
            </p:cNvSpPr>
            <p:nvPr/>
          </p:nvSpPr>
          <p:spPr bwMode="auto">
            <a:xfrm>
              <a:off x="2897" y="2323"/>
              <a:ext cx="13" cy="16"/>
            </a:xfrm>
            <a:custGeom>
              <a:avLst/>
              <a:gdLst>
                <a:gd name="T0" fmla="*/ 6 w 13"/>
                <a:gd name="T1" fmla="*/ 0 h 16"/>
                <a:gd name="T2" fmla="*/ 13 w 13"/>
                <a:gd name="T3" fmla="*/ 11 h 16"/>
                <a:gd name="T4" fmla="*/ 6 w 13"/>
                <a:gd name="T5" fmla="*/ 16 h 16"/>
                <a:gd name="T6" fmla="*/ 0 w 13"/>
                <a:gd name="T7" fmla="*/ 5 h 16"/>
                <a:gd name="T8" fmla="*/ 6 w 13"/>
                <a:gd name="T9" fmla="*/ 0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6" y="0"/>
                  </a:moveTo>
                  <a:lnTo>
                    <a:pt x="13" y="11"/>
                  </a:lnTo>
                  <a:lnTo>
                    <a:pt x="6" y="16"/>
                  </a:lnTo>
                  <a:lnTo>
                    <a:pt x="0" y="5"/>
                  </a:lnTo>
                  <a:lnTo>
                    <a:pt x="6" y="0"/>
                  </a:lnTo>
                  <a:close/>
                </a:path>
              </a:pathLst>
            </a:custGeom>
            <a:solidFill>
              <a:srgbClr val="000000"/>
            </a:solidFill>
            <a:ln w="9525">
              <a:noFill/>
              <a:round/>
              <a:headEnd/>
              <a:tailEnd/>
            </a:ln>
          </p:spPr>
          <p:txBody>
            <a:bodyPr/>
            <a:lstStyle/>
            <a:p>
              <a:endParaRPr lang="fr-FR"/>
            </a:p>
          </p:txBody>
        </p:sp>
        <p:sp>
          <p:nvSpPr>
            <p:cNvPr id="94694" name="Freeform 1481"/>
            <p:cNvSpPr>
              <a:spLocks/>
            </p:cNvSpPr>
            <p:nvPr/>
          </p:nvSpPr>
          <p:spPr bwMode="auto">
            <a:xfrm>
              <a:off x="2919" y="2357"/>
              <a:ext cx="14" cy="16"/>
            </a:xfrm>
            <a:custGeom>
              <a:avLst/>
              <a:gdLst>
                <a:gd name="T0" fmla="*/ 5 w 14"/>
                <a:gd name="T1" fmla="*/ 0 h 16"/>
                <a:gd name="T2" fmla="*/ 14 w 14"/>
                <a:gd name="T3" fmla="*/ 11 h 16"/>
                <a:gd name="T4" fmla="*/ 9 w 14"/>
                <a:gd name="T5" fmla="*/ 16 h 16"/>
                <a:gd name="T6" fmla="*/ 0 w 14"/>
                <a:gd name="T7" fmla="*/ 4 h 16"/>
                <a:gd name="T8" fmla="*/ 5 w 14"/>
                <a:gd name="T9" fmla="*/ 0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5" y="0"/>
                  </a:moveTo>
                  <a:lnTo>
                    <a:pt x="14" y="11"/>
                  </a:lnTo>
                  <a:lnTo>
                    <a:pt x="9" y="16"/>
                  </a:lnTo>
                  <a:lnTo>
                    <a:pt x="0" y="4"/>
                  </a:lnTo>
                  <a:lnTo>
                    <a:pt x="5" y="0"/>
                  </a:lnTo>
                  <a:close/>
                </a:path>
              </a:pathLst>
            </a:custGeom>
            <a:solidFill>
              <a:srgbClr val="000000"/>
            </a:solidFill>
            <a:ln w="9525">
              <a:noFill/>
              <a:round/>
              <a:headEnd/>
              <a:tailEnd/>
            </a:ln>
          </p:spPr>
          <p:txBody>
            <a:bodyPr/>
            <a:lstStyle/>
            <a:p>
              <a:endParaRPr lang="fr-FR"/>
            </a:p>
          </p:txBody>
        </p:sp>
        <p:sp>
          <p:nvSpPr>
            <p:cNvPr id="94695" name="Freeform 1482"/>
            <p:cNvSpPr>
              <a:spLocks/>
            </p:cNvSpPr>
            <p:nvPr/>
          </p:nvSpPr>
          <p:spPr bwMode="auto">
            <a:xfrm>
              <a:off x="2944" y="2389"/>
              <a:ext cx="32" cy="45"/>
            </a:xfrm>
            <a:custGeom>
              <a:avLst/>
              <a:gdLst>
                <a:gd name="T0" fmla="*/ 5 w 32"/>
                <a:gd name="T1" fmla="*/ 0 h 45"/>
                <a:gd name="T2" fmla="*/ 32 w 32"/>
                <a:gd name="T3" fmla="*/ 40 h 45"/>
                <a:gd name="T4" fmla="*/ 27 w 32"/>
                <a:gd name="T5" fmla="*/ 45 h 45"/>
                <a:gd name="T6" fmla="*/ 0 w 32"/>
                <a:gd name="T7" fmla="*/ 4 h 45"/>
                <a:gd name="T8" fmla="*/ 5 w 32"/>
                <a:gd name="T9" fmla="*/ 0 h 45"/>
                <a:gd name="T10" fmla="*/ 0 60000 65536"/>
                <a:gd name="T11" fmla="*/ 0 60000 65536"/>
                <a:gd name="T12" fmla="*/ 0 60000 65536"/>
                <a:gd name="T13" fmla="*/ 0 60000 65536"/>
                <a:gd name="T14" fmla="*/ 0 60000 65536"/>
                <a:gd name="T15" fmla="*/ 0 w 32"/>
                <a:gd name="T16" fmla="*/ 0 h 45"/>
                <a:gd name="T17" fmla="*/ 32 w 32"/>
                <a:gd name="T18" fmla="*/ 45 h 45"/>
              </a:gdLst>
              <a:ahLst/>
              <a:cxnLst>
                <a:cxn ang="T10">
                  <a:pos x="T0" y="T1"/>
                </a:cxn>
                <a:cxn ang="T11">
                  <a:pos x="T2" y="T3"/>
                </a:cxn>
                <a:cxn ang="T12">
                  <a:pos x="T4" y="T5"/>
                </a:cxn>
                <a:cxn ang="T13">
                  <a:pos x="T6" y="T7"/>
                </a:cxn>
                <a:cxn ang="T14">
                  <a:pos x="T8" y="T9"/>
                </a:cxn>
              </a:cxnLst>
              <a:rect l="T15" t="T16" r="T17" b="T18"/>
              <a:pathLst>
                <a:path w="32" h="45">
                  <a:moveTo>
                    <a:pt x="5" y="0"/>
                  </a:moveTo>
                  <a:lnTo>
                    <a:pt x="32" y="40"/>
                  </a:lnTo>
                  <a:lnTo>
                    <a:pt x="27" y="45"/>
                  </a:lnTo>
                  <a:lnTo>
                    <a:pt x="0" y="4"/>
                  </a:lnTo>
                  <a:lnTo>
                    <a:pt x="5" y="0"/>
                  </a:lnTo>
                  <a:close/>
                </a:path>
              </a:pathLst>
            </a:custGeom>
            <a:solidFill>
              <a:srgbClr val="000000"/>
            </a:solidFill>
            <a:ln w="9525">
              <a:noFill/>
              <a:round/>
              <a:headEnd/>
              <a:tailEnd/>
            </a:ln>
          </p:spPr>
          <p:txBody>
            <a:bodyPr/>
            <a:lstStyle/>
            <a:p>
              <a:endParaRPr lang="fr-FR"/>
            </a:p>
          </p:txBody>
        </p:sp>
        <p:sp>
          <p:nvSpPr>
            <p:cNvPr id="94696" name="Freeform 1483"/>
            <p:cNvSpPr>
              <a:spLocks/>
            </p:cNvSpPr>
            <p:nvPr/>
          </p:nvSpPr>
          <p:spPr bwMode="auto">
            <a:xfrm>
              <a:off x="2987" y="2452"/>
              <a:ext cx="14" cy="16"/>
            </a:xfrm>
            <a:custGeom>
              <a:avLst/>
              <a:gdLst>
                <a:gd name="T0" fmla="*/ 7 w 14"/>
                <a:gd name="T1" fmla="*/ 0 h 16"/>
                <a:gd name="T2" fmla="*/ 14 w 14"/>
                <a:gd name="T3" fmla="*/ 11 h 16"/>
                <a:gd name="T4" fmla="*/ 7 w 14"/>
                <a:gd name="T5" fmla="*/ 16 h 16"/>
                <a:gd name="T6" fmla="*/ 0 w 14"/>
                <a:gd name="T7" fmla="*/ 4 h 16"/>
                <a:gd name="T8" fmla="*/ 7 w 14"/>
                <a:gd name="T9" fmla="*/ 0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7" y="0"/>
                  </a:moveTo>
                  <a:lnTo>
                    <a:pt x="14" y="11"/>
                  </a:lnTo>
                  <a:lnTo>
                    <a:pt x="7" y="16"/>
                  </a:lnTo>
                  <a:lnTo>
                    <a:pt x="0" y="4"/>
                  </a:lnTo>
                  <a:lnTo>
                    <a:pt x="7" y="0"/>
                  </a:lnTo>
                  <a:close/>
                </a:path>
              </a:pathLst>
            </a:custGeom>
            <a:solidFill>
              <a:srgbClr val="000000"/>
            </a:solidFill>
            <a:ln w="9525">
              <a:noFill/>
              <a:round/>
              <a:headEnd/>
              <a:tailEnd/>
            </a:ln>
          </p:spPr>
          <p:txBody>
            <a:bodyPr/>
            <a:lstStyle/>
            <a:p>
              <a:endParaRPr lang="fr-FR"/>
            </a:p>
          </p:txBody>
        </p:sp>
        <p:sp>
          <p:nvSpPr>
            <p:cNvPr id="94697" name="Freeform 1484"/>
            <p:cNvSpPr>
              <a:spLocks/>
            </p:cNvSpPr>
            <p:nvPr/>
          </p:nvSpPr>
          <p:spPr bwMode="auto">
            <a:xfrm>
              <a:off x="3010" y="2484"/>
              <a:ext cx="13" cy="15"/>
            </a:xfrm>
            <a:custGeom>
              <a:avLst/>
              <a:gdLst>
                <a:gd name="T0" fmla="*/ 4 w 13"/>
                <a:gd name="T1" fmla="*/ 0 h 15"/>
                <a:gd name="T2" fmla="*/ 13 w 13"/>
                <a:gd name="T3" fmla="*/ 11 h 15"/>
                <a:gd name="T4" fmla="*/ 9 w 13"/>
                <a:gd name="T5" fmla="*/ 15 h 15"/>
                <a:gd name="T6" fmla="*/ 0 w 13"/>
                <a:gd name="T7" fmla="*/ 4 h 15"/>
                <a:gd name="T8" fmla="*/ 4 w 13"/>
                <a:gd name="T9" fmla="*/ 0 h 15"/>
                <a:gd name="T10" fmla="*/ 0 60000 65536"/>
                <a:gd name="T11" fmla="*/ 0 60000 65536"/>
                <a:gd name="T12" fmla="*/ 0 60000 65536"/>
                <a:gd name="T13" fmla="*/ 0 60000 65536"/>
                <a:gd name="T14" fmla="*/ 0 60000 65536"/>
                <a:gd name="T15" fmla="*/ 0 w 13"/>
                <a:gd name="T16" fmla="*/ 0 h 15"/>
                <a:gd name="T17" fmla="*/ 13 w 13"/>
                <a:gd name="T18" fmla="*/ 15 h 15"/>
              </a:gdLst>
              <a:ahLst/>
              <a:cxnLst>
                <a:cxn ang="T10">
                  <a:pos x="T0" y="T1"/>
                </a:cxn>
                <a:cxn ang="T11">
                  <a:pos x="T2" y="T3"/>
                </a:cxn>
                <a:cxn ang="T12">
                  <a:pos x="T4" y="T5"/>
                </a:cxn>
                <a:cxn ang="T13">
                  <a:pos x="T6" y="T7"/>
                </a:cxn>
                <a:cxn ang="T14">
                  <a:pos x="T8" y="T9"/>
                </a:cxn>
              </a:cxnLst>
              <a:rect l="T15" t="T16" r="T17" b="T18"/>
              <a:pathLst>
                <a:path w="13" h="15">
                  <a:moveTo>
                    <a:pt x="4" y="0"/>
                  </a:moveTo>
                  <a:lnTo>
                    <a:pt x="13" y="11"/>
                  </a:lnTo>
                  <a:lnTo>
                    <a:pt x="9" y="15"/>
                  </a:lnTo>
                  <a:lnTo>
                    <a:pt x="0" y="4"/>
                  </a:lnTo>
                  <a:lnTo>
                    <a:pt x="4" y="0"/>
                  </a:lnTo>
                  <a:close/>
                </a:path>
              </a:pathLst>
            </a:custGeom>
            <a:solidFill>
              <a:srgbClr val="000000"/>
            </a:solidFill>
            <a:ln w="9525">
              <a:noFill/>
              <a:round/>
              <a:headEnd/>
              <a:tailEnd/>
            </a:ln>
          </p:spPr>
          <p:txBody>
            <a:bodyPr/>
            <a:lstStyle/>
            <a:p>
              <a:endParaRPr lang="fr-FR"/>
            </a:p>
          </p:txBody>
        </p:sp>
        <p:sp>
          <p:nvSpPr>
            <p:cNvPr id="94698" name="Freeform 1485"/>
            <p:cNvSpPr>
              <a:spLocks/>
            </p:cNvSpPr>
            <p:nvPr/>
          </p:nvSpPr>
          <p:spPr bwMode="auto">
            <a:xfrm>
              <a:off x="3034" y="2517"/>
              <a:ext cx="23" cy="30"/>
            </a:xfrm>
            <a:custGeom>
              <a:avLst/>
              <a:gdLst>
                <a:gd name="T0" fmla="*/ 7 w 23"/>
                <a:gd name="T1" fmla="*/ 0 h 30"/>
                <a:gd name="T2" fmla="*/ 23 w 23"/>
                <a:gd name="T3" fmla="*/ 25 h 30"/>
                <a:gd name="T4" fmla="*/ 16 w 23"/>
                <a:gd name="T5" fmla="*/ 30 h 30"/>
                <a:gd name="T6" fmla="*/ 0 w 23"/>
                <a:gd name="T7" fmla="*/ 5 h 30"/>
                <a:gd name="T8" fmla="*/ 7 w 23"/>
                <a:gd name="T9" fmla="*/ 0 h 30"/>
                <a:gd name="T10" fmla="*/ 0 60000 65536"/>
                <a:gd name="T11" fmla="*/ 0 60000 65536"/>
                <a:gd name="T12" fmla="*/ 0 60000 65536"/>
                <a:gd name="T13" fmla="*/ 0 60000 65536"/>
                <a:gd name="T14" fmla="*/ 0 60000 65536"/>
                <a:gd name="T15" fmla="*/ 0 w 23"/>
                <a:gd name="T16" fmla="*/ 0 h 30"/>
                <a:gd name="T17" fmla="*/ 23 w 23"/>
                <a:gd name="T18" fmla="*/ 30 h 30"/>
              </a:gdLst>
              <a:ahLst/>
              <a:cxnLst>
                <a:cxn ang="T10">
                  <a:pos x="T0" y="T1"/>
                </a:cxn>
                <a:cxn ang="T11">
                  <a:pos x="T2" y="T3"/>
                </a:cxn>
                <a:cxn ang="T12">
                  <a:pos x="T4" y="T5"/>
                </a:cxn>
                <a:cxn ang="T13">
                  <a:pos x="T6" y="T7"/>
                </a:cxn>
                <a:cxn ang="T14">
                  <a:pos x="T8" y="T9"/>
                </a:cxn>
              </a:cxnLst>
              <a:rect l="T15" t="T16" r="T17" b="T18"/>
              <a:pathLst>
                <a:path w="23" h="30">
                  <a:moveTo>
                    <a:pt x="7" y="0"/>
                  </a:moveTo>
                  <a:lnTo>
                    <a:pt x="23" y="25"/>
                  </a:lnTo>
                  <a:lnTo>
                    <a:pt x="16" y="30"/>
                  </a:lnTo>
                  <a:lnTo>
                    <a:pt x="0" y="5"/>
                  </a:lnTo>
                  <a:lnTo>
                    <a:pt x="7" y="0"/>
                  </a:lnTo>
                  <a:close/>
                </a:path>
              </a:pathLst>
            </a:custGeom>
            <a:solidFill>
              <a:srgbClr val="000000"/>
            </a:solidFill>
            <a:ln w="9525">
              <a:noFill/>
              <a:round/>
              <a:headEnd/>
              <a:tailEnd/>
            </a:ln>
          </p:spPr>
          <p:txBody>
            <a:bodyPr/>
            <a:lstStyle/>
            <a:p>
              <a:endParaRPr lang="fr-FR"/>
            </a:p>
          </p:txBody>
        </p:sp>
        <p:sp>
          <p:nvSpPr>
            <p:cNvPr id="94699" name="Freeform 1486"/>
            <p:cNvSpPr>
              <a:spLocks/>
            </p:cNvSpPr>
            <p:nvPr/>
          </p:nvSpPr>
          <p:spPr bwMode="auto">
            <a:xfrm>
              <a:off x="3050" y="2542"/>
              <a:ext cx="16" cy="18"/>
            </a:xfrm>
            <a:custGeom>
              <a:avLst/>
              <a:gdLst>
                <a:gd name="T0" fmla="*/ 7 w 16"/>
                <a:gd name="T1" fmla="*/ 0 h 18"/>
                <a:gd name="T2" fmla="*/ 16 w 16"/>
                <a:gd name="T3" fmla="*/ 16 h 18"/>
                <a:gd name="T4" fmla="*/ 9 w 16"/>
                <a:gd name="T5" fmla="*/ 18 h 18"/>
                <a:gd name="T6" fmla="*/ 0 w 16"/>
                <a:gd name="T7" fmla="*/ 3 h 18"/>
                <a:gd name="T8" fmla="*/ 7 w 16"/>
                <a:gd name="T9" fmla="*/ 0 h 18"/>
                <a:gd name="T10" fmla="*/ 0 60000 65536"/>
                <a:gd name="T11" fmla="*/ 0 60000 65536"/>
                <a:gd name="T12" fmla="*/ 0 60000 65536"/>
                <a:gd name="T13" fmla="*/ 0 60000 65536"/>
                <a:gd name="T14" fmla="*/ 0 60000 65536"/>
                <a:gd name="T15" fmla="*/ 0 w 16"/>
                <a:gd name="T16" fmla="*/ 0 h 18"/>
                <a:gd name="T17" fmla="*/ 16 w 16"/>
                <a:gd name="T18" fmla="*/ 18 h 18"/>
              </a:gdLst>
              <a:ahLst/>
              <a:cxnLst>
                <a:cxn ang="T10">
                  <a:pos x="T0" y="T1"/>
                </a:cxn>
                <a:cxn ang="T11">
                  <a:pos x="T2" y="T3"/>
                </a:cxn>
                <a:cxn ang="T12">
                  <a:pos x="T4" y="T5"/>
                </a:cxn>
                <a:cxn ang="T13">
                  <a:pos x="T6" y="T7"/>
                </a:cxn>
                <a:cxn ang="T14">
                  <a:pos x="T8" y="T9"/>
                </a:cxn>
              </a:cxnLst>
              <a:rect l="T15" t="T16" r="T17" b="T18"/>
              <a:pathLst>
                <a:path w="16" h="18">
                  <a:moveTo>
                    <a:pt x="7" y="0"/>
                  </a:moveTo>
                  <a:lnTo>
                    <a:pt x="16" y="16"/>
                  </a:lnTo>
                  <a:lnTo>
                    <a:pt x="9" y="18"/>
                  </a:lnTo>
                  <a:lnTo>
                    <a:pt x="0" y="3"/>
                  </a:lnTo>
                  <a:lnTo>
                    <a:pt x="7" y="0"/>
                  </a:lnTo>
                  <a:close/>
                </a:path>
              </a:pathLst>
            </a:custGeom>
            <a:solidFill>
              <a:srgbClr val="000000"/>
            </a:solidFill>
            <a:ln w="9525">
              <a:noFill/>
              <a:round/>
              <a:headEnd/>
              <a:tailEnd/>
            </a:ln>
          </p:spPr>
          <p:txBody>
            <a:bodyPr/>
            <a:lstStyle/>
            <a:p>
              <a:endParaRPr lang="fr-FR"/>
            </a:p>
          </p:txBody>
        </p:sp>
        <p:sp>
          <p:nvSpPr>
            <p:cNvPr id="94700" name="Freeform 1487"/>
            <p:cNvSpPr>
              <a:spLocks/>
            </p:cNvSpPr>
            <p:nvPr/>
          </p:nvSpPr>
          <p:spPr bwMode="auto">
            <a:xfrm>
              <a:off x="3071" y="2583"/>
              <a:ext cx="13" cy="16"/>
            </a:xfrm>
            <a:custGeom>
              <a:avLst/>
              <a:gdLst>
                <a:gd name="T0" fmla="*/ 6 w 13"/>
                <a:gd name="T1" fmla="*/ 0 h 16"/>
                <a:gd name="T2" fmla="*/ 13 w 13"/>
                <a:gd name="T3" fmla="*/ 11 h 16"/>
                <a:gd name="T4" fmla="*/ 6 w 13"/>
                <a:gd name="T5" fmla="*/ 16 h 16"/>
                <a:gd name="T6" fmla="*/ 0 w 13"/>
                <a:gd name="T7" fmla="*/ 4 h 16"/>
                <a:gd name="T8" fmla="*/ 6 w 13"/>
                <a:gd name="T9" fmla="*/ 0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6" y="0"/>
                  </a:moveTo>
                  <a:lnTo>
                    <a:pt x="13" y="11"/>
                  </a:lnTo>
                  <a:lnTo>
                    <a:pt x="6" y="16"/>
                  </a:lnTo>
                  <a:lnTo>
                    <a:pt x="0" y="4"/>
                  </a:lnTo>
                  <a:lnTo>
                    <a:pt x="6" y="0"/>
                  </a:lnTo>
                  <a:close/>
                </a:path>
              </a:pathLst>
            </a:custGeom>
            <a:solidFill>
              <a:srgbClr val="000000"/>
            </a:solidFill>
            <a:ln w="9525">
              <a:noFill/>
              <a:round/>
              <a:headEnd/>
              <a:tailEnd/>
            </a:ln>
          </p:spPr>
          <p:txBody>
            <a:bodyPr/>
            <a:lstStyle/>
            <a:p>
              <a:endParaRPr lang="fr-FR"/>
            </a:p>
          </p:txBody>
        </p:sp>
        <p:sp>
          <p:nvSpPr>
            <p:cNvPr id="94701" name="Freeform 1488"/>
            <p:cNvSpPr>
              <a:spLocks/>
            </p:cNvSpPr>
            <p:nvPr/>
          </p:nvSpPr>
          <p:spPr bwMode="auto">
            <a:xfrm>
              <a:off x="3091" y="2619"/>
              <a:ext cx="13" cy="16"/>
            </a:xfrm>
            <a:custGeom>
              <a:avLst/>
              <a:gdLst>
                <a:gd name="T0" fmla="*/ 7 w 13"/>
                <a:gd name="T1" fmla="*/ 0 h 16"/>
                <a:gd name="T2" fmla="*/ 13 w 13"/>
                <a:gd name="T3" fmla="*/ 11 h 16"/>
                <a:gd name="T4" fmla="*/ 7 w 13"/>
                <a:gd name="T5" fmla="*/ 16 h 16"/>
                <a:gd name="T6" fmla="*/ 0 w 13"/>
                <a:gd name="T7" fmla="*/ 5 h 16"/>
                <a:gd name="T8" fmla="*/ 7 w 13"/>
                <a:gd name="T9" fmla="*/ 0 h 16"/>
                <a:gd name="T10" fmla="*/ 0 60000 65536"/>
                <a:gd name="T11" fmla="*/ 0 60000 65536"/>
                <a:gd name="T12" fmla="*/ 0 60000 65536"/>
                <a:gd name="T13" fmla="*/ 0 60000 65536"/>
                <a:gd name="T14" fmla="*/ 0 60000 65536"/>
                <a:gd name="T15" fmla="*/ 0 w 13"/>
                <a:gd name="T16" fmla="*/ 0 h 16"/>
                <a:gd name="T17" fmla="*/ 13 w 13"/>
                <a:gd name="T18" fmla="*/ 16 h 16"/>
              </a:gdLst>
              <a:ahLst/>
              <a:cxnLst>
                <a:cxn ang="T10">
                  <a:pos x="T0" y="T1"/>
                </a:cxn>
                <a:cxn ang="T11">
                  <a:pos x="T2" y="T3"/>
                </a:cxn>
                <a:cxn ang="T12">
                  <a:pos x="T4" y="T5"/>
                </a:cxn>
                <a:cxn ang="T13">
                  <a:pos x="T6" y="T7"/>
                </a:cxn>
                <a:cxn ang="T14">
                  <a:pos x="T8" y="T9"/>
                </a:cxn>
              </a:cxnLst>
              <a:rect l="T15" t="T16" r="T17" b="T18"/>
              <a:pathLst>
                <a:path w="13" h="16">
                  <a:moveTo>
                    <a:pt x="7" y="0"/>
                  </a:moveTo>
                  <a:lnTo>
                    <a:pt x="13" y="11"/>
                  </a:lnTo>
                  <a:lnTo>
                    <a:pt x="7" y="16"/>
                  </a:lnTo>
                  <a:lnTo>
                    <a:pt x="0" y="5"/>
                  </a:lnTo>
                  <a:lnTo>
                    <a:pt x="7" y="0"/>
                  </a:lnTo>
                  <a:close/>
                </a:path>
              </a:pathLst>
            </a:custGeom>
            <a:solidFill>
              <a:srgbClr val="000000"/>
            </a:solidFill>
            <a:ln w="9525">
              <a:noFill/>
              <a:round/>
              <a:headEnd/>
              <a:tailEnd/>
            </a:ln>
          </p:spPr>
          <p:txBody>
            <a:bodyPr/>
            <a:lstStyle/>
            <a:p>
              <a:endParaRPr lang="fr-FR"/>
            </a:p>
          </p:txBody>
        </p:sp>
        <p:sp>
          <p:nvSpPr>
            <p:cNvPr id="94702" name="Freeform 1489"/>
            <p:cNvSpPr>
              <a:spLocks/>
            </p:cNvSpPr>
            <p:nvPr/>
          </p:nvSpPr>
          <p:spPr bwMode="auto">
            <a:xfrm>
              <a:off x="3109" y="2655"/>
              <a:ext cx="29" cy="43"/>
            </a:xfrm>
            <a:custGeom>
              <a:avLst/>
              <a:gdLst>
                <a:gd name="T0" fmla="*/ 7 w 29"/>
                <a:gd name="T1" fmla="*/ 0 h 43"/>
                <a:gd name="T2" fmla="*/ 29 w 29"/>
                <a:gd name="T3" fmla="*/ 41 h 43"/>
                <a:gd name="T4" fmla="*/ 23 w 29"/>
                <a:gd name="T5" fmla="*/ 43 h 43"/>
                <a:gd name="T6" fmla="*/ 0 w 29"/>
                <a:gd name="T7" fmla="*/ 3 h 43"/>
                <a:gd name="T8" fmla="*/ 7 w 29"/>
                <a:gd name="T9" fmla="*/ 0 h 43"/>
                <a:gd name="T10" fmla="*/ 0 60000 65536"/>
                <a:gd name="T11" fmla="*/ 0 60000 65536"/>
                <a:gd name="T12" fmla="*/ 0 60000 65536"/>
                <a:gd name="T13" fmla="*/ 0 60000 65536"/>
                <a:gd name="T14" fmla="*/ 0 60000 65536"/>
                <a:gd name="T15" fmla="*/ 0 w 29"/>
                <a:gd name="T16" fmla="*/ 0 h 43"/>
                <a:gd name="T17" fmla="*/ 29 w 29"/>
                <a:gd name="T18" fmla="*/ 43 h 43"/>
              </a:gdLst>
              <a:ahLst/>
              <a:cxnLst>
                <a:cxn ang="T10">
                  <a:pos x="T0" y="T1"/>
                </a:cxn>
                <a:cxn ang="T11">
                  <a:pos x="T2" y="T3"/>
                </a:cxn>
                <a:cxn ang="T12">
                  <a:pos x="T4" y="T5"/>
                </a:cxn>
                <a:cxn ang="T13">
                  <a:pos x="T6" y="T7"/>
                </a:cxn>
                <a:cxn ang="T14">
                  <a:pos x="T8" y="T9"/>
                </a:cxn>
              </a:cxnLst>
              <a:rect l="T15" t="T16" r="T17" b="T18"/>
              <a:pathLst>
                <a:path w="29" h="43">
                  <a:moveTo>
                    <a:pt x="7" y="0"/>
                  </a:moveTo>
                  <a:lnTo>
                    <a:pt x="29" y="41"/>
                  </a:lnTo>
                  <a:lnTo>
                    <a:pt x="23" y="43"/>
                  </a:lnTo>
                  <a:lnTo>
                    <a:pt x="0" y="3"/>
                  </a:lnTo>
                  <a:lnTo>
                    <a:pt x="7" y="0"/>
                  </a:lnTo>
                  <a:close/>
                </a:path>
              </a:pathLst>
            </a:custGeom>
            <a:solidFill>
              <a:srgbClr val="000000"/>
            </a:solidFill>
            <a:ln w="9525">
              <a:noFill/>
              <a:round/>
              <a:headEnd/>
              <a:tailEnd/>
            </a:ln>
          </p:spPr>
          <p:txBody>
            <a:bodyPr/>
            <a:lstStyle/>
            <a:p>
              <a:endParaRPr lang="fr-FR"/>
            </a:p>
          </p:txBody>
        </p:sp>
        <p:sp>
          <p:nvSpPr>
            <p:cNvPr id="94703" name="Freeform 1490"/>
            <p:cNvSpPr>
              <a:spLocks/>
            </p:cNvSpPr>
            <p:nvPr/>
          </p:nvSpPr>
          <p:spPr bwMode="auto">
            <a:xfrm>
              <a:off x="3145" y="2721"/>
              <a:ext cx="14" cy="16"/>
            </a:xfrm>
            <a:custGeom>
              <a:avLst/>
              <a:gdLst>
                <a:gd name="T0" fmla="*/ 7 w 14"/>
                <a:gd name="T1" fmla="*/ 0 h 16"/>
                <a:gd name="T2" fmla="*/ 14 w 14"/>
                <a:gd name="T3" fmla="*/ 11 h 16"/>
                <a:gd name="T4" fmla="*/ 7 w 14"/>
                <a:gd name="T5" fmla="*/ 16 h 16"/>
                <a:gd name="T6" fmla="*/ 0 w 14"/>
                <a:gd name="T7" fmla="*/ 4 h 16"/>
                <a:gd name="T8" fmla="*/ 7 w 14"/>
                <a:gd name="T9" fmla="*/ 0 h 16"/>
                <a:gd name="T10" fmla="*/ 0 60000 65536"/>
                <a:gd name="T11" fmla="*/ 0 60000 65536"/>
                <a:gd name="T12" fmla="*/ 0 60000 65536"/>
                <a:gd name="T13" fmla="*/ 0 60000 65536"/>
                <a:gd name="T14" fmla="*/ 0 60000 65536"/>
                <a:gd name="T15" fmla="*/ 0 w 14"/>
                <a:gd name="T16" fmla="*/ 0 h 16"/>
                <a:gd name="T17" fmla="*/ 14 w 14"/>
                <a:gd name="T18" fmla="*/ 16 h 16"/>
              </a:gdLst>
              <a:ahLst/>
              <a:cxnLst>
                <a:cxn ang="T10">
                  <a:pos x="T0" y="T1"/>
                </a:cxn>
                <a:cxn ang="T11">
                  <a:pos x="T2" y="T3"/>
                </a:cxn>
                <a:cxn ang="T12">
                  <a:pos x="T4" y="T5"/>
                </a:cxn>
                <a:cxn ang="T13">
                  <a:pos x="T6" y="T7"/>
                </a:cxn>
                <a:cxn ang="T14">
                  <a:pos x="T8" y="T9"/>
                </a:cxn>
              </a:cxnLst>
              <a:rect l="T15" t="T16" r="T17" b="T18"/>
              <a:pathLst>
                <a:path w="14" h="16">
                  <a:moveTo>
                    <a:pt x="7" y="0"/>
                  </a:moveTo>
                  <a:lnTo>
                    <a:pt x="14" y="11"/>
                  </a:lnTo>
                  <a:lnTo>
                    <a:pt x="7" y="16"/>
                  </a:lnTo>
                  <a:lnTo>
                    <a:pt x="0" y="4"/>
                  </a:lnTo>
                  <a:lnTo>
                    <a:pt x="7" y="0"/>
                  </a:lnTo>
                  <a:close/>
                </a:path>
              </a:pathLst>
            </a:custGeom>
            <a:solidFill>
              <a:srgbClr val="000000"/>
            </a:solidFill>
            <a:ln w="9525">
              <a:noFill/>
              <a:round/>
              <a:headEnd/>
              <a:tailEnd/>
            </a:ln>
          </p:spPr>
          <p:txBody>
            <a:bodyPr/>
            <a:lstStyle/>
            <a:p>
              <a:endParaRPr lang="fr-FR"/>
            </a:p>
          </p:txBody>
        </p:sp>
        <p:sp>
          <p:nvSpPr>
            <p:cNvPr id="94704" name="Freeform 1491"/>
            <p:cNvSpPr>
              <a:spLocks/>
            </p:cNvSpPr>
            <p:nvPr/>
          </p:nvSpPr>
          <p:spPr bwMode="auto">
            <a:xfrm>
              <a:off x="3168" y="2737"/>
              <a:ext cx="16" cy="13"/>
            </a:xfrm>
            <a:custGeom>
              <a:avLst/>
              <a:gdLst>
                <a:gd name="T0" fmla="*/ 0 w 16"/>
                <a:gd name="T1" fmla="*/ 6 h 13"/>
                <a:gd name="T2" fmla="*/ 11 w 16"/>
                <a:gd name="T3" fmla="*/ 0 h 13"/>
                <a:gd name="T4" fmla="*/ 16 w 16"/>
                <a:gd name="T5" fmla="*/ 6 h 13"/>
                <a:gd name="T6" fmla="*/ 4 w 16"/>
                <a:gd name="T7" fmla="*/ 13 h 13"/>
                <a:gd name="T8" fmla="*/ 0 w 16"/>
                <a:gd name="T9" fmla="*/ 6 h 13"/>
                <a:gd name="T10" fmla="*/ 0 60000 65536"/>
                <a:gd name="T11" fmla="*/ 0 60000 65536"/>
                <a:gd name="T12" fmla="*/ 0 60000 65536"/>
                <a:gd name="T13" fmla="*/ 0 60000 65536"/>
                <a:gd name="T14" fmla="*/ 0 60000 65536"/>
                <a:gd name="T15" fmla="*/ 0 w 16"/>
                <a:gd name="T16" fmla="*/ 0 h 13"/>
                <a:gd name="T17" fmla="*/ 16 w 16"/>
                <a:gd name="T18" fmla="*/ 13 h 13"/>
              </a:gdLst>
              <a:ahLst/>
              <a:cxnLst>
                <a:cxn ang="T10">
                  <a:pos x="T0" y="T1"/>
                </a:cxn>
                <a:cxn ang="T11">
                  <a:pos x="T2" y="T3"/>
                </a:cxn>
                <a:cxn ang="T12">
                  <a:pos x="T4" y="T5"/>
                </a:cxn>
                <a:cxn ang="T13">
                  <a:pos x="T6" y="T7"/>
                </a:cxn>
                <a:cxn ang="T14">
                  <a:pos x="T8" y="T9"/>
                </a:cxn>
              </a:cxnLst>
              <a:rect l="T15" t="T16" r="T17" b="T18"/>
              <a:pathLst>
                <a:path w="16" h="13">
                  <a:moveTo>
                    <a:pt x="0" y="6"/>
                  </a:moveTo>
                  <a:lnTo>
                    <a:pt x="11" y="0"/>
                  </a:lnTo>
                  <a:lnTo>
                    <a:pt x="16" y="6"/>
                  </a:lnTo>
                  <a:lnTo>
                    <a:pt x="4" y="13"/>
                  </a:lnTo>
                  <a:lnTo>
                    <a:pt x="0" y="6"/>
                  </a:lnTo>
                  <a:close/>
                </a:path>
              </a:pathLst>
            </a:custGeom>
            <a:solidFill>
              <a:srgbClr val="000000"/>
            </a:solidFill>
            <a:ln w="9525">
              <a:noFill/>
              <a:round/>
              <a:headEnd/>
              <a:tailEnd/>
            </a:ln>
          </p:spPr>
          <p:txBody>
            <a:bodyPr/>
            <a:lstStyle/>
            <a:p>
              <a:endParaRPr lang="fr-FR"/>
            </a:p>
          </p:txBody>
        </p:sp>
        <p:sp>
          <p:nvSpPr>
            <p:cNvPr id="94705" name="Freeform 1492"/>
            <p:cNvSpPr>
              <a:spLocks/>
            </p:cNvSpPr>
            <p:nvPr/>
          </p:nvSpPr>
          <p:spPr bwMode="auto">
            <a:xfrm>
              <a:off x="3202" y="2700"/>
              <a:ext cx="45" cy="30"/>
            </a:xfrm>
            <a:custGeom>
              <a:avLst/>
              <a:gdLst>
                <a:gd name="T0" fmla="*/ 0 w 45"/>
                <a:gd name="T1" fmla="*/ 23 h 30"/>
                <a:gd name="T2" fmla="*/ 43 w 45"/>
                <a:gd name="T3" fmla="*/ 0 h 30"/>
                <a:gd name="T4" fmla="*/ 45 w 45"/>
                <a:gd name="T5" fmla="*/ 7 h 30"/>
                <a:gd name="T6" fmla="*/ 2 w 45"/>
                <a:gd name="T7" fmla="*/ 30 h 30"/>
                <a:gd name="T8" fmla="*/ 0 w 45"/>
                <a:gd name="T9" fmla="*/ 23 h 30"/>
                <a:gd name="T10" fmla="*/ 0 60000 65536"/>
                <a:gd name="T11" fmla="*/ 0 60000 65536"/>
                <a:gd name="T12" fmla="*/ 0 60000 65536"/>
                <a:gd name="T13" fmla="*/ 0 60000 65536"/>
                <a:gd name="T14" fmla="*/ 0 60000 65536"/>
                <a:gd name="T15" fmla="*/ 0 w 45"/>
                <a:gd name="T16" fmla="*/ 0 h 30"/>
                <a:gd name="T17" fmla="*/ 45 w 45"/>
                <a:gd name="T18" fmla="*/ 30 h 30"/>
              </a:gdLst>
              <a:ahLst/>
              <a:cxnLst>
                <a:cxn ang="T10">
                  <a:pos x="T0" y="T1"/>
                </a:cxn>
                <a:cxn ang="T11">
                  <a:pos x="T2" y="T3"/>
                </a:cxn>
                <a:cxn ang="T12">
                  <a:pos x="T4" y="T5"/>
                </a:cxn>
                <a:cxn ang="T13">
                  <a:pos x="T6" y="T7"/>
                </a:cxn>
                <a:cxn ang="T14">
                  <a:pos x="T8" y="T9"/>
                </a:cxn>
              </a:cxnLst>
              <a:rect l="T15" t="T16" r="T17" b="T18"/>
              <a:pathLst>
                <a:path w="45" h="30">
                  <a:moveTo>
                    <a:pt x="0" y="23"/>
                  </a:moveTo>
                  <a:lnTo>
                    <a:pt x="43" y="0"/>
                  </a:lnTo>
                  <a:lnTo>
                    <a:pt x="45" y="7"/>
                  </a:lnTo>
                  <a:lnTo>
                    <a:pt x="2" y="30"/>
                  </a:lnTo>
                  <a:lnTo>
                    <a:pt x="0" y="23"/>
                  </a:lnTo>
                  <a:close/>
                </a:path>
              </a:pathLst>
            </a:custGeom>
            <a:solidFill>
              <a:srgbClr val="000000"/>
            </a:solidFill>
            <a:ln w="9525">
              <a:noFill/>
              <a:round/>
              <a:headEnd/>
              <a:tailEnd/>
            </a:ln>
          </p:spPr>
          <p:txBody>
            <a:bodyPr/>
            <a:lstStyle/>
            <a:p>
              <a:endParaRPr lang="fr-FR"/>
            </a:p>
          </p:txBody>
        </p:sp>
        <p:sp>
          <p:nvSpPr>
            <p:cNvPr id="94706" name="Freeform 1493"/>
            <p:cNvSpPr>
              <a:spLocks/>
            </p:cNvSpPr>
            <p:nvPr/>
          </p:nvSpPr>
          <p:spPr bwMode="auto">
            <a:xfrm>
              <a:off x="3267" y="2685"/>
              <a:ext cx="7" cy="9"/>
            </a:xfrm>
            <a:custGeom>
              <a:avLst/>
              <a:gdLst>
                <a:gd name="T0" fmla="*/ 0 w 7"/>
                <a:gd name="T1" fmla="*/ 2 h 9"/>
                <a:gd name="T2" fmla="*/ 5 w 7"/>
                <a:gd name="T3" fmla="*/ 0 h 9"/>
                <a:gd name="T4" fmla="*/ 7 w 7"/>
                <a:gd name="T5" fmla="*/ 6 h 9"/>
                <a:gd name="T6" fmla="*/ 2 w 7"/>
                <a:gd name="T7" fmla="*/ 9 h 9"/>
                <a:gd name="T8" fmla="*/ 0 w 7"/>
                <a:gd name="T9" fmla="*/ 2 h 9"/>
                <a:gd name="T10" fmla="*/ 0 60000 65536"/>
                <a:gd name="T11" fmla="*/ 0 60000 65536"/>
                <a:gd name="T12" fmla="*/ 0 60000 65536"/>
                <a:gd name="T13" fmla="*/ 0 60000 65536"/>
                <a:gd name="T14" fmla="*/ 0 60000 65536"/>
                <a:gd name="T15" fmla="*/ 0 w 7"/>
                <a:gd name="T16" fmla="*/ 0 h 9"/>
                <a:gd name="T17" fmla="*/ 7 w 7"/>
                <a:gd name="T18" fmla="*/ 9 h 9"/>
              </a:gdLst>
              <a:ahLst/>
              <a:cxnLst>
                <a:cxn ang="T10">
                  <a:pos x="T0" y="T1"/>
                </a:cxn>
                <a:cxn ang="T11">
                  <a:pos x="T2" y="T3"/>
                </a:cxn>
                <a:cxn ang="T12">
                  <a:pos x="T4" y="T5"/>
                </a:cxn>
                <a:cxn ang="T13">
                  <a:pos x="T6" y="T7"/>
                </a:cxn>
                <a:cxn ang="T14">
                  <a:pos x="T8" y="T9"/>
                </a:cxn>
              </a:cxnLst>
              <a:rect l="T15" t="T16" r="T17" b="T18"/>
              <a:pathLst>
                <a:path w="7" h="9">
                  <a:moveTo>
                    <a:pt x="0" y="2"/>
                  </a:moveTo>
                  <a:lnTo>
                    <a:pt x="5" y="0"/>
                  </a:lnTo>
                  <a:lnTo>
                    <a:pt x="7" y="6"/>
                  </a:lnTo>
                  <a:lnTo>
                    <a:pt x="2" y="9"/>
                  </a:lnTo>
                  <a:lnTo>
                    <a:pt x="0" y="2"/>
                  </a:lnTo>
                  <a:close/>
                </a:path>
              </a:pathLst>
            </a:custGeom>
            <a:solidFill>
              <a:srgbClr val="000000"/>
            </a:solidFill>
            <a:ln w="9525">
              <a:noFill/>
              <a:round/>
              <a:headEnd/>
              <a:tailEnd/>
            </a:ln>
          </p:spPr>
          <p:txBody>
            <a:bodyPr/>
            <a:lstStyle/>
            <a:p>
              <a:endParaRPr lang="fr-FR"/>
            </a:p>
          </p:txBody>
        </p:sp>
        <p:sp>
          <p:nvSpPr>
            <p:cNvPr id="94707" name="Freeform 1494"/>
            <p:cNvSpPr>
              <a:spLocks/>
            </p:cNvSpPr>
            <p:nvPr/>
          </p:nvSpPr>
          <p:spPr bwMode="auto">
            <a:xfrm>
              <a:off x="3272" y="2682"/>
              <a:ext cx="11" cy="9"/>
            </a:xfrm>
            <a:custGeom>
              <a:avLst/>
              <a:gdLst>
                <a:gd name="T0" fmla="*/ 0 w 11"/>
                <a:gd name="T1" fmla="*/ 3 h 9"/>
                <a:gd name="T2" fmla="*/ 9 w 11"/>
                <a:gd name="T3" fmla="*/ 0 h 9"/>
                <a:gd name="T4" fmla="*/ 11 w 11"/>
                <a:gd name="T5" fmla="*/ 7 h 9"/>
                <a:gd name="T6" fmla="*/ 2 w 11"/>
                <a:gd name="T7" fmla="*/ 9 h 9"/>
                <a:gd name="T8" fmla="*/ 0 w 11"/>
                <a:gd name="T9" fmla="*/ 3 h 9"/>
                <a:gd name="T10" fmla="*/ 0 60000 65536"/>
                <a:gd name="T11" fmla="*/ 0 60000 65536"/>
                <a:gd name="T12" fmla="*/ 0 60000 65536"/>
                <a:gd name="T13" fmla="*/ 0 60000 65536"/>
                <a:gd name="T14" fmla="*/ 0 60000 65536"/>
                <a:gd name="T15" fmla="*/ 0 w 11"/>
                <a:gd name="T16" fmla="*/ 0 h 9"/>
                <a:gd name="T17" fmla="*/ 11 w 11"/>
                <a:gd name="T18" fmla="*/ 9 h 9"/>
              </a:gdLst>
              <a:ahLst/>
              <a:cxnLst>
                <a:cxn ang="T10">
                  <a:pos x="T0" y="T1"/>
                </a:cxn>
                <a:cxn ang="T11">
                  <a:pos x="T2" y="T3"/>
                </a:cxn>
                <a:cxn ang="T12">
                  <a:pos x="T4" y="T5"/>
                </a:cxn>
                <a:cxn ang="T13">
                  <a:pos x="T6" y="T7"/>
                </a:cxn>
                <a:cxn ang="T14">
                  <a:pos x="T8" y="T9"/>
                </a:cxn>
              </a:cxnLst>
              <a:rect l="T15" t="T16" r="T17" b="T18"/>
              <a:pathLst>
                <a:path w="11" h="9">
                  <a:moveTo>
                    <a:pt x="0" y="3"/>
                  </a:moveTo>
                  <a:lnTo>
                    <a:pt x="9" y="0"/>
                  </a:lnTo>
                  <a:lnTo>
                    <a:pt x="11" y="7"/>
                  </a:lnTo>
                  <a:lnTo>
                    <a:pt x="2" y="9"/>
                  </a:lnTo>
                  <a:lnTo>
                    <a:pt x="0" y="3"/>
                  </a:lnTo>
                  <a:close/>
                </a:path>
              </a:pathLst>
            </a:custGeom>
            <a:solidFill>
              <a:srgbClr val="000000"/>
            </a:solidFill>
            <a:ln w="9525">
              <a:noFill/>
              <a:round/>
              <a:headEnd/>
              <a:tailEnd/>
            </a:ln>
          </p:spPr>
          <p:txBody>
            <a:bodyPr/>
            <a:lstStyle/>
            <a:p>
              <a:endParaRPr lang="fr-FR"/>
            </a:p>
          </p:txBody>
        </p:sp>
        <p:sp>
          <p:nvSpPr>
            <p:cNvPr id="94708" name="Freeform 1495"/>
            <p:cNvSpPr>
              <a:spLocks/>
            </p:cNvSpPr>
            <p:nvPr/>
          </p:nvSpPr>
          <p:spPr bwMode="auto">
            <a:xfrm>
              <a:off x="3310" y="2676"/>
              <a:ext cx="14" cy="9"/>
            </a:xfrm>
            <a:custGeom>
              <a:avLst/>
              <a:gdLst>
                <a:gd name="T0" fmla="*/ 0 w 14"/>
                <a:gd name="T1" fmla="*/ 2 h 9"/>
                <a:gd name="T2" fmla="*/ 14 w 14"/>
                <a:gd name="T3" fmla="*/ 0 h 9"/>
                <a:gd name="T4" fmla="*/ 14 w 14"/>
                <a:gd name="T5" fmla="*/ 6 h 9"/>
                <a:gd name="T6" fmla="*/ 0 w 14"/>
                <a:gd name="T7" fmla="*/ 9 h 9"/>
                <a:gd name="T8" fmla="*/ 0 w 14"/>
                <a:gd name="T9" fmla="*/ 2 h 9"/>
                <a:gd name="T10" fmla="*/ 0 60000 65536"/>
                <a:gd name="T11" fmla="*/ 0 60000 65536"/>
                <a:gd name="T12" fmla="*/ 0 60000 65536"/>
                <a:gd name="T13" fmla="*/ 0 60000 65536"/>
                <a:gd name="T14" fmla="*/ 0 60000 65536"/>
                <a:gd name="T15" fmla="*/ 0 w 14"/>
                <a:gd name="T16" fmla="*/ 0 h 9"/>
                <a:gd name="T17" fmla="*/ 14 w 14"/>
                <a:gd name="T18" fmla="*/ 9 h 9"/>
              </a:gdLst>
              <a:ahLst/>
              <a:cxnLst>
                <a:cxn ang="T10">
                  <a:pos x="T0" y="T1"/>
                </a:cxn>
                <a:cxn ang="T11">
                  <a:pos x="T2" y="T3"/>
                </a:cxn>
                <a:cxn ang="T12">
                  <a:pos x="T4" y="T5"/>
                </a:cxn>
                <a:cxn ang="T13">
                  <a:pos x="T6" y="T7"/>
                </a:cxn>
                <a:cxn ang="T14">
                  <a:pos x="T8" y="T9"/>
                </a:cxn>
              </a:cxnLst>
              <a:rect l="T15" t="T16" r="T17" b="T18"/>
              <a:pathLst>
                <a:path w="14" h="9">
                  <a:moveTo>
                    <a:pt x="0" y="2"/>
                  </a:moveTo>
                  <a:lnTo>
                    <a:pt x="14" y="0"/>
                  </a:lnTo>
                  <a:lnTo>
                    <a:pt x="14" y="6"/>
                  </a:lnTo>
                  <a:lnTo>
                    <a:pt x="0" y="9"/>
                  </a:lnTo>
                  <a:lnTo>
                    <a:pt x="0" y="2"/>
                  </a:lnTo>
                  <a:close/>
                </a:path>
              </a:pathLst>
            </a:custGeom>
            <a:solidFill>
              <a:srgbClr val="000000"/>
            </a:solidFill>
            <a:ln w="9525">
              <a:noFill/>
              <a:round/>
              <a:headEnd/>
              <a:tailEnd/>
            </a:ln>
          </p:spPr>
          <p:txBody>
            <a:bodyPr/>
            <a:lstStyle/>
            <a:p>
              <a:endParaRPr lang="fr-FR"/>
            </a:p>
          </p:txBody>
        </p:sp>
        <p:sp>
          <p:nvSpPr>
            <p:cNvPr id="94709" name="Freeform 1496"/>
            <p:cNvSpPr>
              <a:spLocks/>
            </p:cNvSpPr>
            <p:nvPr/>
          </p:nvSpPr>
          <p:spPr bwMode="auto">
            <a:xfrm>
              <a:off x="3346" y="2662"/>
              <a:ext cx="39" cy="14"/>
            </a:xfrm>
            <a:custGeom>
              <a:avLst/>
              <a:gdLst>
                <a:gd name="T0" fmla="*/ 0 w 39"/>
                <a:gd name="T1" fmla="*/ 7 h 14"/>
                <a:gd name="T2" fmla="*/ 36 w 39"/>
                <a:gd name="T3" fmla="*/ 0 h 14"/>
                <a:gd name="T4" fmla="*/ 39 w 39"/>
                <a:gd name="T5" fmla="*/ 7 h 14"/>
                <a:gd name="T6" fmla="*/ 2 w 39"/>
                <a:gd name="T7" fmla="*/ 14 h 14"/>
                <a:gd name="T8" fmla="*/ 0 w 39"/>
                <a:gd name="T9" fmla="*/ 7 h 14"/>
                <a:gd name="T10" fmla="*/ 0 60000 65536"/>
                <a:gd name="T11" fmla="*/ 0 60000 65536"/>
                <a:gd name="T12" fmla="*/ 0 60000 65536"/>
                <a:gd name="T13" fmla="*/ 0 60000 65536"/>
                <a:gd name="T14" fmla="*/ 0 60000 65536"/>
                <a:gd name="T15" fmla="*/ 0 w 39"/>
                <a:gd name="T16" fmla="*/ 0 h 14"/>
                <a:gd name="T17" fmla="*/ 39 w 39"/>
                <a:gd name="T18" fmla="*/ 14 h 14"/>
              </a:gdLst>
              <a:ahLst/>
              <a:cxnLst>
                <a:cxn ang="T10">
                  <a:pos x="T0" y="T1"/>
                </a:cxn>
                <a:cxn ang="T11">
                  <a:pos x="T2" y="T3"/>
                </a:cxn>
                <a:cxn ang="T12">
                  <a:pos x="T4" y="T5"/>
                </a:cxn>
                <a:cxn ang="T13">
                  <a:pos x="T6" y="T7"/>
                </a:cxn>
                <a:cxn ang="T14">
                  <a:pos x="T8" y="T9"/>
                </a:cxn>
              </a:cxnLst>
              <a:rect l="T15" t="T16" r="T17" b="T18"/>
              <a:pathLst>
                <a:path w="39" h="14">
                  <a:moveTo>
                    <a:pt x="0" y="7"/>
                  </a:moveTo>
                  <a:lnTo>
                    <a:pt x="36" y="0"/>
                  </a:lnTo>
                  <a:lnTo>
                    <a:pt x="39" y="7"/>
                  </a:lnTo>
                  <a:lnTo>
                    <a:pt x="2" y="14"/>
                  </a:lnTo>
                  <a:lnTo>
                    <a:pt x="0" y="7"/>
                  </a:lnTo>
                  <a:close/>
                </a:path>
              </a:pathLst>
            </a:custGeom>
            <a:solidFill>
              <a:srgbClr val="000000"/>
            </a:solidFill>
            <a:ln w="9525">
              <a:noFill/>
              <a:round/>
              <a:headEnd/>
              <a:tailEnd/>
            </a:ln>
          </p:spPr>
          <p:txBody>
            <a:bodyPr/>
            <a:lstStyle/>
            <a:p>
              <a:endParaRPr lang="fr-FR"/>
            </a:p>
          </p:txBody>
        </p:sp>
        <p:sp>
          <p:nvSpPr>
            <p:cNvPr id="94710" name="Freeform 1497"/>
            <p:cNvSpPr>
              <a:spLocks/>
            </p:cNvSpPr>
            <p:nvPr/>
          </p:nvSpPr>
          <p:spPr bwMode="auto">
            <a:xfrm>
              <a:off x="3385" y="2662"/>
              <a:ext cx="13" cy="9"/>
            </a:xfrm>
            <a:custGeom>
              <a:avLst/>
              <a:gdLst>
                <a:gd name="T0" fmla="*/ 2 w 13"/>
                <a:gd name="T1" fmla="*/ 0 h 9"/>
                <a:gd name="T2" fmla="*/ 13 w 13"/>
                <a:gd name="T3" fmla="*/ 2 h 9"/>
                <a:gd name="T4" fmla="*/ 11 w 13"/>
                <a:gd name="T5" fmla="*/ 9 h 9"/>
                <a:gd name="T6" fmla="*/ 0 w 13"/>
                <a:gd name="T7" fmla="*/ 7 h 9"/>
                <a:gd name="T8" fmla="*/ 2 w 13"/>
                <a:gd name="T9" fmla="*/ 0 h 9"/>
                <a:gd name="T10" fmla="*/ 0 60000 65536"/>
                <a:gd name="T11" fmla="*/ 0 60000 65536"/>
                <a:gd name="T12" fmla="*/ 0 60000 65536"/>
                <a:gd name="T13" fmla="*/ 0 60000 65536"/>
                <a:gd name="T14" fmla="*/ 0 60000 65536"/>
                <a:gd name="T15" fmla="*/ 0 w 13"/>
                <a:gd name="T16" fmla="*/ 0 h 9"/>
                <a:gd name="T17" fmla="*/ 13 w 13"/>
                <a:gd name="T18" fmla="*/ 9 h 9"/>
              </a:gdLst>
              <a:ahLst/>
              <a:cxnLst>
                <a:cxn ang="T10">
                  <a:pos x="T0" y="T1"/>
                </a:cxn>
                <a:cxn ang="T11">
                  <a:pos x="T2" y="T3"/>
                </a:cxn>
                <a:cxn ang="T12">
                  <a:pos x="T4" y="T5"/>
                </a:cxn>
                <a:cxn ang="T13">
                  <a:pos x="T6" y="T7"/>
                </a:cxn>
                <a:cxn ang="T14">
                  <a:pos x="T8" y="T9"/>
                </a:cxn>
              </a:cxnLst>
              <a:rect l="T15" t="T16" r="T17" b="T18"/>
              <a:pathLst>
                <a:path w="13" h="9">
                  <a:moveTo>
                    <a:pt x="2" y="0"/>
                  </a:moveTo>
                  <a:lnTo>
                    <a:pt x="13" y="2"/>
                  </a:lnTo>
                  <a:lnTo>
                    <a:pt x="11" y="9"/>
                  </a:lnTo>
                  <a:lnTo>
                    <a:pt x="0" y="7"/>
                  </a:lnTo>
                  <a:lnTo>
                    <a:pt x="2" y="0"/>
                  </a:lnTo>
                  <a:close/>
                </a:path>
              </a:pathLst>
            </a:custGeom>
            <a:solidFill>
              <a:srgbClr val="000000"/>
            </a:solidFill>
            <a:ln w="9525">
              <a:noFill/>
              <a:round/>
              <a:headEnd/>
              <a:tailEnd/>
            </a:ln>
          </p:spPr>
          <p:txBody>
            <a:bodyPr/>
            <a:lstStyle/>
            <a:p>
              <a:endParaRPr lang="fr-FR"/>
            </a:p>
          </p:txBody>
        </p:sp>
        <p:sp>
          <p:nvSpPr>
            <p:cNvPr id="94711" name="Freeform 1498"/>
            <p:cNvSpPr>
              <a:spLocks/>
            </p:cNvSpPr>
            <p:nvPr/>
          </p:nvSpPr>
          <p:spPr bwMode="auto">
            <a:xfrm>
              <a:off x="3423" y="2671"/>
              <a:ext cx="16" cy="11"/>
            </a:xfrm>
            <a:custGeom>
              <a:avLst/>
              <a:gdLst>
                <a:gd name="T0" fmla="*/ 2 w 16"/>
                <a:gd name="T1" fmla="*/ 0 h 11"/>
                <a:gd name="T2" fmla="*/ 16 w 16"/>
                <a:gd name="T3" fmla="*/ 5 h 11"/>
                <a:gd name="T4" fmla="*/ 14 w 16"/>
                <a:gd name="T5" fmla="*/ 11 h 11"/>
                <a:gd name="T6" fmla="*/ 0 w 16"/>
                <a:gd name="T7" fmla="*/ 7 h 11"/>
                <a:gd name="T8" fmla="*/ 2 w 16"/>
                <a:gd name="T9" fmla="*/ 0 h 11"/>
                <a:gd name="T10" fmla="*/ 0 60000 65536"/>
                <a:gd name="T11" fmla="*/ 0 60000 65536"/>
                <a:gd name="T12" fmla="*/ 0 60000 65536"/>
                <a:gd name="T13" fmla="*/ 0 60000 65536"/>
                <a:gd name="T14" fmla="*/ 0 60000 65536"/>
                <a:gd name="T15" fmla="*/ 0 w 16"/>
                <a:gd name="T16" fmla="*/ 0 h 11"/>
                <a:gd name="T17" fmla="*/ 16 w 16"/>
                <a:gd name="T18" fmla="*/ 11 h 11"/>
              </a:gdLst>
              <a:ahLst/>
              <a:cxnLst>
                <a:cxn ang="T10">
                  <a:pos x="T0" y="T1"/>
                </a:cxn>
                <a:cxn ang="T11">
                  <a:pos x="T2" y="T3"/>
                </a:cxn>
                <a:cxn ang="T12">
                  <a:pos x="T4" y="T5"/>
                </a:cxn>
                <a:cxn ang="T13">
                  <a:pos x="T6" y="T7"/>
                </a:cxn>
                <a:cxn ang="T14">
                  <a:pos x="T8" y="T9"/>
                </a:cxn>
              </a:cxnLst>
              <a:rect l="T15" t="T16" r="T17" b="T18"/>
              <a:pathLst>
                <a:path w="16" h="11">
                  <a:moveTo>
                    <a:pt x="2" y="0"/>
                  </a:moveTo>
                  <a:lnTo>
                    <a:pt x="16" y="5"/>
                  </a:lnTo>
                  <a:lnTo>
                    <a:pt x="14" y="11"/>
                  </a:lnTo>
                  <a:lnTo>
                    <a:pt x="0" y="7"/>
                  </a:lnTo>
                  <a:lnTo>
                    <a:pt x="2" y="0"/>
                  </a:lnTo>
                  <a:close/>
                </a:path>
              </a:pathLst>
            </a:custGeom>
            <a:solidFill>
              <a:srgbClr val="000000"/>
            </a:solidFill>
            <a:ln w="9525">
              <a:noFill/>
              <a:round/>
              <a:headEnd/>
              <a:tailEnd/>
            </a:ln>
          </p:spPr>
          <p:txBody>
            <a:bodyPr/>
            <a:lstStyle/>
            <a:p>
              <a:endParaRPr lang="fr-FR"/>
            </a:p>
          </p:txBody>
        </p:sp>
        <p:sp>
          <p:nvSpPr>
            <p:cNvPr id="94712" name="Freeform 1499"/>
            <p:cNvSpPr>
              <a:spLocks/>
            </p:cNvSpPr>
            <p:nvPr/>
          </p:nvSpPr>
          <p:spPr bwMode="auto">
            <a:xfrm>
              <a:off x="3461" y="2682"/>
              <a:ext cx="16" cy="12"/>
            </a:xfrm>
            <a:custGeom>
              <a:avLst/>
              <a:gdLst>
                <a:gd name="T0" fmla="*/ 3 w 16"/>
                <a:gd name="T1" fmla="*/ 0 h 12"/>
                <a:gd name="T2" fmla="*/ 16 w 16"/>
                <a:gd name="T3" fmla="*/ 5 h 12"/>
                <a:gd name="T4" fmla="*/ 14 w 16"/>
                <a:gd name="T5" fmla="*/ 12 h 12"/>
                <a:gd name="T6" fmla="*/ 0 w 16"/>
                <a:gd name="T7" fmla="*/ 7 h 12"/>
                <a:gd name="T8" fmla="*/ 3 w 16"/>
                <a:gd name="T9" fmla="*/ 0 h 12"/>
                <a:gd name="T10" fmla="*/ 0 60000 65536"/>
                <a:gd name="T11" fmla="*/ 0 60000 65536"/>
                <a:gd name="T12" fmla="*/ 0 60000 65536"/>
                <a:gd name="T13" fmla="*/ 0 60000 65536"/>
                <a:gd name="T14" fmla="*/ 0 60000 65536"/>
                <a:gd name="T15" fmla="*/ 0 w 16"/>
                <a:gd name="T16" fmla="*/ 0 h 12"/>
                <a:gd name="T17" fmla="*/ 16 w 16"/>
                <a:gd name="T18" fmla="*/ 12 h 12"/>
              </a:gdLst>
              <a:ahLst/>
              <a:cxnLst>
                <a:cxn ang="T10">
                  <a:pos x="T0" y="T1"/>
                </a:cxn>
                <a:cxn ang="T11">
                  <a:pos x="T2" y="T3"/>
                </a:cxn>
                <a:cxn ang="T12">
                  <a:pos x="T4" y="T5"/>
                </a:cxn>
                <a:cxn ang="T13">
                  <a:pos x="T6" y="T7"/>
                </a:cxn>
                <a:cxn ang="T14">
                  <a:pos x="T8" y="T9"/>
                </a:cxn>
              </a:cxnLst>
              <a:rect l="T15" t="T16" r="T17" b="T18"/>
              <a:pathLst>
                <a:path w="16" h="12">
                  <a:moveTo>
                    <a:pt x="3" y="0"/>
                  </a:moveTo>
                  <a:lnTo>
                    <a:pt x="16" y="5"/>
                  </a:lnTo>
                  <a:lnTo>
                    <a:pt x="14" y="12"/>
                  </a:lnTo>
                  <a:lnTo>
                    <a:pt x="0" y="7"/>
                  </a:lnTo>
                  <a:lnTo>
                    <a:pt x="3" y="0"/>
                  </a:lnTo>
                  <a:close/>
                </a:path>
              </a:pathLst>
            </a:custGeom>
            <a:solidFill>
              <a:srgbClr val="000000"/>
            </a:solidFill>
            <a:ln w="9525">
              <a:noFill/>
              <a:round/>
              <a:headEnd/>
              <a:tailEnd/>
            </a:ln>
          </p:spPr>
          <p:txBody>
            <a:bodyPr/>
            <a:lstStyle/>
            <a:p>
              <a:endParaRPr lang="fr-FR"/>
            </a:p>
          </p:txBody>
        </p:sp>
        <p:sp>
          <p:nvSpPr>
            <p:cNvPr id="94713" name="Freeform 1500"/>
            <p:cNvSpPr>
              <a:spLocks/>
            </p:cNvSpPr>
            <p:nvPr/>
          </p:nvSpPr>
          <p:spPr bwMode="auto">
            <a:xfrm>
              <a:off x="3502" y="2691"/>
              <a:ext cx="48" cy="9"/>
            </a:xfrm>
            <a:custGeom>
              <a:avLst/>
              <a:gdLst>
                <a:gd name="T0" fmla="*/ 0 w 48"/>
                <a:gd name="T1" fmla="*/ 0 h 9"/>
                <a:gd name="T2" fmla="*/ 48 w 48"/>
                <a:gd name="T3" fmla="*/ 3 h 9"/>
                <a:gd name="T4" fmla="*/ 48 w 48"/>
                <a:gd name="T5" fmla="*/ 9 h 9"/>
                <a:gd name="T6" fmla="*/ 0 w 48"/>
                <a:gd name="T7" fmla="*/ 7 h 9"/>
                <a:gd name="T8" fmla="*/ 0 w 48"/>
                <a:gd name="T9" fmla="*/ 0 h 9"/>
                <a:gd name="T10" fmla="*/ 0 60000 65536"/>
                <a:gd name="T11" fmla="*/ 0 60000 65536"/>
                <a:gd name="T12" fmla="*/ 0 60000 65536"/>
                <a:gd name="T13" fmla="*/ 0 60000 65536"/>
                <a:gd name="T14" fmla="*/ 0 60000 65536"/>
                <a:gd name="T15" fmla="*/ 0 w 48"/>
                <a:gd name="T16" fmla="*/ 0 h 9"/>
                <a:gd name="T17" fmla="*/ 48 w 48"/>
                <a:gd name="T18" fmla="*/ 9 h 9"/>
              </a:gdLst>
              <a:ahLst/>
              <a:cxnLst>
                <a:cxn ang="T10">
                  <a:pos x="T0" y="T1"/>
                </a:cxn>
                <a:cxn ang="T11">
                  <a:pos x="T2" y="T3"/>
                </a:cxn>
                <a:cxn ang="T12">
                  <a:pos x="T4" y="T5"/>
                </a:cxn>
                <a:cxn ang="T13">
                  <a:pos x="T6" y="T7"/>
                </a:cxn>
                <a:cxn ang="T14">
                  <a:pos x="T8" y="T9"/>
                </a:cxn>
              </a:cxnLst>
              <a:rect l="T15" t="T16" r="T17" b="T18"/>
              <a:pathLst>
                <a:path w="48" h="9">
                  <a:moveTo>
                    <a:pt x="0" y="0"/>
                  </a:moveTo>
                  <a:lnTo>
                    <a:pt x="48" y="3"/>
                  </a:lnTo>
                  <a:lnTo>
                    <a:pt x="48" y="9"/>
                  </a:lnTo>
                  <a:lnTo>
                    <a:pt x="0" y="7"/>
                  </a:lnTo>
                  <a:lnTo>
                    <a:pt x="0" y="0"/>
                  </a:lnTo>
                  <a:close/>
                </a:path>
              </a:pathLst>
            </a:custGeom>
            <a:solidFill>
              <a:srgbClr val="000000"/>
            </a:solidFill>
            <a:ln w="9525">
              <a:noFill/>
              <a:round/>
              <a:headEnd/>
              <a:tailEnd/>
            </a:ln>
          </p:spPr>
          <p:txBody>
            <a:bodyPr/>
            <a:lstStyle/>
            <a:p>
              <a:endParaRPr lang="fr-FR"/>
            </a:p>
          </p:txBody>
        </p:sp>
        <p:sp>
          <p:nvSpPr>
            <p:cNvPr id="94714" name="Freeform 1501"/>
            <p:cNvSpPr>
              <a:spLocks/>
            </p:cNvSpPr>
            <p:nvPr/>
          </p:nvSpPr>
          <p:spPr bwMode="auto">
            <a:xfrm>
              <a:off x="3577" y="2694"/>
              <a:ext cx="13" cy="9"/>
            </a:xfrm>
            <a:custGeom>
              <a:avLst/>
              <a:gdLst>
                <a:gd name="T0" fmla="*/ 0 w 13"/>
                <a:gd name="T1" fmla="*/ 0 h 9"/>
                <a:gd name="T2" fmla="*/ 13 w 13"/>
                <a:gd name="T3" fmla="*/ 2 h 9"/>
                <a:gd name="T4" fmla="*/ 13 w 13"/>
                <a:gd name="T5" fmla="*/ 9 h 9"/>
                <a:gd name="T6" fmla="*/ 0 w 13"/>
                <a:gd name="T7" fmla="*/ 6 h 9"/>
                <a:gd name="T8" fmla="*/ 0 w 13"/>
                <a:gd name="T9" fmla="*/ 0 h 9"/>
                <a:gd name="T10" fmla="*/ 0 60000 65536"/>
                <a:gd name="T11" fmla="*/ 0 60000 65536"/>
                <a:gd name="T12" fmla="*/ 0 60000 65536"/>
                <a:gd name="T13" fmla="*/ 0 60000 65536"/>
                <a:gd name="T14" fmla="*/ 0 60000 65536"/>
                <a:gd name="T15" fmla="*/ 0 w 13"/>
                <a:gd name="T16" fmla="*/ 0 h 9"/>
                <a:gd name="T17" fmla="*/ 13 w 13"/>
                <a:gd name="T18" fmla="*/ 9 h 9"/>
              </a:gdLst>
              <a:ahLst/>
              <a:cxnLst>
                <a:cxn ang="T10">
                  <a:pos x="T0" y="T1"/>
                </a:cxn>
                <a:cxn ang="T11">
                  <a:pos x="T2" y="T3"/>
                </a:cxn>
                <a:cxn ang="T12">
                  <a:pos x="T4" y="T5"/>
                </a:cxn>
                <a:cxn ang="T13">
                  <a:pos x="T6" y="T7"/>
                </a:cxn>
                <a:cxn ang="T14">
                  <a:pos x="T8" y="T9"/>
                </a:cxn>
              </a:cxnLst>
              <a:rect l="T15" t="T16" r="T17" b="T18"/>
              <a:pathLst>
                <a:path w="13" h="9">
                  <a:moveTo>
                    <a:pt x="0" y="0"/>
                  </a:moveTo>
                  <a:lnTo>
                    <a:pt x="13" y="2"/>
                  </a:lnTo>
                  <a:lnTo>
                    <a:pt x="13" y="9"/>
                  </a:lnTo>
                  <a:lnTo>
                    <a:pt x="0" y="6"/>
                  </a:lnTo>
                  <a:lnTo>
                    <a:pt x="0" y="0"/>
                  </a:lnTo>
                  <a:close/>
                </a:path>
              </a:pathLst>
            </a:custGeom>
            <a:solidFill>
              <a:srgbClr val="000000"/>
            </a:solidFill>
            <a:ln w="9525">
              <a:noFill/>
              <a:round/>
              <a:headEnd/>
              <a:tailEnd/>
            </a:ln>
          </p:spPr>
          <p:txBody>
            <a:bodyPr/>
            <a:lstStyle/>
            <a:p>
              <a:endParaRPr lang="fr-FR"/>
            </a:p>
          </p:txBody>
        </p:sp>
        <p:sp>
          <p:nvSpPr>
            <p:cNvPr id="94715" name="Freeform 1502"/>
            <p:cNvSpPr>
              <a:spLocks/>
            </p:cNvSpPr>
            <p:nvPr/>
          </p:nvSpPr>
          <p:spPr bwMode="auto">
            <a:xfrm>
              <a:off x="3615" y="2703"/>
              <a:ext cx="16" cy="13"/>
            </a:xfrm>
            <a:custGeom>
              <a:avLst/>
              <a:gdLst>
                <a:gd name="T0" fmla="*/ 2 w 16"/>
                <a:gd name="T1" fmla="*/ 0 h 13"/>
                <a:gd name="T2" fmla="*/ 16 w 16"/>
                <a:gd name="T3" fmla="*/ 6 h 13"/>
                <a:gd name="T4" fmla="*/ 14 w 16"/>
                <a:gd name="T5" fmla="*/ 13 h 13"/>
                <a:gd name="T6" fmla="*/ 0 w 16"/>
                <a:gd name="T7" fmla="*/ 6 h 13"/>
                <a:gd name="T8" fmla="*/ 2 w 16"/>
                <a:gd name="T9" fmla="*/ 0 h 13"/>
                <a:gd name="T10" fmla="*/ 0 60000 65536"/>
                <a:gd name="T11" fmla="*/ 0 60000 65536"/>
                <a:gd name="T12" fmla="*/ 0 60000 65536"/>
                <a:gd name="T13" fmla="*/ 0 60000 65536"/>
                <a:gd name="T14" fmla="*/ 0 60000 65536"/>
                <a:gd name="T15" fmla="*/ 0 w 16"/>
                <a:gd name="T16" fmla="*/ 0 h 13"/>
                <a:gd name="T17" fmla="*/ 16 w 16"/>
                <a:gd name="T18" fmla="*/ 13 h 13"/>
              </a:gdLst>
              <a:ahLst/>
              <a:cxnLst>
                <a:cxn ang="T10">
                  <a:pos x="T0" y="T1"/>
                </a:cxn>
                <a:cxn ang="T11">
                  <a:pos x="T2" y="T3"/>
                </a:cxn>
                <a:cxn ang="T12">
                  <a:pos x="T4" y="T5"/>
                </a:cxn>
                <a:cxn ang="T13">
                  <a:pos x="T6" y="T7"/>
                </a:cxn>
                <a:cxn ang="T14">
                  <a:pos x="T8" y="T9"/>
                </a:cxn>
              </a:cxnLst>
              <a:rect l="T15" t="T16" r="T17" b="T18"/>
              <a:pathLst>
                <a:path w="16" h="13">
                  <a:moveTo>
                    <a:pt x="2" y="0"/>
                  </a:moveTo>
                  <a:lnTo>
                    <a:pt x="16" y="6"/>
                  </a:lnTo>
                  <a:lnTo>
                    <a:pt x="14" y="13"/>
                  </a:lnTo>
                  <a:lnTo>
                    <a:pt x="0" y="6"/>
                  </a:lnTo>
                  <a:lnTo>
                    <a:pt x="2" y="0"/>
                  </a:lnTo>
                  <a:close/>
                </a:path>
              </a:pathLst>
            </a:custGeom>
            <a:solidFill>
              <a:srgbClr val="000000"/>
            </a:solidFill>
            <a:ln w="9525">
              <a:noFill/>
              <a:round/>
              <a:headEnd/>
              <a:tailEnd/>
            </a:ln>
          </p:spPr>
          <p:txBody>
            <a:bodyPr/>
            <a:lstStyle/>
            <a:p>
              <a:endParaRPr lang="fr-FR"/>
            </a:p>
          </p:txBody>
        </p:sp>
        <p:sp>
          <p:nvSpPr>
            <p:cNvPr id="94716" name="Freeform 1503"/>
            <p:cNvSpPr>
              <a:spLocks/>
            </p:cNvSpPr>
            <p:nvPr/>
          </p:nvSpPr>
          <p:spPr bwMode="auto">
            <a:xfrm>
              <a:off x="3649" y="2723"/>
              <a:ext cx="47" cy="32"/>
            </a:xfrm>
            <a:custGeom>
              <a:avLst/>
              <a:gdLst>
                <a:gd name="T0" fmla="*/ 4 w 47"/>
                <a:gd name="T1" fmla="*/ 0 h 32"/>
                <a:gd name="T2" fmla="*/ 47 w 47"/>
                <a:gd name="T3" fmla="*/ 25 h 32"/>
                <a:gd name="T4" fmla="*/ 43 w 47"/>
                <a:gd name="T5" fmla="*/ 32 h 32"/>
                <a:gd name="T6" fmla="*/ 0 w 47"/>
                <a:gd name="T7" fmla="*/ 7 h 32"/>
                <a:gd name="T8" fmla="*/ 4 w 47"/>
                <a:gd name="T9" fmla="*/ 0 h 32"/>
                <a:gd name="T10" fmla="*/ 0 60000 65536"/>
                <a:gd name="T11" fmla="*/ 0 60000 65536"/>
                <a:gd name="T12" fmla="*/ 0 60000 65536"/>
                <a:gd name="T13" fmla="*/ 0 60000 65536"/>
                <a:gd name="T14" fmla="*/ 0 60000 65536"/>
                <a:gd name="T15" fmla="*/ 0 w 47"/>
                <a:gd name="T16" fmla="*/ 0 h 32"/>
                <a:gd name="T17" fmla="*/ 47 w 47"/>
                <a:gd name="T18" fmla="*/ 32 h 32"/>
              </a:gdLst>
              <a:ahLst/>
              <a:cxnLst>
                <a:cxn ang="T10">
                  <a:pos x="T0" y="T1"/>
                </a:cxn>
                <a:cxn ang="T11">
                  <a:pos x="T2" y="T3"/>
                </a:cxn>
                <a:cxn ang="T12">
                  <a:pos x="T4" y="T5"/>
                </a:cxn>
                <a:cxn ang="T13">
                  <a:pos x="T6" y="T7"/>
                </a:cxn>
                <a:cxn ang="T14">
                  <a:pos x="T8" y="T9"/>
                </a:cxn>
              </a:cxnLst>
              <a:rect l="T15" t="T16" r="T17" b="T18"/>
              <a:pathLst>
                <a:path w="47" h="32">
                  <a:moveTo>
                    <a:pt x="4" y="0"/>
                  </a:moveTo>
                  <a:lnTo>
                    <a:pt x="47" y="25"/>
                  </a:lnTo>
                  <a:lnTo>
                    <a:pt x="43" y="32"/>
                  </a:lnTo>
                  <a:lnTo>
                    <a:pt x="0" y="7"/>
                  </a:lnTo>
                  <a:lnTo>
                    <a:pt x="4" y="0"/>
                  </a:lnTo>
                  <a:close/>
                </a:path>
              </a:pathLst>
            </a:custGeom>
            <a:solidFill>
              <a:srgbClr val="000000"/>
            </a:solidFill>
            <a:ln w="9525">
              <a:noFill/>
              <a:round/>
              <a:headEnd/>
              <a:tailEnd/>
            </a:ln>
          </p:spPr>
          <p:txBody>
            <a:bodyPr/>
            <a:lstStyle/>
            <a:p>
              <a:endParaRPr lang="fr-FR"/>
            </a:p>
          </p:txBody>
        </p:sp>
        <p:sp>
          <p:nvSpPr>
            <p:cNvPr id="94717" name="Freeform 1504"/>
            <p:cNvSpPr>
              <a:spLocks/>
            </p:cNvSpPr>
            <p:nvPr/>
          </p:nvSpPr>
          <p:spPr bwMode="auto">
            <a:xfrm>
              <a:off x="3714" y="2755"/>
              <a:ext cx="16" cy="13"/>
            </a:xfrm>
            <a:custGeom>
              <a:avLst/>
              <a:gdLst>
                <a:gd name="T0" fmla="*/ 0 w 16"/>
                <a:gd name="T1" fmla="*/ 6 h 13"/>
                <a:gd name="T2" fmla="*/ 12 w 16"/>
                <a:gd name="T3" fmla="*/ 0 h 13"/>
                <a:gd name="T4" fmla="*/ 16 w 16"/>
                <a:gd name="T5" fmla="*/ 6 h 13"/>
                <a:gd name="T6" fmla="*/ 5 w 16"/>
                <a:gd name="T7" fmla="*/ 13 h 13"/>
                <a:gd name="T8" fmla="*/ 0 w 16"/>
                <a:gd name="T9" fmla="*/ 6 h 13"/>
                <a:gd name="T10" fmla="*/ 0 60000 65536"/>
                <a:gd name="T11" fmla="*/ 0 60000 65536"/>
                <a:gd name="T12" fmla="*/ 0 60000 65536"/>
                <a:gd name="T13" fmla="*/ 0 60000 65536"/>
                <a:gd name="T14" fmla="*/ 0 60000 65536"/>
                <a:gd name="T15" fmla="*/ 0 w 16"/>
                <a:gd name="T16" fmla="*/ 0 h 13"/>
                <a:gd name="T17" fmla="*/ 16 w 16"/>
                <a:gd name="T18" fmla="*/ 13 h 13"/>
              </a:gdLst>
              <a:ahLst/>
              <a:cxnLst>
                <a:cxn ang="T10">
                  <a:pos x="T0" y="T1"/>
                </a:cxn>
                <a:cxn ang="T11">
                  <a:pos x="T2" y="T3"/>
                </a:cxn>
                <a:cxn ang="T12">
                  <a:pos x="T4" y="T5"/>
                </a:cxn>
                <a:cxn ang="T13">
                  <a:pos x="T6" y="T7"/>
                </a:cxn>
                <a:cxn ang="T14">
                  <a:pos x="T8" y="T9"/>
                </a:cxn>
              </a:cxnLst>
              <a:rect l="T15" t="T16" r="T17" b="T18"/>
              <a:pathLst>
                <a:path w="16" h="13">
                  <a:moveTo>
                    <a:pt x="0" y="6"/>
                  </a:moveTo>
                  <a:lnTo>
                    <a:pt x="12" y="0"/>
                  </a:lnTo>
                  <a:lnTo>
                    <a:pt x="16" y="6"/>
                  </a:lnTo>
                  <a:lnTo>
                    <a:pt x="5" y="13"/>
                  </a:lnTo>
                  <a:lnTo>
                    <a:pt x="0" y="6"/>
                  </a:lnTo>
                  <a:close/>
                </a:path>
              </a:pathLst>
            </a:custGeom>
            <a:solidFill>
              <a:srgbClr val="000000"/>
            </a:solidFill>
            <a:ln w="9525">
              <a:noFill/>
              <a:round/>
              <a:headEnd/>
              <a:tailEnd/>
            </a:ln>
          </p:spPr>
          <p:txBody>
            <a:bodyPr/>
            <a:lstStyle/>
            <a:p>
              <a:endParaRPr lang="fr-FR"/>
            </a:p>
          </p:txBody>
        </p:sp>
        <p:sp>
          <p:nvSpPr>
            <p:cNvPr id="94718" name="Freeform 1505"/>
            <p:cNvSpPr>
              <a:spLocks/>
            </p:cNvSpPr>
            <p:nvPr/>
          </p:nvSpPr>
          <p:spPr bwMode="auto">
            <a:xfrm>
              <a:off x="3751" y="2734"/>
              <a:ext cx="15" cy="14"/>
            </a:xfrm>
            <a:custGeom>
              <a:avLst/>
              <a:gdLst>
                <a:gd name="T0" fmla="*/ 0 w 15"/>
                <a:gd name="T1" fmla="*/ 7 h 14"/>
                <a:gd name="T2" fmla="*/ 11 w 15"/>
                <a:gd name="T3" fmla="*/ 0 h 14"/>
                <a:gd name="T4" fmla="*/ 15 w 15"/>
                <a:gd name="T5" fmla="*/ 7 h 14"/>
                <a:gd name="T6" fmla="*/ 4 w 15"/>
                <a:gd name="T7" fmla="*/ 14 h 14"/>
                <a:gd name="T8" fmla="*/ 0 w 15"/>
                <a:gd name="T9" fmla="*/ 7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0" y="7"/>
                  </a:moveTo>
                  <a:lnTo>
                    <a:pt x="11" y="0"/>
                  </a:lnTo>
                  <a:lnTo>
                    <a:pt x="15" y="7"/>
                  </a:lnTo>
                  <a:lnTo>
                    <a:pt x="4" y="14"/>
                  </a:lnTo>
                  <a:lnTo>
                    <a:pt x="0" y="7"/>
                  </a:lnTo>
                  <a:close/>
                </a:path>
              </a:pathLst>
            </a:custGeom>
            <a:solidFill>
              <a:srgbClr val="000000"/>
            </a:solidFill>
            <a:ln w="9525">
              <a:noFill/>
              <a:round/>
              <a:headEnd/>
              <a:tailEnd/>
            </a:ln>
          </p:spPr>
          <p:txBody>
            <a:bodyPr/>
            <a:lstStyle/>
            <a:p>
              <a:endParaRPr lang="fr-FR"/>
            </a:p>
          </p:txBody>
        </p:sp>
        <p:sp>
          <p:nvSpPr>
            <p:cNvPr id="94719" name="Freeform 1506"/>
            <p:cNvSpPr>
              <a:spLocks/>
            </p:cNvSpPr>
            <p:nvPr/>
          </p:nvSpPr>
          <p:spPr bwMode="auto">
            <a:xfrm>
              <a:off x="3787" y="2696"/>
              <a:ext cx="43" cy="29"/>
            </a:xfrm>
            <a:custGeom>
              <a:avLst/>
              <a:gdLst>
                <a:gd name="T0" fmla="*/ 0 w 43"/>
                <a:gd name="T1" fmla="*/ 23 h 29"/>
                <a:gd name="T2" fmla="*/ 38 w 43"/>
                <a:gd name="T3" fmla="*/ 0 h 29"/>
                <a:gd name="T4" fmla="*/ 43 w 43"/>
                <a:gd name="T5" fmla="*/ 7 h 29"/>
                <a:gd name="T6" fmla="*/ 4 w 43"/>
                <a:gd name="T7" fmla="*/ 29 h 29"/>
                <a:gd name="T8" fmla="*/ 0 w 43"/>
                <a:gd name="T9" fmla="*/ 23 h 29"/>
                <a:gd name="T10" fmla="*/ 0 60000 65536"/>
                <a:gd name="T11" fmla="*/ 0 60000 65536"/>
                <a:gd name="T12" fmla="*/ 0 60000 65536"/>
                <a:gd name="T13" fmla="*/ 0 60000 65536"/>
                <a:gd name="T14" fmla="*/ 0 60000 65536"/>
                <a:gd name="T15" fmla="*/ 0 w 43"/>
                <a:gd name="T16" fmla="*/ 0 h 29"/>
                <a:gd name="T17" fmla="*/ 43 w 43"/>
                <a:gd name="T18" fmla="*/ 29 h 29"/>
              </a:gdLst>
              <a:ahLst/>
              <a:cxnLst>
                <a:cxn ang="T10">
                  <a:pos x="T0" y="T1"/>
                </a:cxn>
                <a:cxn ang="T11">
                  <a:pos x="T2" y="T3"/>
                </a:cxn>
                <a:cxn ang="T12">
                  <a:pos x="T4" y="T5"/>
                </a:cxn>
                <a:cxn ang="T13">
                  <a:pos x="T6" y="T7"/>
                </a:cxn>
                <a:cxn ang="T14">
                  <a:pos x="T8" y="T9"/>
                </a:cxn>
              </a:cxnLst>
              <a:rect l="T15" t="T16" r="T17" b="T18"/>
              <a:pathLst>
                <a:path w="43" h="29">
                  <a:moveTo>
                    <a:pt x="0" y="23"/>
                  </a:moveTo>
                  <a:lnTo>
                    <a:pt x="38" y="0"/>
                  </a:lnTo>
                  <a:lnTo>
                    <a:pt x="43" y="7"/>
                  </a:lnTo>
                  <a:lnTo>
                    <a:pt x="4" y="29"/>
                  </a:lnTo>
                  <a:lnTo>
                    <a:pt x="0" y="23"/>
                  </a:lnTo>
                  <a:close/>
                </a:path>
              </a:pathLst>
            </a:custGeom>
            <a:solidFill>
              <a:srgbClr val="000000"/>
            </a:solidFill>
            <a:ln w="9525">
              <a:noFill/>
              <a:round/>
              <a:headEnd/>
              <a:tailEnd/>
            </a:ln>
          </p:spPr>
          <p:txBody>
            <a:bodyPr/>
            <a:lstStyle/>
            <a:p>
              <a:endParaRPr lang="fr-FR"/>
            </a:p>
          </p:txBody>
        </p:sp>
        <p:sp>
          <p:nvSpPr>
            <p:cNvPr id="94720" name="Freeform 1507"/>
            <p:cNvSpPr>
              <a:spLocks/>
            </p:cNvSpPr>
            <p:nvPr/>
          </p:nvSpPr>
          <p:spPr bwMode="auto">
            <a:xfrm>
              <a:off x="3825" y="2698"/>
              <a:ext cx="7" cy="7"/>
            </a:xfrm>
            <a:custGeom>
              <a:avLst/>
              <a:gdLst>
                <a:gd name="T0" fmla="*/ 5 w 7"/>
                <a:gd name="T1" fmla="*/ 0 h 7"/>
                <a:gd name="T2" fmla="*/ 7 w 7"/>
                <a:gd name="T3" fmla="*/ 2 h 7"/>
                <a:gd name="T4" fmla="*/ 2 w 7"/>
                <a:gd name="T5" fmla="*/ 7 h 7"/>
                <a:gd name="T6" fmla="*/ 0 w 7"/>
                <a:gd name="T7" fmla="*/ 5 h 7"/>
                <a:gd name="T8" fmla="*/ 5 w 7"/>
                <a:gd name="T9" fmla="*/ 0 h 7"/>
                <a:gd name="T10" fmla="*/ 0 60000 65536"/>
                <a:gd name="T11" fmla="*/ 0 60000 65536"/>
                <a:gd name="T12" fmla="*/ 0 60000 65536"/>
                <a:gd name="T13" fmla="*/ 0 60000 65536"/>
                <a:gd name="T14" fmla="*/ 0 60000 65536"/>
                <a:gd name="T15" fmla="*/ 0 w 7"/>
                <a:gd name="T16" fmla="*/ 0 h 7"/>
                <a:gd name="T17" fmla="*/ 7 w 7"/>
                <a:gd name="T18" fmla="*/ 7 h 7"/>
              </a:gdLst>
              <a:ahLst/>
              <a:cxnLst>
                <a:cxn ang="T10">
                  <a:pos x="T0" y="T1"/>
                </a:cxn>
                <a:cxn ang="T11">
                  <a:pos x="T2" y="T3"/>
                </a:cxn>
                <a:cxn ang="T12">
                  <a:pos x="T4" y="T5"/>
                </a:cxn>
                <a:cxn ang="T13">
                  <a:pos x="T6" y="T7"/>
                </a:cxn>
                <a:cxn ang="T14">
                  <a:pos x="T8" y="T9"/>
                </a:cxn>
              </a:cxnLst>
              <a:rect l="T15" t="T16" r="T17" b="T18"/>
              <a:pathLst>
                <a:path w="7" h="7">
                  <a:moveTo>
                    <a:pt x="5" y="0"/>
                  </a:moveTo>
                  <a:lnTo>
                    <a:pt x="7" y="2"/>
                  </a:lnTo>
                  <a:lnTo>
                    <a:pt x="2" y="7"/>
                  </a:lnTo>
                  <a:lnTo>
                    <a:pt x="0" y="5"/>
                  </a:lnTo>
                  <a:lnTo>
                    <a:pt x="5" y="0"/>
                  </a:lnTo>
                  <a:close/>
                </a:path>
              </a:pathLst>
            </a:custGeom>
            <a:solidFill>
              <a:srgbClr val="000000"/>
            </a:solidFill>
            <a:ln w="9525">
              <a:noFill/>
              <a:round/>
              <a:headEnd/>
              <a:tailEnd/>
            </a:ln>
          </p:spPr>
          <p:txBody>
            <a:bodyPr/>
            <a:lstStyle/>
            <a:p>
              <a:endParaRPr lang="fr-FR"/>
            </a:p>
          </p:txBody>
        </p:sp>
        <p:sp>
          <p:nvSpPr>
            <p:cNvPr id="94721" name="Freeform 1508"/>
            <p:cNvSpPr>
              <a:spLocks/>
            </p:cNvSpPr>
            <p:nvPr/>
          </p:nvSpPr>
          <p:spPr bwMode="auto">
            <a:xfrm>
              <a:off x="3852" y="2712"/>
              <a:ext cx="16" cy="13"/>
            </a:xfrm>
            <a:custGeom>
              <a:avLst/>
              <a:gdLst>
                <a:gd name="T0" fmla="*/ 3 w 16"/>
                <a:gd name="T1" fmla="*/ 0 h 13"/>
                <a:gd name="T2" fmla="*/ 16 w 16"/>
                <a:gd name="T3" fmla="*/ 7 h 13"/>
                <a:gd name="T4" fmla="*/ 14 w 16"/>
                <a:gd name="T5" fmla="*/ 13 h 13"/>
                <a:gd name="T6" fmla="*/ 0 w 16"/>
                <a:gd name="T7" fmla="*/ 7 h 13"/>
                <a:gd name="T8" fmla="*/ 3 w 16"/>
                <a:gd name="T9" fmla="*/ 0 h 13"/>
                <a:gd name="T10" fmla="*/ 0 60000 65536"/>
                <a:gd name="T11" fmla="*/ 0 60000 65536"/>
                <a:gd name="T12" fmla="*/ 0 60000 65536"/>
                <a:gd name="T13" fmla="*/ 0 60000 65536"/>
                <a:gd name="T14" fmla="*/ 0 60000 65536"/>
                <a:gd name="T15" fmla="*/ 0 w 16"/>
                <a:gd name="T16" fmla="*/ 0 h 13"/>
                <a:gd name="T17" fmla="*/ 16 w 16"/>
                <a:gd name="T18" fmla="*/ 13 h 13"/>
              </a:gdLst>
              <a:ahLst/>
              <a:cxnLst>
                <a:cxn ang="T10">
                  <a:pos x="T0" y="T1"/>
                </a:cxn>
                <a:cxn ang="T11">
                  <a:pos x="T2" y="T3"/>
                </a:cxn>
                <a:cxn ang="T12">
                  <a:pos x="T4" y="T5"/>
                </a:cxn>
                <a:cxn ang="T13">
                  <a:pos x="T6" y="T7"/>
                </a:cxn>
                <a:cxn ang="T14">
                  <a:pos x="T8" y="T9"/>
                </a:cxn>
              </a:cxnLst>
              <a:rect l="T15" t="T16" r="T17" b="T18"/>
              <a:pathLst>
                <a:path w="16" h="13">
                  <a:moveTo>
                    <a:pt x="3" y="0"/>
                  </a:moveTo>
                  <a:lnTo>
                    <a:pt x="16" y="7"/>
                  </a:lnTo>
                  <a:lnTo>
                    <a:pt x="14" y="13"/>
                  </a:lnTo>
                  <a:lnTo>
                    <a:pt x="0" y="7"/>
                  </a:lnTo>
                  <a:lnTo>
                    <a:pt x="3" y="0"/>
                  </a:lnTo>
                  <a:close/>
                </a:path>
              </a:pathLst>
            </a:custGeom>
            <a:solidFill>
              <a:srgbClr val="000000"/>
            </a:solidFill>
            <a:ln w="9525">
              <a:noFill/>
              <a:round/>
              <a:headEnd/>
              <a:tailEnd/>
            </a:ln>
          </p:spPr>
          <p:txBody>
            <a:bodyPr/>
            <a:lstStyle/>
            <a:p>
              <a:endParaRPr lang="fr-FR"/>
            </a:p>
          </p:txBody>
        </p:sp>
        <p:sp>
          <p:nvSpPr>
            <p:cNvPr id="94722" name="Freeform 1509"/>
            <p:cNvSpPr>
              <a:spLocks/>
            </p:cNvSpPr>
            <p:nvPr/>
          </p:nvSpPr>
          <p:spPr bwMode="auto">
            <a:xfrm>
              <a:off x="3886" y="2732"/>
              <a:ext cx="16" cy="14"/>
            </a:xfrm>
            <a:custGeom>
              <a:avLst/>
              <a:gdLst>
                <a:gd name="T0" fmla="*/ 5 w 16"/>
                <a:gd name="T1" fmla="*/ 0 h 14"/>
                <a:gd name="T2" fmla="*/ 16 w 16"/>
                <a:gd name="T3" fmla="*/ 7 h 14"/>
                <a:gd name="T4" fmla="*/ 12 w 16"/>
                <a:gd name="T5" fmla="*/ 14 h 14"/>
                <a:gd name="T6" fmla="*/ 0 w 16"/>
                <a:gd name="T7" fmla="*/ 7 h 14"/>
                <a:gd name="T8" fmla="*/ 5 w 16"/>
                <a:gd name="T9" fmla="*/ 0 h 14"/>
                <a:gd name="T10" fmla="*/ 0 60000 65536"/>
                <a:gd name="T11" fmla="*/ 0 60000 65536"/>
                <a:gd name="T12" fmla="*/ 0 60000 65536"/>
                <a:gd name="T13" fmla="*/ 0 60000 65536"/>
                <a:gd name="T14" fmla="*/ 0 60000 65536"/>
                <a:gd name="T15" fmla="*/ 0 w 16"/>
                <a:gd name="T16" fmla="*/ 0 h 14"/>
                <a:gd name="T17" fmla="*/ 16 w 16"/>
                <a:gd name="T18" fmla="*/ 14 h 14"/>
              </a:gdLst>
              <a:ahLst/>
              <a:cxnLst>
                <a:cxn ang="T10">
                  <a:pos x="T0" y="T1"/>
                </a:cxn>
                <a:cxn ang="T11">
                  <a:pos x="T2" y="T3"/>
                </a:cxn>
                <a:cxn ang="T12">
                  <a:pos x="T4" y="T5"/>
                </a:cxn>
                <a:cxn ang="T13">
                  <a:pos x="T6" y="T7"/>
                </a:cxn>
                <a:cxn ang="T14">
                  <a:pos x="T8" y="T9"/>
                </a:cxn>
              </a:cxnLst>
              <a:rect l="T15" t="T16" r="T17" b="T18"/>
              <a:pathLst>
                <a:path w="16" h="14">
                  <a:moveTo>
                    <a:pt x="5" y="0"/>
                  </a:moveTo>
                  <a:lnTo>
                    <a:pt x="16" y="7"/>
                  </a:lnTo>
                  <a:lnTo>
                    <a:pt x="12" y="14"/>
                  </a:lnTo>
                  <a:lnTo>
                    <a:pt x="0" y="7"/>
                  </a:lnTo>
                  <a:lnTo>
                    <a:pt x="5" y="0"/>
                  </a:lnTo>
                  <a:close/>
                </a:path>
              </a:pathLst>
            </a:custGeom>
            <a:solidFill>
              <a:srgbClr val="000000"/>
            </a:solidFill>
            <a:ln w="9525">
              <a:noFill/>
              <a:round/>
              <a:headEnd/>
              <a:tailEnd/>
            </a:ln>
          </p:spPr>
          <p:txBody>
            <a:bodyPr/>
            <a:lstStyle/>
            <a:p>
              <a:endParaRPr lang="fr-FR"/>
            </a:p>
          </p:txBody>
        </p:sp>
        <p:sp>
          <p:nvSpPr>
            <p:cNvPr id="94723" name="Freeform 1510"/>
            <p:cNvSpPr>
              <a:spLocks/>
            </p:cNvSpPr>
            <p:nvPr/>
          </p:nvSpPr>
          <p:spPr bwMode="auto">
            <a:xfrm>
              <a:off x="3922" y="2755"/>
              <a:ext cx="18" cy="13"/>
            </a:xfrm>
            <a:custGeom>
              <a:avLst/>
              <a:gdLst>
                <a:gd name="T0" fmla="*/ 5 w 18"/>
                <a:gd name="T1" fmla="*/ 0 h 13"/>
                <a:gd name="T2" fmla="*/ 18 w 18"/>
                <a:gd name="T3" fmla="*/ 9 h 13"/>
                <a:gd name="T4" fmla="*/ 14 w 18"/>
                <a:gd name="T5" fmla="*/ 13 h 13"/>
                <a:gd name="T6" fmla="*/ 0 w 18"/>
                <a:gd name="T7" fmla="*/ 4 h 13"/>
                <a:gd name="T8" fmla="*/ 5 w 18"/>
                <a:gd name="T9" fmla="*/ 0 h 13"/>
                <a:gd name="T10" fmla="*/ 0 60000 65536"/>
                <a:gd name="T11" fmla="*/ 0 60000 65536"/>
                <a:gd name="T12" fmla="*/ 0 60000 65536"/>
                <a:gd name="T13" fmla="*/ 0 60000 65536"/>
                <a:gd name="T14" fmla="*/ 0 60000 65536"/>
                <a:gd name="T15" fmla="*/ 0 w 18"/>
                <a:gd name="T16" fmla="*/ 0 h 13"/>
                <a:gd name="T17" fmla="*/ 18 w 18"/>
                <a:gd name="T18" fmla="*/ 13 h 13"/>
              </a:gdLst>
              <a:ahLst/>
              <a:cxnLst>
                <a:cxn ang="T10">
                  <a:pos x="T0" y="T1"/>
                </a:cxn>
                <a:cxn ang="T11">
                  <a:pos x="T2" y="T3"/>
                </a:cxn>
                <a:cxn ang="T12">
                  <a:pos x="T4" y="T5"/>
                </a:cxn>
                <a:cxn ang="T13">
                  <a:pos x="T6" y="T7"/>
                </a:cxn>
                <a:cxn ang="T14">
                  <a:pos x="T8" y="T9"/>
                </a:cxn>
              </a:cxnLst>
              <a:rect l="T15" t="T16" r="T17" b="T18"/>
              <a:pathLst>
                <a:path w="18" h="13">
                  <a:moveTo>
                    <a:pt x="5" y="0"/>
                  </a:moveTo>
                  <a:lnTo>
                    <a:pt x="18" y="9"/>
                  </a:lnTo>
                  <a:lnTo>
                    <a:pt x="14" y="13"/>
                  </a:lnTo>
                  <a:lnTo>
                    <a:pt x="0" y="4"/>
                  </a:lnTo>
                  <a:lnTo>
                    <a:pt x="5" y="0"/>
                  </a:lnTo>
                  <a:close/>
                </a:path>
              </a:pathLst>
            </a:custGeom>
            <a:solidFill>
              <a:srgbClr val="000000"/>
            </a:solidFill>
            <a:ln w="9525">
              <a:noFill/>
              <a:round/>
              <a:headEnd/>
              <a:tailEnd/>
            </a:ln>
          </p:spPr>
          <p:txBody>
            <a:bodyPr/>
            <a:lstStyle/>
            <a:p>
              <a:endParaRPr lang="fr-FR"/>
            </a:p>
          </p:txBody>
        </p:sp>
        <p:sp>
          <p:nvSpPr>
            <p:cNvPr id="94724" name="Freeform 1511"/>
            <p:cNvSpPr>
              <a:spLocks/>
            </p:cNvSpPr>
            <p:nvPr/>
          </p:nvSpPr>
          <p:spPr bwMode="auto">
            <a:xfrm>
              <a:off x="2610" y="2377"/>
              <a:ext cx="1328" cy="342"/>
            </a:xfrm>
            <a:custGeom>
              <a:avLst/>
              <a:gdLst>
                <a:gd name="T0" fmla="*/ 0 w 588"/>
                <a:gd name="T1" fmla="*/ 90 h 151"/>
                <a:gd name="T2" fmla="*/ 49 w 588"/>
                <a:gd name="T3" fmla="*/ 132 h 151"/>
                <a:gd name="T4" fmla="*/ 98 w 588"/>
                <a:gd name="T5" fmla="*/ 0 h 151"/>
                <a:gd name="T6" fmla="*/ 147 w 588"/>
                <a:gd name="T7" fmla="*/ 6 h 151"/>
                <a:gd name="T8" fmla="*/ 196 w 588"/>
                <a:gd name="T9" fmla="*/ 26 h 151"/>
                <a:gd name="T10" fmla="*/ 245 w 588"/>
                <a:gd name="T11" fmla="*/ 34 h 151"/>
                <a:gd name="T12" fmla="*/ 294 w 588"/>
                <a:gd name="T13" fmla="*/ 139 h 151"/>
                <a:gd name="T14" fmla="*/ 343 w 588"/>
                <a:gd name="T15" fmla="*/ 109 h 151"/>
                <a:gd name="T16" fmla="*/ 392 w 588"/>
                <a:gd name="T17" fmla="*/ 110 h 151"/>
                <a:gd name="T18" fmla="*/ 441 w 588"/>
                <a:gd name="T19" fmla="*/ 127 h 151"/>
                <a:gd name="T20" fmla="*/ 490 w 588"/>
                <a:gd name="T21" fmla="*/ 151 h 151"/>
                <a:gd name="T22" fmla="*/ 539 w 588"/>
                <a:gd name="T23" fmla="*/ 127 h 151"/>
                <a:gd name="T24" fmla="*/ 588 w 588"/>
                <a:gd name="T25" fmla="*/ 151 h 15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588"/>
                <a:gd name="T40" fmla="*/ 0 h 151"/>
                <a:gd name="T41" fmla="*/ 588 w 588"/>
                <a:gd name="T42" fmla="*/ 151 h 15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588" h="151">
                  <a:moveTo>
                    <a:pt x="0" y="90"/>
                  </a:moveTo>
                  <a:lnTo>
                    <a:pt x="49" y="132"/>
                  </a:lnTo>
                  <a:lnTo>
                    <a:pt x="98" y="0"/>
                  </a:lnTo>
                  <a:lnTo>
                    <a:pt x="147" y="6"/>
                  </a:lnTo>
                  <a:lnTo>
                    <a:pt x="196" y="26"/>
                  </a:lnTo>
                  <a:lnTo>
                    <a:pt x="245" y="34"/>
                  </a:lnTo>
                  <a:lnTo>
                    <a:pt x="294" y="139"/>
                  </a:lnTo>
                  <a:lnTo>
                    <a:pt x="343" y="109"/>
                  </a:lnTo>
                  <a:lnTo>
                    <a:pt x="392" y="110"/>
                  </a:lnTo>
                  <a:lnTo>
                    <a:pt x="441" y="127"/>
                  </a:lnTo>
                  <a:lnTo>
                    <a:pt x="490" y="151"/>
                  </a:lnTo>
                  <a:lnTo>
                    <a:pt x="539" y="127"/>
                  </a:lnTo>
                  <a:lnTo>
                    <a:pt x="588" y="151"/>
                  </a:lnTo>
                </a:path>
              </a:pathLst>
            </a:custGeom>
            <a:noFill/>
            <a:ln w="11113">
              <a:solidFill>
                <a:srgbClr val="000000"/>
              </a:solidFill>
              <a:round/>
              <a:headEnd/>
              <a:tailEnd/>
            </a:ln>
          </p:spPr>
          <p:txBody>
            <a:bodyPr/>
            <a:lstStyle/>
            <a:p>
              <a:endParaRPr lang="fr-FR"/>
            </a:p>
          </p:txBody>
        </p:sp>
        <p:sp>
          <p:nvSpPr>
            <p:cNvPr id="94725" name="Freeform 1512"/>
            <p:cNvSpPr>
              <a:spLocks/>
            </p:cNvSpPr>
            <p:nvPr/>
          </p:nvSpPr>
          <p:spPr bwMode="auto">
            <a:xfrm>
              <a:off x="2605" y="2637"/>
              <a:ext cx="29" cy="43"/>
            </a:xfrm>
            <a:custGeom>
              <a:avLst/>
              <a:gdLst>
                <a:gd name="T0" fmla="*/ 0 w 29"/>
                <a:gd name="T1" fmla="*/ 41 h 43"/>
                <a:gd name="T2" fmla="*/ 23 w 29"/>
                <a:gd name="T3" fmla="*/ 0 h 43"/>
                <a:gd name="T4" fmla="*/ 29 w 29"/>
                <a:gd name="T5" fmla="*/ 2 h 43"/>
                <a:gd name="T6" fmla="*/ 7 w 29"/>
                <a:gd name="T7" fmla="*/ 43 h 43"/>
                <a:gd name="T8" fmla="*/ 0 w 29"/>
                <a:gd name="T9" fmla="*/ 41 h 43"/>
                <a:gd name="T10" fmla="*/ 0 60000 65536"/>
                <a:gd name="T11" fmla="*/ 0 60000 65536"/>
                <a:gd name="T12" fmla="*/ 0 60000 65536"/>
                <a:gd name="T13" fmla="*/ 0 60000 65536"/>
                <a:gd name="T14" fmla="*/ 0 60000 65536"/>
                <a:gd name="T15" fmla="*/ 0 w 29"/>
                <a:gd name="T16" fmla="*/ 0 h 43"/>
                <a:gd name="T17" fmla="*/ 29 w 29"/>
                <a:gd name="T18" fmla="*/ 43 h 43"/>
              </a:gdLst>
              <a:ahLst/>
              <a:cxnLst>
                <a:cxn ang="T10">
                  <a:pos x="T0" y="T1"/>
                </a:cxn>
                <a:cxn ang="T11">
                  <a:pos x="T2" y="T3"/>
                </a:cxn>
                <a:cxn ang="T12">
                  <a:pos x="T4" y="T5"/>
                </a:cxn>
                <a:cxn ang="T13">
                  <a:pos x="T6" y="T7"/>
                </a:cxn>
                <a:cxn ang="T14">
                  <a:pos x="T8" y="T9"/>
                </a:cxn>
              </a:cxnLst>
              <a:rect l="T15" t="T16" r="T17" b="T18"/>
              <a:pathLst>
                <a:path w="29" h="43">
                  <a:moveTo>
                    <a:pt x="0" y="41"/>
                  </a:moveTo>
                  <a:lnTo>
                    <a:pt x="23" y="0"/>
                  </a:lnTo>
                  <a:lnTo>
                    <a:pt x="29" y="2"/>
                  </a:lnTo>
                  <a:lnTo>
                    <a:pt x="7" y="43"/>
                  </a:lnTo>
                  <a:lnTo>
                    <a:pt x="0" y="41"/>
                  </a:lnTo>
                  <a:close/>
                </a:path>
              </a:pathLst>
            </a:custGeom>
            <a:solidFill>
              <a:srgbClr val="808080"/>
            </a:solidFill>
            <a:ln w="9525">
              <a:noFill/>
              <a:round/>
              <a:headEnd/>
              <a:tailEnd/>
            </a:ln>
          </p:spPr>
          <p:txBody>
            <a:bodyPr/>
            <a:lstStyle/>
            <a:p>
              <a:endParaRPr lang="fr-FR"/>
            </a:p>
          </p:txBody>
        </p:sp>
        <p:sp>
          <p:nvSpPr>
            <p:cNvPr id="94726" name="Freeform 1513"/>
            <p:cNvSpPr>
              <a:spLocks/>
            </p:cNvSpPr>
            <p:nvPr/>
          </p:nvSpPr>
          <p:spPr bwMode="auto">
            <a:xfrm>
              <a:off x="2641" y="2569"/>
              <a:ext cx="30" cy="46"/>
            </a:xfrm>
            <a:custGeom>
              <a:avLst/>
              <a:gdLst>
                <a:gd name="T0" fmla="*/ 0 w 30"/>
                <a:gd name="T1" fmla="*/ 43 h 46"/>
                <a:gd name="T2" fmla="*/ 23 w 30"/>
                <a:gd name="T3" fmla="*/ 0 h 46"/>
                <a:gd name="T4" fmla="*/ 30 w 30"/>
                <a:gd name="T5" fmla="*/ 3 h 46"/>
                <a:gd name="T6" fmla="*/ 7 w 30"/>
                <a:gd name="T7" fmla="*/ 46 h 46"/>
                <a:gd name="T8" fmla="*/ 0 w 30"/>
                <a:gd name="T9" fmla="*/ 43 h 46"/>
                <a:gd name="T10" fmla="*/ 0 60000 65536"/>
                <a:gd name="T11" fmla="*/ 0 60000 65536"/>
                <a:gd name="T12" fmla="*/ 0 60000 65536"/>
                <a:gd name="T13" fmla="*/ 0 60000 65536"/>
                <a:gd name="T14" fmla="*/ 0 60000 65536"/>
                <a:gd name="T15" fmla="*/ 0 w 30"/>
                <a:gd name="T16" fmla="*/ 0 h 46"/>
                <a:gd name="T17" fmla="*/ 30 w 30"/>
                <a:gd name="T18" fmla="*/ 46 h 46"/>
              </a:gdLst>
              <a:ahLst/>
              <a:cxnLst>
                <a:cxn ang="T10">
                  <a:pos x="T0" y="T1"/>
                </a:cxn>
                <a:cxn ang="T11">
                  <a:pos x="T2" y="T3"/>
                </a:cxn>
                <a:cxn ang="T12">
                  <a:pos x="T4" y="T5"/>
                </a:cxn>
                <a:cxn ang="T13">
                  <a:pos x="T6" y="T7"/>
                </a:cxn>
                <a:cxn ang="T14">
                  <a:pos x="T8" y="T9"/>
                </a:cxn>
              </a:cxnLst>
              <a:rect l="T15" t="T16" r="T17" b="T18"/>
              <a:pathLst>
                <a:path w="30" h="46">
                  <a:moveTo>
                    <a:pt x="0" y="43"/>
                  </a:moveTo>
                  <a:lnTo>
                    <a:pt x="23" y="0"/>
                  </a:lnTo>
                  <a:lnTo>
                    <a:pt x="30" y="3"/>
                  </a:lnTo>
                  <a:lnTo>
                    <a:pt x="7" y="46"/>
                  </a:lnTo>
                  <a:lnTo>
                    <a:pt x="0" y="43"/>
                  </a:lnTo>
                  <a:close/>
                </a:path>
              </a:pathLst>
            </a:custGeom>
            <a:solidFill>
              <a:srgbClr val="808080"/>
            </a:solidFill>
            <a:ln w="9525">
              <a:noFill/>
              <a:round/>
              <a:headEnd/>
              <a:tailEnd/>
            </a:ln>
          </p:spPr>
          <p:txBody>
            <a:bodyPr/>
            <a:lstStyle/>
            <a:p>
              <a:endParaRPr lang="fr-FR"/>
            </a:p>
          </p:txBody>
        </p:sp>
        <p:sp>
          <p:nvSpPr>
            <p:cNvPr id="94727" name="Freeform 1514"/>
            <p:cNvSpPr>
              <a:spLocks/>
            </p:cNvSpPr>
            <p:nvPr/>
          </p:nvSpPr>
          <p:spPr bwMode="auto">
            <a:xfrm>
              <a:off x="2677" y="2504"/>
              <a:ext cx="32" cy="47"/>
            </a:xfrm>
            <a:custGeom>
              <a:avLst/>
              <a:gdLst>
                <a:gd name="T0" fmla="*/ 0 w 32"/>
                <a:gd name="T1" fmla="*/ 43 h 47"/>
                <a:gd name="T2" fmla="*/ 25 w 32"/>
                <a:gd name="T3" fmla="*/ 0 h 47"/>
                <a:gd name="T4" fmla="*/ 32 w 32"/>
                <a:gd name="T5" fmla="*/ 4 h 47"/>
                <a:gd name="T6" fmla="*/ 7 w 32"/>
                <a:gd name="T7" fmla="*/ 47 h 47"/>
                <a:gd name="T8" fmla="*/ 0 w 32"/>
                <a:gd name="T9" fmla="*/ 43 h 47"/>
                <a:gd name="T10" fmla="*/ 0 60000 65536"/>
                <a:gd name="T11" fmla="*/ 0 60000 65536"/>
                <a:gd name="T12" fmla="*/ 0 60000 65536"/>
                <a:gd name="T13" fmla="*/ 0 60000 65536"/>
                <a:gd name="T14" fmla="*/ 0 60000 65536"/>
                <a:gd name="T15" fmla="*/ 0 w 32"/>
                <a:gd name="T16" fmla="*/ 0 h 47"/>
                <a:gd name="T17" fmla="*/ 32 w 32"/>
                <a:gd name="T18" fmla="*/ 47 h 47"/>
              </a:gdLst>
              <a:ahLst/>
              <a:cxnLst>
                <a:cxn ang="T10">
                  <a:pos x="T0" y="T1"/>
                </a:cxn>
                <a:cxn ang="T11">
                  <a:pos x="T2" y="T3"/>
                </a:cxn>
                <a:cxn ang="T12">
                  <a:pos x="T4" y="T5"/>
                </a:cxn>
                <a:cxn ang="T13">
                  <a:pos x="T6" y="T7"/>
                </a:cxn>
                <a:cxn ang="T14">
                  <a:pos x="T8" y="T9"/>
                </a:cxn>
              </a:cxnLst>
              <a:rect l="T15" t="T16" r="T17" b="T18"/>
              <a:pathLst>
                <a:path w="32" h="47">
                  <a:moveTo>
                    <a:pt x="0" y="43"/>
                  </a:moveTo>
                  <a:lnTo>
                    <a:pt x="25" y="0"/>
                  </a:lnTo>
                  <a:lnTo>
                    <a:pt x="32" y="4"/>
                  </a:lnTo>
                  <a:lnTo>
                    <a:pt x="7" y="47"/>
                  </a:lnTo>
                  <a:lnTo>
                    <a:pt x="0" y="43"/>
                  </a:lnTo>
                  <a:close/>
                </a:path>
              </a:pathLst>
            </a:custGeom>
            <a:solidFill>
              <a:srgbClr val="808080"/>
            </a:solidFill>
            <a:ln w="9525">
              <a:noFill/>
              <a:round/>
              <a:headEnd/>
              <a:tailEnd/>
            </a:ln>
          </p:spPr>
          <p:txBody>
            <a:bodyPr/>
            <a:lstStyle/>
            <a:p>
              <a:endParaRPr lang="fr-FR"/>
            </a:p>
          </p:txBody>
        </p:sp>
        <p:sp>
          <p:nvSpPr>
            <p:cNvPr id="94728" name="Rectangle 1515"/>
            <p:cNvSpPr>
              <a:spLocks noChangeArrowheads="1"/>
            </p:cNvSpPr>
            <p:nvPr/>
          </p:nvSpPr>
          <p:spPr bwMode="auto">
            <a:xfrm>
              <a:off x="2716" y="2481"/>
              <a:ext cx="7" cy="3"/>
            </a:xfrm>
            <a:prstGeom prst="rect">
              <a:avLst/>
            </a:prstGeom>
            <a:solidFill>
              <a:srgbClr val="808080"/>
            </a:solidFill>
            <a:ln w="9525">
              <a:noFill/>
              <a:miter lim="800000"/>
              <a:headEnd/>
              <a:tailEnd/>
            </a:ln>
          </p:spPr>
          <p:txBody>
            <a:bodyPr/>
            <a:lstStyle/>
            <a:p>
              <a:endParaRPr lang="fr-FR"/>
            </a:p>
          </p:txBody>
        </p:sp>
        <p:sp>
          <p:nvSpPr>
            <p:cNvPr id="94729" name="Freeform 1516"/>
            <p:cNvSpPr>
              <a:spLocks/>
            </p:cNvSpPr>
            <p:nvPr/>
          </p:nvSpPr>
          <p:spPr bwMode="auto">
            <a:xfrm>
              <a:off x="2718" y="2443"/>
              <a:ext cx="32" cy="41"/>
            </a:xfrm>
            <a:custGeom>
              <a:avLst/>
              <a:gdLst>
                <a:gd name="T0" fmla="*/ 0 w 32"/>
                <a:gd name="T1" fmla="*/ 36 h 41"/>
                <a:gd name="T2" fmla="*/ 27 w 32"/>
                <a:gd name="T3" fmla="*/ 0 h 41"/>
                <a:gd name="T4" fmla="*/ 32 w 32"/>
                <a:gd name="T5" fmla="*/ 4 h 41"/>
                <a:gd name="T6" fmla="*/ 5 w 32"/>
                <a:gd name="T7" fmla="*/ 41 h 41"/>
                <a:gd name="T8" fmla="*/ 0 w 32"/>
                <a:gd name="T9" fmla="*/ 36 h 41"/>
                <a:gd name="T10" fmla="*/ 0 60000 65536"/>
                <a:gd name="T11" fmla="*/ 0 60000 65536"/>
                <a:gd name="T12" fmla="*/ 0 60000 65536"/>
                <a:gd name="T13" fmla="*/ 0 60000 65536"/>
                <a:gd name="T14" fmla="*/ 0 60000 65536"/>
                <a:gd name="T15" fmla="*/ 0 w 32"/>
                <a:gd name="T16" fmla="*/ 0 h 41"/>
                <a:gd name="T17" fmla="*/ 32 w 32"/>
                <a:gd name="T18" fmla="*/ 41 h 41"/>
              </a:gdLst>
              <a:ahLst/>
              <a:cxnLst>
                <a:cxn ang="T10">
                  <a:pos x="T0" y="T1"/>
                </a:cxn>
                <a:cxn ang="T11">
                  <a:pos x="T2" y="T3"/>
                </a:cxn>
                <a:cxn ang="T12">
                  <a:pos x="T4" y="T5"/>
                </a:cxn>
                <a:cxn ang="T13">
                  <a:pos x="T6" y="T7"/>
                </a:cxn>
                <a:cxn ang="T14">
                  <a:pos x="T8" y="T9"/>
                </a:cxn>
              </a:cxnLst>
              <a:rect l="T15" t="T16" r="T17" b="T18"/>
              <a:pathLst>
                <a:path w="32" h="41">
                  <a:moveTo>
                    <a:pt x="0" y="36"/>
                  </a:moveTo>
                  <a:lnTo>
                    <a:pt x="27" y="0"/>
                  </a:lnTo>
                  <a:lnTo>
                    <a:pt x="32" y="4"/>
                  </a:lnTo>
                  <a:lnTo>
                    <a:pt x="5" y="41"/>
                  </a:lnTo>
                  <a:lnTo>
                    <a:pt x="0" y="36"/>
                  </a:lnTo>
                  <a:close/>
                </a:path>
              </a:pathLst>
            </a:custGeom>
            <a:solidFill>
              <a:srgbClr val="808080"/>
            </a:solidFill>
            <a:ln w="9525">
              <a:noFill/>
              <a:round/>
              <a:headEnd/>
              <a:tailEnd/>
            </a:ln>
          </p:spPr>
          <p:txBody>
            <a:bodyPr/>
            <a:lstStyle/>
            <a:p>
              <a:endParaRPr lang="fr-FR"/>
            </a:p>
          </p:txBody>
        </p:sp>
        <p:sp>
          <p:nvSpPr>
            <p:cNvPr id="94730" name="Freeform 1517"/>
            <p:cNvSpPr>
              <a:spLocks/>
            </p:cNvSpPr>
            <p:nvPr/>
          </p:nvSpPr>
          <p:spPr bwMode="auto">
            <a:xfrm>
              <a:off x="2763" y="2384"/>
              <a:ext cx="34" cy="41"/>
            </a:xfrm>
            <a:custGeom>
              <a:avLst/>
              <a:gdLst>
                <a:gd name="T0" fmla="*/ 0 w 34"/>
                <a:gd name="T1" fmla="*/ 36 h 41"/>
                <a:gd name="T2" fmla="*/ 30 w 34"/>
                <a:gd name="T3" fmla="*/ 0 h 41"/>
                <a:gd name="T4" fmla="*/ 34 w 34"/>
                <a:gd name="T5" fmla="*/ 5 h 41"/>
                <a:gd name="T6" fmla="*/ 5 w 34"/>
                <a:gd name="T7" fmla="*/ 41 h 41"/>
                <a:gd name="T8" fmla="*/ 0 w 34"/>
                <a:gd name="T9" fmla="*/ 36 h 41"/>
                <a:gd name="T10" fmla="*/ 0 60000 65536"/>
                <a:gd name="T11" fmla="*/ 0 60000 65536"/>
                <a:gd name="T12" fmla="*/ 0 60000 65536"/>
                <a:gd name="T13" fmla="*/ 0 60000 65536"/>
                <a:gd name="T14" fmla="*/ 0 60000 65536"/>
                <a:gd name="T15" fmla="*/ 0 w 34"/>
                <a:gd name="T16" fmla="*/ 0 h 41"/>
                <a:gd name="T17" fmla="*/ 34 w 34"/>
                <a:gd name="T18" fmla="*/ 41 h 41"/>
              </a:gdLst>
              <a:ahLst/>
              <a:cxnLst>
                <a:cxn ang="T10">
                  <a:pos x="T0" y="T1"/>
                </a:cxn>
                <a:cxn ang="T11">
                  <a:pos x="T2" y="T3"/>
                </a:cxn>
                <a:cxn ang="T12">
                  <a:pos x="T4" y="T5"/>
                </a:cxn>
                <a:cxn ang="T13">
                  <a:pos x="T6" y="T7"/>
                </a:cxn>
                <a:cxn ang="T14">
                  <a:pos x="T8" y="T9"/>
                </a:cxn>
              </a:cxnLst>
              <a:rect l="T15" t="T16" r="T17" b="T18"/>
              <a:pathLst>
                <a:path w="34" h="41">
                  <a:moveTo>
                    <a:pt x="0" y="36"/>
                  </a:moveTo>
                  <a:lnTo>
                    <a:pt x="30" y="0"/>
                  </a:lnTo>
                  <a:lnTo>
                    <a:pt x="34" y="5"/>
                  </a:lnTo>
                  <a:lnTo>
                    <a:pt x="5" y="41"/>
                  </a:lnTo>
                  <a:lnTo>
                    <a:pt x="0" y="36"/>
                  </a:lnTo>
                  <a:close/>
                </a:path>
              </a:pathLst>
            </a:custGeom>
            <a:solidFill>
              <a:srgbClr val="808080"/>
            </a:solidFill>
            <a:ln w="9525">
              <a:noFill/>
              <a:round/>
              <a:headEnd/>
              <a:tailEnd/>
            </a:ln>
          </p:spPr>
          <p:txBody>
            <a:bodyPr/>
            <a:lstStyle/>
            <a:p>
              <a:endParaRPr lang="fr-FR"/>
            </a:p>
          </p:txBody>
        </p:sp>
        <p:sp>
          <p:nvSpPr>
            <p:cNvPr id="94731" name="Freeform 1518"/>
            <p:cNvSpPr>
              <a:spLocks/>
            </p:cNvSpPr>
            <p:nvPr/>
          </p:nvSpPr>
          <p:spPr bwMode="auto">
            <a:xfrm>
              <a:off x="2808" y="2337"/>
              <a:ext cx="25" cy="29"/>
            </a:xfrm>
            <a:custGeom>
              <a:avLst/>
              <a:gdLst>
                <a:gd name="T0" fmla="*/ 0 w 25"/>
                <a:gd name="T1" fmla="*/ 24 h 29"/>
                <a:gd name="T2" fmla="*/ 21 w 25"/>
                <a:gd name="T3" fmla="*/ 0 h 29"/>
                <a:gd name="T4" fmla="*/ 25 w 25"/>
                <a:gd name="T5" fmla="*/ 4 h 29"/>
                <a:gd name="T6" fmla="*/ 5 w 25"/>
                <a:gd name="T7" fmla="*/ 29 h 29"/>
                <a:gd name="T8" fmla="*/ 0 w 25"/>
                <a:gd name="T9" fmla="*/ 24 h 29"/>
                <a:gd name="T10" fmla="*/ 0 60000 65536"/>
                <a:gd name="T11" fmla="*/ 0 60000 65536"/>
                <a:gd name="T12" fmla="*/ 0 60000 65536"/>
                <a:gd name="T13" fmla="*/ 0 60000 65536"/>
                <a:gd name="T14" fmla="*/ 0 60000 65536"/>
                <a:gd name="T15" fmla="*/ 0 w 25"/>
                <a:gd name="T16" fmla="*/ 0 h 29"/>
                <a:gd name="T17" fmla="*/ 25 w 25"/>
                <a:gd name="T18" fmla="*/ 29 h 29"/>
              </a:gdLst>
              <a:ahLst/>
              <a:cxnLst>
                <a:cxn ang="T10">
                  <a:pos x="T0" y="T1"/>
                </a:cxn>
                <a:cxn ang="T11">
                  <a:pos x="T2" y="T3"/>
                </a:cxn>
                <a:cxn ang="T12">
                  <a:pos x="T4" y="T5"/>
                </a:cxn>
                <a:cxn ang="T13">
                  <a:pos x="T6" y="T7"/>
                </a:cxn>
                <a:cxn ang="T14">
                  <a:pos x="T8" y="T9"/>
                </a:cxn>
              </a:cxnLst>
              <a:rect l="T15" t="T16" r="T17" b="T18"/>
              <a:pathLst>
                <a:path w="25" h="29">
                  <a:moveTo>
                    <a:pt x="0" y="24"/>
                  </a:moveTo>
                  <a:lnTo>
                    <a:pt x="21" y="0"/>
                  </a:lnTo>
                  <a:lnTo>
                    <a:pt x="25" y="4"/>
                  </a:lnTo>
                  <a:lnTo>
                    <a:pt x="5" y="29"/>
                  </a:lnTo>
                  <a:lnTo>
                    <a:pt x="0" y="24"/>
                  </a:lnTo>
                  <a:close/>
                </a:path>
              </a:pathLst>
            </a:custGeom>
            <a:solidFill>
              <a:srgbClr val="808080"/>
            </a:solidFill>
            <a:ln w="9525">
              <a:noFill/>
              <a:round/>
              <a:headEnd/>
              <a:tailEnd/>
            </a:ln>
          </p:spPr>
          <p:txBody>
            <a:bodyPr/>
            <a:lstStyle/>
            <a:p>
              <a:endParaRPr lang="fr-FR"/>
            </a:p>
          </p:txBody>
        </p:sp>
        <p:sp>
          <p:nvSpPr>
            <p:cNvPr id="94732" name="Freeform 1519"/>
            <p:cNvSpPr>
              <a:spLocks/>
            </p:cNvSpPr>
            <p:nvPr/>
          </p:nvSpPr>
          <p:spPr bwMode="auto">
            <a:xfrm>
              <a:off x="2829" y="2337"/>
              <a:ext cx="16" cy="15"/>
            </a:xfrm>
            <a:custGeom>
              <a:avLst/>
              <a:gdLst>
                <a:gd name="T0" fmla="*/ 4 w 16"/>
                <a:gd name="T1" fmla="*/ 0 h 15"/>
                <a:gd name="T2" fmla="*/ 16 w 16"/>
                <a:gd name="T3" fmla="*/ 11 h 15"/>
                <a:gd name="T4" fmla="*/ 11 w 16"/>
                <a:gd name="T5" fmla="*/ 15 h 15"/>
                <a:gd name="T6" fmla="*/ 0 w 16"/>
                <a:gd name="T7" fmla="*/ 4 h 15"/>
                <a:gd name="T8" fmla="*/ 4 w 16"/>
                <a:gd name="T9" fmla="*/ 0 h 15"/>
                <a:gd name="T10" fmla="*/ 0 60000 65536"/>
                <a:gd name="T11" fmla="*/ 0 60000 65536"/>
                <a:gd name="T12" fmla="*/ 0 60000 65536"/>
                <a:gd name="T13" fmla="*/ 0 60000 65536"/>
                <a:gd name="T14" fmla="*/ 0 60000 65536"/>
                <a:gd name="T15" fmla="*/ 0 w 16"/>
                <a:gd name="T16" fmla="*/ 0 h 15"/>
                <a:gd name="T17" fmla="*/ 16 w 16"/>
                <a:gd name="T18" fmla="*/ 15 h 15"/>
              </a:gdLst>
              <a:ahLst/>
              <a:cxnLst>
                <a:cxn ang="T10">
                  <a:pos x="T0" y="T1"/>
                </a:cxn>
                <a:cxn ang="T11">
                  <a:pos x="T2" y="T3"/>
                </a:cxn>
                <a:cxn ang="T12">
                  <a:pos x="T4" y="T5"/>
                </a:cxn>
                <a:cxn ang="T13">
                  <a:pos x="T6" y="T7"/>
                </a:cxn>
                <a:cxn ang="T14">
                  <a:pos x="T8" y="T9"/>
                </a:cxn>
              </a:cxnLst>
              <a:rect l="T15" t="T16" r="T17" b="T18"/>
              <a:pathLst>
                <a:path w="16" h="15">
                  <a:moveTo>
                    <a:pt x="4" y="0"/>
                  </a:moveTo>
                  <a:lnTo>
                    <a:pt x="16" y="11"/>
                  </a:lnTo>
                  <a:lnTo>
                    <a:pt x="11" y="15"/>
                  </a:lnTo>
                  <a:lnTo>
                    <a:pt x="0" y="4"/>
                  </a:lnTo>
                  <a:lnTo>
                    <a:pt x="4" y="0"/>
                  </a:lnTo>
                  <a:close/>
                </a:path>
              </a:pathLst>
            </a:custGeom>
            <a:solidFill>
              <a:srgbClr val="808080"/>
            </a:solidFill>
            <a:ln w="9525">
              <a:noFill/>
              <a:round/>
              <a:headEnd/>
              <a:tailEnd/>
            </a:ln>
          </p:spPr>
          <p:txBody>
            <a:bodyPr/>
            <a:lstStyle/>
            <a:p>
              <a:endParaRPr lang="fr-FR"/>
            </a:p>
          </p:txBody>
        </p:sp>
        <p:sp>
          <p:nvSpPr>
            <p:cNvPr id="94733" name="Freeform 1520"/>
            <p:cNvSpPr>
              <a:spLocks/>
            </p:cNvSpPr>
            <p:nvPr/>
          </p:nvSpPr>
          <p:spPr bwMode="auto">
            <a:xfrm>
              <a:off x="2860" y="2366"/>
              <a:ext cx="41" cy="36"/>
            </a:xfrm>
            <a:custGeom>
              <a:avLst/>
              <a:gdLst>
                <a:gd name="T0" fmla="*/ 5 w 41"/>
                <a:gd name="T1" fmla="*/ 0 h 36"/>
                <a:gd name="T2" fmla="*/ 41 w 41"/>
                <a:gd name="T3" fmla="*/ 32 h 36"/>
                <a:gd name="T4" fmla="*/ 37 w 41"/>
                <a:gd name="T5" fmla="*/ 36 h 36"/>
                <a:gd name="T6" fmla="*/ 0 w 41"/>
                <a:gd name="T7" fmla="*/ 5 h 36"/>
                <a:gd name="T8" fmla="*/ 5 w 41"/>
                <a:gd name="T9" fmla="*/ 0 h 36"/>
                <a:gd name="T10" fmla="*/ 0 60000 65536"/>
                <a:gd name="T11" fmla="*/ 0 60000 65536"/>
                <a:gd name="T12" fmla="*/ 0 60000 65536"/>
                <a:gd name="T13" fmla="*/ 0 60000 65536"/>
                <a:gd name="T14" fmla="*/ 0 60000 65536"/>
                <a:gd name="T15" fmla="*/ 0 w 41"/>
                <a:gd name="T16" fmla="*/ 0 h 36"/>
                <a:gd name="T17" fmla="*/ 41 w 41"/>
                <a:gd name="T18" fmla="*/ 36 h 36"/>
              </a:gdLst>
              <a:ahLst/>
              <a:cxnLst>
                <a:cxn ang="T10">
                  <a:pos x="T0" y="T1"/>
                </a:cxn>
                <a:cxn ang="T11">
                  <a:pos x="T2" y="T3"/>
                </a:cxn>
                <a:cxn ang="T12">
                  <a:pos x="T4" y="T5"/>
                </a:cxn>
                <a:cxn ang="T13">
                  <a:pos x="T6" y="T7"/>
                </a:cxn>
                <a:cxn ang="T14">
                  <a:pos x="T8" y="T9"/>
                </a:cxn>
              </a:cxnLst>
              <a:rect l="T15" t="T16" r="T17" b="T18"/>
              <a:pathLst>
                <a:path w="41" h="36">
                  <a:moveTo>
                    <a:pt x="5" y="0"/>
                  </a:moveTo>
                  <a:lnTo>
                    <a:pt x="41" y="32"/>
                  </a:lnTo>
                  <a:lnTo>
                    <a:pt x="37" y="36"/>
                  </a:lnTo>
                  <a:lnTo>
                    <a:pt x="0" y="5"/>
                  </a:lnTo>
                  <a:lnTo>
                    <a:pt x="5" y="0"/>
                  </a:lnTo>
                  <a:close/>
                </a:path>
              </a:pathLst>
            </a:custGeom>
            <a:solidFill>
              <a:srgbClr val="808080"/>
            </a:solidFill>
            <a:ln w="9525">
              <a:noFill/>
              <a:round/>
              <a:headEnd/>
              <a:tailEnd/>
            </a:ln>
          </p:spPr>
          <p:txBody>
            <a:bodyPr/>
            <a:lstStyle/>
            <a:p>
              <a:endParaRPr lang="fr-FR"/>
            </a:p>
          </p:txBody>
        </p:sp>
        <p:sp>
          <p:nvSpPr>
            <p:cNvPr id="94734" name="Freeform 1521"/>
            <p:cNvSpPr>
              <a:spLocks/>
            </p:cNvSpPr>
            <p:nvPr/>
          </p:nvSpPr>
          <p:spPr bwMode="auto">
            <a:xfrm>
              <a:off x="2917" y="2416"/>
              <a:ext cx="27" cy="25"/>
            </a:xfrm>
            <a:custGeom>
              <a:avLst/>
              <a:gdLst>
                <a:gd name="T0" fmla="*/ 4 w 27"/>
                <a:gd name="T1" fmla="*/ 0 h 25"/>
                <a:gd name="T2" fmla="*/ 27 w 27"/>
                <a:gd name="T3" fmla="*/ 20 h 25"/>
                <a:gd name="T4" fmla="*/ 23 w 27"/>
                <a:gd name="T5" fmla="*/ 25 h 25"/>
                <a:gd name="T6" fmla="*/ 0 w 27"/>
                <a:gd name="T7" fmla="*/ 4 h 25"/>
                <a:gd name="T8" fmla="*/ 4 w 27"/>
                <a:gd name="T9" fmla="*/ 0 h 25"/>
                <a:gd name="T10" fmla="*/ 0 60000 65536"/>
                <a:gd name="T11" fmla="*/ 0 60000 65536"/>
                <a:gd name="T12" fmla="*/ 0 60000 65536"/>
                <a:gd name="T13" fmla="*/ 0 60000 65536"/>
                <a:gd name="T14" fmla="*/ 0 60000 65536"/>
                <a:gd name="T15" fmla="*/ 0 w 27"/>
                <a:gd name="T16" fmla="*/ 0 h 25"/>
                <a:gd name="T17" fmla="*/ 27 w 27"/>
                <a:gd name="T18" fmla="*/ 25 h 25"/>
              </a:gdLst>
              <a:ahLst/>
              <a:cxnLst>
                <a:cxn ang="T10">
                  <a:pos x="T0" y="T1"/>
                </a:cxn>
                <a:cxn ang="T11">
                  <a:pos x="T2" y="T3"/>
                </a:cxn>
                <a:cxn ang="T12">
                  <a:pos x="T4" y="T5"/>
                </a:cxn>
                <a:cxn ang="T13">
                  <a:pos x="T6" y="T7"/>
                </a:cxn>
                <a:cxn ang="T14">
                  <a:pos x="T8" y="T9"/>
                </a:cxn>
              </a:cxnLst>
              <a:rect l="T15" t="T16" r="T17" b="T18"/>
              <a:pathLst>
                <a:path w="27" h="25">
                  <a:moveTo>
                    <a:pt x="4" y="0"/>
                  </a:moveTo>
                  <a:lnTo>
                    <a:pt x="27" y="20"/>
                  </a:lnTo>
                  <a:lnTo>
                    <a:pt x="23" y="25"/>
                  </a:lnTo>
                  <a:lnTo>
                    <a:pt x="0" y="4"/>
                  </a:lnTo>
                  <a:lnTo>
                    <a:pt x="4" y="0"/>
                  </a:lnTo>
                  <a:close/>
                </a:path>
              </a:pathLst>
            </a:custGeom>
            <a:solidFill>
              <a:srgbClr val="808080"/>
            </a:solidFill>
            <a:ln w="9525">
              <a:noFill/>
              <a:round/>
              <a:headEnd/>
              <a:tailEnd/>
            </a:ln>
          </p:spPr>
          <p:txBody>
            <a:bodyPr/>
            <a:lstStyle/>
            <a:p>
              <a:endParaRPr lang="fr-FR"/>
            </a:p>
          </p:txBody>
        </p:sp>
        <p:sp>
          <p:nvSpPr>
            <p:cNvPr id="94735" name="Freeform 1522"/>
            <p:cNvSpPr>
              <a:spLocks/>
            </p:cNvSpPr>
            <p:nvPr/>
          </p:nvSpPr>
          <p:spPr bwMode="auto">
            <a:xfrm>
              <a:off x="2940" y="2436"/>
              <a:ext cx="15" cy="18"/>
            </a:xfrm>
            <a:custGeom>
              <a:avLst/>
              <a:gdLst>
                <a:gd name="T0" fmla="*/ 6 w 15"/>
                <a:gd name="T1" fmla="*/ 0 h 18"/>
                <a:gd name="T2" fmla="*/ 15 w 15"/>
                <a:gd name="T3" fmla="*/ 16 h 18"/>
                <a:gd name="T4" fmla="*/ 9 w 15"/>
                <a:gd name="T5" fmla="*/ 18 h 18"/>
                <a:gd name="T6" fmla="*/ 0 w 15"/>
                <a:gd name="T7" fmla="*/ 2 h 18"/>
                <a:gd name="T8" fmla="*/ 6 w 15"/>
                <a:gd name="T9" fmla="*/ 0 h 18"/>
                <a:gd name="T10" fmla="*/ 0 60000 65536"/>
                <a:gd name="T11" fmla="*/ 0 60000 65536"/>
                <a:gd name="T12" fmla="*/ 0 60000 65536"/>
                <a:gd name="T13" fmla="*/ 0 60000 65536"/>
                <a:gd name="T14" fmla="*/ 0 60000 65536"/>
                <a:gd name="T15" fmla="*/ 0 w 15"/>
                <a:gd name="T16" fmla="*/ 0 h 18"/>
                <a:gd name="T17" fmla="*/ 15 w 15"/>
                <a:gd name="T18" fmla="*/ 18 h 18"/>
              </a:gdLst>
              <a:ahLst/>
              <a:cxnLst>
                <a:cxn ang="T10">
                  <a:pos x="T0" y="T1"/>
                </a:cxn>
                <a:cxn ang="T11">
                  <a:pos x="T2" y="T3"/>
                </a:cxn>
                <a:cxn ang="T12">
                  <a:pos x="T4" y="T5"/>
                </a:cxn>
                <a:cxn ang="T13">
                  <a:pos x="T6" y="T7"/>
                </a:cxn>
                <a:cxn ang="T14">
                  <a:pos x="T8" y="T9"/>
                </a:cxn>
              </a:cxnLst>
              <a:rect l="T15" t="T16" r="T17" b="T18"/>
              <a:pathLst>
                <a:path w="15" h="18">
                  <a:moveTo>
                    <a:pt x="6" y="0"/>
                  </a:moveTo>
                  <a:lnTo>
                    <a:pt x="15" y="16"/>
                  </a:lnTo>
                  <a:lnTo>
                    <a:pt x="9" y="18"/>
                  </a:lnTo>
                  <a:lnTo>
                    <a:pt x="0" y="2"/>
                  </a:lnTo>
                  <a:lnTo>
                    <a:pt x="6" y="0"/>
                  </a:lnTo>
                  <a:close/>
                </a:path>
              </a:pathLst>
            </a:custGeom>
            <a:solidFill>
              <a:srgbClr val="808080"/>
            </a:solidFill>
            <a:ln w="9525">
              <a:noFill/>
              <a:round/>
              <a:headEnd/>
              <a:tailEnd/>
            </a:ln>
          </p:spPr>
          <p:txBody>
            <a:bodyPr/>
            <a:lstStyle/>
            <a:p>
              <a:endParaRPr lang="fr-FR"/>
            </a:p>
          </p:txBody>
        </p:sp>
        <p:sp>
          <p:nvSpPr>
            <p:cNvPr id="94736" name="Freeform 1523"/>
            <p:cNvSpPr>
              <a:spLocks/>
            </p:cNvSpPr>
            <p:nvPr/>
          </p:nvSpPr>
          <p:spPr bwMode="auto">
            <a:xfrm>
              <a:off x="2964" y="2474"/>
              <a:ext cx="32" cy="43"/>
            </a:xfrm>
            <a:custGeom>
              <a:avLst/>
              <a:gdLst>
                <a:gd name="T0" fmla="*/ 5 w 32"/>
                <a:gd name="T1" fmla="*/ 0 h 43"/>
                <a:gd name="T2" fmla="*/ 32 w 32"/>
                <a:gd name="T3" fmla="*/ 39 h 43"/>
                <a:gd name="T4" fmla="*/ 27 w 32"/>
                <a:gd name="T5" fmla="*/ 43 h 43"/>
                <a:gd name="T6" fmla="*/ 0 w 32"/>
                <a:gd name="T7" fmla="*/ 5 h 43"/>
                <a:gd name="T8" fmla="*/ 5 w 32"/>
                <a:gd name="T9" fmla="*/ 0 h 43"/>
                <a:gd name="T10" fmla="*/ 0 60000 65536"/>
                <a:gd name="T11" fmla="*/ 0 60000 65536"/>
                <a:gd name="T12" fmla="*/ 0 60000 65536"/>
                <a:gd name="T13" fmla="*/ 0 60000 65536"/>
                <a:gd name="T14" fmla="*/ 0 60000 65536"/>
                <a:gd name="T15" fmla="*/ 0 w 32"/>
                <a:gd name="T16" fmla="*/ 0 h 43"/>
                <a:gd name="T17" fmla="*/ 32 w 32"/>
                <a:gd name="T18" fmla="*/ 43 h 43"/>
              </a:gdLst>
              <a:ahLst/>
              <a:cxnLst>
                <a:cxn ang="T10">
                  <a:pos x="T0" y="T1"/>
                </a:cxn>
                <a:cxn ang="T11">
                  <a:pos x="T2" y="T3"/>
                </a:cxn>
                <a:cxn ang="T12">
                  <a:pos x="T4" y="T5"/>
                </a:cxn>
                <a:cxn ang="T13">
                  <a:pos x="T6" y="T7"/>
                </a:cxn>
                <a:cxn ang="T14">
                  <a:pos x="T8" y="T9"/>
                </a:cxn>
              </a:cxnLst>
              <a:rect l="T15" t="T16" r="T17" b="T18"/>
              <a:pathLst>
                <a:path w="32" h="43">
                  <a:moveTo>
                    <a:pt x="5" y="0"/>
                  </a:moveTo>
                  <a:lnTo>
                    <a:pt x="32" y="39"/>
                  </a:lnTo>
                  <a:lnTo>
                    <a:pt x="27" y="43"/>
                  </a:lnTo>
                  <a:lnTo>
                    <a:pt x="0" y="5"/>
                  </a:lnTo>
                  <a:lnTo>
                    <a:pt x="5" y="0"/>
                  </a:lnTo>
                  <a:close/>
                </a:path>
              </a:pathLst>
            </a:custGeom>
            <a:solidFill>
              <a:srgbClr val="808080"/>
            </a:solidFill>
            <a:ln w="9525">
              <a:noFill/>
              <a:round/>
              <a:headEnd/>
              <a:tailEnd/>
            </a:ln>
          </p:spPr>
          <p:txBody>
            <a:bodyPr/>
            <a:lstStyle/>
            <a:p>
              <a:endParaRPr lang="fr-FR"/>
            </a:p>
          </p:txBody>
        </p:sp>
        <p:sp>
          <p:nvSpPr>
            <p:cNvPr id="94737" name="Freeform 1524"/>
            <p:cNvSpPr>
              <a:spLocks/>
            </p:cNvSpPr>
            <p:nvPr/>
          </p:nvSpPr>
          <p:spPr bwMode="auto">
            <a:xfrm>
              <a:off x="3007" y="2538"/>
              <a:ext cx="32" cy="43"/>
            </a:xfrm>
            <a:custGeom>
              <a:avLst/>
              <a:gdLst>
                <a:gd name="T0" fmla="*/ 7 w 32"/>
                <a:gd name="T1" fmla="*/ 0 h 43"/>
                <a:gd name="T2" fmla="*/ 32 w 32"/>
                <a:gd name="T3" fmla="*/ 38 h 43"/>
                <a:gd name="T4" fmla="*/ 25 w 32"/>
                <a:gd name="T5" fmla="*/ 43 h 43"/>
                <a:gd name="T6" fmla="*/ 0 w 32"/>
                <a:gd name="T7" fmla="*/ 4 h 43"/>
                <a:gd name="T8" fmla="*/ 7 w 32"/>
                <a:gd name="T9" fmla="*/ 0 h 43"/>
                <a:gd name="T10" fmla="*/ 0 60000 65536"/>
                <a:gd name="T11" fmla="*/ 0 60000 65536"/>
                <a:gd name="T12" fmla="*/ 0 60000 65536"/>
                <a:gd name="T13" fmla="*/ 0 60000 65536"/>
                <a:gd name="T14" fmla="*/ 0 60000 65536"/>
                <a:gd name="T15" fmla="*/ 0 w 32"/>
                <a:gd name="T16" fmla="*/ 0 h 43"/>
                <a:gd name="T17" fmla="*/ 32 w 32"/>
                <a:gd name="T18" fmla="*/ 43 h 43"/>
              </a:gdLst>
              <a:ahLst/>
              <a:cxnLst>
                <a:cxn ang="T10">
                  <a:pos x="T0" y="T1"/>
                </a:cxn>
                <a:cxn ang="T11">
                  <a:pos x="T2" y="T3"/>
                </a:cxn>
                <a:cxn ang="T12">
                  <a:pos x="T4" y="T5"/>
                </a:cxn>
                <a:cxn ang="T13">
                  <a:pos x="T6" y="T7"/>
                </a:cxn>
                <a:cxn ang="T14">
                  <a:pos x="T8" y="T9"/>
                </a:cxn>
              </a:cxnLst>
              <a:rect l="T15" t="T16" r="T17" b="T18"/>
              <a:pathLst>
                <a:path w="32" h="43">
                  <a:moveTo>
                    <a:pt x="7" y="0"/>
                  </a:moveTo>
                  <a:lnTo>
                    <a:pt x="32" y="38"/>
                  </a:lnTo>
                  <a:lnTo>
                    <a:pt x="25" y="43"/>
                  </a:lnTo>
                  <a:lnTo>
                    <a:pt x="0" y="4"/>
                  </a:lnTo>
                  <a:lnTo>
                    <a:pt x="7" y="0"/>
                  </a:lnTo>
                  <a:close/>
                </a:path>
              </a:pathLst>
            </a:custGeom>
            <a:solidFill>
              <a:srgbClr val="808080"/>
            </a:solidFill>
            <a:ln w="9525">
              <a:noFill/>
              <a:round/>
              <a:headEnd/>
              <a:tailEnd/>
            </a:ln>
          </p:spPr>
          <p:txBody>
            <a:bodyPr/>
            <a:lstStyle/>
            <a:p>
              <a:endParaRPr lang="fr-FR"/>
            </a:p>
          </p:txBody>
        </p:sp>
        <p:sp>
          <p:nvSpPr>
            <p:cNvPr id="94738" name="Freeform 1525"/>
            <p:cNvSpPr>
              <a:spLocks/>
            </p:cNvSpPr>
            <p:nvPr/>
          </p:nvSpPr>
          <p:spPr bwMode="auto">
            <a:xfrm>
              <a:off x="3048" y="2599"/>
              <a:ext cx="9" cy="7"/>
            </a:xfrm>
            <a:custGeom>
              <a:avLst/>
              <a:gdLst>
                <a:gd name="T0" fmla="*/ 7 w 9"/>
                <a:gd name="T1" fmla="*/ 0 h 7"/>
                <a:gd name="T2" fmla="*/ 9 w 9"/>
                <a:gd name="T3" fmla="*/ 4 h 7"/>
                <a:gd name="T4" fmla="*/ 2 w 9"/>
                <a:gd name="T5" fmla="*/ 7 h 7"/>
                <a:gd name="T6" fmla="*/ 0 w 9"/>
                <a:gd name="T7" fmla="*/ 2 h 7"/>
                <a:gd name="T8" fmla="*/ 7 w 9"/>
                <a:gd name="T9" fmla="*/ 0 h 7"/>
                <a:gd name="T10" fmla="*/ 0 60000 65536"/>
                <a:gd name="T11" fmla="*/ 0 60000 65536"/>
                <a:gd name="T12" fmla="*/ 0 60000 65536"/>
                <a:gd name="T13" fmla="*/ 0 60000 65536"/>
                <a:gd name="T14" fmla="*/ 0 60000 65536"/>
                <a:gd name="T15" fmla="*/ 0 w 9"/>
                <a:gd name="T16" fmla="*/ 0 h 7"/>
                <a:gd name="T17" fmla="*/ 9 w 9"/>
                <a:gd name="T18" fmla="*/ 7 h 7"/>
              </a:gdLst>
              <a:ahLst/>
              <a:cxnLst>
                <a:cxn ang="T10">
                  <a:pos x="T0" y="T1"/>
                </a:cxn>
                <a:cxn ang="T11">
                  <a:pos x="T2" y="T3"/>
                </a:cxn>
                <a:cxn ang="T12">
                  <a:pos x="T4" y="T5"/>
                </a:cxn>
                <a:cxn ang="T13">
                  <a:pos x="T6" y="T7"/>
                </a:cxn>
                <a:cxn ang="T14">
                  <a:pos x="T8" y="T9"/>
                </a:cxn>
              </a:cxnLst>
              <a:rect l="T15" t="T16" r="T17" b="T18"/>
              <a:pathLst>
                <a:path w="9" h="7">
                  <a:moveTo>
                    <a:pt x="7" y="0"/>
                  </a:moveTo>
                  <a:lnTo>
                    <a:pt x="9" y="4"/>
                  </a:lnTo>
                  <a:lnTo>
                    <a:pt x="2" y="7"/>
                  </a:lnTo>
                  <a:lnTo>
                    <a:pt x="0" y="2"/>
                  </a:lnTo>
                  <a:lnTo>
                    <a:pt x="7" y="0"/>
                  </a:lnTo>
                  <a:close/>
                </a:path>
              </a:pathLst>
            </a:custGeom>
            <a:solidFill>
              <a:srgbClr val="808080"/>
            </a:solidFill>
            <a:ln w="9525">
              <a:noFill/>
              <a:round/>
              <a:headEnd/>
              <a:tailEnd/>
            </a:ln>
          </p:spPr>
          <p:txBody>
            <a:bodyPr/>
            <a:lstStyle/>
            <a:p>
              <a:endParaRPr lang="fr-FR"/>
            </a:p>
          </p:txBody>
        </p:sp>
        <p:sp>
          <p:nvSpPr>
            <p:cNvPr id="94739" name="Freeform 1526"/>
            <p:cNvSpPr>
              <a:spLocks/>
            </p:cNvSpPr>
            <p:nvPr/>
          </p:nvSpPr>
          <p:spPr bwMode="auto">
            <a:xfrm>
              <a:off x="3050" y="2603"/>
              <a:ext cx="25" cy="41"/>
            </a:xfrm>
            <a:custGeom>
              <a:avLst/>
              <a:gdLst>
                <a:gd name="T0" fmla="*/ 7 w 25"/>
                <a:gd name="T1" fmla="*/ 0 h 41"/>
                <a:gd name="T2" fmla="*/ 25 w 25"/>
                <a:gd name="T3" fmla="*/ 39 h 41"/>
                <a:gd name="T4" fmla="*/ 18 w 25"/>
                <a:gd name="T5" fmla="*/ 41 h 41"/>
                <a:gd name="T6" fmla="*/ 0 w 25"/>
                <a:gd name="T7" fmla="*/ 3 h 41"/>
                <a:gd name="T8" fmla="*/ 7 w 25"/>
                <a:gd name="T9" fmla="*/ 0 h 41"/>
                <a:gd name="T10" fmla="*/ 0 60000 65536"/>
                <a:gd name="T11" fmla="*/ 0 60000 65536"/>
                <a:gd name="T12" fmla="*/ 0 60000 65536"/>
                <a:gd name="T13" fmla="*/ 0 60000 65536"/>
                <a:gd name="T14" fmla="*/ 0 60000 65536"/>
                <a:gd name="T15" fmla="*/ 0 w 25"/>
                <a:gd name="T16" fmla="*/ 0 h 41"/>
                <a:gd name="T17" fmla="*/ 25 w 25"/>
                <a:gd name="T18" fmla="*/ 41 h 41"/>
              </a:gdLst>
              <a:ahLst/>
              <a:cxnLst>
                <a:cxn ang="T10">
                  <a:pos x="T0" y="T1"/>
                </a:cxn>
                <a:cxn ang="T11">
                  <a:pos x="T2" y="T3"/>
                </a:cxn>
                <a:cxn ang="T12">
                  <a:pos x="T4" y="T5"/>
                </a:cxn>
                <a:cxn ang="T13">
                  <a:pos x="T6" y="T7"/>
                </a:cxn>
                <a:cxn ang="T14">
                  <a:pos x="T8" y="T9"/>
                </a:cxn>
              </a:cxnLst>
              <a:rect l="T15" t="T16" r="T17" b="T18"/>
              <a:pathLst>
                <a:path w="25" h="41">
                  <a:moveTo>
                    <a:pt x="7" y="0"/>
                  </a:moveTo>
                  <a:lnTo>
                    <a:pt x="25" y="39"/>
                  </a:lnTo>
                  <a:lnTo>
                    <a:pt x="18" y="41"/>
                  </a:lnTo>
                  <a:lnTo>
                    <a:pt x="0" y="3"/>
                  </a:lnTo>
                  <a:lnTo>
                    <a:pt x="7" y="0"/>
                  </a:lnTo>
                  <a:close/>
                </a:path>
              </a:pathLst>
            </a:custGeom>
            <a:solidFill>
              <a:srgbClr val="808080"/>
            </a:solidFill>
            <a:ln w="9525">
              <a:noFill/>
              <a:round/>
              <a:headEnd/>
              <a:tailEnd/>
            </a:ln>
          </p:spPr>
          <p:txBody>
            <a:bodyPr/>
            <a:lstStyle/>
            <a:p>
              <a:endParaRPr lang="fr-FR"/>
            </a:p>
          </p:txBody>
        </p:sp>
        <p:sp>
          <p:nvSpPr>
            <p:cNvPr id="94740" name="Freeform 1527"/>
            <p:cNvSpPr>
              <a:spLocks/>
            </p:cNvSpPr>
            <p:nvPr/>
          </p:nvSpPr>
          <p:spPr bwMode="auto">
            <a:xfrm>
              <a:off x="3080" y="2667"/>
              <a:ext cx="27" cy="45"/>
            </a:xfrm>
            <a:custGeom>
              <a:avLst/>
              <a:gdLst>
                <a:gd name="T0" fmla="*/ 6 w 27"/>
                <a:gd name="T1" fmla="*/ 0 h 45"/>
                <a:gd name="T2" fmla="*/ 27 w 27"/>
                <a:gd name="T3" fmla="*/ 42 h 45"/>
                <a:gd name="T4" fmla="*/ 20 w 27"/>
                <a:gd name="T5" fmla="*/ 45 h 45"/>
                <a:gd name="T6" fmla="*/ 0 w 27"/>
                <a:gd name="T7" fmla="*/ 2 h 45"/>
                <a:gd name="T8" fmla="*/ 6 w 27"/>
                <a:gd name="T9" fmla="*/ 0 h 45"/>
                <a:gd name="T10" fmla="*/ 0 60000 65536"/>
                <a:gd name="T11" fmla="*/ 0 60000 65536"/>
                <a:gd name="T12" fmla="*/ 0 60000 65536"/>
                <a:gd name="T13" fmla="*/ 0 60000 65536"/>
                <a:gd name="T14" fmla="*/ 0 60000 65536"/>
                <a:gd name="T15" fmla="*/ 0 w 27"/>
                <a:gd name="T16" fmla="*/ 0 h 45"/>
                <a:gd name="T17" fmla="*/ 27 w 27"/>
                <a:gd name="T18" fmla="*/ 45 h 45"/>
              </a:gdLst>
              <a:ahLst/>
              <a:cxnLst>
                <a:cxn ang="T10">
                  <a:pos x="T0" y="T1"/>
                </a:cxn>
                <a:cxn ang="T11">
                  <a:pos x="T2" y="T3"/>
                </a:cxn>
                <a:cxn ang="T12">
                  <a:pos x="T4" y="T5"/>
                </a:cxn>
                <a:cxn ang="T13">
                  <a:pos x="T6" y="T7"/>
                </a:cxn>
                <a:cxn ang="T14">
                  <a:pos x="T8" y="T9"/>
                </a:cxn>
              </a:cxnLst>
              <a:rect l="T15" t="T16" r="T17" b="T18"/>
              <a:pathLst>
                <a:path w="27" h="45">
                  <a:moveTo>
                    <a:pt x="6" y="0"/>
                  </a:moveTo>
                  <a:lnTo>
                    <a:pt x="27" y="42"/>
                  </a:lnTo>
                  <a:lnTo>
                    <a:pt x="20" y="45"/>
                  </a:lnTo>
                  <a:lnTo>
                    <a:pt x="0" y="2"/>
                  </a:lnTo>
                  <a:lnTo>
                    <a:pt x="6" y="0"/>
                  </a:lnTo>
                  <a:close/>
                </a:path>
              </a:pathLst>
            </a:custGeom>
            <a:solidFill>
              <a:srgbClr val="808080"/>
            </a:solidFill>
            <a:ln w="9525">
              <a:noFill/>
              <a:round/>
              <a:headEnd/>
              <a:tailEnd/>
            </a:ln>
          </p:spPr>
          <p:txBody>
            <a:bodyPr/>
            <a:lstStyle/>
            <a:p>
              <a:endParaRPr lang="fr-FR"/>
            </a:p>
          </p:txBody>
        </p:sp>
        <p:sp>
          <p:nvSpPr>
            <p:cNvPr id="94741" name="Freeform 1528"/>
            <p:cNvSpPr>
              <a:spLocks/>
            </p:cNvSpPr>
            <p:nvPr/>
          </p:nvSpPr>
          <p:spPr bwMode="auto">
            <a:xfrm>
              <a:off x="3111" y="2734"/>
              <a:ext cx="27" cy="48"/>
            </a:xfrm>
            <a:custGeom>
              <a:avLst/>
              <a:gdLst>
                <a:gd name="T0" fmla="*/ 7 w 27"/>
                <a:gd name="T1" fmla="*/ 0 h 48"/>
                <a:gd name="T2" fmla="*/ 27 w 27"/>
                <a:gd name="T3" fmla="*/ 46 h 48"/>
                <a:gd name="T4" fmla="*/ 21 w 27"/>
                <a:gd name="T5" fmla="*/ 48 h 48"/>
                <a:gd name="T6" fmla="*/ 0 w 27"/>
                <a:gd name="T7" fmla="*/ 3 h 48"/>
                <a:gd name="T8" fmla="*/ 7 w 27"/>
                <a:gd name="T9" fmla="*/ 0 h 48"/>
                <a:gd name="T10" fmla="*/ 0 60000 65536"/>
                <a:gd name="T11" fmla="*/ 0 60000 65536"/>
                <a:gd name="T12" fmla="*/ 0 60000 65536"/>
                <a:gd name="T13" fmla="*/ 0 60000 65536"/>
                <a:gd name="T14" fmla="*/ 0 60000 65536"/>
                <a:gd name="T15" fmla="*/ 0 w 27"/>
                <a:gd name="T16" fmla="*/ 0 h 48"/>
                <a:gd name="T17" fmla="*/ 27 w 27"/>
                <a:gd name="T18" fmla="*/ 48 h 48"/>
              </a:gdLst>
              <a:ahLst/>
              <a:cxnLst>
                <a:cxn ang="T10">
                  <a:pos x="T0" y="T1"/>
                </a:cxn>
                <a:cxn ang="T11">
                  <a:pos x="T2" y="T3"/>
                </a:cxn>
                <a:cxn ang="T12">
                  <a:pos x="T4" y="T5"/>
                </a:cxn>
                <a:cxn ang="T13">
                  <a:pos x="T6" y="T7"/>
                </a:cxn>
                <a:cxn ang="T14">
                  <a:pos x="T8" y="T9"/>
                </a:cxn>
              </a:cxnLst>
              <a:rect l="T15" t="T16" r="T17" b="T18"/>
              <a:pathLst>
                <a:path w="27" h="48">
                  <a:moveTo>
                    <a:pt x="7" y="0"/>
                  </a:moveTo>
                  <a:lnTo>
                    <a:pt x="27" y="46"/>
                  </a:lnTo>
                  <a:lnTo>
                    <a:pt x="21" y="48"/>
                  </a:lnTo>
                  <a:lnTo>
                    <a:pt x="0" y="3"/>
                  </a:lnTo>
                  <a:lnTo>
                    <a:pt x="7" y="0"/>
                  </a:lnTo>
                  <a:close/>
                </a:path>
              </a:pathLst>
            </a:custGeom>
            <a:solidFill>
              <a:srgbClr val="808080"/>
            </a:solidFill>
            <a:ln w="9525">
              <a:noFill/>
              <a:round/>
              <a:headEnd/>
              <a:tailEnd/>
            </a:ln>
          </p:spPr>
          <p:txBody>
            <a:bodyPr/>
            <a:lstStyle/>
            <a:p>
              <a:endParaRPr lang="fr-FR"/>
            </a:p>
          </p:txBody>
        </p:sp>
        <p:sp>
          <p:nvSpPr>
            <p:cNvPr id="94742" name="Freeform 1529"/>
            <p:cNvSpPr>
              <a:spLocks/>
            </p:cNvSpPr>
            <p:nvPr/>
          </p:nvSpPr>
          <p:spPr bwMode="auto">
            <a:xfrm>
              <a:off x="3143" y="2804"/>
              <a:ext cx="25" cy="39"/>
            </a:xfrm>
            <a:custGeom>
              <a:avLst/>
              <a:gdLst>
                <a:gd name="T0" fmla="*/ 7 w 25"/>
                <a:gd name="T1" fmla="*/ 0 h 39"/>
                <a:gd name="T2" fmla="*/ 25 w 25"/>
                <a:gd name="T3" fmla="*/ 37 h 39"/>
                <a:gd name="T4" fmla="*/ 18 w 25"/>
                <a:gd name="T5" fmla="*/ 39 h 39"/>
                <a:gd name="T6" fmla="*/ 0 w 25"/>
                <a:gd name="T7" fmla="*/ 3 h 39"/>
                <a:gd name="T8" fmla="*/ 7 w 25"/>
                <a:gd name="T9" fmla="*/ 0 h 39"/>
                <a:gd name="T10" fmla="*/ 0 60000 65536"/>
                <a:gd name="T11" fmla="*/ 0 60000 65536"/>
                <a:gd name="T12" fmla="*/ 0 60000 65536"/>
                <a:gd name="T13" fmla="*/ 0 60000 65536"/>
                <a:gd name="T14" fmla="*/ 0 60000 65536"/>
                <a:gd name="T15" fmla="*/ 0 w 25"/>
                <a:gd name="T16" fmla="*/ 0 h 39"/>
                <a:gd name="T17" fmla="*/ 25 w 25"/>
                <a:gd name="T18" fmla="*/ 39 h 39"/>
              </a:gdLst>
              <a:ahLst/>
              <a:cxnLst>
                <a:cxn ang="T10">
                  <a:pos x="T0" y="T1"/>
                </a:cxn>
                <a:cxn ang="T11">
                  <a:pos x="T2" y="T3"/>
                </a:cxn>
                <a:cxn ang="T12">
                  <a:pos x="T4" y="T5"/>
                </a:cxn>
                <a:cxn ang="T13">
                  <a:pos x="T6" y="T7"/>
                </a:cxn>
                <a:cxn ang="T14">
                  <a:pos x="T8" y="T9"/>
                </a:cxn>
              </a:cxnLst>
              <a:rect l="T15" t="T16" r="T17" b="T18"/>
              <a:pathLst>
                <a:path w="25" h="39">
                  <a:moveTo>
                    <a:pt x="7" y="0"/>
                  </a:moveTo>
                  <a:lnTo>
                    <a:pt x="25" y="37"/>
                  </a:lnTo>
                  <a:lnTo>
                    <a:pt x="18" y="39"/>
                  </a:lnTo>
                  <a:lnTo>
                    <a:pt x="0" y="3"/>
                  </a:lnTo>
                  <a:lnTo>
                    <a:pt x="7" y="0"/>
                  </a:lnTo>
                  <a:close/>
                </a:path>
              </a:pathLst>
            </a:custGeom>
            <a:solidFill>
              <a:srgbClr val="808080"/>
            </a:solidFill>
            <a:ln w="9525">
              <a:noFill/>
              <a:round/>
              <a:headEnd/>
              <a:tailEnd/>
            </a:ln>
          </p:spPr>
          <p:txBody>
            <a:bodyPr/>
            <a:lstStyle/>
            <a:p>
              <a:endParaRPr lang="fr-FR"/>
            </a:p>
          </p:txBody>
        </p:sp>
        <p:sp>
          <p:nvSpPr>
            <p:cNvPr id="94743" name="Freeform 1530"/>
            <p:cNvSpPr>
              <a:spLocks/>
            </p:cNvSpPr>
            <p:nvPr/>
          </p:nvSpPr>
          <p:spPr bwMode="auto">
            <a:xfrm>
              <a:off x="3159" y="2834"/>
              <a:ext cx="9" cy="9"/>
            </a:xfrm>
            <a:custGeom>
              <a:avLst/>
              <a:gdLst>
                <a:gd name="T0" fmla="*/ 0 w 9"/>
                <a:gd name="T1" fmla="*/ 7 h 9"/>
                <a:gd name="T2" fmla="*/ 2 w 9"/>
                <a:gd name="T3" fmla="*/ 0 h 9"/>
                <a:gd name="T4" fmla="*/ 9 w 9"/>
                <a:gd name="T5" fmla="*/ 2 h 9"/>
                <a:gd name="T6" fmla="*/ 6 w 9"/>
                <a:gd name="T7" fmla="*/ 9 h 9"/>
                <a:gd name="T8" fmla="*/ 0 w 9"/>
                <a:gd name="T9" fmla="*/ 7 h 9"/>
                <a:gd name="T10" fmla="*/ 0 60000 65536"/>
                <a:gd name="T11" fmla="*/ 0 60000 65536"/>
                <a:gd name="T12" fmla="*/ 0 60000 65536"/>
                <a:gd name="T13" fmla="*/ 0 60000 65536"/>
                <a:gd name="T14" fmla="*/ 0 60000 65536"/>
                <a:gd name="T15" fmla="*/ 0 w 9"/>
                <a:gd name="T16" fmla="*/ 0 h 9"/>
                <a:gd name="T17" fmla="*/ 9 w 9"/>
                <a:gd name="T18" fmla="*/ 9 h 9"/>
              </a:gdLst>
              <a:ahLst/>
              <a:cxnLst>
                <a:cxn ang="T10">
                  <a:pos x="T0" y="T1"/>
                </a:cxn>
                <a:cxn ang="T11">
                  <a:pos x="T2" y="T3"/>
                </a:cxn>
                <a:cxn ang="T12">
                  <a:pos x="T4" y="T5"/>
                </a:cxn>
                <a:cxn ang="T13">
                  <a:pos x="T6" y="T7"/>
                </a:cxn>
                <a:cxn ang="T14">
                  <a:pos x="T8" y="T9"/>
                </a:cxn>
              </a:cxnLst>
              <a:rect l="T15" t="T16" r="T17" b="T18"/>
              <a:pathLst>
                <a:path w="9" h="9">
                  <a:moveTo>
                    <a:pt x="0" y="7"/>
                  </a:moveTo>
                  <a:lnTo>
                    <a:pt x="2" y="0"/>
                  </a:lnTo>
                  <a:lnTo>
                    <a:pt x="9" y="2"/>
                  </a:lnTo>
                  <a:lnTo>
                    <a:pt x="6" y="9"/>
                  </a:lnTo>
                  <a:lnTo>
                    <a:pt x="0" y="7"/>
                  </a:lnTo>
                  <a:close/>
                </a:path>
              </a:pathLst>
            </a:custGeom>
            <a:solidFill>
              <a:srgbClr val="808080"/>
            </a:solidFill>
            <a:ln w="9525">
              <a:noFill/>
              <a:round/>
              <a:headEnd/>
              <a:tailEnd/>
            </a:ln>
          </p:spPr>
          <p:txBody>
            <a:bodyPr/>
            <a:lstStyle/>
            <a:p>
              <a:endParaRPr lang="fr-FR"/>
            </a:p>
          </p:txBody>
        </p:sp>
        <p:sp>
          <p:nvSpPr>
            <p:cNvPr id="94744" name="Freeform 1531"/>
            <p:cNvSpPr>
              <a:spLocks/>
            </p:cNvSpPr>
            <p:nvPr/>
          </p:nvSpPr>
          <p:spPr bwMode="auto">
            <a:xfrm>
              <a:off x="3168" y="2761"/>
              <a:ext cx="20" cy="48"/>
            </a:xfrm>
            <a:custGeom>
              <a:avLst/>
              <a:gdLst>
                <a:gd name="T0" fmla="*/ 0 w 20"/>
                <a:gd name="T1" fmla="*/ 46 h 48"/>
                <a:gd name="T2" fmla="*/ 13 w 20"/>
                <a:gd name="T3" fmla="*/ 0 h 48"/>
                <a:gd name="T4" fmla="*/ 20 w 20"/>
                <a:gd name="T5" fmla="*/ 3 h 48"/>
                <a:gd name="T6" fmla="*/ 6 w 20"/>
                <a:gd name="T7" fmla="*/ 48 h 48"/>
                <a:gd name="T8" fmla="*/ 0 w 20"/>
                <a:gd name="T9" fmla="*/ 46 h 48"/>
                <a:gd name="T10" fmla="*/ 0 60000 65536"/>
                <a:gd name="T11" fmla="*/ 0 60000 65536"/>
                <a:gd name="T12" fmla="*/ 0 60000 65536"/>
                <a:gd name="T13" fmla="*/ 0 60000 65536"/>
                <a:gd name="T14" fmla="*/ 0 60000 65536"/>
                <a:gd name="T15" fmla="*/ 0 w 20"/>
                <a:gd name="T16" fmla="*/ 0 h 48"/>
                <a:gd name="T17" fmla="*/ 20 w 20"/>
                <a:gd name="T18" fmla="*/ 48 h 48"/>
              </a:gdLst>
              <a:ahLst/>
              <a:cxnLst>
                <a:cxn ang="T10">
                  <a:pos x="T0" y="T1"/>
                </a:cxn>
                <a:cxn ang="T11">
                  <a:pos x="T2" y="T3"/>
                </a:cxn>
                <a:cxn ang="T12">
                  <a:pos x="T4" y="T5"/>
                </a:cxn>
                <a:cxn ang="T13">
                  <a:pos x="T6" y="T7"/>
                </a:cxn>
                <a:cxn ang="T14">
                  <a:pos x="T8" y="T9"/>
                </a:cxn>
              </a:cxnLst>
              <a:rect l="T15" t="T16" r="T17" b="T18"/>
              <a:pathLst>
                <a:path w="20" h="48">
                  <a:moveTo>
                    <a:pt x="0" y="46"/>
                  </a:moveTo>
                  <a:lnTo>
                    <a:pt x="13" y="0"/>
                  </a:lnTo>
                  <a:lnTo>
                    <a:pt x="20" y="3"/>
                  </a:lnTo>
                  <a:lnTo>
                    <a:pt x="6" y="48"/>
                  </a:lnTo>
                  <a:lnTo>
                    <a:pt x="0" y="46"/>
                  </a:lnTo>
                  <a:close/>
                </a:path>
              </a:pathLst>
            </a:custGeom>
            <a:solidFill>
              <a:srgbClr val="808080"/>
            </a:solidFill>
            <a:ln w="9525">
              <a:noFill/>
              <a:round/>
              <a:headEnd/>
              <a:tailEnd/>
            </a:ln>
          </p:spPr>
          <p:txBody>
            <a:bodyPr/>
            <a:lstStyle/>
            <a:p>
              <a:endParaRPr lang="fr-FR"/>
            </a:p>
          </p:txBody>
        </p:sp>
        <p:sp>
          <p:nvSpPr>
            <p:cNvPr id="94745" name="Freeform 1532"/>
            <p:cNvSpPr>
              <a:spLocks/>
            </p:cNvSpPr>
            <p:nvPr/>
          </p:nvSpPr>
          <p:spPr bwMode="auto">
            <a:xfrm>
              <a:off x="3188" y="2689"/>
              <a:ext cx="18" cy="50"/>
            </a:xfrm>
            <a:custGeom>
              <a:avLst/>
              <a:gdLst>
                <a:gd name="T0" fmla="*/ 0 w 18"/>
                <a:gd name="T1" fmla="*/ 48 h 50"/>
                <a:gd name="T2" fmla="*/ 11 w 18"/>
                <a:gd name="T3" fmla="*/ 0 h 50"/>
                <a:gd name="T4" fmla="*/ 18 w 18"/>
                <a:gd name="T5" fmla="*/ 2 h 50"/>
                <a:gd name="T6" fmla="*/ 7 w 18"/>
                <a:gd name="T7" fmla="*/ 50 h 50"/>
                <a:gd name="T8" fmla="*/ 0 w 18"/>
                <a:gd name="T9" fmla="*/ 48 h 50"/>
                <a:gd name="T10" fmla="*/ 0 60000 65536"/>
                <a:gd name="T11" fmla="*/ 0 60000 65536"/>
                <a:gd name="T12" fmla="*/ 0 60000 65536"/>
                <a:gd name="T13" fmla="*/ 0 60000 65536"/>
                <a:gd name="T14" fmla="*/ 0 60000 65536"/>
                <a:gd name="T15" fmla="*/ 0 w 18"/>
                <a:gd name="T16" fmla="*/ 0 h 50"/>
                <a:gd name="T17" fmla="*/ 18 w 18"/>
                <a:gd name="T18" fmla="*/ 50 h 50"/>
              </a:gdLst>
              <a:ahLst/>
              <a:cxnLst>
                <a:cxn ang="T10">
                  <a:pos x="T0" y="T1"/>
                </a:cxn>
                <a:cxn ang="T11">
                  <a:pos x="T2" y="T3"/>
                </a:cxn>
                <a:cxn ang="T12">
                  <a:pos x="T4" y="T5"/>
                </a:cxn>
                <a:cxn ang="T13">
                  <a:pos x="T6" y="T7"/>
                </a:cxn>
                <a:cxn ang="T14">
                  <a:pos x="T8" y="T9"/>
                </a:cxn>
              </a:cxnLst>
              <a:rect l="T15" t="T16" r="T17" b="T18"/>
              <a:pathLst>
                <a:path w="18" h="50">
                  <a:moveTo>
                    <a:pt x="0" y="48"/>
                  </a:moveTo>
                  <a:lnTo>
                    <a:pt x="11" y="0"/>
                  </a:lnTo>
                  <a:lnTo>
                    <a:pt x="18" y="2"/>
                  </a:lnTo>
                  <a:lnTo>
                    <a:pt x="7" y="50"/>
                  </a:lnTo>
                  <a:lnTo>
                    <a:pt x="0" y="48"/>
                  </a:lnTo>
                  <a:close/>
                </a:path>
              </a:pathLst>
            </a:custGeom>
            <a:solidFill>
              <a:srgbClr val="808080"/>
            </a:solidFill>
            <a:ln w="9525">
              <a:noFill/>
              <a:round/>
              <a:headEnd/>
              <a:tailEnd/>
            </a:ln>
          </p:spPr>
          <p:txBody>
            <a:bodyPr/>
            <a:lstStyle/>
            <a:p>
              <a:endParaRPr lang="fr-FR"/>
            </a:p>
          </p:txBody>
        </p:sp>
        <p:sp>
          <p:nvSpPr>
            <p:cNvPr id="94746" name="Freeform 1533"/>
            <p:cNvSpPr>
              <a:spLocks/>
            </p:cNvSpPr>
            <p:nvPr/>
          </p:nvSpPr>
          <p:spPr bwMode="auto">
            <a:xfrm>
              <a:off x="3206" y="2617"/>
              <a:ext cx="20" cy="50"/>
            </a:xfrm>
            <a:custGeom>
              <a:avLst/>
              <a:gdLst>
                <a:gd name="T0" fmla="*/ 0 w 20"/>
                <a:gd name="T1" fmla="*/ 47 h 50"/>
                <a:gd name="T2" fmla="*/ 14 w 20"/>
                <a:gd name="T3" fmla="*/ 0 h 50"/>
                <a:gd name="T4" fmla="*/ 20 w 20"/>
                <a:gd name="T5" fmla="*/ 2 h 50"/>
                <a:gd name="T6" fmla="*/ 7 w 20"/>
                <a:gd name="T7" fmla="*/ 50 h 50"/>
                <a:gd name="T8" fmla="*/ 0 w 20"/>
                <a:gd name="T9" fmla="*/ 47 h 50"/>
                <a:gd name="T10" fmla="*/ 0 60000 65536"/>
                <a:gd name="T11" fmla="*/ 0 60000 65536"/>
                <a:gd name="T12" fmla="*/ 0 60000 65536"/>
                <a:gd name="T13" fmla="*/ 0 60000 65536"/>
                <a:gd name="T14" fmla="*/ 0 60000 65536"/>
                <a:gd name="T15" fmla="*/ 0 w 20"/>
                <a:gd name="T16" fmla="*/ 0 h 50"/>
                <a:gd name="T17" fmla="*/ 20 w 20"/>
                <a:gd name="T18" fmla="*/ 50 h 50"/>
              </a:gdLst>
              <a:ahLst/>
              <a:cxnLst>
                <a:cxn ang="T10">
                  <a:pos x="T0" y="T1"/>
                </a:cxn>
                <a:cxn ang="T11">
                  <a:pos x="T2" y="T3"/>
                </a:cxn>
                <a:cxn ang="T12">
                  <a:pos x="T4" y="T5"/>
                </a:cxn>
                <a:cxn ang="T13">
                  <a:pos x="T6" y="T7"/>
                </a:cxn>
                <a:cxn ang="T14">
                  <a:pos x="T8" y="T9"/>
                </a:cxn>
              </a:cxnLst>
              <a:rect l="T15" t="T16" r="T17" b="T18"/>
              <a:pathLst>
                <a:path w="20" h="50">
                  <a:moveTo>
                    <a:pt x="0" y="47"/>
                  </a:moveTo>
                  <a:lnTo>
                    <a:pt x="14" y="0"/>
                  </a:lnTo>
                  <a:lnTo>
                    <a:pt x="20" y="2"/>
                  </a:lnTo>
                  <a:lnTo>
                    <a:pt x="7" y="50"/>
                  </a:lnTo>
                  <a:lnTo>
                    <a:pt x="0" y="47"/>
                  </a:lnTo>
                  <a:close/>
                </a:path>
              </a:pathLst>
            </a:custGeom>
            <a:solidFill>
              <a:srgbClr val="808080"/>
            </a:solidFill>
            <a:ln w="9525">
              <a:noFill/>
              <a:round/>
              <a:headEnd/>
              <a:tailEnd/>
            </a:ln>
          </p:spPr>
          <p:txBody>
            <a:bodyPr/>
            <a:lstStyle/>
            <a:p>
              <a:endParaRPr lang="fr-FR"/>
            </a:p>
          </p:txBody>
        </p:sp>
        <p:sp>
          <p:nvSpPr>
            <p:cNvPr id="94747" name="Freeform 1534"/>
            <p:cNvSpPr>
              <a:spLocks/>
            </p:cNvSpPr>
            <p:nvPr/>
          </p:nvSpPr>
          <p:spPr bwMode="auto">
            <a:xfrm>
              <a:off x="3226" y="2545"/>
              <a:ext cx="21" cy="49"/>
            </a:xfrm>
            <a:custGeom>
              <a:avLst/>
              <a:gdLst>
                <a:gd name="T0" fmla="*/ 0 w 21"/>
                <a:gd name="T1" fmla="*/ 47 h 49"/>
                <a:gd name="T2" fmla="*/ 14 w 21"/>
                <a:gd name="T3" fmla="*/ 0 h 49"/>
                <a:gd name="T4" fmla="*/ 21 w 21"/>
                <a:gd name="T5" fmla="*/ 2 h 49"/>
                <a:gd name="T6" fmla="*/ 7 w 21"/>
                <a:gd name="T7" fmla="*/ 49 h 49"/>
                <a:gd name="T8" fmla="*/ 0 w 21"/>
                <a:gd name="T9" fmla="*/ 47 h 49"/>
                <a:gd name="T10" fmla="*/ 0 60000 65536"/>
                <a:gd name="T11" fmla="*/ 0 60000 65536"/>
                <a:gd name="T12" fmla="*/ 0 60000 65536"/>
                <a:gd name="T13" fmla="*/ 0 60000 65536"/>
                <a:gd name="T14" fmla="*/ 0 60000 65536"/>
                <a:gd name="T15" fmla="*/ 0 w 21"/>
                <a:gd name="T16" fmla="*/ 0 h 49"/>
                <a:gd name="T17" fmla="*/ 21 w 21"/>
                <a:gd name="T18" fmla="*/ 49 h 49"/>
              </a:gdLst>
              <a:ahLst/>
              <a:cxnLst>
                <a:cxn ang="T10">
                  <a:pos x="T0" y="T1"/>
                </a:cxn>
                <a:cxn ang="T11">
                  <a:pos x="T2" y="T3"/>
                </a:cxn>
                <a:cxn ang="T12">
                  <a:pos x="T4" y="T5"/>
                </a:cxn>
                <a:cxn ang="T13">
                  <a:pos x="T6" y="T7"/>
                </a:cxn>
                <a:cxn ang="T14">
                  <a:pos x="T8" y="T9"/>
                </a:cxn>
              </a:cxnLst>
              <a:rect l="T15" t="T16" r="T17" b="T18"/>
              <a:pathLst>
                <a:path w="21" h="49">
                  <a:moveTo>
                    <a:pt x="0" y="47"/>
                  </a:moveTo>
                  <a:lnTo>
                    <a:pt x="14" y="0"/>
                  </a:lnTo>
                  <a:lnTo>
                    <a:pt x="21" y="2"/>
                  </a:lnTo>
                  <a:lnTo>
                    <a:pt x="7" y="49"/>
                  </a:lnTo>
                  <a:lnTo>
                    <a:pt x="0" y="47"/>
                  </a:lnTo>
                  <a:close/>
                </a:path>
              </a:pathLst>
            </a:custGeom>
            <a:solidFill>
              <a:srgbClr val="808080"/>
            </a:solidFill>
            <a:ln w="9525">
              <a:noFill/>
              <a:round/>
              <a:headEnd/>
              <a:tailEnd/>
            </a:ln>
          </p:spPr>
          <p:txBody>
            <a:bodyPr/>
            <a:lstStyle/>
            <a:p>
              <a:endParaRPr lang="fr-FR"/>
            </a:p>
          </p:txBody>
        </p:sp>
        <p:sp>
          <p:nvSpPr>
            <p:cNvPr id="94748" name="Freeform 1535"/>
            <p:cNvSpPr>
              <a:spLocks/>
            </p:cNvSpPr>
            <p:nvPr/>
          </p:nvSpPr>
          <p:spPr bwMode="auto">
            <a:xfrm>
              <a:off x="3247" y="2472"/>
              <a:ext cx="18" cy="50"/>
            </a:xfrm>
            <a:custGeom>
              <a:avLst/>
              <a:gdLst>
                <a:gd name="T0" fmla="*/ 0 w 18"/>
                <a:gd name="T1" fmla="*/ 48 h 50"/>
                <a:gd name="T2" fmla="*/ 11 w 18"/>
                <a:gd name="T3" fmla="*/ 0 h 50"/>
                <a:gd name="T4" fmla="*/ 18 w 18"/>
                <a:gd name="T5" fmla="*/ 2 h 50"/>
                <a:gd name="T6" fmla="*/ 7 w 18"/>
                <a:gd name="T7" fmla="*/ 50 h 50"/>
                <a:gd name="T8" fmla="*/ 0 w 18"/>
                <a:gd name="T9" fmla="*/ 48 h 50"/>
                <a:gd name="T10" fmla="*/ 0 60000 65536"/>
                <a:gd name="T11" fmla="*/ 0 60000 65536"/>
                <a:gd name="T12" fmla="*/ 0 60000 65536"/>
                <a:gd name="T13" fmla="*/ 0 60000 65536"/>
                <a:gd name="T14" fmla="*/ 0 60000 65536"/>
                <a:gd name="T15" fmla="*/ 0 w 18"/>
                <a:gd name="T16" fmla="*/ 0 h 50"/>
                <a:gd name="T17" fmla="*/ 18 w 18"/>
                <a:gd name="T18" fmla="*/ 50 h 50"/>
              </a:gdLst>
              <a:ahLst/>
              <a:cxnLst>
                <a:cxn ang="T10">
                  <a:pos x="T0" y="T1"/>
                </a:cxn>
                <a:cxn ang="T11">
                  <a:pos x="T2" y="T3"/>
                </a:cxn>
                <a:cxn ang="T12">
                  <a:pos x="T4" y="T5"/>
                </a:cxn>
                <a:cxn ang="T13">
                  <a:pos x="T6" y="T7"/>
                </a:cxn>
                <a:cxn ang="T14">
                  <a:pos x="T8" y="T9"/>
                </a:cxn>
              </a:cxnLst>
              <a:rect l="T15" t="T16" r="T17" b="T18"/>
              <a:pathLst>
                <a:path w="18" h="50">
                  <a:moveTo>
                    <a:pt x="0" y="48"/>
                  </a:moveTo>
                  <a:lnTo>
                    <a:pt x="11" y="0"/>
                  </a:lnTo>
                  <a:lnTo>
                    <a:pt x="18" y="2"/>
                  </a:lnTo>
                  <a:lnTo>
                    <a:pt x="7" y="50"/>
                  </a:lnTo>
                  <a:lnTo>
                    <a:pt x="0" y="48"/>
                  </a:lnTo>
                  <a:close/>
                </a:path>
              </a:pathLst>
            </a:custGeom>
            <a:solidFill>
              <a:srgbClr val="808080"/>
            </a:solidFill>
            <a:ln w="9525">
              <a:noFill/>
              <a:round/>
              <a:headEnd/>
              <a:tailEnd/>
            </a:ln>
          </p:spPr>
          <p:txBody>
            <a:bodyPr/>
            <a:lstStyle/>
            <a:p>
              <a:endParaRPr lang="fr-FR"/>
            </a:p>
          </p:txBody>
        </p:sp>
        <p:sp>
          <p:nvSpPr>
            <p:cNvPr id="94749" name="Freeform 1536"/>
            <p:cNvSpPr>
              <a:spLocks/>
            </p:cNvSpPr>
            <p:nvPr/>
          </p:nvSpPr>
          <p:spPr bwMode="auto">
            <a:xfrm>
              <a:off x="3267" y="2436"/>
              <a:ext cx="9" cy="14"/>
            </a:xfrm>
            <a:custGeom>
              <a:avLst/>
              <a:gdLst>
                <a:gd name="T0" fmla="*/ 0 w 9"/>
                <a:gd name="T1" fmla="*/ 11 h 14"/>
                <a:gd name="T2" fmla="*/ 2 w 9"/>
                <a:gd name="T3" fmla="*/ 0 h 14"/>
                <a:gd name="T4" fmla="*/ 9 w 9"/>
                <a:gd name="T5" fmla="*/ 2 h 14"/>
                <a:gd name="T6" fmla="*/ 7 w 9"/>
                <a:gd name="T7" fmla="*/ 14 h 14"/>
                <a:gd name="T8" fmla="*/ 0 w 9"/>
                <a:gd name="T9" fmla="*/ 11 h 14"/>
                <a:gd name="T10" fmla="*/ 0 60000 65536"/>
                <a:gd name="T11" fmla="*/ 0 60000 65536"/>
                <a:gd name="T12" fmla="*/ 0 60000 65536"/>
                <a:gd name="T13" fmla="*/ 0 60000 65536"/>
                <a:gd name="T14" fmla="*/ 0 60000 65536"/>
                <a:gd name="T15" fmla="*/ 0 w 9"/>
                <a:gd name="T16" fmla="*/ 0 h 14"/>
                <a:gd name="T17" fmla="*/ 9 w 9"/>
                <a:gd name="T18" fmla="*/ 14 h 14"/>
              </a:gdLst>
              <a:ahLst/>
              <a:cxnLst>
                <a:cxn ang="T10">
                  <a:pos x="T0" y="T1"/>
                </a:cxn>
                <a:cxn ang="T11">
                  <a:pos x="T2" y="T3"/>
                </a:cxn>
                <a:cxn ang="T12">
                  <a:pos x="T4" y="T5"/>
                </a:cxn>
                <a:cxn ang="T13">
                  <a:pos x="T6" y="T7"/>
                </a:cxn>
                <a:cxn ang="T14">
                  <a:pos x="T8" y="T9"/>
                </a:cxn>
              </a:cxnLst>
              <a:rect l="T15" t="T16" r="T17" b="T18"/>
              <a:pathLst>
                <a:path w="9" h="14">
                  <a:moveTo>
                    <a:pt x="0" y="11"/>
                  </a:moveTo>
                  <a:lnTo>
                    <a:pt x="2" y="0"/>
                  </a:lnTo>
                  <a:lnTo>
                    <a:pt x="9" y="2"/>
                  </a:lnTo>
                  <a:lnTo>
                    <a:pt x="7" y="14"/>
                  </a:lnTo>
                  <a:lnTo>
                    <a:pt x="0" y="11"/>
                  </a:lnTo>
                  <a:close/>
                </a:path>
              </a:pathLst>
            </a:custGeom>
            <a:solidFill>
              <a:srgbClr val="808080"/>
            </a:solidFill>
            <a:ln w="9525">
              <a:noFill/>
              <a:round/>
              <a:headEnd/>
              <a:tailEnd/>
            </a:ln>
          </p:spPr>
          <p:txBody>
            <a:bodyPr/>
            <a:lstStyle/>
            <a:p>
              <a:endParaRPr lang="fr-FR"/>
            </a:p>
          </p:txBody>
        </p:sp>
        <p:sp>
          <p:nvSpPr>
            <p:cNvPr id="94750" name="Freeform 1537"/>
            <p:cNvSpPr>
              <a:spLocks/>
            </p:cNvSpPr>
            <p:nvPr/>
          </p:nvSpPr>
          <p:spPr bwMode="auto">
            <a:xfrm>
              <a:off x="3272" y="2436"/>
              <a:ext cx="24" cy="34"/>
            </a:xfrm>
            <a:custGeom>
              <a:avLst/>
              <a:gdLst>
                <a:gd name="T0" fmla="*/ 4 w 24"/>
                <a:gd name="T1" fmla="*/ 0 h 34"/>
                <a:gd name="T2" fmla="*/ 24 w 24"/>
                <a:gd name="T3" fmla="*/ 29 h 34"/>
                <a:gd name="T4" fmla="*/ 20 w 24"/>
                <a:gd name="T5" fmla="*/ 34 h 34"/>
                <a:gd name="T6" fmla="*/ 0 w 24"/>
                <a:gd name="T7" fmla="*/ 5 h 34"/>
                <a:gd name="T8" fmla="*/ 4 w 24"/>
                <a:gd name="T9" fmla="*/ 0 h 34"/>
                <a:gd name="T10" fmla="*/ 0 60000 65536"/>
                <a:gd name="T11" fmla="*/ 0 60000 65536"/>
                <a:gd name="T12" fmla="*/ 0 60000 65536"/>
                <a:gd name="T13" fmla="*/ 0 60000 65536"/>
                <a:gd name="T14" fmla="*/ 0 60000 65536"/>
                <a:gd name="T15" fmla="*/ 0 w 24"/>
                <a:gd name="T16" fmla="*/ 0 h 34"/>
                <a:gd name="T17" fmla="*/ 24 w 24"/>
                <a:gd name="T18" fmla="*/ 34 h 34"/>
              </a:gdLst>
              <a:ahLst/>
              <a:cxnLst>
                <a:cxn ang="T10">
                  <a:pos x="T0" y="T1"/>
                </a:cxn>
                <a:cxn ang="T11">
                  <a:pos x="T2" y="T3"/>
                </a:cxn>
                <a:cxn ang="T12">
                  <a:pos x="T4" y="T5"/>
                </a:cxn>
                <a:cxn ang="T13">
                  <a:pos x="T6" y="T7"/>
                </a:cxn>
                <a:cxn ang="T14">
                  <a:pos x="T8" y="T9"/>
                </a:cxn>
              </a:cxnLst>
              <a:rect l="T15" t="T16" r="T17" b="T18"/>
              <a:pathLst>
                <a:path w="24" h="34">
                  <a:moveTo>
                    <a:pt x="4" y="0"/>
                  </a:moveTo>
                  <a:lnTo>
                    <a:pt x="24" y="29"/>
                  </a:lnTo>
                  <a:lnTo>
                    <a:pt x="20" y="34"/>
                  </a:lnTo>
                  <a:lnTo>
                    <a:pt x="0" y="5"/>
                  </a:lnTo>
                  <a:lnTo>
                    <a:pt x="4" y="0"/>
                  </a:lnTo>
                  <a:close/>
                </a:path>
              </a:pathLst>
            </a:custGeom>
            <a:solidFill>
              <a:srgbClr val="808080"/>
            </a:solidFill>
            <a:ln w="9525">
              <a:noFill/>
              <a:round/>
              <a:headEnd/>
              <a:tailEnd/>
            </a:ln>
          </p:spPr>
          <p:txBody>
            <a:bodyPr/>
            <a:lstStyle/>
            <a:p>
              <a:endParaRPr lang="fr-FR"/>
            </a:p>
          </p:txBody>
        </p:sp>
        <p:sp>
          <p:nvSpPr>
            <p:cNvPr id="94751" name="Freeform 1538"/>
            <p:cNvSpPr>
              <a:spLocks/>
            </p:cNvSpPr>
            <p:nvPr/>
          </p:nvSpPr>
          <p:spPr bwMode="auto">
            <a:xfrm>
              <a:off x="3308" y="2490"/>
              <a:ext cx="31" cy="43"/>
            </a:xfrm>
            <a:custGeom>
              <a:avLst/>
              <a:gdLst>
                <a:gd name="T0" fmla="*/ 7 w 31"/>
                <a:gd name="T1" fmla="*/ 0 h 43"/>
                <a:gd name="T2" fmla="*/ 31 w 31"/>
                <a:gd name="T3" fmla="*/ 39 h 43"/>
                <a:gd name="T4" fmla="*/ 25 w 31"/>
                <a:gd name="T5" fmla="*/ 43 h 43"/>
                <a:gd name="T6" fmla="*/ 0 w 31"/>
                <a:gd name="T7" fmla="*/ 5 h 43"/>
                <a:gd name="T8" fmla="*/ 7 w 31"/>
                <a:gd name="T9" fmla="*/ 0 h 43"/>
                <a:gd name="T10" fmla="*/ 0 60000 65536"/>
                <a:gd name="T11" fmla="*/ 0 60000 65536"/>
                <a:gd name="T12" fmla="*/ 0 60000 65536"/>
                <a:gd name="T13" fmla="*/ 0 60000 65536"/>
                <a:gd name="T14" fmla="*/ 0 60000 65536"/>
                <a:gd name="T15" fmla="*/ 0 w 31"/>
                <a:gd name="T16" fmla="*/ 0 h 43"/>
                <a:gd name="T17" fmla="*/ 31 w 31"/>
                <a:gd name="T18" fmla="*/ 43 h 43"/>
              </a:gdLst>
              <a:ahLst/>
              <a:cxnLst>
                <a:cxn ang="T10">
                  <a:pos x="T0" y="T1"/>
                </a:cxn>
                <a:cxn ang="T11">
                  <a:pos x="T2" y="T3"/>
                </a:cxn>
                <a:cxn ang="T12">
                  <a:pos x="T4" y="T5"/>
                </a:cxn>
                <a:cxn ang="T13">
                  <a:pos x="T6" y="T7"/>
                </a:cxn>
                <a:cxn ang="T14">
                  <a:pos x="T8" y="T9"/>
                </a:cxn>
              </a:cxnLst>
              <a:rect l="T15" t="T16" r="T17" b="T18"/>
              <a:pathLst>
                <a:path w="31" h="43">
                  <a:moveTo>
                    <a:pt x="7" y="0"/>
                  </a:moveTo>
                  <a:lnTo>
                    <a:pt x="31" y="39"/>
                  </a:lnTo>
                  <a:lnTo>
                    <a:pt x="25" y="43"/>
                  </a:lnTo>
                  <a:lnTo>
                    <a:pt x="0" y="5"/>
                  </a:lnTo>
                  <a:lnTo>
                    <a:pt x="7" y="0"/>
                  </a:lnTo>
                  <a:close/>
                </a:path>
              </a:pathLst>
            </a:custGeom>
            <a:solidFill>
              <a:srgbClr val="808080"/>
            </a:solidFill>
            <a:ln w="9525">
              <a:noFill/>
              <a:round/>
              <a:headEnd/>
              <a:tailEnd/>
            </a:ln>
          </p:spPr>
          <p:txBody>
            <a:bodyPr/>
            <a:lstStyle/>
            <a:p>
              <a:endParaRPr lang="fr-FR"/>
            </a:p>
          </p:txBody>
        </p:sp>
        <p:sp>
          <p:nvSpPr>
            <p:cNvPr id="94752" name="Freeform 1539"/>
            <p:cNvSpPr>
              <a:spLocks/>
            </p:cNvSpPr>
            <p:nvPr/>
          </p:nvSpPr>
          <p:spPr bwMode="auto">
            <a:xfrm>
              <a:off x="3348" y="2551"/>
              <a:ext cx="32" cy="46"/>
            </a:xfrm>
            <a:custGeom>
              <a:avLst/>
              <a:gdLst>
                <a:gd name="T0" fmla="*/ 5 w 32"/>
                <a:gd name="T1" fmla="*/ 0 h 46"/>
                <a:gd name="T2" fmla="*/ 32 w 32"/>
                <a:gd name="T3" fmla="*/ 41 h 46"/>
                <a:gd name="T4" fmla="*/ 28 w 32"/>
                <a:gd name="T5" fmla="*/ 46 h 46"/>
                <a:gd name="T6" fmla="*/ 0 w 32"/>
                <a:gd name="T7" fmla="*/ 5 h 46"/>
                <a:gd name="T8" fmla="*/ 5 w 32"/>
                <a:gd name="T9" fmla="*/ 0 h 46"/>
                <a:gd name="T10" fmla="*/ 0 60000 65536"/>
                <a:gd name="T11" fmla="*/ 0 60000 65536"/>
                <a:gd name="T12" fmla="*/ 0 60000 65536"/>
                <a:gd name="T13" fmla="*/ 0 60000 65536"/>
                <a:gd name="T14" fmla="*/ 0 60000 65536"/>
                <a:gd name="T15" fmla="*/ 0 w 32"/>
                <a:gd name="T16" fmla="*/ 0 h 46"/>
                <a:gd name="T17" fmla="*/ 32 w 32"/>
                <a:gd name="T18" fmla="*/ 46 h 46"/>
              </a:gdLst>
              <a:ahLst/>
              <a:cxnLst>
                <a:cxn ang="T10">
                  <a:pos x="T0" y="T1"/>
                </a:cxn>
                <a:cxn ang="T11">
                  <a:pos x="T2" y="T3"/>
                </a:cxn>
                <a:cxn ang="T12">
                  <a:pos x="T4" y="T5"/>
                </a:cxn>
                <a:cxn ang="T13">
                  <a:pos x="T6" y="T7"/>
                </a:cxn>
                <a:cxn ang="T14">
                  <a:pos x="T8" y="T9"/>
                </a:cxn>
              </a:cxnLst>
              <a:rect l="T15" t="T16" r="T17" b="T18"/>
              <a:pathLst>
                <a:path w="32" h="46">
                  <a:moveTo>
                    <a:pt x="5" y="0"/>
                  </a:moveTo>
                  <a:lnTo>
                    <a:pt x="32" y="41"/>
                  </a:lnTo>
                  <a:lnTo>
                    <a:pt x="28" y="46"/>
                  </a:lnTo>
                  <a:lnTo>
                    <a:pt x="0" y="5"/>
                  </a:lnTo>
                  <a:lnTo>
                    <a:pt x="5" y="0"/>
                  </a:lnTo>
                  <a:close/>
                </a:path>
              </a:pathLst>
            </a:custGeom>
            <a:solidFill>
              <a:srgbClr val="808080"/>
            </a:solidFill>
            <a:ln w="9525">
              <a:noFill/>
              <a:round/>
              <a:headEnd/>
              <a:tailEnd/>
            </a:ln>
          </p:spPr>
          <p:txBody>
            <a:bodyPr/>
            <a:lstStyle/>
            <a:p>
              <a:endParaRPr lang="fr-FR"/>
            </a:p>
          </p:txBody>
        </p:sp>
        <p:sp>
          <p:nvSpPr>
            <p:cNvPr id="94753" name="Freeform 1540"/>
            <p:cNvSpPr>
              <a:spLocks/>
            </p:cNvSpPr>
            <p:nvPr/>
          </p:nvSpPr>
          <p:spPr bwMode="auto">
            <a:xfrm>
              <a:off x="3389" y="2615"/>
              <a:ext cx="27" cy="47"/>
            </a:xfrm>
            <a:custGeom>
              <a:avLst/>
              <a:gdLst>
                <a:gd name="T0" fmla="*/ 7 w 27"/>
                <a:gd name="T1" fmla="*/ 0 h 47"/>
                <a:gd name="T2" fmla="*/ 27 w 27"/>
                <a:gd name="T3" fmla="*/ 45 h 47"/>
                <a:gd name="T4" fmla="*/ 20 w 27"/>
                <a:gd name="T5" fmla="*/ 47 h 47"/>
                <a:gd name="T6" fmla="*/ 0 w 27"/>
                <a:gd name="T7" fmla="*/ 2 h 47"/>
                <a:gd name="T8" fmla="*/ 7 w 27"/>
                <a:gd name="T9" fmla="*/ 0 h 47"/>
                <a:gd name="T10" fmla="*/ 0 60000 65536"/>
                <a:gd name="T11" fmla="*/ 0 60000 65536"/>
                <a:gd name="T12" fmla="*/ 0 60000 65536"/>
                <a:gd name="T13" fmla="*/ 0 60000 65536"/>
                <a:gd name="T14" fmla="*/ 0 60000 65536"/>
                <a:gd name="T15" fmla="*/ 0 w 27"/>
                <a:gd name="T16" fmla="*/ 0 h 47"/>
                <a:gd name="T17" fmla="*/ 27 w 27"/>
                <a:gd name="T18" fmla="*/ 47 h 47"/>
              </a:gdLst>
              <a:ahLst/>
              <a:cxnLst>
                <a:cxn ang="T10">
                  <a:pos x="T0" y="T1"/>
                </a:cxn>
                <a:cxn ang="T11">
                  <a:pos x="T2" y="T3"/>
                </a:cxn>
                <a:cxn ang="T12">
                  <a:pos x="T4" y="T5"/>
                </a:cxn>
                <a:cxn ang="T13">
                  <a:pos x="T6" y="T7"/>
                </a:cxn>
                <a:cxn ang="T14">
                  <a:pos x="T8" y="T9"/>
                </a:cxn>
              </a:cxnLst>
              <a:rect l="T15" t="T16" r="T17" b="T18"/>
              <a:pathLst>
                <a:path w="27" h="47">
                  <a:moveTo>
                    <a:pt x="7" y="0"/>
                  </a:moveTo>
                  <a:lnTo>
                    <a:pt x="27" y="45"/>
                  </a:lnTo>
                  <a:lnTo>
                    <a:pt x="20" y="47"/>
                  </a:lnTo>
                  <a:lnTo>
                    <a:pt x="0" y="2"/>
                  </a:lnTo>
                  <a:lnTo>
                    <a:pt x="7" y="0"/>
                  </a:lnTo>
                  <a:close/>
                </a:path>
              </a:pathLst>
            </a:custGeom>
            <a:solidFill>
              <a:srgbClr val="808080"/>
            </a:solidFill>
            <a:ln w="9525">
              <a:noFill/>
              <a:round/>
              <a:headEnd/>
              <a:tailEnd/>
            </a:ln>
          </p:spPr>
          <p:txBody>
            <a:bodyPr/>
            <a:lstStyle/>
            <a:p>
              <a:endParaRPr lang="fr-FR"/>
            </a:p>
          </p:txBody>
        </p:sp>
        <p:sp>
          <p:nvSpPr>
            <p:cNvPr id="94754" name="Freeform 1541"/>
            <p:cNvSpPr>
              <a:spLocks/>
            </p:cNvSpPr>
            <p:nvPr/>
          </p:nvSpPr>
          <p:spPr bwMode="auto">
            <a:xfrm>
              <a:off x="3421" y="2685"/>
              <a:ext cx="27" cy="45"/>
            </a:xfrm>
            <a:custGeom>
              <a:avLst/>
              <a:gdLst>
                <a:gd name="T0" fmla="*/ 7 w 27"/>
                <a:gd name="T1" fmla="*/ 0 h 45"/>
                <a:gd name="T2" fmla="*/ 27 w 27"/>
                <a:gd name="T3" fmla="*/ 43 h 45"/>
                <a:gd name="T4" fmla="*/ 20 w 27"/>
                <a:gd name="T5" fmla="*/ 45 h 45"/>
                <a:gd name="T6" fmla="*/ 0 w 27"/>
                <a:gd name="T7" fmla="*/ 2 h 45"/>
                <a:gd name="T8" fmla="*/ 7 w 27"/>
                <a:gd name="T9" fmla="*/ 0 h 45"/>
                <a:gd name="T10" fmla="*/ 0 60000 65536"/>
                <a:gd name="T11" fmla="*/ 0 60000 65536"/>
                <a:gd name="T12" fmla="*/ 0 60000 65536"/>
                <a:gd name="T13" fmla="*/ 0 60000 65536"/>
                <a:gd name="T14" fmla="*/ 0 60000 65536"/>
                <a:gd name="T15" fmla="*/ 0 w 27"/>
                <a:gd name="T16" fmla="*/ 0 h 45"/>
                <a:gd name="T17" fmla="*/ 27 w 27"/>
                <a:gd name="T18" fmla="*/ 45 h 45"/>
              </a:gdLst>
              <a:ahLst/>
              <a:cxnLst>
                <a:cxn ang="T10">
                  <a:pos x="T0" y="T1"/>
                </a:cxn>
                <a:cxn ang="T11">
                  <a:pos x="T2" y="T3"/>
                </a:cxn>
                <a:cxn ang="T12">
                  <a:pos x="T4" y="T5"/>
                </a:cxn>
                <a:cxn ang="T13">
                  <a:pos x="T6" y="T7"/>
                </a:cxn>
                <a:cxn ang="T14">
                  <a:pos x="T8" y="T9"/>
                </a:cxn>
              </a:cxnLst>
              <a:rect l="T15" t="T16" r="T17" b="T18"/>
              <a:pathLst>
                <a:path w="27" h="45">
                  <a:moveTo>
                    <a:pt x="7" y="0"/>
                  </a:moveTo>
                  <a:lnTo>
                    <a:pt x="27" y="43"/>
                  </a:lnTo>
                  <a:lnTo>
                    <a:pt x="20" y="45"/>
                  </a:lnTo>
                  <a:lnTo>
                    <a:pt x="0" y="2"/>
                  </a:lnTo>
                  <a:lnTo>
                    <a:pt x="7" y="0"/>
                  </a:lnTo>
                  <a:close/>
                </a:path>
              </a:pathLst>
            </a:custGeom>
            <a:solidFill>
              <a:srgbClr val="808080"/>
            </a:solidFill>
            <a:ln w="9525">
              <a:noFill/>
              <a:round/>
              <a:headEnd/>
              <a:tailEnd/>
            </a:ln>
          </p:spPr>
          <p:txBody>
            <a:bodyPr/>
            <a:lstStyle/>
            <a:p>
              <a:endParaRPr lang="fr-FR"/>
            </a:p>
          </p:txBody>
        </p:sp>
        <p:sp>
          <p:nvSpPr>
            <p:cNvPr id="94755" name="Freeform 1542"/>
            <p:cNvSpPr>
              <a:spLocks/>
            </p:cNvSpPr>
            <p:nvPr/>
          </p:nvSpPr>
          <p:spPr bwMode="auto">
            <a:xfrm>
              <a:off x="3452" y="2752"/>
              <a:ext cx="28" cy="46"/>
            </a:xfrm>
            <a:custGeom>
              <a:avLst/>
              <a:gdLst>
                <a:gd name="T0" fmla="*/ 7 w 28"/>
                <a:gd name="T1" fmla="*/ 0 h 46"/>
                <a:gd name="T2" fmla="*/ 28 w 28"/>
                <a:gd name="T3" fmla="*/ 43 h 46"/>
                <a:gd name="T4" fmla="*/ 21 w 28"/>
                <a:gd name="T5" fmla="*/ 46 h 46"/>
                <a:gd name="T6" fmla="*/ 0 w 28"/>
                <a:gd name="T7" fmla="*/ 3 h 46"/>
                <a:gd name="T8" fmla="*/ 7 w 28"/>
                <a:gd name="T9" fmla="*/ 0 h 46"/>
                <a:gd name="T10" fmla="*/ 0 60000 65536"/>
                <a:gd name="T11" fmla="*/ 0 60000 65536"/>
                <a:gd name="T12" fmla="*/ 0 60000 65536"/>
                <a:gd name="T13" fmla="*/ 0 60000 65536"/>
                <a:gd name="T14" fmla="*/ 0 60000 65536"/>
                <a:gd name="T15" fmla="*/ 0 w 28"/>
                <a:gd name="T16" fmla="*/ 0 h 46"/>
                <a:gd name="T17" fmla="*/ 28 w 28"/>
                <a:gd name="T18" fmla="*/ 46 h 46"/>
              </a:gdLst>
              <a:ahLst/>
              <a:cxnLst>
                <a:cxn ang="T10">
                  <a:pos x="T0" y="T1"/>
                </a:cxn>
                <a:cxn ang="T11">
                  <a:pos x="T2" y="T3"/>
                </a:cxn>
                <a:cxn ang="T12">
                  <a:pos x="T4" y="T5"/>
                </a:cxn>
                <a:cxn ang="T13">
                  <a:pos x="T6" y="T7"/>
                </a:cxn>
                <a:cxn ang="T14">
                  <a:pos x="T8" y="T9"/>
                </a:cxn>
              </a:cxnLst>
              <a:rect l="T15" t="T16" r="T17" b="T18"/>
              <a:pathLst>
                <a:path w="28" h="46">
                  <a:moveTo>
                    <a:pt x="7" y="0"/>
                  </a:moveTo>
                  <a:lnTo>
                    <a:pt x="28" y="43"/>
                  </a:lnTo>
                  <a:lnTo>
                    <a:pt x="21" y="46"/>
                  </a:lnTo>
                  <a:lnTo>
                    <a:pt x="0" y="3"/>
                  </a:lnTo>
                  <a:lnTo>
                    <a:pt x="7" y="0"/>
                  </a:lnTo>
                  <a:close/>
                </a:path>
              </a:pathLst>
            </a:custGeom>
            <a:solidFill>
              <a:srgbClr val="808080"/>
            </a:solidFill>
            <a:ln w="9525">
              <a:noFill/>
              <a:round/>
              <a:headEnd/>
              <a:tailEnd/>
            </a:ln>
          </p:spPr>
          <p:txBody>
            <a:bodyPr/>
            <a:lstStyle/>
            <a:p>
              <a:endParaRPr lang="fr-FR"/>
            </a:p>
          </p:txBody>
        </p:sp>
        <p:sp>
          <p:nvSpPr>
            <p:cNvPr id="94756" name="Freeform 1543"/>
            <p:cNvSpPr>
              <a:spLocks/>
            </p:cNvSpPr>
            <p:nvPr/>
          </p:nvSpPr>
          <p:spPr bwMode="auto">
            <a:xfrm>
              <a:off x="3484" y="2820"/>
              <a:ext cx="16" cy="23"/>
            </a:xfrm>
            <a:custGeom>
              <a:avLst/>
              <a:gdLst>
                <a:gd name="T0" fmla="*/ 7 w 16"/>
                <a:gd name="T1" fmla="*/ 0 h 23"/>
                <a:gd name="T2" fmla="*/ 16 w 16"/>
                <a:gd name="T3" fmla="*/ 21 h 23"/>
                <a:gd name="T4" fmla="*/ 9 w 16"/>
                <a:gd name="T5" fmla="*/ 23 h 23"/>
                <a:gd name="T6" fmla="*/ 0 w 16"/>
                <a:gd name="T7" fmla="*/ 2 h 23"/>
                <a:gd name="T8" fmla="*/ 7 w 16"/>
                <a:gd name="T9" fmla="*/ 0 h 23"/>
                <a:gd name="T10" fmla="*/ 0 60000 65536"/>
                <a:gd name="T11" fmla="*/ 0 60000 65536"/>
                <a:gd name="T12" fmla="*/ 0 60000 65536"/>
                <a:gd name="T13" fmla="*/ 0 60000 65536"/>
                <a:gd name="T14" fmla="*/ 0 60000 65536"/>
                <a:gd name="T15" fmla="*/ 0 w 16"/>
                <a:gd name="T16" fmla="*/ 0 h 23"/>
                <a:gd name="T17" fmla="*/ 16 w 16"/>
                <a:gd name="T18" fmla="*/ 23 h 23"/>
              </a:gdLst>
              <a:ahLst/>
              <a:cxnLst>
                <a:cxn ang="T10">
                  <a:pos x="T0" y="T1"/>
                </a:cxn>
                <a:cxn ang="T11">
                  <a:pos x="T2" y="T3"/>
                </a:cxn>
                <a:cxn ang="T12">
                  <a:pos x="T4" y="T5"/>
                </a:cxn>
                <a:cxn ang="T13">
                  <a:pos x="T6" y="T7"/>
                </a:cxn>
                <a:cxn ang="T14">
                  <a:pos x="T8" y="T9"/>
                </a:cxn>
              </a:cxnLst>
              <a:rect l="T15" t="T16" r="T17" b="T18"/>
              <a:pathLst>
                <a:path w="16" h="23">
                  <a:moveTo>
                    <a:pt x="7" y="0"/>
                  </a:moveTo>
                  <a:lnTo>
                    <a:pt x="16" y="21"/>
                  </a:lnTo>
                  <a:lnTo>
                    <a:pt x="9" y="23"/>
                  </a:lnTo>
                  <a:lnTo>
                    <a:pt x="0" y="2"/>
                  </a:lnTo>
                  <a:lnTo>
                    <a:pt x="7" y="0"/>
                  </a:lnTo>
                  <a:close/>
                </a:path>
              </a:pathLst>
            </a:custGeom>
            <a:solidFill>
              <a:srgbClr val="808080"/>
            </a:solidFill>
            <a:ln w="9525">
              <a:noFill/>
              <a:round/>
              <a:headEnd/>
              <a:tailEnd/>
            </a:ln>
          </p:spPr>
          <p:txBody>
            <a:bodyPr/>
            <a:lstStyle/>
            <a:p>
              <a:endParaRPr lang="fr-FR"/>
            </a:p>
          </p:txBody>
        </p:sp>
        <p:sp>
          <p:nvSpPr>
            <p:cNvPr id="94757" name="Rectangle 1544"/>
            <p:cNvSpPr>
              <a:spLocks noChangeArrowheads="1"/>
            </p:cNvSpPr>
            <p:nvPr/>
          </p:nvSpPr>
          <p:spPr bwMode="auto">
            <a:xfrm>
              <a:off x="2589" y="2531"/>
              <a:ext cx="43" cy="43"/>
            </a:xfrm>
            <a:prstGeom prst="rect">
              <a:avLst/>
            </a:prstGeom>
            <a:solidFill>
              <a:srgbClr val="FFFFFF"/>
            </a:solidFill>
            <a:ln w="9525">
              <a:noFill/>
              <a:miter lim="800000"/>
              <a:headEnd/>
              <a:tailEnd/>
            </a:ln>
          </p:spPr>
          <p:txBody>
            <a:bodyPr/>
            <a:lstStyle/>
            <a:p>
              <a:endParaRPr lang="fr-FR"/>
            </a:p>
          </p:txBody>
        </p:sp>
        <p:sp>
          <p:nvSpPr>
            <p:cNvPr id="94758" name="Line 1545"/>
            <p:cNvSpPr>
              <a:spLocks noChangeShapeType="1"/>
            </p:cNvSpPr>
            <p:nvPr/>
          </p:nvSpPr>
          <p:spPr bwMode="auto">
            <a:xfrm flipH="1" flipV="1">
              <a:off x="2592" y="2533"/>
              <a:ext cx="18" cy="18"/>
            </a:xfrm>
            <a:prstGeom prst="line">
              <a:avLst/>
            </a:prstGeom>
            <a:noFill/>
            <a:ln w="3175">
              <a:solidFill>
                <a:srgbClr val="000000"/>
              </a:solidFill>
              <a:round/>
              <a:headEnd/>
              <a:tailEnd/>
            </a:ln>
          </p:spPr>
          <p:txBody>
            <a:bodyPr/>
            <a:lstStyle/>
            <a:p>
              <a:endParaRPr lang="fr-FR"/>
            </a:p>
          </p:txBody>
        </p:sp>
        <p:sp>
          <p:nvSpPr>
            <p:cNvPr id="94759" name="Line 1546"/>
            <p:cNvSpPr>
              <a:spLocks noChangeShapeType="1"/>
            </p:cNvSpPr>
            <p:nvPr/>
          </p:nvSpPr>
          <p:spPr bwMode="auto">
            <a:xfrm>
              <a:off x="2610" y="2551"/>
              <a:ext cx="18" cy="18"/>
            </a:xfrm>
            <a:prstGeom prst="line">
              <a:avLst/>
            </a:prstGeom>
            <a:noFill/>
            <a:ln w="3175">
              <a:solidFill>
                <a:srgbClr val="000000"/>
              </a:solidFill>
              <a:round/>
              <a:headEnd/>
              <a:tailEnd/>
            </a:ln>
          </p:spPr>
          <p:txBody>
            <a:bodyPr/>
            <a:lstStyle/>
            <a:p>
              <a:endParaRPr lang="fr-FR"/>
            </a:p>
          </p:txBody>
        </p:sp>
        <p:sp>
          <p:nvSpPr>
            <p:cNvPr id="94760" name="Line 1547"/>
            <p:cNvSpPr>
              <a:spLocks noChangeShapeType="1"/>
            </p:cNvSpPr>
            <p:nvPr/>
          </p:nvSpPr>
          <p:spPr bwMode="auto">
            <a:xfrm flipH="1">
              <a:off x="2592" y="2551"/>
              <a:ext cx="18" cy="18"/>
            </a:xfrm>
            <a:prstGeom prst="line">
              <a:avLst/>
            </a:prstGeom>
            <a:noFill/>
            <a:ln w="3175">
              <a:solidFill>
                <a:srgbClr val="000000"/>
              </a:solidFill>
              <a:round/>
              <a:headEnd/>
              <a:tailEnd/>
            </a:ln>
          </p:spPr>
          <p:txBody>
            <a:bodyPr/>
            <a:lstStyle/>
            <a:p>
              <a:endParaRPr lang="fr-FR"/>
            </a:p>
          </p:txBody>
        </p:sp>
        <p:sp>
          <p:nvSpPr>
            <p:cNvPr id="94761" name="Line 1548"/>
            <p:cNvSpPr>
              <a:spLocks noChangeShapeType="1"/>
            </p:cNvSpPr>
            <p:nvPr/>
          </p:nvSpPr>
          <p:spPr bwMode="auto">
            <a:xfrm flipV="1">
              <a:off x="2610" y="2533"/>
              <a:ext cx="18" cy="18"/>
            </a:xfrm>
            <a:prstGeom prst="line">
              <a:avLst/>
            </a:prstGeom>
            <a:noFill/>
            <a:ln w="3175">
              <a:solidFill>
                <a:srgbClr val="000000"/>
              </a:solidFill>
              <a:round/>
              <a:headEnd/>
              <a:tailEnd/>
            </a:ln>
          </p:spPr>
          <p:txBody>
            <a:bodyPr/>
            <a:lstStyle/>
            <a:p>
              <a:endParaRPr lang="fr-FR"/>
            </a:p>
          </p:txBody>
        </p:sp>
        <p:sp>
          <p:nvSpPr>
            <p:cNvPr id="94762" name="Line 1549"/>
            <p:cNvSpPr>
              <a:spLocks noChangeShapeType="1"/>
            </p:cNvSpPr>
            <p:nvPr/>
          </p:nvSpPr>
          <p:spPr bwMode="auto">
            <a:xfrm flipV="1">
              <a:off x="2610" y="2533"/>
              <a:ext cx="1" cy="18"/>
            </a:xfrm>
            <a:prstGeom prst="line">
              <a:avLst/>
            </a:prstGeom>
            <a:noFill/>
            <a:ln w="3175">
              <a:solidFill>
                <a:srgbClr val="000000"/>
              </a:solidFill>
              <a:round/>
              <a:headEnd/>
              <a:tailEnd/>
            </a:ln>
          </p:spPr>
          <p:txBody>
            <a:bodyPr/>
            <a:lstStyle/>
            <a:p>
              <a:endParaRPr lang="fr-FR"/>
            </a:p>
          </p:txBody>
        </p:sp>
        <p:sp>
          <p:nvSpPr>
            <p:cNvPr id="94763" name="Line 1550"/>
            <p:cNvSpPr>
              <a:spLocks noChangeShapeType="1"/>
            </p:cNvSpPr>
            <p:nvPr/>
          </p:nvSpPr>
          <p:spPr bwMode="auto">
            <a:xfrm>
              <a:off x="2610" y="2551"/>
              <a:ext cx="1" cy="18"/>
            </a:xfrm>
            <a:prstGeom prst="line">
              <a:avLst/>
            </a:prstGeom>
            <a:noFill/>
            <a:ln w="3175">
              <a:solidFill>
                <a:srgbClr val="000000"/>
              </a:solidFill>
              <a:round/>
              <a:headEnd/>
              <a:tailEnd/>
            </a:ln>
          </p:spPr>
          <p:txBody>
            <a:bodyPr/>
            <a:lstStyle/>
            <a:p>
              <a:endParaRPr lang="fr-FR"/>
            </a:p>
          </p:txBody>
        </p:sp>
        <p:sp>
          <p:nvSpPr>
            <p:cNvPr id="94764" name="Rectangle 1551"/>
            <p:cNvSpPr>
              <a:spLocks noChangeArrowheads="1"/>
            </p:cNvSpPr>
            <p:nvPr/>
          </p:nvSpPr>
          <p:spPr bwMode="auto">
            <a:xfrm>
              <a:off x="2700" y="2472"/>
              <a:ext cx="43" cy="43"/>
            </a:xfrm>
            <a:prstGeom prst="rect">
              <a:avLst/>
            </a:prstGeom>
            <a:solidFill>
              <a:srgbClr val="FFFFFF"/>
            </a:solidFill>
            <a:ln w="9525">
              <a:noFill/>
              <a:miter lim="800000"/>
              <a:headEnd/>
              <a:tailEnd/>
            </a:ln>
          </p:spPr>
          <p:txBody>
            <a:bodyPr/>
            <a:lstStyle/>
            <a:p>
              <a:endParaRPr lang="fr-FR"/>
            </a:p>
          </p:txBody>
        </p:sp>
        <p:sp>
          <p:nvSpPr>
            <p:cNvPr id="94765" name="Line 1552"/>
            <p:cNvSpPr>
              <a:spLocks noChangeShapeType="1"/>
            </p:cNvSpPr>
            <p:nvPr/>
          </p:nvSpPr>
          <p:spPr bwMode="auto">
            <a:xfrm flipH="1" flipV="1">
              <a:off x="2702" y="2474"/>
              <a:ext cx="18" cy="19"/>
            </a:xfrm>
            <a:prstGeom prst="line">
              <a:avLst/>
            </a:prstGeom>
            <a:noFill/>
            <a:ln w="3175">
              <a:solidFill>
                <a:srgbClr val="000000"/>
              </a:solidFill>
              <a:round/>
              <a:headEnd/>
              <a:tailEnd/>
            </a:ln>
          </p:spPr>
          <p:txBody>
            <a:bodyPr/>
            <a:lstStyle/>
            <a:p>
              <a:endParaRPr lang="fr-FR"/>
            </a:p>
          </p:txBody>
        </p:sp>
        <p:sp>
          <p:nvSpPr>
            <p:cNvPr id="94766" name="Line 1553"/>
            <p:cNvSpPr>
              <a:spLocks noChangeShapeType="1"/>
            </p:cNvSpPr>
            <p:nvPr/>
          </p:nvSpPr>
          <p:spPr bwMode="auto">
            <a:xfrm>
              <a:off x="2720" y="2493"/>
              <a:ext cx="18" cy="18"/>
            </a:xfrm>
            <a:prstGeom prst="line">
              <a:avLst/>
            </a:prstGeom>
            <a:noFill/>
            <a:ln w="3175">
              <a:solidFill>
                <a:srgbClr val="000000"/>
              </a:solidFill>
              <a:round/>
              <a:headEnd/>
              <a:tailEnd/>
            </a:ln>
          </p:spPr>
          <p:txBody>
            <a:bodyPr/>
            <a:lstStyle/>
            <a:p>
              <a:endParaRPr lang="fr-FR"/>
            </a:p>
          </p:txBody>
        </p:sp>
        <p:sp>
          <p:nvSpPr>
            <p:cNvPr id="94767" name="Line 1554"/>
            <p:cNvSpPr>
              <a:spLocks noChangeShapeType="1"/>
            </p:cNvSpPr>
            <p:nvPr/>
          </p:nvSpPr>
          <p:spPr bwMode="auto">
            <a:xfrm flipH="1">
              <a:off x="2702" y="2493"/>
              <a:ext cx="18" cy="18"/>
            </a:xfrm>
            <a:prstGeom prst="line">
              <a:avLst/>
            </a:prstGeom>
            <a:noFill/>
            <a:ln w="3175">
              <a:solidFill>
                <a:srgbClr val="000000"/>
              </a:solidFill>
              <a:round/>
              <a:headEnd/>
              <a:tailEnd/>
            </a:ln>
          </p:spPr>
          <p:txBody>
            <a:bodyPr/>
            <a:lstStyle/>
            <a:p>
              <a:endParaRPr lang="fr-FR"/>
            </a:p>
          </p:txBody>
        </p:sp>
        <p:sp>
          <p:nvSpPr>
            <p:cNvPr id="94768" name="Line 1555"/>
            <p:cNvSpPr>
              <a:spLocks noChangeShapeType="1"/>
            </p:cNvSpPr>
            <p:nvPr/>
          </p:nvSpPr>
          <p:spPr bwMode="auto">
            <a:xfrm flipV="1">
              <a:off x="2720" y="2474"/>
              <a:ext cx="18" cy="19"/>
            </a:xfrm>
            <a:prstGeom prst="line">
              <a:avLst/>
            </a:prstGeom>
            <a:noFill/>
            <a:ln w="3175">
              <a:solidFill>
                <a:srgbClr val="000000"/>
              </a:solidFill>
              <a:round/>
              <a:headEnd/>
              <a:tailEnd/>
            </a:ln>
          </p:spPr>
          <p:txBody>
            <a:bodyPr/>
            <a:lstStyle/>
            <a:p>
              <a:endParaRPr lang="fr-FR"/>
            </a:p>
          </p:txBody>
        </p:sp>
        <p:sp>
          <p:nvSpPr>
            <p:cNvPr id="94769" name="Line 1556"/>
            <p:cNvSpPr>
              <a:spLocks noChangeShapeType="1"/>
            </p:cNvSpPr>
            <p:nvPr/>
          </p:nvSpPr>
          <p:spPr bwMode="auto">
            <a:xfrm flipV="1">
              <a:off x="2720" y="2474"/>
              <a:ext cx="1" cy="19"/>
            </a:xfrm>
            <a:prstGeom prst="line">
              <a:avLst/>
            </a:prstGeom>
            <a:noFill/>
            <a:ln w="3175">
              <a:solidFill>
                <a:srgbClr val="000000"/>
              </a:solidFill>
              <a:round/>
              <a:headEnd/>
              <a:tailEnd/>
            </a:ln>
          </p:spPr>
          <p:txBody>
            <a:bodyPr/>
            <a:lstStyle/>
            <a:p>
              <a:endParaRPr lang="fr-FR"/>
            </a:p>
          </p:txBody>
        </p:sp>
        <p:sp>
          <p:nvSpPr>
            <p:cNvPr id="94770" name="Line 1557"/>
            <p:cNvSpPr>
              <a:spLocks noChangeShapeType="1"/>
            </p:cNvSpPr>
            <p:nvPr/>
          </p:nvSpPr>
          <p:spPr bwMode="auto">
            <a:xfrm>
              <a:off x="2720" y="2493"/>
              <a:ext cx="1" cy="18"/>
            </a:xfrm>
            <a:prstGeom prst="line">
              <a:avLst/>
            </a:prstGeom>
            <a:noFill/>
            <a:ln w="3175">
              <a:solidFill>
                <a:srgbClr val="000000"/>
              </a:solidFill>
              <a:round/>
              <a:headEnd/>
              <a:tailEnd/>
            </a:ln>
          </p:spPr>
          <p:txBody>
            <a:bodyPr/>
            <a:lstStyle/>
            <a:p>
              <a:endParaRPr lang="fr-FR"/>
            </a:p>
          </p:txBody>
        </p:sp>
        <p:sp>
          <p:nvSpPr>
            <p:cNvPr id="94771" name="Rectangle 1558"/>
            <p:cNvSpPr>
              <a:spLocks noChangeArrowheads="1"/>
            </p:cNvSpPr>
            <p:nvPr/>
          </p:nvSpPr>
          <p:spPr bwMode="auto">
            <a:xfrm>
              <a:off x="2811" y="2413"/>
              <a:ext cx="43" cy="43"/>
            </a:xfrm>
            <a:prstGeom prst="rect">
              <a:avLst/>
            </a:prstGeom>
            <a:solidFill>
              <a:srgbClr val="FFFFFF"/>
            </a:solidFill>
            <a:ln w="9525">
              <a:noFill/>
              <a:miter lim="800000"/>
              <a:headEnd/>
              <a:tailEnd/>
            </a:ln>
          </p:spPr>
          <p:txBody>
            <a:bodyPr/>
            <a:lstStyle/>
            <a:p>
              <a:endParaRPr lang="fr-FR"/>
            </a:p>
          </p:txBody>
        </p:sp>
        <p:sp>
          <p:nvSpPr>
            <p:cNvPr id="94772" name="Line 1559"/>
            <p:cNvSpPr>
              <a:spLocks noChangeShapeType="1"/>
            </p:cNvSpPr>
            <p:nvPr/>
          </p:nvSpPr>
          <p:spPr bwMode="auto">
            <a:xfrm flipH="1" flipV="1">
              <a:off x="2813" y="2416"/>
              <a:ext cx="18" cy="18"/>
            </a:xfrm>
            <a:prstGeom prst="line">
              <a:avLst/>
            </a:prstGeom>
            <a:noFill/>
            <a:ln w="3175">
              <a:solidFill>
                <a:srgbClr val="000000"/>
              </a:solidFill>
              <a:round/>
              <a:headEnd/>
              <a:tailEnd/>
            </a:ln>
          </p:spPr>
          <p:txBody>
            <a:bodyPr/>
            <a:lstStyle/>
            <a:p>
              <a:endParaRPr lang="fr-FR"/>
            </a:p>
          </p:txBody>
        </p:sp>
        <p:sp>
          <p:nvSpPr>
            <p:cNvPr id="94773" name="Line 1560"/>
            <p:cNvSpPr>
              <a:spLocks noChangeShapeType="1"/>
            </p:cNvSpPr>
            <p:nvPr/>
          </p:nvSpPr>
          <p:spPr bwMode="auto">
            <a:xfrm>
              <a:off x="2831" y="2434"/>
              <a:ext cx="18" cy="18"/>
            </a:xfrm>
            <a:prstGeom prst="line">
              <a:avLst/>
            </a:prstGeom>
            <a:noFill/>
            <a:ln w="3175">
              <a:solidFill>
                <a:srgbClr val="000000"/>
              </a:solidFill>
              <a:round/>
              <a:headEnd/>
              <a:tailEnd/>
            </a:ln>
          </p:spPr>
          <p:txBody>
            <a:bodyPr/>
            <a:lstStyle/>
            <a:p>
              <a:endParaRPr lang="fr-FR"/>
            </a:p>
          </p:txBody>
        </p:sp>
        <p:sp>
          <p:nvSpPr>
            <p:cNvPr id="94774" name="Line 1561"/>
            <p:cNvSpPr>
              <a:spLocks noChangeShapeType="1"/>
            </p:cNvSpPr>
            <p:nvPr/>
          </p:nvSpPr>
          <p:spPr bwMode="auto">
            <a:xfrm flipH="1">
              <a:off x="2813" y="2434"/>
              <a:ext cx="18" cy="18"/>
            </a:xfrm>
            <a:prstGeom prst="line">
              <a:avLst/>
            </a:prstGeom>
            <a:noFill/>
            <a:ln w="3175">
              <a:solidFill>
                <a:srgbClr val="000000"/>
              </a:solidFill>
              <a:round/>
              <a:headEnd/>
              <a:tailEnd/>
            </a:ln>
          </p:spPr>
          <p:txBody>
            <a:bodyPr/>
            <a:lstStyle/>
            <a:p>
              <a:endParaRPr lang="fr-FR"/>
            </a:p>
          </p:txBody>
        </p:sp>
        <p:sp>
          <p:nvSpPr>
            <p:cNvPr id="94775" name="Line 1562"/>
            <p:cNvSpPr>
              <a:spLocks noChangeShapeType="1"/>
            </p:cNvSpPr>
            <p:nvPr/>
          </p:nvSpPr>
          <p:spPr bwMode="auto">
            <a:xfrm flipV="1">
              <a:off x="2831" y="2416"/>
              <a:ext cx="18" cy="18"/>
            </a:xfrm>
            <a:prstGeom prst="line">
              <a:avLst/>
            </a:prstGeom>
            <a:noFill/>
            <a:ln w="3175">
              <a:solidFill>
                <a:srgbClr val="000000"/>
              </a:solidFill>
              <a:round/>
              <a:headEnd/>
              <a:tailEnd/>
            </a:ln>
          </p:spPr>
          <p:txBody>
            <a:bodyPr/>
            <a:lstStyle/>
            <a:p>
              <a:endParaRPr lang="fr-FR"/>
            </a:p>
          </p:txBody>
        </p:sp>
        <p:sp>
          <p:nvSpPr>
            <p:cNvPr id="94776" name="Line 1563"/>
            <p:cNvSpPr>
              <a:spLocks noChangeShapeType="1"/>
            </p:cNvSpPr>
            <p:nvPr/>
          </p:nvSpPr>
          <p:spPr bwMode="auto">
            <a:xfrm flipV="1">
              <a:off x="2831" y="2416"/>
              <a:ext cx="1" cy="18"/>
            </a:xfrm>
            <a:prstGeom prst="line">
              <a:avLst/>
            </a:prstGeom>
            <a:noFill/>
            <a:ln w="3175">
              <a:solidFill>
                <a:srgbClr val="000000"/>
              </a:solidFill>
              <a:round/>
              <a:headEnd/>
              <a:tailEnd/>
            </a:ln>
          </p:spPr>
          <p:txBody>
            <a:bodyPr/>
            <a:lstStyle/>
            <a:p>
              <a:endParaRPr lang="fr-FR"/>
            </a:p>
          </p:txBody>
        </p:sp>
        <p:sp>
          <p:nvSpPr>
            <p:cNvPr id="94777" name="Line 1564"/>
            <p:cNvSpPr>
              <a:spLocks noChangeShapeType="1"/>
            </p:cNvSpPr>
            <p:nvPr/>
          </p:nvSpPr>
          <p:spPr bwMode="auto">
            <a:xfrm>
              <a:off x="2831" y="2434"/>
              <a:ext cx="1" cy="18"/>
            </a:xfrm>
            <a:prstGeom prst="line">
              <a:avLst/>
            </a:prstGeom>
            <a:noFill/>
            <a:ln w="3175">
              <a:solidFill>
                <a:srgbClr val="000000"/>
              </a:solidFill>
              <a:round/>
              <a:headEnd/>
              <a:tailEnd/>
            </a:ln>
          </p:spPr>
          <p:txBody>
            <a:bodyPr/>
            <a:lstStyle/>
            <a:p>
              <a:endParaRPr lang="fr-FR"/>
            </a:p>
          </p:txBody>
        </p:sp>
        <p:sp>
          <p:nvSpPr>
            <p:cNvPr id="94778" name="Rectangle 1565"/>
            <p:cNvSpPr>
              <a:spLocks noChangeArrowheads="1"/>
            </p:cNvSpPr>
            <p:nvPr/>
          </p:nvSpPr>
          <p:spPr bwMode="auto">
            <a:xfrm>
              <a:off x="2921" y="2416"/>
              <a:ext cx="43" cy="43"/>
            </a:xfrm>
            <a:prstGeom prst="rect">
              <a:avLst/>
            </a:prstGeom>
            <a:solidFill>
              <a:srgbClr val="FFFFFF"/>
            </a:solidFill>
            <a:ln w="9525">
              <a:noFill/>
              <a:miter lim="800000"/>
              <a:headEnd/>
              <a:tailEnd/>
            </a:ln>
          </p:spPr>
          <p:txBody>
            <a:bodyPr/>
            <a:lstStyle/>
            <a:p>
              <a:endParaRPr lang="fr-FR"/>
            </a:p>
          </p:txBody>
        </p:sp>
        <p:sp>
          <p:nvSpPr>
            <p:cNvPr id="94779" name="Line 1566"/>
            <p:cNvSpPr>
              <a:spLocks noChangeShapeType="1"/>
            </p:cNvSpPr>
            <p:nvPr/>
          </p:nvSpPr>
          <p:spPr bwMode="auto">
            <a:xfrm flipH="1" flipV="1">
              <a:off x="2924" y="2418"/>
              <a:ext cx="18" cy="18"/>
            </a:xfrm>
            <a:prstGeom prst="line">
              <a:avLst/>
            </a:prstGeom>
            <a:noFill/>
            <a:ln w="3175">
              <a:solidFill>
                <a:srgbClr val="000000"/>
              </a:solidFill>
              <a:round/>
              <a:headEnd/>
              <a:tailEnd/>
            </a:ln>
          </p:spPr>
          <p:txBody>
            <a:bodyPr/>
            <a:lstStyle/>
            <a:p>
              <a:endParaRPr lang="fr-FR"/>
            </a:p>
          </p:txBody>
        </p:sp>
        <p:sp>
          <p:nvSpPr>
            <p:cNvPr id="94780" name="Line 1567"/>
            <p:cNvSpPr>
              <a:spLocks noChangeShapeType="1"/>
            </p:cNvSpPr>
            <p:nvPr/>
          </p:nvSpPr>
          <p:spPr bwMode="auto">
            <a:xfrm>
              <a:off x="2942" y="2436"/>
              <a:ext cx="18" cy="18"/>
            </a:xfrm>
            <a:prstGeom prst="line">
              <a:avLst/>
            </a:prstGeom>
            <a:noFill/>
            <a:ln w="3175">
              <a:solidFill>
                <a:srgbClr val="000000"/>
              </a:solidFill>
              <a:round/>
              <a:headEnd/>
              <a:tailEnd/>
            </a:ln>
          </p:spPr>
          <p:txBody>
            <a:bodyPr/>
            <a:lstStyle/>
            <a:p>
              <a:endParaRPr lang="fr-FR"/>
            </a:p>
          </p:txBody>
        </p:sp>
        <p:sp>
          <p:nvSpPr>
            <p:cNvPr id="94781" name="Line 1568"/>
            <p:cNvSpPr>
              <a:spLocks noChangeShapeType="1"/>
            </p:cNvSpPr>
            <p:nvPr/>
          </p:nvSpPr>
          <p:spPr bwMode="auto">
            <a:xfrm flipH="1">
              <a:off x="2924" y="2436"/>
              <a:ext cx="18" cy="18"/>
            </a:xfrm>
            <a:prstGeom prst="line">
              <a:avLst/>
            </a:prstGeom>
            <a:noFill/>
            <a:ln w="3175">
              <a:solidFill>
                <a:srgbClr val="000000"/>
              </a:solidFill>
              <a:round/>
              <a:headEnd/>
              <a:tailEnd/>
            </a:ln>
          </p:spPr>
          <p:txBody>
            <a:bodyPr/>
            <a:lstStyle/>
            <a:p>
              <a:endParaRPr lang="fr-FR"/>
            </a:p>
          </p:txBody>
        </p:sp>
        <p:sp>
          <p:nvSpPr>
            <p:cNvPr id="94782" name="Line 1569"/>
            <p:cNvSpPr>
              <a:spLocks noChangeShapeType="1"/>
            </p:cNvSpPr>
            <p:nvPr/>
          </p:nvSpPr>
          <p:spPr bwMode="auto">
            <a:xfrm flipV="1">
              <a:off x="2942" y="2418"/>
              <a:ext cx="18" cy="18"/>
            </a:xfrm>
            <a:prstGeom prst="line">
              <a:avLst/>
            </a:prstGeom>
            <a:noFill/>
            <a:ln w="3175">
              <a:solidFill>
                <a:srgbClr val="000000"/>
              </a:solidFill>
              <a:round/>
              <a:headEnd/>
              <a:tailEnd/>
            </a:ln>
          </p:spPr>
          <p:txBody>
            <a:bodyPr/>
            <a:lstStyle/>
            <a:p>
              <a:endParaRPr lang="fr-FR"/>
            </a:p>
          </p:txBody>
        </p:sp>
        <p:sp>
          <p:nvSpPr>
            <p:cNvPr id="94783" name="Line 1570"/>
            <p:cNvSpPr>
              <a:spLocks noChangeShapeType="1"/>
            </p:cNvSpPr>
            <p:nvPr/>
          </p:nvSpPr>
          <p:spPr bwMode="auto">
            <a:xfrm flipV="1">
              <a:off x="2942" y="2418"/>
              <a:ext cx="1" cy="18"/>
            </a:xfrm>
            <a:prstGeom prst="line">
              <a:avLst/>
            </a:prstGeom>
            <a:noFill/>
            <a:ln w="3175">
              <a:solidFill>
                <a:srgbClr val="000000"/>
              </a:solidFill>
              <a:round/>
              <a:headEnd/>
              <a:tailEnd/>
            </a:ln>
          </p:spPr>
          <p:txBody>
            <a:bodyPr/>
            <a:lstStyle/>
            <a:p>
              <a:endParaRPr lang="fr-FR"/>
            </a:p>
          </p:txBody>
        </p:sp>
        <p:sp>
          <p:nvSpPr>
            <p:cNvPr id="94784" name="Line 1571"/>
            <p:cNvSpPr>
              <a:spLocks noChangeShapeType="1"/>
            </p:cNvSpPr>
            <p:nvPr/>
          </p:nvSpPr>
          <p:spPr bwMode="auto">
            <a:xfrm>
              <a:off x="2942" y="2436"/>
              <a:ext cx="1" cy="18"/>
            </a:xfrm>
            <a:prstGeom prst="line">
              <a:avLst/>
            </a:prstGeom>
            <a:noFill/>
            <a:ln w="3175">
              <a:solidFill>
                <a:srgbClr val="000000"/>
              </a:solidFill>
              <a:round/>
              <a:headEnd/>
              <a:tailEnd/>
            </a:ln>
          </p:spPr>
          <p:txBody>
            <a:bodyPr/>
            <a:lstStyle/>
            <a:p>
              <a:endParaRPr lang="fr-FR"/>
            </a:p>
          </p:txBody>
        </p:sp>
        <p:sp>
          <p:nvSpPr>
            <p:cNvPr id="94785" name="Rectangle 1572"/>
            <p:cNvSpPr>
              <a:spLocks noChangeArrowheads="1"/>
            </p:cNvSpPr>
            <p:nvPr/>
          </p:nvSpPr>
          <p:spPr bwMode="auto">
            <a:xfrm>
              <a:off x="3032" y="2540"/>
              <a:ext cx="43" cy="43"/>
            </a:xfrm>
            <a:prstGeom prst="rect">
              <a:avLst/>
            </a:prstGeom>
            <a:solidFill>
              <a:srgbClr val="FFFFFF"/>
            </a:solidFill>
            <a:ln w="9525">
              <a:noFill/>
              <a:miter lim="800000"/>
              <a:headEnd/>
              <a:tailEnd/>
            </a:ln>
          </p:spPr>
          <p:txBody>
            <a:bodyPr/>
            <a:lstStyle/>
            <a:p>
              <a:endParaRPr lang="fr-FR"/>
            </a:p>
          </p:txBody>
        </p:sp>
        <p:sp>
          <p:nvSpPr>
            <p:cNvPr id="94786" name="Line 1573"/>
            <p:cNvSpPr>
              <a:spLocks noChangeShapeType="1"/>
            </p:cNvSpPr>
            <p:nvPr/>
          </p:nvSpPr>
          <p:spPr bwMode="auto">
            <a:xfrm flipH="1" flipV="1">
              <a:off x="3034" y="2542"/>
              <a:ext cx="18" cy="18"/>
            </a:xfrm>
            <a:prstGeom prst="line">
              <a:avLst/>
            </a:prstGeom>
            <a:noFill/>
            <a:ln w="3175">
              <a:solidFill>
                <a:srgbClr val="000000"/>
              </a:solidFill>
              <a:round/>
              <a:headEnd/>
              <a:tailEnd/>
            </a:ln>
          </p:spPr>
          <p:txBody>
            <a:bodyPr/>
            <a:lstStyle/>
            <a:p>
              <a:endParaRPr lang="fr-FR"/>
            </a:p>
          </p:txBody>
        </p:sp>
        <p:sp>
          <p:nvSpPr>
            <p:cNvPr id="94787" name="Line 1574"/>
            <p:cNvSpPr>
              <a:spLocks noChangeShapeType="1"/>
            </p:cNvSpPr>
            <p:nvPr/>
          </p:nvSpPr>
          <p:spPr bwMode="auto">
            <a:xfrm>
              <a:off x="3052" y="2560"/>
              <a:ext cx="19" cy="18"/>
            </a:xfrm>
            <a:prstGeom prst="line">
              <a:avLst/>
            </a:prstGeom>
            <a:noFill/>
            <a:ln w="3175">
              <a:solidFill>
                <a:srgbClr val="000000"/>
              </a:solidFill>
              <a:round/>
              <a:headEnd/>
              <a:tailEnd/>
            </a:ln>
          </p:spPr>
          <p:txBody>
            <a:bodyPr/>
            <a:lstStyle/>
            <a:p>
              <a:endParaRPr lang="fr-FR"/>
            </a:p>
          </p:txBody>
        </p:sp>
        <p:sp>
          <p:nvSpPr>
            <p:cNvPr id="94788" name="Line 1575"/>
            <p:cNvSpPr>
              <a:spLocks noChangeShapeType="1"/>
            </p:cNvSpPr>
            <p:nvPr/>
          </p:nvSpPr>
          <p:spPr bwMode="auto">
            <a:xfrm flipH="1">
              <a:off x="3034" y="2560"/>
              <a:ext cx="18" cy="18"/>
            </a:xfrm>
            <a:prstGeom prst="line">
              <a:avLst/>
            </a:prstGeom>
            <a:noFill/>
            <a:ln w="3175">
              <a:solidFill>
                <a:srgbClr val="000000"/>
              </a:solidFill>
              <a:round/>
              <a:headEnd/>
              <a:tailEnd/>
            </a:ln>
          </p:spPr>
          <p:txBody>
            <a:bodyPr/>
            <a:lstStyle/>
            <a:p>
              <a:endParaRPr lang="fr-FR"/>
            </a:p>
          </p:txBody>
        </p:sp>
        <p:sp>
          <p:nvSpPr>
            <p:cNvPr id="94789" name="Line 1576"/>
            <p:cNvSpPr>
              <a:spLocks noChangeShapeType="1"/>
            </p:cNvSpPr>
            <p:nvPr/>
          </p:nvSpPr>
          <p:spPr bwMode="auto">
            <a:xfrm flipV="1">
              <a:off x="3052" y="2542"/>
              <a:ext cx="19" cy="18"/>
            </a:xfrm>
            <a:prstGeom prst="line">
              <a:avLst/>
            </a:prstGeom>
            <a:noFill/>
            <a:ln w="3175">
              <a:solidFill>
                <a:srgbClr val="000000"/>
              </a:solidFill>
              <a:round/>
              <a:headEnd/>
              <a:tailEnd/>
            </a:ln>
          </p:spPr>
          <p:txBody>
            <a:bodyPr/>
            <a:lstStyle/>
            <a:p>
              <a:endParaRPr lang="fr-FR"/>
            </a:p>
          </p:txBody>
        </p:sp>
        <p:sp>
          <p:nvSpPr>
            <p:cNvPr id="94790" name="Line 1577"/>
            <p:cNvSpPr>
              <a:spLocks noChangeShapeType="1"/>
            </p:cNvSpPr>
            <p:nvPr/>
          </p:nvSpPr>
          <p:spPr bwMode="auto">
            <a:xfrm flipV="1">
              <a:off x="3052" y="2542"/>
              <a:ext cx="1" cy="18"/>
            </a:xfrm>
            <a:prstGeom prst="line">
              <a:avLst/>
            </a:prstGeom>
            <a:noFill/>
            <a:ln w="3175">
              <a:solidFill>
                <a:srgbClr val="000000"/>
              </a:solidFill>
              <a:round/>
              <a:headEnd/>
              <a:tailEnd/>
            </a:ln>
          </p:spPr>
          <p:txBody>
            <a:bodyPr/>
            <a:lstStyle/>
            <a:p>
              <a:endParaRPr lang="fr-FR"/>
            </a:p>
          </p:txBody>
        </p:sp>
        <p:sp>
          <p:nvSpPr>
            <p:cNvPr id="94791" name="Line 1578"/>
            <p:cNvSpPr>
              <a:spLocks noChangeShapeType="1"/>
            </p:cNvSpPr>
            <p:nvPr/>
          </p:nvSpPr>
          <p:spPr bwMode="auto">
            <a:xfrm>
              <a:off x="3052" y="2560"/>
              <a:ext cx="1" cy="18"/>
            </a:xfrm>
            <a:prstGeom prst="line">
              <a:avLst/>
            </a:prstGeom>
            <a:noFill/>
            <a:ln w="3175">
              <a:solidFill>
                <a:srgbClr val="000000"/>
              </a:solidFill>
              <a:round/>
              <a:headEnd/>
              <a:tailEnd/>
            </a:ln>
          </p:spPr>
          <p:txBody>
            <a:bodyPr/>
            <a:lstStyle/>
            <a:p>
              <a:endParaRPr lang="fr-FR"/>
            </a:p>
          </p:txBody>
        </p:sp>
        <p:sp>
          <p:nvSpPr>
            <p:cNvPr id="94792" name="Rectangle 1579"/>
            <p:cNvSpPr>
              <a:spLocks noChangeArrowheads="1"/>
            </p:cNvSpPr>
            <p:nvPr/>
          </p:nvSpPr>
          <p:spPr bwMode="auto">
            <a:xfrm>
              <a:off x="3143" y="2757"/>
              <a:ext cx="43" cy="43"/>
            </a:xfrm>
            <a:prstGeom prst="rect">
              <a:avLst/>
            </a:prstGeom>
            <a:solidFill>
              <a:srgbClr val="FFFFFF"/>
            </a:solidFill>
            <a:ln w="9525">
              <a:noFill/>
              <a:miter lim="800000"/>
              <a:headEnd/>
              <a:tailEnd/>
            </a:ln>
          </p:spPr>
          <p:txBody>
            <a:bodyPr/>
            <a:lstStyle/>
            <a:p>
              <a:endParaRPr lang="fr-FR"/>
            </a:p>
          </p:txBody>
        </p:sp>
        <p:sp>
          <p:nvSpPr>
            <p:cNvPr id="94793" name="Line 1580"/>
            <p:cNvSpPr>
              <a:spLocks noChangeShapeType="1"/>
            </p:cNvSpPr>
            <p:nvPr/>
          </p:nvSpPr>
          <p:spPr bwMode="auto">
            <a:xfrm flipH="1" flipV="1">
              <a:off x="3145" y="2759"/>
              <a:ext cx="18" cy="18"/>
            </a:xfrm>
            <a:prstGeom prst="line">
              <a:avLst/>
            </a:prstGeom>
            <a:noFill/>
            <a:ln w="3175">
              <a:solidFill>
                <a:srgbClr val="000000"/>
              </a:solidFill>
              <a:round/>
              <a:headEnd/>
              <a:tailEnd/>
            </a:ln>
          </p:spPr>
          <p:txBody>
            <a:bodyPr/>
            <a:lstStyle/>
            <a:p>
              <a:endParaRPr lang="fr-FR"/>
            </a:p>
          </p:txBody>
        </p:sp>
        <p:sp>
          <p:nvSpPr>
            <p:cNvPr id="94794" name="Line 1581"/>
            <p:cNvSpPr>
              <a:spLocks noChangeShapeType="1"/>
            </p:cNvSpPr>
            <p:nvPr/>
          </p:nvSpPr>
          <p:spPr bwMode="auto">
            <a:xfrm>
              <a:off x="3163" y="2777"/>
              <a:ext cx="18" cy="18"/>
            </a:xfrm>
            <a:prstGeom prst="line">
              <a:avLst/>
            </a:prstGeom>
            <a:noFill/>
            <a:ln w="3175">
              <a:solidFill>
                <a:srgbClr val="000000"/>
              </a:solidFill>
              <a:round/>
              <a:headEnd/>
              <a:tailEnd/>
            </a:ln>
          </p:spPr>
          <p:txBody>
            <a:bodyPr/>
            <a:lstStyle/>
            <a:p>
              <a:endParaRPr lang="fr-FR"/>
            </a:p>
          </p:txBody>
        </p:sp>
        <p:sp>
          <p:nvSpPr>
            <p:cNvPr id="94795" name="Line 1582"/>
            <p:cNvSpPr>
              <a:spLocks noChangeShapeType="1"/>
            </p:cNvSpPr>
            <p:nvPr/>
          </p:nvSpPr>
          <p:spPr bwMode="auto">
            <a:xfrm flipH="1">
              <a:off x="3145" y="2777"/>
              <a:ext cx="18" cy="18"/>
            </a:xfrm>
            <a:prstGeom prst="line">
              <a:avLst/>
            </a:prstGeom>
            <a:noFill/>
            <a:ln w="3175">
              <a:solidFill>
                <a:srgbClr val="000000"/>
              </a:solidFill>
              <a:round/>
              <a:headEnd/>
              <a:tailEnd/>
            </a:ln>
          </p:spPr>
          <p:txBody>
            <a:bodyPr/>
            <a:lstStyle/>
            <a:p>
              <a:endParaRPr lang="fr-FR"/>
            </a:p>
          </p:txBody>
        </p:sp>
        <p:sp>
          <p:nvSpPr>
            <p:cNvPr id="94796" name="Line 1583"/>
            <p:cNvSpPr>
              <a:spLocks noChangeShapeType="1"/>
            </p:cNvSpPr>
            <p:nvPr/>
          </p:nvSpPr>
          <p:spPr bwMode="auto">
            <a:xfrm flipV="1">
              <a:off x="3163" y="2759"/>
              <a:ext cx="18" cy="18"/>
            </a:xfrm>
            <a:prstGeom prst="line">
              <a:avLst/>
            </a:prstGeom>
            <a:noFill/>
            <a:ln w="3175">
              <a:solidFill>
                <a:srgbClr val="000000"/>
              </a:solidFill>
              <a:round/>
              <a:headEnd/>
              <a:tailEnd/>
            </a:ln>
          </p:spPr>
          <p:txBody>
            <a:bodyPr/>
            <a:lstStyle/>
            <a:p>
              <a:endParaRPr lang="fr-FR"/>
            </a:p>
          </p:txBody>
        </p:sp>
        <p:sp>
          <p:nvSpPr>
            <p:cNvPr id="94797" name="Line 1584"/>
            <p:cNvSpPr>
              <a:spLocks noChangeShapeType="1"/>
            </p:cNvSpPr>
            <p:nvPr/>
          </p:nvSpPr>
          <p:spPr bwMode="auto">
            <a:xfrm flipV="1">
              <a:off x="3163" y="2759"/>
              <a:ext cx="1" cy="18"/>
            </a:xfrm>
            <a:prstGeom prst="line">
              <a:avLst/>
            </a:prstGeom>
            <a:noFill/>
            <a:ln w="3175">
              <a:solidFill>
                <a:srgbClr val="000000"/>
              </a:solidFill>
              <a:round/>
              <a:headEnd/>
              <a:tailEnd/>
            </a:ln>
          </p:spPr>
          <p:txBody>
            <a:bodyPr/>
            <a:lstStyle/>
            <a:p>
              <a:endParaRPr lang="fr-FR"/>
            </a:p>
          </p:txBody>
        </p:sp>
        <p:sp>
          <p:nvSpPr>
            <p:cNvPr id="94798" name="Line 1585"/>
            <p:cNvSpPr>
              <a:spLocks noChangeShapeType="1"/>
            </p:cNvSpPr>
            <p:nvPr/>
          </p:nvSpPr>
          <p:spPr bwMode="auto">
            <a:xfrm>
              <a:off x="3163" y="2777"/>
              <a:ext cx="1" cy="18"/>
            </a:xfrm>
            <a:prstGeom prst="line">
              <a:avLst/>
            </a:prstGeom>
            <a:noFill/>
            <a:ln w="3175">
              <a:solidFill>
                <a:srgbClr val="000000"/>
              </a:solidFill>
              <a:round/>
              <a:headEnd/>
              <a:tailEnd/>
            </a:ln>
          </p:spPr>
          <p:txBody>
            <a:bodyPr/>
            <a:lstStyle/>
            <a:p>
              <a:endParaRPr lang="fr-FR"/>
            </a:p>
          </p:txBody>
        </p:sp>
        <p:sp>
          <p:nvSpPr>
            <p:cNvPr id="94799" name="Rectangle 1586"/>
            <p:cNvSpPr>
              <a:spLocks noChangeArrowheads="1"/>
            </p:cNvSpPr>
            <p:nvPr/>
          </p:nvSpPr>
          <p:spPr bwMode="auto">
            <a:xfrm>
              <a:off x="3254" y="2685"/>
              <a:ext cx="42" cy="43"/>
            </a:xfrm>
            <a:prstGeom prst="rect">
              <a:avLst/>
            </a:prstGeom>
            <a:solidFill>
              <a:srgbClr val="FFFFFF"/>
            </a:solidFill>
            <a:ln w="9525">
              <a:noFill/>
              <a:miter lim="800000"/>
              <a:headEnd/>
              <a:tailEnd/>
            </a:ln>
          </p:spPr>
          <p:txBody>
            <a:bodyPr/>
            <a:lstStyle/>
            <a:p>
              <a:endParaRPr lang="fr-FR"/>
            </a:p>
          </p:txBody>
        </p:sp>
        <p:sp>
          <p:nvSpPr>
            <p:cNvPr id="94800" name="Line 1587"/>
            <p:cNvSpPr>
              <a:spLocks noChangeShapeType="1"/>
            </p:cNvSpPr>
            <p:nvPr/>
          </p:nvSpPr>
          <p:spPr bwMode="auto">
            <a:xfrm flipH="1" flipV="1">
              <a:off x="3256" y="2687"/>
              <a:ext cx="18" cy="18"/>
            </a:xfrm>
            <a:prstGeom prst="line">
              <a:avLst/>
            </a:prstGeom>
            <a:noFill/>
            <a:ln w="3175">
              <a:solidFill>
                <a:srgbClr val="000000"/>
              </a:solidFill>
              <a:round/>
              <a:headEnd/>
              <a:tailEnd/>
            </a:ln>
          </p:spPr>
          <p:txBody>
            <a:bodyPr/>
            <a:lstStyle/>
            <a:p>
              <a:endParaRPr lang="fr-FR"/>
            </a:p>
          </p:txBody>
        </p:sp>
        <p:sp>
          <p:nvSpPr>
            <p:cNvPr id="94801" name="Line 1588"/>
            <p:cNvSpPr>
              <a:spLocks noChangeShapeType="1"/>
            </p:cNvSpPr>
            <p:nvPr/>
          </p:nvSpPr>
          <p:spPr bwMode="auto">
            <a:xfrm>
              <a:off x="3274" y="2705"/>
              <a:ext cx="18" cy="18"/>
            </a:xfrm>
            <a:prstGeom prst="line">
              <a:avLst/>
            </a:prstGeom>
            <a:noFill/>
            <a:ln w="3175">
              <a:solidFill>
                <a:srgbClr val="000000"/>
              </a:solidFill>
              <a:round/>
              <a:headEnd/>
              <a:tailEnd/>
            </a:ln>
          </p:spPr>
          <p:txBody>
            <a:bodyPr/>
            <a:lstStyle/>
            <a:p>
              <a:endParaRPr lang="fr-FR"/>
            </a:p>
          </p:txBody>
        </p:sp>
        <p:sp>
          <p:nvSpPr>
            <p:cNvPr id="94802" name="Line 1589"/>
            <p:cNvSpPr>
              <a:spLocks noChangeShapeType="1"/>
            </p:cNvSpPr>
            <p:nvPr/>
          </p:nvSpPr>
          <p:spPr bwMode="auto">
            <a:xfrm flipH="1">
              <a:off x="3256" y="2705"/>
              <a:ext cx="18" cy="18"/>
            </a:xfrm>
            <a:prstGeom prst="line">
              <a:avLst/>
            </a:prstGeom>
            <a:noFill/>
            <a:ln w="3175">
              <a:solidFill>
                <a:srgbClr val="000000"/>
              </a:solidFill>
              <a:round/>
              <a:headEnd/>
              <a:tailEnd/>
            </a:ln>
          </p:spPr>
          <p:txBody>
            <a:bodyPr/>
            <a:lstStyle/>
            <a:p>
              <a:endParaRPr lang="fr-FR"/>
            </a:p>
          </p:txBody>
        </p:sp>
        <p:sp>
          <p:nvSpPr>
            <p:cNvPr id="94803" name="Line 1590"/>
            <p:cNvSpPr>
              <a:spLocks noChangeShapeType="1"/>
            </p:cNvSpPr>
            <p:nvPr/>
          </p:nvSpPr>
          <p:spPr bwMode="auto">
            <a:xfrm flipV="1">
              <a:off x="3274" y="2687"/>
              <a:ext cx="18" cy="18"/>
            </a:xfrm>
            <a:prstGeom prst="line">
              <a:avLst/>
            </a:prstGeom>
            <a:noFill/>
            <a:ln w="3175">
              <a:solidFill>
                <a:srgbClr val="000000"/>
              </a:solidFill>
              <a:round/>
              <a:headEnd/>
              <a:tailEnd/>
            </a:ln>
          </p:spPr>
          <p:txBody>
            <a:bodyPr/>
            <a:lstStyle/>
            <a:p>
              <a:endParaRPr lang="fr-FR"/>
            </a:p>
          </p:txBody>
        </p:sp>
        <p:sp>
          <p:nvSpPr>
            <p:cNvPr id="94804" name="Line 1591"/>
            <p:cNvSpPr>
              <a:spLocks noChangeShapeType="1"/>
            </p:cNvSpPr>
            <p:nvPr/>
          </p:nvSpPr>
          <p:spPr bwMode="auto">
            <a:xfrm flipV="1">
              <a:off x="3274" y="2687"/>
              <a:ext cx="1" cy="18"/>
            </a:xfrm>
            <a:prstGeom prst="line">
              <a:avLst/>
            </a:prstGeom>
            <a:noFill/>
            <a:ln w="3175">
              <a:solidFill>
                <a:srgbClr val="000000"/>
              </a:solidFill>
              <a:round/>
              <a:headEnd/>
              <a:tailEnd/>
            </a:ln>
          </p:spPr>
          <p:txBody>
            <a:bodyPr/>
            <a:lstStyle/>
            <a:p>
              <a:endParaRPr lang="fr-FR"/>
            </a:p>
          </p:txBody>
        </p:sp>
        <p:sp>
          <p:nvSpPr>
            <p:cNvPr id="94805" name="Line 1592"/>
            <p:cNvSpPr>
              <a:spLocks noChangeShapeType="1"/>
            </p:cNvSpPr>
            <p:nvPr/>
          </p:nvSpPr>
          <p:spPr bwMode="auto">
            <a:xfrm>
              <a:off x="3274" y="2705"/>
              <a:ext cx="1" cy="18"/>
            </a:xfrm>
            <a:prstGeom prst="line">
              <a:avLst/>
            </a:prstGeom>
            <a:noFill/>
            <a:ln w="3175">
              <a:solidFill>
                <a:srgbClr val="000000"/>
              </a:solidFill>
              <a:round/>
              <a:headEnd/>
              <a:tailEnd/>
            </a:ln>
          </p:spPr>
          <p:txBody>
            <a:bodyPr/>
            <a:lstStyle/>
            <a:p>
              <a:endParaRPr lang="fr-FR"/>
            </a:p>
          </p:txBody>
        </p:sp>
        <p:sp>
          <p:nvSpPr>
            <p:cNvPr id="94806" name="Rectangle 1593"/>
            <p:cNvSpPr>
              <a:spLocks noChangeArrowheads="1"/>
            </p:cNvSpPr>
            <p:nvPr/>
          </p:nvSpPr>
          <p:spPr bwMode="auto">
            <a:xfrm>
              <a:off x="3364" y="2673"/>
              <a:ext cx="43" cy="43"/>
            </a:xfrm>
            <a:prstGeom prst="rect">
              <a:avLst/>
            </a:prstGeom>
            <a:solidFill>
              <a:srgbClr val="FFFFFF"/>
            </a:solidFill>
            <a:ln w="9525">
              <a:noFill/>
              <a:miter lim="800000"/>
              <a:headEnd/>
              <a:tailEnd/>
            </a:ln>
          </p:spPr>
          <p:txBody>
            <a:bodyPr/>
            <a:lstStyle/>
            <a:p>
              <a:endParaRPr lang="fr-FR"/>
            </a:p>
          </p:txBody>
        </p:sp>
        <p:sp>
          <p:nvSpPr>
            <p:cNvPr id="94807" name="Line 1594"/>
            <p:cNvSpPr>
              <a:spLocks noChangeShapeType="1"/>
            </p:cNvSpPr>
            <p:nvPr/>
          </p:nvSpPr>
          <p:spPr bwMode="auto">
            <a:xfrm flipH="1" flipV="1">
              <a:off x="3367" y="2676"/>
              <a:ext cx="18" cy="18"/>
            </a:xfrm>
            <a:prstGeom prst="line">
              <a:avLst/>
            </a:prstGeom>
            <a:noFill/>
            <a:ln w="3175">
              <a:solidFill>
                <a:srgbClr val="000000"/>
              </a:solidFill>
              <a:round/>
              <a:headEnd/>
              <a:tailEnd/>
            </a:ln>
          </p:spPr>
          <p:txBody>
            <a:bodyPr/>
            <a:lstStyle/>
            <a:p>
              <a:endParaRPr lang="fr-FR"/>
            </a:p>
          </p:txBody>
        </p:sp>
        <p:sp>
          <p:nvSpPr>
            <p:cNvPr id="94808" name="Line 1595"/>
            <p:cNvSpPr>
              <a:spLocks noChangeShapeType="1"/>
            </p:cNvSpPr>
            <p:nvPr/>
          </p:nvSpPr>
          <p:spPr bwMode="auto">
            <a:xfrm>
              <a:off x="3385" y="2694"/>
              <a:ext cx="18" cy="18"/>
            </a:xfrm>
            <a:prstGeom prst="line">
              <a:avLst/>
            </a:prstGeom>
            <a:noFill/>
            <a:ln w="3175">
              <a:solidFill>
                <a:srgbClr val="000000"/>
              </a:solidFill>
              <a:round/>
              <a:headEnd/>
              <a:tailEnd/>
            </a:ln>
          </p:spPr>
          <p:txBody>
            <a:bodyPr/>
            <a:lstStyle/>
            <a:p>
              <a:endParaRPr lang="fr-FR"/>
            </a:p>
          </p:txBody>
        </p:sp>
        <p:sp>
          <p:nvSpPr>
            <p:cNvPr id="94809" name="Line 1596"/>
            <p:cNvSpPr>
              <a:spLocks noChangeShapeType="1"/>
            </p:cNvSpPr>
            <p:nvPr/>
          </p:nvSpPr>
          <p:spPr bwMode="auto">
            <a:xfrm flipH="1">
              <a:off x="3367" y="2694"/>
              <a:ext cx="18" cy="18"/>
            </a:xfrm>
            <a:prstGeom prst="line">
              <a:avLst/>
            </a:prstGeom>
            <a:noFill/>
            <a:ln w="3175">
              <a:solidFill>
                <a:srgbClr val="000000"/>
              </a:solidFill>
              <a:round/>
              <a:headEnd/>
              <a:tailEnd/>
            </a:ln>
          </p:spPr>
          <p:txBody>
            <a:bodyPr/>
            <a:lstStyle/>
            <a:p>
              <a:endParaRPr lang="fr-FR"/>
            </a:p>
          </p:txBody>
        </p:sp>
        <p:sp>
          <p:nvSpPr>
            <p:cNvPr id="94810" name="Line 1597"/>
            <p:cNvSpPr>
              <a:spLocks noChangeShapeType="1"/>
            </p:cNvSpPr>
            <p:nvPr/>
          </p:nvSpPr>
          <p:spPr bwMode="auto">
            <a:xfrm flipV="1">
              <a:off x="3385" y="2676"/>
              <a:ext cx="18" cy="18"/>
            </a:xfrm>
            <a:prstGeom prst="line">
              <a:avLst/>
            </a:prstGeom>
            <a:noFill/>
            <a:ln w="3175">
              <a:solidFill>
                <a:srgbClr val="000000"/>
              </a:solidFill>
              <a:round/>
              <a:headEnd/>
              <a:tailEnd/>
            </a:ln>
          </p:spPr>
          <p:txBody>
            <a:bodyPr/>
            <a:lstStyle/>
            <a:p>
              <a:endParaRPr lang="fr-FR"/>
            </a:p>
          </p:txBody>
        </p:sp>
        <p:sp>
          <p:nvSpPr>
            <p:cNvPr id="94811" name="Line 1598"/>
            <p:cNvSpPr>
              <a:spLocks noChangeShapeType="1"/>
            </p:cNvSpPr>
            <p:nvPr/>
          </p:nvSpPr>
          <p:spPr bwMode="auto">
            <a:xfrm flipV="1">
              <a:off x="3385" y="2676"/>
              <a:ext cx="1" cy="18"/>
            </a:xfrm>
            <a:prstGeom prst="line">
              <a:avLst/>
            </a:prstGeom>
            <a:noFill/>
            <a:ln w="3175">
              <a:solidFill>
                <a:srgbClr val="000000"/>
              </a:solidFill>
              <a:round/>
              <a:headEnd/>
              <a:tailEnd/>
            </a:ln>
          </p:spPr>
          <p:txBody>
            <a:bodyPr/>
            <a:lstStyle/>
            <a:p>
              <a:endParaRPr lang="fr-FR"/>
            </a:p>
          </p:txBody>
        </p:sp>
        <p:sp>
          <p:nvSpPr>
            <p:cNvPr id="94812" name="Line 1599"/>
            <p:cNvSpPr>
              <a:spLocks noChangeShapeType="1"/>
            </p:cNvSpPr>
            <p:nvPr/>
          </p:nvSpPr>
          <p:spPr bwMode="auto">
            <a:xfrm>
              <a:off x="3385" y="2694"/>
              <a:ext cx="1" cy="18"/>
            </a:xfrm>
            <a:prstGeom prst="line">
              <a:avLst/>
            </a:prstGeom>
            <a:noFill/>
            <a:ln w="3175">
              <a:solidFill>
                <a:srgbClr val="000000"/>
              </a:solidFill>
              <a:round/>
              <a:headEnd/>
              <a:tailEnd/>
            </a:ln>
          </p:spPr>
          <p:txBody>
            <a:bodyPr/>
            <a:lstStyle/>
            <a:p>
              <a:endParaRPr lang="fr-FR"/>
            </a:p>
          </p:txBody>
        </p:sp>
        <p:sp>
          <p:nvSpPr>
            <p:cNvPr id="94813" name="Rectangle 1600"/>
            <p:cNvSpPr>
              <a:spLocks noChangeArrowheads="1"/>
            </p:cNvSpPr>
            <p:nvPr/>
          </p:nvSpPr>
          <p:spPr bwMode="auto">
            <a:xfrm>
              <a:off x="3475" y="2637"/>
              <a:ext cx="43" cy="43"/>
            </a:xfrm>
            <a:prstGeom prst="rect">
              <a:avLst/>
            </a:prstGeom>
            <a:solidFill>
              <a:srgbClr val="FFFFFF"/>
            </a:solidFill>
            <a:ln w="9525">
              <a:noFill/>
              <a:miter lim="800000"/>
              <a:headEnd/>
              <a:tailEnd/>
            </a:ln>
          </p:spPr>
          <p:txBody>
            <a:bodyPr/>
            <a:lstStyle/>
            <a:p>
              <a:endParaRPr lang="fr-FR"/>
            </a:p>
          </p:txBody>
        </p:sp>
        <p:sp>
          <p:nvSpPr>
            <p:cNvPr id="94814" name="Line 1601"/>
            <p:cNvSpPr>
              <a:spLocks noChangeShapeType="1"/>
            </p:cNvSpPr>
            <p:nvPr/>
          </p:nvSpPr>
          <p:spPr bwMode="auto">
            <a:xfrm flipH="1" flipV="1">
              <a:off x="3477" y="2639"/>
              <a:ext cx="18" cy="19"/>
            </a:xfrm>
            <a:prstGeom prst="line">
              <a:avLst/>
            </a:prstGeom>
            <a:noFill/>
            <a:ln w="3175">
              <a:solidFill>
                <a:srgbClr val="000000"/>
              </a:solidFill>
              <a:round/>
              <a:headEnd/>
              <a:tailEnd/>
            </a:ln>
          </p:spPr>
          <p:txBody>
            <a:bodyPr/>
            <a:lstStyle/>
            <a:p>
              <a:endParaRPr lang="fr-FR"/>
            </a:p>
          </p:txBody>
        </p:sp>
        <p:sp>
          <p:nvSpPr>
            <p:cNvPr id="94815" name="Line 1602"/>
            <p:cNvSpPr>
              <a:spLocks noChangeShapeType="1"/>
            </p:cNvSpPr>
            <p:nvPr/>
          </p:nvSpPr>
          <p:spPr bwMode="auto">
            <a:xfrm>
              <a:off x="3495" y="2658"/>
              <a:ext cx="18" cy="18"/>
            </a:xfrm>
            <a:prstGeom prst="line">
              <a:avLst/>
            </a:prstGeom>
            <a:noFill/>
            <a:ln w="3175">
              <a:solidFill>
                <a:srgbClr val="000000"/>
              </a:solidFill>
              <a:round/>
              <a:headEnd/>
              <a:tailEnd/>
            </a:ln>
          </p:spPr>
          <p:txBody>
            <a:bodyPr/>
            <a:lstStyle/>
            <a:p>
              <a:endParaRPr lang="fr-FR"/>
            </a:p>
          </p:txBody>
        </p:sp>
        <p:sp>
          <p:nvSpPr>
            <p:cNvPr id="94816" name="Line 1603"/>
            <p:cNvSpPr>
              <a:spLocks noChangeShapeType="1"/>
            </p:cNvSpPr>
            <p:nvPr/>
          </p:nvSpPr>
          <p:spPr bwMode="auto">
            <a:xfrm flipH="1">
              <a:off x="3477" y="2658"/>
              <a:ext cx="18" cy="18"/>
            </a:xfrm>
            <a:prstGeom prst="line">
              <a:avLst/>
            </a:prstGeom>
            <a:noFill/>
            <a:ln w="3175">
              <a:solidFill>
                <a:srgbClr val="000000"/>
              </a:solidFill>
              <a:round/>
              <a:headEnd/>
              <a:tailEnd/>
            </a:ln>
          </p:spPr>
          <p:txBody>
            <a:bodyPr/>
            <a:lstStyle/>
            <a:p>
              <a:endParaRPr lang="fr-FR"/>
            </a:p>
          </p:txBody>
        </p:sp>
        <p:sp>
          <p:nvSpPr>
            <p:cNvPr id="94817" name="Line 1604"/>
            <p:cNvSpPr>
              <a:spLocks noChangeShapeType="1"/>
            </p:cNvSpPr>
            <p:nvPr/>
          </p:nvSpPr>
          <p:spPr bwMode="auto">
            <a:xfrm flipV="1">
              <a:off x="3495" y="2639"/>
              <a:ext cx="18" cy="19"/>
            </a:xfrm>
            <a:prstGeom prst="line">
              <a:avLst/>
            </a:prstGeom>
            <a:noFill/>
            <a:ln w="3175">
              <a:solidFill>
                <a:srgbClr val="000000"/>
              </a:solidFill>
              <a:round/>
              <a:headEnd/>
              <a:tailEnd/>
            </a:ln>
          </p:spPr>
          <p:txBody>
            <a:bodyPr/>
            <a:lstStyle/>
            <a:p>
              <a:endParaRPr lang="fr-FR"/>
            </a:p>
          </p:txBody>
        </p:sp>
        <p:sp>
          <p:nvSpPr>
            <p:cNvPr id="94818" name="Line 1605"/>
            <p:cNvSpPr>
              <a:spLocks noChangeShapeType="1"/>
            </p:cNvSpPr>
            <p:nvPr/>
          </p:nvSpPr>
          <p:spPr bwMode="auto">
            <a:xfrm flipV="1">
              <a:off x="3495" y="2639"/>
              <a:ext cx="1" cy="19"/>
            </a:xfrm>
            <a:prstGeom prst="line">
              <a:avLst/>
            </a:prstGeom>
            <a:noFill/>
            <a:ln w="3175">
              <a:solidFill>
                <a:srgbClr val="000000"/>
              </a:solidFill>
              <a:round/>
              <a:headEnd/>
              <a:tailEnd/>
            </a:ln>
          </p:spPr>
          <p:txBody>
            <a:bodyPr/>
            <a:lstStyle/>
            <a:p>
              <a:endParaRPr lang="fr-FR"/>
            </a:p>
          </p:txBody>
        </p:sp>
        <p:sp>
          <p:nvSpPr>
            <p:cNvPr id="94819" name="Line 1606"/>
            <p:cNvSpPr>
              <a:spLocks noChangeShapeType="1"/>
            </p:cNvSpPr>
            <p:nvPr/>
          </p:nvSpPr>
          <p:spPr bwMode="auto">
            <a:xfrm>
              <a:off x="3495" y="2658"/>
              <a:ext cx="1" cy="18"/>
            </a:xfrm>
            <a:prstGeom prst="line">
              <a:avLst/>
            </a:prstGeom>
            <a:noFill/>
            <a:ln w="3175">
              <a:solidFill>
                <a:srgbClr val="000000"/>
              </a:solidFill>
              <a:round/>
              <a:headEnd/>
              <a:tailEnd/>
            </a:ln>
          </p:spPr>
          <p:txBody>
            <a:bodyPr/>
            <a:lstStyle/>
            <a:p>
              <a:endParaRPr lang="fr-FR"/>
            </a:p>
          </p:txBody>
        </p:sp>
        <p:sp>
          <p:nvSpPr>
            <p:cNvPr id="94820" name="Rectangle 1607"/>
            <p:cNvSpPr>
              <a:spLocks noChangeArrowheads="1"/>
            </p:cNvSpPr>
            <p:nvPr/>
          </p:nvSpPr>
          <p:spPr bwMode="auto">
            <a:xfrm>
              <a:off x="3586" y="2597"/>
              <a:ext cx="43" cy="42"/>
            </a:xfrm>
            <a:prstGeom prst="rect">
              <a:avLst/>
            </a:prstGeom>
            <a:solidFill>
              <a:srgbClr val="FFFFFF"/>
            </a:solidFill>
            <a:ln w="9525">
              <a:noFill/>
              <a:miter lim="800000"/>
              <a:headEnd/>
              <a:tailEnd/>
            </a:ln>
          </p:spPr>
          <p:txBody>
            <a:bodyPr/>
            <a:lstStyle/>
            <a:p>
              <a:endParaRPr lang="fr-FR"/>
            </a:p>
          </p:txBody>
        </p:sp>
        <p:sp>
          <p:nvSpPr>
            <p:cNvPr id="94821" name="Line 1608"/>
            <p:cNvSpPr>
              <a:spLocks noChangeShapeType="1"/>
            </p:cNvSpPr>
            <p:nvPr/>
          </p:nvSpPr>
          <p:spPr bwMode="auto">
            <a:xfrm flipH="1" flipV="1">
              <a:off x="3588" y="2599"/>
              <a:ext cx="18" cy="18"/>
            </a:xfrm>
            <a:prstGeom prst="line">
              <a:avLst/>
            </a:prstGeom>
            <a:noFill/>
            <a:ln w="3175">
              <a:solidFill>
                <a:srgbClr val="000000"/>
              </a:solidFill>
              <a:round/>
              <a:headEnd/>
              <a:tailEnd/>
            </a:ln>
          </p:spPr>
          <p:txBody>
            <a:bodyPr/>
            <a:lstStyle/>
            <a:p>
              <a:endParaRPr lang="fr-FR"/>
            </a:p>
          </p:txBody>
        </p:sp>
        <p:sp>
          <p:nvSpPr>
            <p:cNvPr id="94822" name="Line 1609"/>
            <p:cNvSpPr>
              <a:spLocks noChangeShapeType="1"/>
            </p:cNvSpPr>
            <p:nvPr/>
          </p:nvSpPr>
          <p:spPr bwMode="auto">
            <a:xfrm>
              <a:off x="3606" y="2617"/>
              <a:ext cx="18" cy="18"/>
            </a:xfrm>
            <a:prstGeom prst="line">
              <a:avLst/>
            </a:prstGeom>
            <a:noFill/>
            <a:ln w="3175">
              <a:solidFill>
                <a:srgbClr val="000000"/>
              </a:solidFill>
              <a:round/>
              <a:headEnd/>
              <a:tailEnd/>
            </a:ln>
          </p:spPr>
          <p:txBody>
            <a:bodyPr/>
            <a:lstStyle/>
            <a:p>
              <a:endParaRPr lang="fr-FR"/>
            </a:p>
          </p:txBody>
        </p:sp>
        <p:sp>
          <p:nvSpPr>
            <p:cNvPr id="94823" name="Line 1610"/>
            <p:cNvSpPr>
              <a:spLocks noChangeShapeType="1"/>
            </p:cNvSpPr>
            <p:nvPr/>
          </p:nvSpPr>
          <p:spPr bwMode="auto">
            <a:xfrm flipH="1">
              <a:off x="3588" y="2617"/>
              <a:ext cx="18" cy="18"/>
            </a:xfrm>
            <a:prstGeom prst="line">
              <a:avLst/>
            </a:prstGeom>
            <a:noFill/>
            <a:ln w="3175">
              <a:solidFill>
                <a:srgbClr val="000000"/>
              </a:solidFill>
              <a:round/>
              <a:headEnd/>
              <a:tailEnd/>
            </a:ln>
          </p:spPr>
          <p:txBody>
            <a:bodyPr/>
            <a:lstStyle/>
            <a:p>
              <a:endParaRPr lang="fr-FR"/>
            </a:p>
          </p:txBody>
        </p:sp>
        <p:sp>
          <p:nvSpPr>
            <p:cNvPr id="94824" name="Line 1611"/>
            <p:cNvSpPr>
              <a:spLocks noChangeShapeType="1"/>
            </p:cNvSpPr>
            <p:nvPr/>
          </p:nvSpPr>
          <p:spPr bwMode="auto">
            <a:xfrm flipV="1">
              <a:off x="3606" y="2599"/>
              <a:ext cx="18" cy="18"/>
            </a:xfrm>
            <a:prstGeom prst="line">
              <a:avLst/>
            </a:prstGeom>
            <a:noFill/>
            <a:ln w="3175">
              <a:solidFill>
                <a:srgbClr val="000000"/>
              </a:solidFill>
              <a:round/>
              <a:headEnd/>
              <a:tailEnd/>
            </a:ln>
          </p:spPr>
          <p:txBody>
            <a:bodyPr/>
            <a:lstStyle/>
            <a:p>
              <a:endParaRPr lang="fr-FR"/>
            </a:p>
          </p:txBody>
        </p:sp>
        <p:sp>
          <p:nvSpPr>
            <p:cNvPr id="94825" name="Line 1612"/>
            <p:cNvSpPr>
              <a:spLocks noChangeShapeType="1"/>
            </p:cNvSpPr>
            <p:nvPr/>
          </p:nvSpPr>
          <p:spPr bwMode="auto">
            <a:xfrm flipV="1">
              <a:off x="3606" y="2599"/>
              <a:ext cx="1" cy="18"/>
            </a:xfrm>
            <a:prstGeom prst="line">
              <a:avLst/>
            </a:prstGeom>
            <a:noFill/>
            <a:ln w="3175">
              <a:solidFill>
                <a:srgbClr val="000000"/>
              </a:solidFill>
              <a:round/>
              <a:headEnd/>
              <a:tailEnd/>
            </a:ln>
          </p:spPr>
          <p:txBody>
            <a:bodyPr/>
            <a:lstStyle/>
            <a:p>
              <a:endParaRPr lang="fr-FR"/>
            </a:p>
          </p:txBody>
        </p:sp>
        <p:sp>
          <p:nvSpPr>
            <p:cNvPr id="94826" name="Line 1613"/>
            <p:cNvSpPr>
              <a:spLocks noChangeShapeType="1"/>
            </p:cNvSpPr>
            <p:nvPr/>
          </p:nvSpPr>
          <p:spPr bwMode="auto">
            <a:xfrm>
              <a:off x="3606" y="2617"/>
              <a:ext cx="1" cy="18"/>
            </a:xfrm>
            <a:prstGeom prst="line">
              <a:avLst/>
            </a:prstGeom>
            <a:noFill/>
            <a:ln w="3175">
              <a:solidFill>
                <a:srgbClr val="000000"/>
              </a:solidFill>
              <a:round/>
              <a:headEnd/>
              <a:tailEnd/>
            </a:ln>
          </p:spPr>
          <p:txBody>
            <a:bodyPr/>
            <a:lstStyle/>
            <a:p>
              <a:endParaRPr lang="fr-FR"/>
            </a:p>
          </p:txBody>
        </p:sp>
        <p:sp>
          <p:nvSpPr>
            <p:cNvPr id="94827" name="Rectangle 1614"/>
            <p:cNvSpPr>
              <a:spLocks noChangeArrowheads="1"/>
            </p:cNvSpPr>
            <p:nvPr/>
          </p:nvSpPr>
          <p:spPr bwMode="auto">
            <a:xfrm>
              <a:off x="3696" y="2608"/>
              <a:ext cx="43" cy="43"/>
            </a:xfrm>
            <a:prstGeom prst="rect">
              <a:avLst/>
            </a:prstGeom>
            <a:solidFill>
              <a:srgbClr val="FFFFFF"/>
            </a:solidFill>
            <a:ln w="9525">
              <a:noFill/>
              <a:miter lim="800000"/>
              <a:headEnd/>
              <a:tailEnd/>
            </a:ln>
          </p:spPr>
          <p:txBody>
            <a:bodyPr/>
            <a:lstStyle/>
            <a:p>
              <a:endParaRPr lang="fr-FR"/>
            </a:p>
          </p:txBody>
        </p:sp>
        <p:sp>
          <p:nvSpPr>
            <p:cNvPr id="94828" name="Line 1615"/>
            <p:cNvSpPr>
              <a:spLocks noChangeShapeType="1"/>
            </p:cNvSpPr>
            <p:nvPr/>
          </p:nvSpPr>
          <p:spPr bwMode="auto">
            <a:xfrm flipH="1" flipV="1">
              <a:off x="3699" y="2610"/>
              <a:ext cx="18" cy="18"/>
            </a:xfrm>
            <a:prstGeom prst="line">
              <a:avLst/>
            </a:prstGeom>
            <a:noFill/>
            <a:ln w="3175">
              <a:solidFill>
                <a:srgbClr val="000000"/>
              </a:solidFill>
              <a:round/>
              <a:headEnd/>
              <a:tailEnd/>
            </a:ln>
          </p:spPr>
          <p:txBody>
            <a:bodyPr/>
            <a:lstStyle/>
            <a:p>
              <a:endParaRPr lang="fr-FR"/>
            </a:p>
          </p:txBody>
        </p:sp>
        <p:sp>
          <p:nvSpPr>
            <p:cNvPr id="94829" name="Line 1616"/>
            <p:cNvSpPr>
              <a:spLocks noChangeShapeType="1"/>
            </p:cNvSpPr>
            <p:nvPr/>
          </p:nvSpPr>
          <p:spPr bwMode="auto">
            <a:xfrm>
              <a:off x="3717" y="2628"/>
              <a:ext cx="18" cy="18"/>
            </a:xfrm>
            <a:prstGeom prst="line">
              <a:avLst/>
            </a:prstGeom>
            <a:noFill/>
            <a:ln w="3175">
              <a:solidFill>
                <a:srgbClr val="000000"/>
              </a:solidFill>
              <a:round/>
              <a:headEnd/>
              <a:tailEnd/>
            </a:ln>
          </p:spPr>
          <p:txBody>
            <a:bodyPr/>
            <a:lstStyle/>
            <a:p>
              <a:endParaRPr lang="fr-FR"/>
            </a:p>
          </p:txBody>
        </p:sp>
        <p:sp>
          <p:nvSpPr>
            <p:cNvPr id="94830" name="Line 1617"/>
            <p:cNvSpPr>
              <a:spLocks noChangeShapeType="1"/>
            </p:cNvSpPr>
            <p:nvPr/>
          </p:nvSpPr>
          <p:spPr bwMode="auto">
            <a:xfrm flipH="1">
              <a:off x="3699" y="2628"/>
              <a:ext cx="18" cy="18"/>
            </a:xfrm>
            <a:prstGeom prst="line">
              <a:avLst/>
            </a:prstGeom>
            <a:noFill/>
            <a:ln w="3175">
              <a:solidFill>
                <a:srgbClr val="000000"/>
              </a:solidFill>
              <a:round/>
              <a:headEnd/>
              <a:tailEnd/>
            </a:ln>
          </p:spPr>
          <p:txBody>
            <a:bodyPr/>
            <a:lstStyle/>
            <a:p>
              <a:endParaRPr lang="fr-FR"/>
            </a:p>
          </p:txBody>
        </p:sp>
        <p:sp>
          <p:nvSpPr>
            <p:cNvPr id="94831" name="Line 1618"/>
            <p:cNvSpPr>
              <a:spLocks noChangeShapeType="1"/>
            </p:cNvSpPr>
            <p:nvPr/>
          </p:nvSpPr>
          <p:spPr bwMode="auto">
            <a:xfrm flipV="1">
              <a:off x="3717" y="2610"/>
              <a:ext cx="18" cy="18"/>
            </a:xfrm>
            <a:prstGeom prst="line">
              <a:avLst/>
            </a:prstGeom>
            <a:noFill/>
            <a:ln w="3175">
              <a:solidFill>
                <a:srgbClr val="000000"/>
              </a:solidFill>
              <a:round/>
              <a:headEnd/>
              <a:tailEnd/>
            </a:ln>
          </p:spPr>
          <p:txBody>
            <a:bodyPr/>
            <a:lstStyle/>
            <a:p>
              <a:endParaRPr lang="fr-FR"/>
            </a:p>
          </p:txBody>
        </p:sp>
        <p:sp>
          <p:nvSpPr>
            <p:cNvPr id="94832" name="Line 1619"/>
            <p:cNvSpPr>
              <a:spLocks noChangeShapeType="1"/>
            </p:cNvSpPr>
            <p:nvPr/>
          </p:nvSpPr>
          <p:spPr bwMode="auto">
            <a:xfrm flipV="1">
              <a:off x="3717" y="2610"/>
              <a:ext cx="1" cy="18"/>
            </a:xfrm>
            <a:prstGeom prst="line">
              <a:avLst/>
            </a:prstGeom>
            <a:noFill/>
            <a:ln w="3175">
              <a:solidFill>
                <a:srgbClr val="000000"/>
              </a:solidFill>
              <a:round/>
              <a:headEnd/>
              <a:tailEnd/>
            </a:ln>
          </p:spPr>
          <p:txBody>
            <a:bodyPr/>
            <a:lstStyle/>
            <a:p>
              <a:endParaRPr lang="fr-FR"/>
            </a:p>
          </p:txBody>
        </p:sp>
        <p:sp>
          <p:nvSpPr>
            <p:cNvPr id="94833" name="Line 1620"/>
            <p:cNvSpPr>
              <a:spLocks noChangeShapeType="1"/>
            </p:cNvSpPr>
            <p:nvPr/>
          </p:nvSpPr>
          <p:spPr bwMode="auto">
            <a:xfrm>
              <a:off x="3717" y="2628"/>
              <a:ext cx="1" cy="18"/>
            </a:xfrm>
            <a:prstGeom prst="line">
              <a:avLst/>
            </a:prstGeom>
            <a:noFill/>
            <a:ln w="3175">
              <a:solidFill>
                <a:srgbClr val="000000"/>
              </a:solidFill>
              <a:round/>
              <a:headEnd/>
              <a:tailEnd/>
            </a:ln>
          </p:spPr>
          <p:txBody>
            <a:bodyPr/>
            <a:lstStyle/>
            <a:p>
              <a:endParaRPr lang="fr-FR"/>
            </a:p>
          </p:txBody>
        </p:sp>
        <p:sp>
          <p:nvSpPr>
            <p:cNvPr id="94834" name="Rectangle 1621"/>
            <p:cNvSpPr>
              <a:spLocks noChangeArrowheads="1"/>
            </p:cNvSpPr>
            <p:nvPr/>
          </p:nvSpPr>
          <p:spPr bwMode="auto">
            <a:xfrm>
              <a:off x="3807" y="2597"/>
              <a:ext cx="43" cy="42"/>
            </a:xfrm>
            <a:prstGeom prst="rect">
              <a:avLst/>
            </a:prstGeom>
            <a:solidFill>
              <a:srgbClr val="FFFFFF"/>
            </a:solidFill>
            <a:ln w="9525">
              <a:noFill/>
              <a:miter lim="800000"/>
              <a:headEnd/>
              <a:tailEnd/>
            </a:ln>
          </p:spPr>
          <p:txBody>
            <a:bodyPr/>
            <a:lstStyle/>
            <a:p>
              <a:endParaRPr lang="fr-FR"/>
            </a:p>
          </p:txBody>
        </p:sp>
        <p:sp>
          <p:nvSpPr>
            <p:cNvPr id="94835" name="Line 1622"/>
            <p:cNvSpPr>
              <a:spLocks noChangeShapeType="1"/>
            </p:cNvSpPr>
            <p:nvPr/>
          </p:nvSpPr>
          <p:spPr bwMode="auto">
            <a:xfrm flipH="1" flipV="1">
              <a:off x="3809" y="2599"/>
              <a:ext cx="18" cy="18"/>
            </a:xfrm>
            <a:prstGeom prst="line">
              <a:avLst/>
            </a:prstGeom>
            <a:noFill/>
            <a:ln w="3175">
              <a:solidFill>
                <a:srgbClr val="000000"/>
              </a:solidFill>
              <a:round/>
              <a:headEnd/>
              <a:tailEnd/>
            </a:ln>
          </p:spPr>
          <p:txBody>
            <a:bodyPr/>
            <a:lstStyle/>
            <a:p>
              <a:endParaRPr lang="fr-FR"/>
            </a:p>
          </p:txBody>
        </p:sp>
        <p:sp>
          <p:nvSpPr>
            <p:cNvPr id="94836" name="Line 1623"/>
            <p:cNvSpPr>
              <a:spLocks noChangeShapeType="1"/>
            </p:cNvSpPr>
            <p:nvPr/>
          </p:nvSpPr>
          <p:spPr bwMode="auto">
            <a:xfrm>
              <a:off x="3827" y="2617"/>
              <a:ext cx="19" cy="18"/>
            </a:xfrm>
            <a:prstGeom prst="line">
              <a:avLst/>
            </a:prstGeom>
            <a:noFill/>
            <a:ln w="3175">
              <a:solidFill>
                <a:srgbClr val="000000"/>
              </a:solidFill>
              <a:round/>
              <a:headEnd/>
              <a:tailEnd/>
            </a:ln>
          </p:spPr>
          <p:txBody>
            <a:bodyPr/>
            <a:lstStyle/>
            <a:p>
              <a:endParaRPr lang="fr-FR"/>
            </a:p>
          </p:txBody>
        </p:sp>
        <p:sp>
          <p:nvSpPr>
            <p:cNvPr id="94837" name="Line 1624"/>
            <p:cNvSpPr>
              <a:spLocks noChangeShapeType="1"/>
            </p:cNvSpPr>
            <p:nvPr/>
          </p:nvSpPr>
          <p:spPr bwMode="auto">
            <a:xfrm flipH="1">
              <a:off x="3809" y="2617"/>
              <a:ext cx="18" cy="18"/>
            </a:xfrm>
            <a:prstGeom prst="line">
              <a:avLst/>
            </a:prstGeom>
            <a:noFill/>
            <a:ln w="3175">
              <a:solidFill>
                <a:srgbClr val="000000"/>
              </a:solidFill>
              <a:round/>
              <a:headEnd/>
              <a:tailEnd/>
            </a:ln>
          </p:spPr>
          <p:txBody>
            <a:bodyPr/>
            <a:lstStyle/>
            <a:p>
              <a:endParaRPr lang="fr-FR"/>
            </a:p>
          </p:txBody>
        </p:sp>
        <p:sp>
          <p:nvSpPr>
            <p:cNvPr id="94838" name="Line 1625"/>
            <p:cNvSpPr>
              <a:spLocks noChangeShapeType="1"/>
            </p:cNvSpPr>
            <p:nvPr/>
          </p:nvSpPr>
          <p:spPr bwMode="auto">
            <a:xfrm flipV="1">
              <a:off x="3827" y="2599"/>
              <a:ext cx="19" cy="18"/>
            </a:xfrm>
            <a:prstGeom prst="line">
              <a:avLst/>
            </a:prstGeom>
            <a:noFill/>
            <a:ln w="3175">
              <a:solidFill>
                <a:srgbClr val="000000"/>
              </a:solidFill>
              <a:round/>
              <a:headEnd/>
              <a:tailEnd/>
            </a:ln>
          </p:spPr>
          <p:txBody>
            <a:bodyPr/>
            <a:lstStyle/>
            <a:p>
              <a:endParaRPr lang="fr-FR"/>
            </a:p>
          </p:txBody>
        </p:sp>
        <p:sp>
          <p:nvSpPr>
            <p:cNvPr id="94839" name="Line 1626"/>
            <p:cNvSpPr>
              <a:spLocks noChangeShapeType="1"/>
            </p:cNvSpPr>
            <p:nvPr/>
          </p:nvSpPr>
          <p:spPr bwMode="auto">
            <a:xfrm flipV="1">
              <a:off x="3827" y="2599"/>
              <a:ext cx="1" cy="18"/>
            </a:xfrm>
            <a:prstGeom prst="line">
              <a:avLst/>
            </a:prstGeom>
            <a:noFill/>
            <a:ln w="3175">
              <a:solidFill>
                <a:srgbClr val="000000"/>
              </a:solidFill>
              <a:round/>
              <a:headEnd/>
              <a:tailEnd/>
            </a:ln>
          </p:spPr>
          <p:txBody>
            <a:bodyPr/>
            <a:lstStyle/>
            <a:p>
              <a:endParaRPr lang="fr-FR"/>
            </a:p>
          </p:txBody>
        </p:sp>
        <p:sp>
          <p:nvSpPr>
            <p:cNvPr id="94840" name="Line 1627"/>
            <p:cNvSpPr>
              <a:spLocks noChangeShapeType="1"/>
            </p:cNvSpPr>
            <p:nvPr/>
          </p:nvSpPr>
          <p:spPr bwMode="auto">
            <a:xfrm>
              <a:off x="3827" y="2617"/>
              <a:ext cx="1" cy="18"/>
            </a:xfrm>
            <a:prstGeom prst="line">
              <a:avLst/>
            </a:prstGeom>
            <a:noFill/>
            <a:ln w="3175">
              <a:solidFill>
                <a:srgbClr val="000000"/>
              </a:solidFill>
              <a:round/>
              <a:headEnd/>
              <a:tailEnd/>
            </a:ln>
          </p:spPr>
          <p:txBody>
            <a:bodyPr/>
            <a:lstStyle/>
            <a:p>
              <a:endParaRPr lang="fr-FR"/>
            </a:p>
          </p:txBody>
        </p:sp>
        <p:sp>
          <p:nvSpPr>
            <p:cNvPr id="94841" name="Rectangle 1628"/>
            <p:cNvSpPr>
              <a:spLocks noChangeArrowheads="1"/>
            </p:cNvSpPr>
            <p:nvPr/>
          </p:nvSpPr>
          <p:spPr bwMode="auto">
            <a:xfrm>
              <a:off x="3918" y="2608"/>
              <a:ext cx="43" cy="43"/>
            </a:xfrm>
            <a:prstGeom prst="rect">
              <a:avLst/>
            </a:prstGeom>
            <a:solidFill>
              <a:srgbClr val="FFFFFF"/>
            </a:solidFill>
            <a:ln w="9525">
              <a:noFill/>
              <a:miter lim="800000"/>
              <a:headEnd/>
              <a:tailEnd/>
            </a:ln>
          </p:spPr>
          <p:txBody>
            <a:bodyPr/>
            <a:lstStyle/>
            <a:p>
              <a:endParaRPr lang="fr-FR"/>
            </a:p>
          </p:txBody>
        </p:sp>
        <p:sp>
          <p:nvSpPr>
            <p:cNvPr id="94842" name="Line 1629"/>
            <p:cNvSpPr>
              <a:spLocks noChangeShapeType="1"/>
            </p:cNvSpPr>
            <p:nvPr/>
          </p:nvSpPr>
          <p:spPr bwMode="auto">
            <a:xfrm flipH="1" flipV="1">
              <a:off x="3920" y="2610"/>
              <a:ext cx="18" cy="18"/>
            </a:xfrm>
            <a:prstGeom prst="line">
              <a:avLst/>
            </a:prstGeom>
            <a:noFill/>
            <a:ln w="3175">
              <a:solidFill>
                <a:srgbClr val="000000"/>
              </a:solidFill>
              <a:round/>
              <a:headEnd/>
              <a:tailEnd/>
            </a:ln>
          </p:spPr>
          <p:txBody>
            <a:bodyPr/>
            <a:lstStyle/>
            <a:p>
              <a:endParaRPr lang="fr-FR"/>
            </a:p>
          </p:txBody>
        </p:sp>
        <p:sp>
          <p:nvSpPr>
            <p:cNvPr id="94843" name="Line 1630"/>
            <p:cNvSpPr>
              <a:spLocks noChangeShapeType="1"/>
            </p:cNvSpPr>
            <p:nvPr/>
          </p:nvSpPr>
          <p:spPr bwMode="auto">
            <a:xfrm>
              <a:off x="3938" y="2628"/>
              <a:ext cx="18" cy="18"/>
            </a:xfrm>
            <a:prstGeom prst="line">
              <a:avLst/>
            </a:prstGeom>
            <a:noFill/>
            <a:ln w="3175">
              <a:solidFill>
                <a:srgbClr val="000000"/>
              </a:solidFill>
              <a:round/>
              <a:headEnd/>
              <a:tailEnd/>
            </a:ln>
          </p:spPr>
          <p:txBody>
            <a:bodyPr/>
            <a:lstStyle/>
            <a:p>
              <a:endParaRPr lang="fr-FR"/>
            </a:p>
          </p:txBody>
        </p:sp>
        <p:sp>
          <p:nvSpPr>
            <p:cNvPr id="94844" name="Line 1631"/>
            <p:cNvSpPr>
              <a:spLocks noChangeShapeType="1"/>
            </p:cNvSpPr>
            <p:nvPr/>
          </p:nvSpPr>
          <p:spPr bwMode="auto">
            <a:xfrm flipH="1">
              <a:off x="3920" y="2628"/>
              <a:ext cx="18" cy="18"/>
            </a:xfrm>
            <a:prstGeom prst="line">
              <a:avLst/>
            </a:prstGeom>
            <a:noFill/>
            <a:ln w="3175">
              <a:solidFill>
                <a:srgbClr val="000000"/>
              </a:solidFill>
              <a:round/>
              <a:headEnd/>
              <a:tailEnd/>
            </a:ln>
          </p:spPr>
          <p:txBody>
            <a:bodyPr/>
            <a:lstStyle/>
            <a:p>
              <a:endParaRPr lang="fr-FR"/>
            </a:p>
          </p:txBody>
        </p:sp>
        <p:sp>
          <p:nvSpPr>
            <p:cNvPr id="94845" name="Line 1632"/>
            <p:cNvSpPr>
              <a:spLocks noChangeShapeType="1"/>
            </p:cNvSpPr>
            <p:nvPr/>
          </p:nvSpPr>
          <p:spPr bwMode="auto">
            <a:xfrm flipV="1">
              <a:off x="3938" y="2610"/>
              <a:ext cx="18" cy="18"/>
            </a:xfrm>
            <a:prstGeom prst="line">
              <a:avLst/>
            </a:prstGeom>
            <a:noFill/>
            <a:ln w="3175">
              <a:solidFill>
                <a:srgbClr val="000000"/>
              </a:solidFill>
              <a:round/>
              <a:headEnd/>
              <a:tailEnd/>
            </a:ln>
          </p:spPr>
          <p:txBody>
            <a:bodyPr/>
            <a:lstStyle/>
            <a:p>
              <a:endParaRPr lang="fr-FR"/>
            </a:p>
          </p:txBody>
        </p:sp>
        <p:sp>
          <p:nvSpPr>
            <p:cNvPr id="94846" name="Line 1633"/>
            <p:cNvSpPr>
              <a:spLocks noChangeShapeType="1"/>
            </p:cNvSpPr>
            <p:nvPr/>
          </p:nvSpPr>
          <p:spPr bwMode="auto">
            <a:xfrm flipV="1">
              <a:off x="3938" y="2610"/>
              <a:ext cx="1" cy="18"/>
            </a:xfrm>
            <a:prstGeom prst="line">
              <a:avLst/>
            </a:prstGeom>
            <a:noFill/>
            <a:ln w="3175">
              <a:solidFill>
                <a:srgbClr val="000000"/>
              </a:solidFill>
              <a:round/>
              <a:headEnd/>
              <a:tailEnd/>
            </a:ln>
          </p:spPr>
          <p:txBody>
            <a:bodyPr/>
            <a:lstStyle/>
            <a:p>
              <a:endParaRPr lang="fr-FR"/>
            </a:p>
          </p:txBody>
        </p:sp>
        <p:sp>
          <p:nvSpPr>
            <p:cNvPr id="94847" name="Line 1634"/>
            <p:cNvSpPr>
              <a:spLocks noChangeShapeType="1"/>
            </p:cNvSpPr>
            <p:nvPr/>
          </p:nvSpPr>
          <p:spPr bwMode="auto">
            <a:xfrm>
              <a:off x="3938" y="2628"/>
              <a:ext cx="1" cy="18"/>
            </a:xfrm>
            <a:prstGeom prst="line">
              <a:avLst/>
            </a:prstGeom>
            <a:noFill/>
            <a:ln w="3175">
              <a:solidFill>
                <a:srgbClr val="000000"/>
              </a:solidFill>
              <a:round/>
              <a:headEnd/>
              <a:tailEnd/>
            </a:ln>
          </p:spPr>
          <p:txBody>
            <a:bodyPr/>
            <a:lstStyle/>
            <a:p>
              <a:endParaRPr lang="fr-FR"/>
            </a:p>
          </p:txBody>
        </p:sp>
        <p:sp>
          <p:nvSpPr>
            <p:cNvPr id="94848" name="Freeform 1635"/>
            <p:cNvSpPr>
              <a:spLocks/>
            </p:cNvSpPr>
            <p:nvPr/>
          </p:nvSpPr>
          <p:spPr bwMode="auto">
            <a:xfrm>
              <a:off x="2592" y="2748"/>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849" name="Freeform 1636"/>
            <p:cNvSpPr>
              <a:spLocks/>
            </p:cNvSpPr>
            <p:nvPr/>
          </p:nvSpPr>
          <p:spPr bwMode="auto">
            <a:xfrm>
              <a:off x="2702" y="2583"/>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850" name="Freeform 1637"/>
            <p:cNvSpPr>
              <a:spLocks/>
            </p:cNvSpPr>
            <p:nvPr/>
          </p:nvSpPr>
          <p:spPr bwMode="auto">
            <a:xfrm>
              <a:off x="2813" y="2520"/>
              <a:ext cx="36" cy="36"/>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851" name="Freeform 1638"/>
            <p:cNvSpPr>
              <a:spLocks/>
            </p:cNvSpPr>
            <p:nvPr/>
          </p:nvSpPr>
          <p:spPr bwMode="auto">
            <a:xfrm>
              <a:off x="2924" y="2578"/>
              <a:ext cx="36" cy="37"/>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grpSp>
      <p:sp>
        <p:nvSpPr>
          <p:cNvPr id="94216" name="Freeform 1639"/>
          <p:cNvSpPr>
            <a:spLocks/>
          </p:cNvSpPr>
          <p:nvPr/>
        </p:nvSpPr>
        <p:spPr bwMode="auto">
          <a:xfrm>
            <a:off x="1574800" y="3827463"/>
            <a:ext cx="46038" cy="57150"/>
          </a:xfrm>
          <a:custGeom>
            <a:avLst/>
            <a:gdLst>
              <a:gd name="T0" fmla="*/ 18 w 37"/>
              <a:gd name="T1" fmla="*/ 0 h 36"/>
              <a:gd name="T2" fmla="*/ 37 w 37"/>
              <a:gd name="T3" fmla="*/ 36 h 36"/>
              <a:gd name="T4" fmla="*/ 0 w 37"/>
              <a:gd name="T5" fmla="*/ 36 h 36"/>
              <a:gd name="T6" fmla="*/ 18 w 37"/>
              <a:gd name="T7" fmla="*/ 0 h 36"/>
              <a:gd name="T8" fmla="*/ 0 60000 65536"/>
              <a:gd name="T9" fmla="*/ 0 60000 65536"/>
              <a:gd name="T10" fmla="*/ 0 60000 65536"/>
              <a:gd name="T11" fmla="*/ 0 60000 65536"/>
              <a:gd name="T12" fmla="*/ 0 w 37"/>
              <a:gd name="T13" fmla="*/ 0 h 36"/>
              <a:gd name="T14" fmla="*/ 37 w 37"/>
              <a:gd name="T15" fmla="*/ 36 h 36"/>
            </a:gdLst>
            <a:ahLst/>
            <a:cxnLst>
              <a:cxn ang="T8">
                <a:pos x="T0" y="T1"/>
              </a:cxn>
              <a:cxn ang="T9">
                <a:pos x="T2" y="T3"/>
              </a:cxn>
              <a:cxn ang="T10">
                <a:pos x="T4" y="T5"/>
              </a:cxn>
              <a:cxn ang="T11">
                <a:pos x="T6" y="T7"/>
              </a:cxn>
            </a:cxnLst>
            <a:rect l="T12" t="T13" r="T14" b="T15"/>
            <a:pathLst>
              <a:path w="37" h="36">
                <a:moveTo>
                  <a:pt x="18" y="0"/>
                </a:moveTo>
                <a:lnTo>
                  <a:pt x="37"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17" name="Freeform 1640"/>
          <p:cNvSpPr>
            <a:spLocks/>
          </p:cNvSpPr>
          <p:nvPr/>
        </p:nvSpPr>
        <p:spPr bwMode="auto">
          <a:xfrm>
            <a:off x="1712913" y="4067175"/>
            <a:ext cx="46037" cy="58738"/>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218" name="Freeform 1641"/>
          <p:cNvSpPr>
            <a:spLocks/>
          </p:cNvSpPr>
          <p:nvPr/>
        </p:nvSpPr>
        <p:spPr bwMode="auto">
          <a:xfrm>
            <a:off x="1852613" y="3821113"/>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19" name="Freeform 1642"/>
          <p:cNvSpPr>
            <a:spLocks/>
          </p:cNvSpPr>
          <p:nvPr/>
        </p:nvSpPr>
        <p:spPr bwMode="auto">
          <a:xfrm>
            <a:off x="1992313" y="3970338"/>
            <a:ext cx="46037" cy="58737"/>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220" name="Freeform 1643"/>
          <p:cNvSpPr>
            <a:spLocks/>
          </p:cNvSpPr>
          <p:nvPr/>
        </p:nvSpPr>
        <p:spPr bwMode="auto">
          <a:xfrm>
            <a:off x="2128838" y="3910013"/>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21" name="Freeform 1644"/>
          <p:cNvSpPr>
            <a:spLocks/>
          </p:cNvSpPr>
          <p:nvPr/>
        </p:nvSpPr>
        <p:spPr bwMode="auto">
          <a:xfrm>
            <a:off x="2268538" y="3813175"/>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22" name="Freeform 1645"/>
          <p:cNvSpPr>
            <a:spLocks/>
          </p:cNvSpPr>
          <p:nvPr/>
        </p:nvSpPr>
        <p:spPr bwMode="auto">
          <a:xfrm>
            <a:off x="2408238" y="3992563"/>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23" name="Freeform 1646"/>
          <p:cNvSpPr>
            <a:spLocks/>
          </p:cNvSpPr>
          <p:nvPr/>
        </p:nvSpPr>
        <p:spPr bwMode="auto">
          <a:xfrm>
            <a:off x="2546350" y="3813175"/>
            <a:ext cx="46038" cy="57150"/>
          </a:xfrm>
          <a:custGeom>
            <a:avLst/>
            <a:gdLst>
              <a:gd name="T0" fmla="*/ 18 w 37"/>
              <a:gd name="T1" fmla="*/ 0 h 36"/>
              <a:gd name="T2" fmla="*/ 37 w 37"/>
              <a:gd name="T3" fmla="*/ 36 h 36"/>
              <a:gd name="T4" fmla="*/ 0 w 37"/>
              <a:gd name="T5" fmla="*/ 36 h 36"/>
              <a:gd name="T6" fmla="*/ 18 w 37"/>
              <a:gd name="T7" fmla="*/ 0 h 36"/>
              <a:gd name="T8" fmla="*/ 0 60000 65536"/>
              <a:gd name="T9" fmla="*/ 0 60000 65536"/>
              <a:gd name="T10" fmla="*/ 0 60000 65536"/>
              <a:gd name="T11" fmla="*/ 0 60000 65536"/>
              <a:gd name="T12" fmla="*/ 0 w 37"/>
              <a:gd name="T13" fmla="*/ 0 h 36"/>
              <a:gd name="T14" fmla="*/ 37 w 37"/>
              <a:gd name="T15" fmla="*/ 36 h 36"/>
            </a:gdLst>
            <a:ahLst/>
            <a:cxnLst>
              <a:cxn ang="T8">
                <a:pos x="T0" y="T1"/>
              </a:cxn>
              <a:cxn ang="T9">
                <a:pos x="T2" y="T3"/>
              </a:cxn>
              <a:cxn ang="T10">
                <a:pos x="T4" y="T5"/>
              </a:cxn>
              <a:cxn ang="T11">
                <a:pos x="T6" y="T7"/>
              </a:cxn>
            </a:cxnLst>
            <a:rect l="T12" t="T13" r="T14" b="T15"/>
            <a:pathLst>
              <a:path w="37" h="36">
                <a:moveTo>
                  <a:pt x="18" y="0"/>
                </a:moveTo>
                <a:lnTo>
                  <a:pt x="37"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24" name="Freeform 1647"/>
          <p:cNvSpPr>
            <a:spLocks/>
          </p:cNvSpPr>
          <p:nvPr/>
        </p:nvSpPr>
        <p:spPr bwMode="auto">
          <a:xfrm>
            <a:off x="2686050" y="3992563"/>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225" name="Oval 1648"/>
          <p:cNvSpPr>
            <a:spLocks noChangeArrowheads="1"/>
          </p:cNvSpPr>
          <p:nvPr/>
        </p:nvSpPr>
        <p:spPr bwMode="auto">
          <a:xfrm>
            <a:off x="1020763" y="3941763"/>
            <a:ext cx="39687" cy="53975"/>
          </a:xfrm>
          <a:prstGeom prst="ellipse">
            <a:avLst/>
          </a:prstGeom>
          <a:solidFill>
            <a:srgbClr val="FFFFFF"/>
          </a:solidFill>
          <a:ln w="3175">
            <a:solidFill>
              <a:srgbClr val="000000"/>
            </a:solidFill>
            <a:round/>
            <a:headEnd/>
            <a:tailEnd/>
          </a:ln>
        </p:spPr>
        <p:txBody>
          <a:bodyPr/>
          <a:lstStyle/>
          <a:p>
            <a:endParaRPr lang="fr-FR"/>
          </a:p>
        </p:txBody>
      </p:sp>
      <p:sp>
        <p:nvSpPr>
          <p:cNvPr id="94226" name="Oval 1649"/>
          <p:cNvSpPr>
            <a:spLocks noChangeArrowheads="1"/>
          </p:cNvSpPr>
          <p:nvPr/>
        </p:nvSpPr>
        <p:spPr bwMode="auto">
          <a:xfrm>
            <a:off x="1158875" y="3781425"/>
            <a:ext cx="41275" cy="53975"/>
          </a:xfrm>
          <a:prstGeom prst="ellipse">
            <a:avLst/>
          </a:prstGeom>
          <a:solidFill>
            <a:srgbClr val="FFFFFF"/>
          </a:solidFill>
          <a:ln w="3175">
            <a:solidFill>
              <a:srgbClr val="000000"/>
            </a:solidFill>
            <a:round/>
            <a:headEnd/>
            <a:tailEnd/>
          </a:ln>
        </p:spPr>
        <p:txBody>
          <a:bodyPr/>
          <a:lstStyle/>
          <a:p>
            <a:endParaRPr lang="fr-FR"/>
          </a:p>
        </p:txBody>
      </p:sp>
      <p:sp>
        <p:nvSpPr>
          <p:cNvPr id="94227" name="Oval 1650"/>
          <p:cNvSpPr>
            <a:spLocks noChangeArrowheads="1"/>
          </p:cNvSpPr>
          <p:nvPr/>
        </p:nvSpPr>
        <p:spPr bwMode="auto">
          <a:xfrm>
            <a:off x="1296988" y="3375025"/>
            <a:ext cx="42862" cy="53975"/>
          </a:xfrm>
          <a:prstGeom prst="ellipse">
            <a:avLst/>
          </a:prstGeom>
          <a:solidFill>
            <a:srgbClr val="FFFFFF"/>
          </a:solidFill>
          <a:ln w="3175">
            <a:solidFill>
              <a:srgbClr val="000000"/>
            </a:solidFill>
            <a:round/>
            <a:headEnd/>
            <a:tailEnd/>
          </a:ln>
        </p:spPr>
        <p:txBody>
          <a:bodyPr/>
          <a:lstStyle/>
          <a:p>
            <a:endParaRPr lang="fr-FR"/>
          </a:p>
        </p:txBody>
      </p:sp>
      <p:sp>
        <p:nvSpPr>
          <p:cNvPr id="94228" name="Oval 1651"/>
          <p:cNvSpPr>
            <a:spLocks noChangeArrowheads="1"/>
          </p:cNvSpPr>
          <p:nvPr/>
        </p:nvSpPr>
        <p:spPr bwMode="auto">
          <a:xfrm>
            <a:off x="1436688" y="3622675"/>
            <a:ext cx="42862" cy="53975"/>
          </a:xfrm>
          <a:prstGeom prst="ellipse">
            <a:avLst/>
          </a:prstGeom>
          <a:solidFill>
            <a:srgbClr val="FFFFFF"/>
          </a:solidFill>
          <a:ln w="3175">
            <a:solidFill>
              <a:srgbClr val="000000"/>
            </a:solidFill>
            <a:round/>
            <a:headEnd/>
            <a:tailEnd/>
          </a:ln>
        </p:spPr>
        <p:txBody>
          <a:bodyPr/>
          <a:lstStyle/>
          <a:p>
            <a:endParaRPr lang="fr-FR"/>
          </a:p>
        </p:txBody>
      </p:sp>
      <p:sp>
        <p:nvSpPr>
          <p:cNvPr id="94229" name="Oval 1652"/>
          <p:cNvSpPr>
            <a:spLocks noChangeArrowheads="1"/>
          </p:cNvSpPr>
          <p:nvPr/>
        </p:nvSpPr>
        <p:spPr bwMode="auto">
          <a:xfrm>
            <a:off x="1574800" y="3873500"/>
            <a:ext cx="42863" cy="53975"/>
          </a:xfrm>
          <a:prstGeom prst="ellipse">
            <a:avLst/>
          </a:prstGeom>
          <a:solidFill>
            <a:srgbClr val="FFFFFF"/>
          </a:solidFill>
          <a:ln w="3175">
            <a:solidFill>
              <a:srgbClr val="000000"/>
            </a:solidFill>
            <a:round/>
            <a:headEnd/>
            <a:tailEnd/>
          </a:ln>
        </p:spPr>
        <p:txBody>
          <a:bodyPr/>
          <a:lstStyle/>
          <a:p>
            <a:endParaRPr lang="fr-FR"/>
          </a:p>
        </p:txBody>
      </p:sp>
      <p:sp>
        <p:nvSpPr>
          <p:cNvPr id="94230" name="Oval 1653"/>
          <p:cNvSpPr>
            <a:spLocks noChangeArrowheads="1"/>
          </p:cNvSpPr>
          <p:nvPr/>
        </p:nvSpPr>
        <p:spPr bwMode="auto">
          <a:xfrm>
            <a:off x="1712913" y="4203700"/>
            <a:ext cx="44450" cy="53975"/>
          </a:xfrm>
          <a:prstGeom prst="ellipse">
            <a:avLst/>
          </a:prstGeom>
          <a:solidFill>
            <a:srgbClr val="FFFFFF"/>
          </a:solidFill>
          <a:ln w="3175">
            <a:solidFill>
              <a:srgbClr val="000000"/>
            </a:solidFill>
            <a:round/>
            <a:headEnd/>
            <a:tailEnd/>
          </a:ln>
        </p:spPr>
        <p:txBody>
          <a:bodyPr/>
          <a:lstStyle/>
          <a:p>
            <a:endParaRPr lang="fr-FR"/>
          </a:p>
        </p:txBody>
      </p:sp>
      <p:sp>
        <p:nvSpPr>
          <p:cNvPr id="94231" name="Oval 1654"/>
          <p:cNvSpPr>
            <a:spLocks noChangeArrowheads="1"/>
          </p:cNvSpPr>
          <p:nvPr/>
        </p:nvSpPr>
        <p:spPr bwMode="auto">
          <a:xfrm>
            <a:off x="1852613" y="4103688"/>
            <a:ext cx="42862" cy="53975"/>
          </a:xfrm>
          <a:prstGeom prst="ellipse">
            <a:avLst/>
          </a:prstGeom>
          <a:solidFill>
            <a:srgbClr val="FFFFFF"/>
          </a:solidFill>
          <a:ln w="3175">
            <a:solidFill>
              <a:srgbClr val="000000"/>
            </a:solidFill>
            <a:round/>
            <a:headEnd/>
            <a:tailEnd/>
          </a:ln>
        </p:spPr>
        <p:txBody>
          <a:bodyPr/>
          <a:lstStyle/>
          <a:p>
            <a:endParaRPr lang="fr-FR"/>
          </a:p>
        </p:txBody>
      </p:sp>
      <p:sp>
        <p:nvSpPr>
          <p:cNvPr id="94232" name="Oval 1655"/>
          <p:cNvSpPr>
            <a:spLocks noChangeArrowheads="1"/>
          </p:cNvSpPr>
          <p:nvPr/>
        </p:nvSpPr>
        <p:spPr bwMode="auto">
          <a:xfrm>
            <a:off x="1992313" y="4067175"/>
            <a:ext cx="41275" cy="53975"/>
          </a:xfrm>
          <a:prstGeom prst="ellipse">
            <a:avLst/>
          </a:prstGeom>
          <a:solidFill>
            <a:srgbClr val="FFFFFF"/>
          </a:solidFill>
          <a:ln w="3175">
            <a:solidFill>
              <a:srgbClr val="000000"/>
            </a:solidFill>
            <a:round/>
            <a:headEnd/>
            <a:tailEnd/>
          </a:ln>
        </p:spPr>
        <p:txBody>
          <a:bodyPr/>
          <a:lstStyle/>
          <a:p>
            <a:endParaRPr lang="fr-FR"/>
          </a:p>
        </p:txBody>
      </p:sp>
      <p:sp>
        <p:nvSpPr>
          <p:cNvPr id="94233" name="Oval 1656"/>
          <p:cNvSpPr>
            <a:spLocks noChangeArrowheads="1"/>
          </p:cNvSpPr>
          <p:nvPr/>
        </p:nvSpPr>
        <p:spPr bwMode="auto">
          <a:xfrm>
            <a:off x="2128838" y="4114800"/>
            <a:ext cx="44450" cy="53975"/>
          </a:xfrm>
          <a:prstGeom prst="ellipse">
            <a:avLst/>
          </a:prstGeom>
          <a:solidFill>
            <a:srgbClr val="FFFFFF"/>
          </a:solidFill>
          <a:ln w="3175">
            <a:solidFill>
              <a:srgbClr val="000000"/>
            </a:solidFill>
            <a:round/>
            <a:headEnd/>
            <a:tailEnd/>
          </a:ln>
        </p:spPr>
        <p:txBody>
          <a:bodyPr/>
          <a:lstStyle/>
          <a:p>
            <a:endParaRPr lang="fr-FR"/>
          </a:p>
        </p:txBody>
      </p:sp>
      <p:sp>
        <p:nvSpPr>
          <p:cNvPr id="94234" name="Oval 1657"/>
          <p:cNvSpPr>
            <a:spLocks noChangeArrowheads="1"/>
          </p:cNvSpPr>
          <p:nvPr/>
        </p:nvSpPr>
        <p:spPr bwMode="auto">
          <a:xfrm>
            <a:off x="2268538" y="4121150"/>
            <a:ext cx="42862" cy="53975"/>
          </a:xfrm>
          <a:prstGeom prst="ellipse">
            <a:avLst/>
          </a:prstGeom>
          <a:solidFill>
            <a:srgbClr val="FFFFFF"/>
          </a:solidFill>
          <a:ln w="3175">
            <a:solidFill>
              <a:srgbClr val="000000"/>
            </a:solidFill>
            <a:round/>
            <a:headEnd/>
            <a:tailEnd/>
          </a:ln>
        </p:spPr>
        <p:txBody>
          <a:bodyPr/>
          <a:lstStyle/>
          <a:p>
            <a:endParaRPr lang="fr-FR"/>
          </a:p>
        </p:txBody>
      </p:sp>
      <p:sp>
        <p:nvSpPr>
          <p:cNvPr id="94235" name="Oval 1658"/>
          <p:cNvSpPr>
            <a:spLocks noChangeArrowheads="1"/>
          </p:cNvSpPr>
          <p:nvPr/>
        </p:nvSpPr>
        <p:spPr bwMode="auto">
          <a:xfrm>
            <a:off x="2408238" y="4225925"/>
            <a:ext cx="42862" cy="53975"/>
          </a:xfrm>
          <a:prstGeom prst="ellipse">
            <a:avLst/>
          </a:prstGeom>
          <a:solidFill>
            <a:srgbClr val="FFFFFF"/>
          </a:solidFill>
          <a:ln w="3175">
            <a:solidFill>
              <a:srgbClr val="000000"/>
            </a:solidFill>
            <a:round/>
            <a:headEnd/>
            <a:tailEnd/>
          </a:ln>
        </p:spPr>
        <p:txBody>
          <a:bodyPr/>
          <a:lstStyle/>
          <a:p>
            <a:endParaRPr lang="fr-FR"/>
          </a:p>
        </p:txBody>
      </p:sp>
      <p:sp>
        <p:nvSpPr>
          <p:cNvPr id="94236" name="Oval 1659"/>
          <p:cNvSpPr>
            <a:spLocks noChangeArrowheads="1"/>
          </p:cNvSpPr>
          <p:nvPr/>
        </p:nvSpPr>
        <p:spPr bwMode="auto">
          <a:xfrm>
            <a:off x="2546350" y="4121150"/>
            <a:ext cx="42863" cy="53975"/>
          </a:xfrm>
          <a:prstGeom prst="ellipse">
            <a:avLst/>
          </a:prstGeom>
          <a:solidFill>
            <a:srgbClr val="FFFFFF"/>
          </a:solidFill>
          <a:ln w="3175">
            <a:solidFill>
              <a:srgbClr val="000000"/>
            </a:solidFill>
            <a:round/>
            <a:headEnd/>
            <a:tailEnd/>
          </a:ln>
        </p:spPr>
        <p:txBody>
          <a:bodyPr/>
          <a:lstStyle/>
          <a:p>
            <a:endParaRPr lang="fr-FR"/>
          </a:p>
        </p:txBody>
      </p:sp>
      <p:sp>
        <p:nvSpPr>
          <p:cNvPr id="94237" name="Oval 1660"/>
          <p:cNvSpPr>
            <a:spLocks noChangeArrowheads="1"/>
          </p:cNvSpPr>
          <p:nvPr/>
        </p:nvSpPr>
        <p:spPr bwMode="auto">
          <a:xfrm>
            <a:off x="2686050" y="4225925"/>
            <a:ext cx="41275" cy="53975"/>
          </a:xfrm>
          <a:prstGeom prst="ellipse">
            <a:avLst/>
          </a:prstGeom>
          <a:solidFill>
            <a:srgbClr val="FFFFFF"/>
          </a:solidFill>
          <a:ln w="3175">
            <a:solidFill>
              <a:srgbClr val="000000"/>
            </a:solidFill>
            <a:round/>
            <a:headEnd/>
            <a:tailEnd/>
          </a:ln>
        </p:spPr>
        <p:txBody>
          <a:bodyPr/>
          <a:lstStyle/>
          <a:p>
            <a:endParaRPr lang="fr-FR"/>
          </a:p>
        </p:txBody>
      </p:sp>
      <p:sp>
        <p:nvSpPr>
          <p:cNvPr id="94238" name="Freeform 1661"/>
          <p:cNvSpPr>
            <a:spLocks/>
          </p:cNvSpPr>
          <p:nvPr/>
        </p:nvSpPr>
        <p:spPr bwMode="auto">
          <a:xfrm>
            <a:off x="1020763" y="3932238"/>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39" name="Freeform 1662"/>
          <p:cNvSpPr>
            <a:spLocks/>
          </p:cNvSpPr>
          <p:nvPr/>
        </p:nvSpPr>
        <p:spPr bwMode="auto">
          <a:xfrm>
            <a:off x="1158875" y="4083050"/>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0" name="Freeform 1663"/>
          <p:cNvSpPr>
            <a:spLocks/>
          </p:cNvSpPr>
          <p:nvPr/>
        </p:nvSpPr>
        <p:spPr bwMode="auto">
          <a:xfrm>
            <a:off x="1296988" y="3608388"/>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1" name="Freeform 1664"/>
          <p:cNvSpPr>
            <a:spLocks/>
          </p:cNvSpPr>
          <p:nvPr/>
        </p:nvSpPr>
        <p:spPr bwMode="auto">
          <a:xfrm>
            <a:off x="1436688" y="3630613"/>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2" name="Freeform 1665"/>
          <p:cNvSpPr>
            <a:spLocks/>
          </p:cNvSpPr>
          <p:nvPr/>
        </p:nvSpPr>
        <p:spPr bwMode="auto">
          <a:xfrm>
            <a:off x="1574800" y="3702050"/>
            <a:ext cx="46038" cy="57150"/>
          </a:xfrm>
          <a:custGeom>
            <a:avLst/>
            <a:gdLst>
              <a:gd name="T0" fmla="*/ 18 w 37"/>
              <a:gd name="T1" fmla="*/ 0 h 36"/>
              <a:gd name="T2" fmla="*/ 37 w 37"/>
              <a:gd name="T3" fmla="*/ 18 h 36"/>
              <a:gd name="T4" fmla="*/ 18 w 37"/>
              <a:gd name="T5" fmla="*/ 36 h 36"/>
              <a:gd name="T6" fmla="*/ 0 w 37"/>
              <a:gd name="T7" fmla="*/ 18 h 36"/>
              <a:gd name="T8" fmla="*/ 18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8" y="0"/>
                </a:moveTo>
                <a:lnTo>
                  <a:pt x="37"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3" name="Freeform 1666"/>
          <p:cNvSpPr>
            <a:spLocks/>
          </p:cNvSpPr>
          <p:nvPr/>
        </p:nvSpPr>
        <p:spPr bwMode="auto">
          <a:xfrm>
            <a:off x="1712913" y="3730625"/>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4" name="Freeform 1667"/>
          <p:cNvSpPr>
            <a:spLocks/>
          </p:cNvSpPr>
          <p:nvPr/>
        </p:nvSpPr>
        <p:spPr bwMode="auto">
          <a:xfrm>
            <a:off x="1852613" y="4106863"/>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5" name="Freeform 1668"/>
          <p:cNvSpPr>
            <a:spLocks/>
          </p:cNvSpPr>
          <p:nvPr/>
        </p:nvSpPr>
        <p:spPr bwMode="auto">
          <a:xfrm>
            <a:off x="1992313" y="4000500"/>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6" name="Freeform 1669"/>
          <p:cNvSpPr>
            <a:spLocks/>
          </p:cNvSpPr>
          <p:nvPr/>
        </p:nvSpPr>
        <p:spPr bwMode="auto">
          <a:xfrm>
            <a:off x="2128838" y="4003675"/>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7" name="Freeform 1670"/>
          <p:cNvSpPr>
            <a:spLocks/>
          </p:cNvSpPr>
          <p:nvPr/>
        </p:nvSpPr>
        <p:spPr bwMode="auto">
          <a:xfrm>
            <a:off x="2268538" y="4064000"/>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48" name="Freeform 1671"/>
          <p:cNvSpPr>
            <a:spLocks/>
          </p:cNvSpPr>
          <p:nvPr/>
        </p:nvSpPr>
        <p:spPr bwMode="auto">
          <a:xfrm>
            <a:off x="2408238" y="4149725"/>
            <a:ext cx="46037" cy="58738"/>
          </a:xfrm>
          <a:custGeom>
            <a:avLst/>
            <a:gdLst>
              <a:gd name="T0" fmla="*/ 18 w 36"/>
              <a:gd name="T1" fmla="*/ 0 h 37"/>
              <a:gd name="T2" fmla="*/ 36 w 36"/>
              <a:gd name="T3" fmla="*/ 19 h 37"/>
              <a:gd name="T4" fmla="*/ 18 w 36"/>
              <a:gd name="T5" fmla="*/ 37 h 37"/>
              <a:gd name="T6" fmla="*/ 0 w 36"/>
              <a:gd name="T7" fmla="*/ 19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9"/>
                </a:lnTo>
                <a:lnTo>
                  <a:pt x="18" y="37"/>
                </a:lnTo>
                <a:lnTo>
                  <a:pt x="0" y="19"/>
                </a:lnTo>
                <a:lnTo>
                  <a:pt x="18" y="0"/>
                </a:lnTo>
                <a:close/>
              </a:path>
            </a:pathLst>
          </a:custGeom>
          <a:solidFill>
            <a:srgbClr val="000000"/>
          </a:solidFill>
          <a:ln w="3175">
            <a:solidFill>
              <a:srgbClr val="000000"/>
            </a:solidFill>
            <a:round/>
            <a:headEnd/>
            <a:tailEnd/>
          </a:ln>
        </p:spPr>
        <p:txBody>
          <a:bodyPr/>
          <a:lstStyle/>
          <a:p>
            <a:endParaRPr lang="fr-FR"/>
          </a:p>
        </p:txBody>
      </p:sp>
      <p:sp>
        <p:nvSpPr>
          <p:cNvPr id="94249" name="Freeform 1672"/>
          <p:cNvSpPr>
            <a:spLocks/>
          </p:cNvSpPr>
          <p:nvPr/>
        </p:nvSpPr>
        <p:spPr bwMode="auto">
          <a:xfrm>
            <a:off x="2546350" y="4064000"/>
            <a:ext cx="46038" cy="57150"/>
          </a:xfrm>
          <a:custGeom>
            <a:avLst/>
            <a:gdLst>
              <a:gd name="T0" fmla="*/ 18 w 37"/>
              <a:gd name="T1" fmla="*/ 0 h 36"/>
              <a:gd name="T2" fmla="*/ 37 w 37"/>
              <a:gd name="T3" fmla="*/ 18 h 36"/>
              <a:gd name="T4" fmla="*/ 18 w 37"/>
              <a:gd name="T5" fmla="*/ 36 h 36"/>
              <a:gd name="T6" fmla="*/ 0 w 37"/>
              <a:gd name="T7" fmla="*/ 18 h 36"/>
              <a:gd name="T8" fmla="*/ 18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8" y="0"/>
                </a:moveTo>
                <a:lnTo>
                  <a:pt x="37"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250" name="Freeform 1673"/>
          <p:cNvSpPr>
            <a:spLocks/>
          </p:cNvSpPr>
          <p:nvPr/>
        </p:nvSpPr>
        <p:spPr bwMode="auto">
          <a:xfrm>
            <a:off x="2686050" y="4149725"/>
            <a:ext cx="44450" cy="58738"/>
          </a:xfrm>
          <a:custGeom>
            <a:avLst/>
            <a:gdLst>
              <a:gd name="T0" fmla="*/ 18 w 36"/>
              <a:gd name="T1" fmla="*/ 0 h 37"/>
              <a:gd name="T2" fmla="*/ 36 w 36"/>
              <a:gd name="T3" fmla="*/ 19 h 37"/>
              <a:gd name="T4" fmla="*/ 18 w 36"/>
              <a:gd name="T5" fmla="*/ 37 h 37"/>
              <a:gd name="T6" fmla="*/ 0 w 36"/>
              <a:gd name="T7" fmla="*/ 19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9"/>
                </a:lnTo>
                <a:lnTo>
                  <a:pt x="18" y="37"/>
                </a:lnTo>
                <a:lnTo>
                  <a:pt x="0" y="19"/>
                </a:lnTo>
                <a:lnTo>
                  <a:pt x="18" y="0"/>
                </a:lnTo>
                <a:close/>
              </a:path>
            </a:pathLst>
          </a:custGeom>
          <a:solidFill>
            <a:srgbClr val="000000"/>
          </a:solidFill>
          <a:ln w="3175">
            <a:solidFill>
              <a:srgbClr val="000000"/>
            </a:solidFill>
            <a:round/>
            <a:headEnd/>
            <a:tailEnd/>
          </a:ln>
        </p:spPr>
        <p:txBody>
          <a:bodyPr/>
          <a:lstStyle/>
          <a:p>
            <a:endParaRPr lang="fr-FR"/>
          </a:p>
        </p:txBody>
      </p:sp>
      <p:sp>
        <p:nvSpPr>
          <p:cNvPr id="94251" name="Rectangle 1674"/>
          <p:cNvSpPr>
            <a:spLocks noChangeArrowheads="1"/>
          </p:cNvSpPr>
          <p:nvPr/>
        </p:nvSpPr>
        <p:spPr bwMode="auto">
          <a:xfrm>
            <a:off x="1020763" y="4089400"/>
            <a:ext cx="39687" cy="53975"/>
          </a:xfrm>
          <a:prstGeom prst="rect">
            <a:avLst/>
          </a:prstGeom>
          <a:solidFill>
            <a:srgbClr val="808080"/>
          </a:solidFill>
          <a:ln w="3175">
            <a:solidFill>
              <a:srgbClr val="808080"/>
            </a:solidFill>
            <a:miter lim="800000"/>
            <a:headEnd/>
            <a:tailEnd/>
          </a:ln>
        </p:spPr>
        <p:txBody>
          <a:bodyPr/>
          <a:lstStyle/>
          <a:p>
            <a:endParaRPr lang="fr-FR"/>
          </a:p>
        </p:txBody>
      </p:sp>
      <p:sp>
        <p:nvSpPr>
          <p:cNvPr id="94252" name="Rectangle 1675"/>
          <p:cNvSpPr>
            <a:spLocks noChangeArrowheads="1"/>
          </p:cNvSpPr>
          <p:nvPr/>
        </p:nvSpPr>
        <p:spPr bwMode="auto">
          <a:xfrm>
            <a:off x="1158875" y="3773488"/>
            <a:ext cx="41275" cy="53975"/>
          </a:xfrm>
          <a:prstGeom prst="rect">
            <a:avLst/>
          </a:prstGeom>
          <a:solidFill>
            <a:srgbClr val="808080"/>
          </a:solidFill>
          <a:ln w="3175">
            <a:solidFill>
              <a:srgbClr val="808080"/>
            </a:solidFill>
            <a:miter lim="800000"/>
            <a:headEnd/>
            <a:tailEnd/>
          </a:ln>
        </p:spPr>
        <p:txBody>
          <a:bodyPr/>
          <a:lstStyle/>
          <a:p>
            <a:endParaRPr lang="fr-FR"/>
          </a:p>
        </p:txBody>
      </p:sp>
      <p:sp>
        <p:nvSpPr>
          <p:cNvPr id="94253" name="Rectangle 1676"/>
          <p:cNvSpPr>
            <a:spLocks noChangeArrowheads="1"/>
          </p:cNvSpPr>
          <p:nvPr/>
        </p:nvSpPr>
        <p:spPr bwMode="auto">
          <a:xfrm>
            <a:off x="1296988" y="3548063"/>
            <a:ext cx="42862" cy="53975"/>
          </a:xfrm>
          <a:prstGeom prst="rect">
            <a:avLst/>
          </a:prstGeom>
          <a:solidFill>
            <a:srgbClr val="808080"/>
          </a:solidFill>
          <a:ln w="3175">
            <a:solidFill>
              <a:srgbClr val="808080"/>
            </a:solidFill>
            <a:miter lim="800000"/>
            <a:headEnd/>
            <a:tailEnd/>
          </a:ln>
        </p:spPr>
        <p:txBody>
          <a:bodyPr/>
          <a:lstStyle/>
          <a:p>
            <a:endParaRPr lang="fr-FR"/>
          </a:p>
        </p:txBody>
      </p:sp>
      <p:sp>
        <p:nvSpPr>
          <p:cNvPr id="94254" name="Rectangle 1677"/>
          <p:cNvSpPr>
            <a:spLocks noChangeArrowheads="1"/>
          </p:cNvSpPr>
          <p:nvPr/>
        </p:nvSpPr>
        <p:spPr bwMode="auto">
          <a:xfrm>
            <a:off x="1436688" y="3705225"/>
            <a:ext cx="42862" cy="53975"/>
          </a:xfrm>
          <a:prstGeom prst="rect">
            <a:avLst/>
          </a:prstGeom>
          <a:solidFill>
            <a:srgbClr val="808080"/>
          </a:solidFill>
          <a:ln w="3175">
            <a:solidFill>
              <a:srgbClr val="808080"/>
            </a:solidFill>
            <a:miter lim="800000"/>
            <a:headEnd/>
            <a:tailEnd/>
          </a:ln>
        </p:spPr>
        <p:txBody>
          <a:bodyPr/>
          <a:lstStyle/>
          <a:p>
            <a:endParaRPr lang="fr-FR"/>
          </a:p>
        </p:txBody>
      </p:sp>
      <p:sp>
        <p:nvSpPr>
          <p:cNvPr id="94255" name="Rectangle 1678"/>
          <p:cNvSpPr>
            <a:spLocks noChangeArrowheads="1"/>
          </p:cNvSpPr>
          <p:nvPr/>
        </p:nvSpPr>
        <p:spPr bwMode="auto">
          <a:xfrm>
            <a:off x="1574800" y="3970338"/>
            <a:ext cx="42863" cy="53975"/>
          </a:xfrm>
          <a:prstGeom prst="rect">
            <a:avLst/>
          </a:prstGeom>
          <a:solidFill>
            <a:srgbClr val="808080"/>
          </a:solidFill>
          <a:ln w="3175">
            <a:solidFill>
              <a:srgbClr val="808080"/>
            </a:solidFill>
            <a:miter lim="800000"/>
            <a:headEnd/>
            <a:tailEnd/>
          </a:ln>
        </p:spPr>
        <p:txBody>
          <a:bodyPr/>
          <a:lstStyle/>
          <a:p>
            <a:endParaRPr lang="fr-FR"/>
          </a:p>
        </p:txBody>
      </p:sp>
      <p:sp>
        <p:nvSpPr>
          <p:cNvPr id="94256" name="Rectangle 1679"/>
          <p:cNvSpPr>
            <a:spLocks noChangeArrowheads="1"/>
          </p:cNvSpPr>
          <p:nvPr/>
        </p:nvSpPr>
        <p:spPr bwMode="auto">
          <a:xfrm>
            <a:off x="1712913" y="4348163"/>
            <a:ext cx="44450" cy="53975"/>
          </a:xfrm>
          <a:prstGeom prst="rect">
            <a:avLst/>
          </a:prstGeom>
          <a:solidFill>
            <a:srgbClr val="808080"/>
          </a:solidFill>
          <a:ln w="3175">
            <a:solidFill>
              <a:srgbClr val="808080"/>
            </a:solidFill>
            <a:miter lim="800000"/>
            <a:headEnd/>
            <a:tailEnd/>
          </a:ln>
        </p:spPr>
        <p:txBody>
          <a:bodyPr/>
          <a:lstStyle/>
          <a:p>
            <a:endParaRPr lang="fr-FR"/>
          </a:p>
        </p:txBody>
      </p:sp>
      <p:sp>
        <p:nvSpPr>
          <p:cNvPr id="94257" name="Rectangle 1680"/>
          <p:cNvSpPr>
            <a:spLocks noChangeArrowheads="1"/>
          </p:cNvSpPr>
          <p:nvPr/>
        </p:nvSpPr>
        <p:spPr bwMode="auto">
          <a:xfrm>
            <a:off x="1852613" y="3705225"/>
            <a:ext cx="42862" cy="53975"/>
          </a:xfrm>
          <a:prstGeom prst="rect">
            <a:avLst/>
          </a:prstGeom>
          <a:solidFill>
            <a:srgbClr val="808080"/>
          </a:solidFill>
          <a:ln w="3175">
            <a:solidFill>
              <a:srgbClr val="808080"/>
            </a:solidFill>
            <a:miter lim="800000"/>
            <a:headEnd/>
            <a:tailEnd/>
          </a:ln>
        </p:spPr>
        <p:txBody>
          <a:bodyPr/>
          <a:lstStyle/>
          <a:p>
            <a:endParaRPr lang="fr-FR"/>
          </a:p>
        </p:txBody>
      </p:sp>
      <p:sp>
        <p:nvSpPr>
          <p:cNvPr id="94258" name="Rectangle 1681"/>
          <p:cNvSpPr>
            <a:spLocks noChangeArrowheads="1"/>
          </p:cNvSpPr>
          <p:nvPr/>
        </p:nvSpPr>
        <p:spPr bwMode="auto">
          <a:xfrm>
            <a:off x="1992313" y="3970338"/>
            <a:ext cx="41275" cy="53975"/>
          </a:xfrm>
          <a:prstGeom prst="rect">
            <a:avLst/>
          </a:prstGeom>
          <a:solidFill>
            <a:srgbClr val="808080"/>
          </a:solidFill>
          <a:ln w="3175">
            <a:solidFill>
              <a:srgbClr val="808080"/>
            </a:solidFill>
            <a:miter lim="800000"/>
            <a:headEnd/>
            <a:tailEnd/>
          </a:ln>
        </p:spPr>
        <p:txBody>
          <a:bodyPr/>
          <a:lstStyle/>
          <a:p>
            <a:endParaRPr lang="fr-FR"/>
          </a:p>
        </p:txBody>
      </p:sp>
      <p:sp>
        <p:nvSpPr>
          <p:cNvPr id="94259" name="Rectangle 1682"/>
          <p:cNvSpPr>
            <a:spLocks noChangeArrowheads="1"/>
          </p:cNvSpPr>
          <p:nvPr/>
        </p:nvSpPr>
        <p:spPr bwMode="auto">
          <a:xfrm>
            <a:off x="2128838" y="4348163"/>
            <a:ext cx="44450" cy="53975"/>
          </a:xfrm>
          <a:prstGeom prst="rect">
            <a:avLst/>
          </a:prstGeom>
          <a:solidFill>
            <a:srgbClr val="808080"/>
          </a:solidFill>
          <a:ln w="3175">
            <a:solidFill>
              <a:srgbClr val="808080"/>
            </a:solidFill>
            <a:miter lim="800000"/>
            <a:headEnd/>
            <a:tailEnd/>
          </a:ln>
        </p:spPr>
        <p:txBody>
          <a:bodyPr/>
          <a:lstStyle/>
          <a:p>
            <a:endParaRPr lang="fr-FR"/>
          </a:p>
        </p:txBody>
      </p:sp>
      <p:sp>
        <p:nvSpPr>
          <p:cNvPr id="94260" name="Rectangle 1683"/>
          <p:cNvSpPr>
            <a:spLocks noChangeArrowheads="1"/>
          </p:cNvSpPr>
          <p:nvPr/>
        </p:nvSpPr>
        <p:spPr bwMode="auto">
          <a:xfrm>
            <a:off x="979488" y="2768600"/>
            <a:ext cx="1050925" cy="169863"/>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EBOVNP/L-8mc</a:t>
            </a:r>
          </a:p>
        </p:txBody>
      </p:sp>
      <p:sp>
        <p:nvSpPr>
          <p:cNvPr id="94261" name="Rectangle 1684"/>
          <p:cNvSpPr>
            <a:spLocks noChangeArrowheads="1"/>
          </p:cNvSpPr>
          <p:nvPr/>
        </p:nvSpPr>
        <p:spPr bwMode="auto">
          <a:xfrm>
            <a:off x="838200" y="4541838"/>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37</a:t>
            </a:r>
            <a:endParaRPr lang="fr-FR" sz="3600">
              <a:solidFill>
                <a:schemeClr val="bg1"/>
              </a:solidFill>
            </a:endParaRPr>
          </a:p>
        </p:txBody>
      </p:sp>
      <p:sp>
        <p:nvSpPr>
          <p:cNvPr id="94262" name="Rectangle 1685"/>
          <p:cNvSpPr>
            <a:spLocks noChangeArrowheads="1"/>
          </p:cNvSpPr>
          <p:nvPr/>
        </p:nvSpPr>
        <p:spPr bwMode="auto">
          <a:xfrm>
            <a:off x="777875" y="4383088"/>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37,5</a:t>
            </a:r>
            <a:endParaRPr lang="fr-FR" sz="3600">
              <a:solidFill>
                <a:schemeClr val="bg1"/>
              </a:solidFill>
            </a:endParaRPr>
          </a:p>
        </p:txBody>
      </p:sp>
      <p:sp>
        <p:nvSpPr>
          <p:cNvPr id="94263" name="Rectangle 1686"/>
          <p:cNvSpPr>
            <a:spLocks noChangeArrowheads="1"/>
          </p:cNvSpPr>
          <p:nvPr/>
        </p:nvSpPr>
        <p:spPr bwMode="auto">
          <a:xfrm>
            <a:off x="838200" y="4222750"/>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38</a:t>
            </a:r>
            <a:endParaRPr lang="fr-FR" sz="3600">
              <a:solidFill>
                <a:schemeClr val="bg1"/>
              </a:solidFill>
            </a:endParaRPr>
          </a:p>
        </p:txBody>
      </p:sp>
      <p:sp>
        <p:nvSpPr>
          <p:cNvPr id="94264" name="Rectangle 1687"/>
          <p:cNvSpPr>
            <a:spLocks noChangeArrowheads="1"/>
          </p:cNvSpPr>
          <p:nvPr/>
        </p:nvSpPr>
        <p:spPr bwMode="auto">
          <a:xfrm>
            <a:off x="777875" y="4064000"/>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38,5</a:t>
            </a:r>
            <a:endParaRPr lang="fr-FR" sz="3600">
              <a:solidFill>
                <a:schemeClr val="bg1"/>
              </a:solidFill>
            </a:endParaRPr>
          </a:p>
        </p:txBody>
      </p:sp>
      <p:sp>
        <p:nvSpPr>
          <p:cNvPr id="94265" name="Rectangle 1688"/>
          <p:cNvSpPr>
            <a:spLocks noChangeArrowheads="1"/>
          </p:cNvSpPr>
          <p:nvPr/>
        </p:nvSpPr>
        <p:spPr bwMode="auto">
          <a:xfrm>
            <a:off x="838200" y="3903663"/>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39</a:t>
            </a:r>
            <a:endParaRPr lang="fr-FR" sz="3600">
              <a:solidFill>
                <a:schemeClr val="bg1"/>
              </a:solidFill>
            </a:endParaRPr>
          </a:p>
        </p:txBody>
      </p:sp>
      <p:sp>
        <p:nvSpPr>
          <p:cNvPr id="94266" name="Rectangle 1689"/>
          <p:cNvSpPr>
            <a:spLocks noChangeArrowheads="1"/>
          </p:cNvSpPr>
          <p:nvPr/>
        </p:nvSpPr>
        <p:spPr bwMode="auto">
          <a:xfrm>
            <a:off x="777875" y="3744913"/>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39,5</a:t>
            </a:r>
            <a:endParaRPr lang="fr-FR" sz="3600">
              <a:solidFill>
                <a:schemeClr val="bg1"/>
              </a:solidFill>
            </a:endParaRPr>
          </a:p>
        </p:txBody>
      </p:sp>
      <p:sp>
        <p:nvSpPr>
          <p:cNvPr id="94267" name="Rectangle 1690"/>
          <p:cNvSpPr>
            <a:spLocks noChangeArrowheads="1"/>
          </p:cNvSpPr>
          <p:nvPr/>
        </p:nvSpPr>
        <p:spPr bwMode="auto">
          <a:xfrm>
            <a:off x="838200" y="3582988"/>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40</a:t>
            </a:r>
            <a:endParaRPr lang="fr-FR" sz="3600">
              <a:solidFill>
                <a:schemeClr val="bg1"/>
              </a:solidFill>
            </a:endParaRPr>
          </a:p>
        </p:txBody>
      </p:sp>
      <p:sp>
        <p:nvSpPr>
          <p:cNvPr id="94268" name="Rectangle 1691"/>
          <p:cNvSpPr>
            <a:spLocks noChangeArrowheads="1"/>
          </p:cNvSpPr>
          <p:nvPr/>
        </p:nvSpPr>
        <p:spPr bwMode="auto">
          <a:xfrm>
            <a:off x="777875" y="3425825"/>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40,5</a:t>
            </a:r>
            <a:endParaRPr lang="fr-FR" sz="3600">
              <a:solidFill>
                <a:schemeClr val="bg1"/>
              </a:solidFill>
            </a:endParaRPr>
          </a:p>
        </p:txBody>
      </p:sp>
      <p:sp>
        <p:nvSpPr>
          <p:cNvPr id="94269" name="Rectangle 1692"/>
          <p:cNvSpPr>
            <a:spLocks noChangeArrowheads="1"/>
          </p:cNvSpPr>
          <p:nvPr/>
        </p:nvSpPr>
        <p:spPr bwMode="auto">
          <a:xfrm>
            <a:off x="838200" y="3263900"/>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41</a:t>
            </a:r>
            <a:endParaRPr lang="fr-FR" sz="3600">
              <a:solidFill>
                <a:schemeClr val="bg1"/>
              </a:solidFill>
            </a:endParaRPr>
          </a:p>
        </p:txBody>
      </p:sp>
      <p:sp>
        <p:nvSpPr>
          <p:cNvPr id="94270" name="Rectangle 1693"/>
          <p:cNvSpPr>
            <a:spLocks noChangeArrowheads="1"/>
          </p:cNvSpPr>
          <p:nvPr/>
        </p:nvSpPr>
        <p:spPr bwMode="auto">
          <a:xfrm>
            <a:off x="777875" y="3106738"/>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41,5</a:t>
            </a:r>
            <a:endParaRPr lang="fr-FR" sz="3600">
              <a:solidFill>
                <a:schemeClr val="bg1"/>
              </a:solidFill>
            </a:endParaRPr>
          </a:p>
        </p:txBody>
      </p:sp>
      <p:sp>
        <p:nvSpPr>
          <p:cNvPr id="94271" name="Rectangle 1694"/>
          <p:cNvSpPr>
            <a:spLocks noChangeArrowheads="1"/>
          </p:cNvSpPr>
          <p:nvPr/>
        </p:nvSpPr>
        <p:spPr bwMode="auto">
          <a:xfrm>
            <a:off x="838200" y="2944813"/>
            <a:ext cx="100013" cy="107950"/>
          </a:xfrm>
          <a:prstGeom prst="rect">
            <a:avLst/>
          </a:prstGeom>
          <a:noFill/>
          <a:ln w="9525">
            <a:noFill/>
            <a:miter lim="800000"/>
            <a:headEnd/>
            <a:tailEnd/>
          </a:ln>
        </p:spPr>
        <p:txBody>
          <a:bodyPr wrap="none" lIns="0" tIns="0" rIns="0" bIns="0">
            <a:spAutoFit/>
          </a:bodyPr>
          <a:lstStyle/>
          <a:p>
            <a:r>
              <a:rPr lang="fr-FR" sz="700">
                <a:solidFill>
                  <a:schemeClr val="bg1"/>
                </a:solidFill>
              </a:rPr>
              <a:t>42</a:t>
            </a:r>
            <a:endParaRPr lang="fr-FR" sz="3600">
              <a:solidFill>
                <a:schemeClr val="bg1"/>
              </a:solidFill>
            </a:endParaRPr>
          </a:p>
        </p:txBody>
      </p:sp>
      <p:sp>
        <p:nvSpPr>
          <p:cNvPr id="94272" name="Rectangle 1695"/>
          <p:cNvSpPr>
            <a:spLocks noChangeArrowheads="1"/>
          </p:cNvSpPr>
          <p:nvPr/>
        </p:nvSpPr>
        <p:spPr bwMode="auto">
          <a:xfrm>
            <a:off x="1022350" y="4678363"/>
            <a:ext cx="50800" cy="107950"/>
          </a:xfrm>
          <a:prstGeom prst="rect">
            <a:avLst/>
          </a:prstGeom>
          <a:noFill/>
          <a:ln w="9525">
            <a:noFill/>
            <a:miter lim="800000"/>
            <a:headEnd/>
            <a:tailEnd/>
          </a:ln>
        </p:spPr>
        <p:txBody>
          <a:bodyPr wrap="none" lIns="0" tIns="0" rIns="0" bIns="0">
            <a:spAutoFit/>
          </a:bodyPr>
          <a:lstStyle/>
          <a:p>
            <a:r>
              <a:rPr lang="fr-FR" sz="700">
                <a:solidFill>
                  <a:schemeClr val="bg1"/>
                </a:solidFill>
              </a:rPr>
              <a:t>0</a:t>
            </a:r>
            <a:endParaRPr lang="fr-FR" sz="3600">
              <a:solidFill>
                <a:schemeClr val="bg1"/>
              </a:solidFill>
            </a:endParaRPr>
          </a:p>
        </p:txBody>
      </p:sp>
      <p:sp>
        <p:nvSpPr>
          <p:cNvPr id="94273" name="Rectangle 1696"/>
          <p:cNvSpPr>
            <a:spLocks noChangeArrowheads="1"/>
          </p:cNvSpPr>
          <p:nvPr/>
        </p:nvSpPr>
        <p:spPr bwMode="auto">
          <a:xfrm>
            <a:off x="1162050"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1</a:t>
            </a:r>
            <a:endParaRPr lang="fr-FR" sz="3600">
              <a:solidFill>
                <a:schemeClr val="bg1"/>
              </a:solidFill>
            </a:endParaRPr>
          </a:p>
        </p:txBody>
      </p:sp>
      <p:sp>
        <p:nvSpPr>
          <p:cNvPr id="94274" name="Rectangle 1697"/>
          <p:cNvSpPr>
            <a:spLocks noChangeArrowheads="1"/>
          </p:cNvSpPr>
          <p:nvPr/>
        </p:nvSpPr>
        <p:spPr bwMode="auto">
          <a:xfrm>
            <a:off x="1300163"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2</a:t>
            </a:r>
            <a:endParaRPr lang="fr-FR" sz="3600">
              <a:solidFill>
                <a:schemeClr val="bg1"/>
              </a:solidFill>
            </a:endParaRPr>
          </a:p>
        </p:txBody>
      </p:sp>
      <p:sp>
        <p:nvSpPr>
          <p:cNvPr id="94275" name="Rectangle 1698"/>
          <p:cNvSpPr>
            <a:spLocks noChangeArrowheads="1"/>
          </p:cNvSpPr>
          <p:nvPr/>
        </p:nvSpPr>
        <p:spPr bwMode="auto">
          <a:xfrm>
            <a:off x="1439863"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3</a:t>
            </a:r>
            <a:endParaRPr lang="fr-FR" sz="3600">
              <a:solidFill>
                <a:schemeClr val="bg1"/>
              </a:solidFill>
            </a:endParaRPr>
          </a:p>
        </p:txBody>
      </p:sp>
      <p:sp>
        <p:nvSpPr>
          <p:cNvPr id="94276" name="Rectangle 1699"/>
          <p:cNvSpPr>
            <a:spLocks noChangeArrowheads="1"/>
          </p:cNvSpPr>
          <p:nvPr/>
        </p:nvSpPr>
        <p:spPr bwMode="auto">
          <a:xfrm>
            <a:off x="1577975"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4</a:t>
            </a:r>
            <a:endParaRPr lang="fr-FR" sz="3600">
              <a:solidFill>
                <a:schemeClr val="bg1"/>
              </a:solidFill>
            </a:endParaRPr>
          </a:p>
        </p:txBody>
      </p:sp>
      <p:sp>
        <p:nvSpPr>
          <p:cNvPr id="94277" name="Rectangle 1700"/>
          <p:cNvSpPr>
            <a:spLocks noChangeArrowheads="1"/>
          </p:cNvSpPr>
          <p:nvPr/>
        </p:nvSpPr>
        <p:spPr bwMode="auto">
          <a:xfrm>
            <a:off x="1716088"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6</a:t>
            </a:r>
            <a:endParaRPr lang="fr-FR" sz="3600">
              <a:solidFill>
                <a:schemeClr val="bg1"/>
              </a:solidFill>
            </a:endParaRPr>
          </a:p>
        </p:txBody>
      </p:sp>
      <p:sp>
        <p:nvSpPr>
          <p:cNvPr id="94278" name="Rectangle 1701"/>
          <p:cNvSpPr>
            <a:spLocks noChangeArrowheads="1"/>
          </p:cNvSpPr>
          <p:nvPr/>
        </p:nvSpPr>
        <p:spPr bwMode="auto">
          <a:xfrm>
            <a:off x="1855788"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7</a:t>
            </a:r>
            <a:endParaRPr lang="fr-FR" sz="3600">
              <a:solidFill>
                <a:schemeClr val="bg1"/>
              </a:solidFill>
            </a:endParaRPr>
          </a:p>
        </p:txBody>
      </p:sp>
      <p:sp>
        <p:nvSpPr>
          <p:cNvPr id="94279" name="Rectangle 1702"/>
          <p:cNvSpPr>
            <a:spLocks noChangeArrowheads="1"/>
          </p:cNvSpPr>
          <p:nvPr/>
        </p:nvSpPr>
        <p:spPr bwMode="auto">
          <a:xfrm>
            <a:off x="1993900"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8</a:t>
            </a:r>
            <a:endParaRPr lang="fr-FR" sz="3600">
              <a:solidFill>
                <a:schemeClr val="bg1"/>
              </a:solidFill>
            </a:endParaRPr>
          </a:p>
        </p:txBody>
      </p:sp>
      <p:sp>
        <p:nvSpPr>
          <p:cNvPr id="94280" name="Rectangle 1703"/>
          <p:cNvSpPr>
            <a:spLocks noChangeArrowheads="1"/>
          </p:cNvSpPr>
          <p:nvPr/>
        </p:nvSpPr>
        <p:spPr bwMode="auto">
          <a:xfrm>
            <a:off x="2133600"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9</a:t>
            </a:r>
            <a:endParaRPr lang="fr-FR" sz="3600">
              <a:solidFill>
                <a:schemeClr val="bg1"/>
              </a:solidFill>
            </a:endParaRPr>
          </a:p>
        </p:txBody>
      </p:sp>
      <p:sp>
        <p:nvSpPr>
          <p:cNvPr id="94281" name="Rectangle 1704"/>
          <p:cNvSpPr>
            <a:spLocks noChangeArrowheads="1"/>
          </p:cNvSpPr>
          <p:nvPr/>
        </p:nvSpPr>
        <p:spPr bwMode="auto">
          <a:xfrm>
            <a:off x="2252663"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10</a:t>
            </a:r>
            <a:endParaRPr lang="fr-FR" sz="3600">
              <a:solidFill>
                <a:schemeClr val="bg1"/>
              </a:solidFill>
            </a:endParaRPr>
          </a:p>
        </p:txBody>
      </p:sp>
      <p:sp>
        <p:nvSpPr>
          <p:cNvPr id="94282" name="Rectangle 1705"/>
          <p:cNvSpPr>
            <a:spLocks noChangeArrowheads="1"/>
          </p:cNvSpPr>
          <p:nvPr/>
        </p:nvSpPr>
        <p:spPr bwMode="auto">
          <a:xfrm>
            <a:off x="2390775"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13</a:t>
            </a:r>
            <a:endParaRPr lang="fr-FR" sz="3600">
              <a:solidFill>
                <a:schemeClr val="bg1"/>
              </a:solidFill>
            </a:endParaRPr>
          </a:p>
        </p:txBody>
      </p:sp>
      <p:sp>
        <p:nvSpPr>
          <p:cNvPr id="94283" name="Rectangle 1706"/>
          <p:cNvSpPr>
            <a:spLocks noChangeArrowheads="1"/>
          </p:cNvSpPr>
          <p:nvPr/>
        </p:nvSpPr>
        <p:spPr bwMode="auto">
          <a:xfrm>
            <a:off x="2530475"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16</a:t>
            </a:r>
            <a:endParaRPr lang="fr-FR" sz="3600">
              <a:solidFill>
                <a:schemeClr val="bg1"/>
              </a:solidFill>
            </a:endParaRPr>
          </a:p>
        </p:txBody>
      </p:sp>
      <p:sp>
        <p:nvSpPr>
          <p:cNvPr id="94284" name="Rectangle 1707"/>
          <p:cNvSpPr>
            <a:spLocks noChangeArrowheads="1"/>
          </p:cNvSpPr>
          <p:nvPr/>
        </p:nvSpPr>
        <p:spPr bwMode="auto">
          <a:xfrm>
            <a:off x="2670175"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21</a:t>
            </a:r>
            <a:endParaRPr lang="fr-FR" sz="3600">
              <a:solidFill>
                <a:schemeClr val="bg1"/>
              </a:solidFill>
            </a:endParaRPr>
          </a:p>
        </p:txBody>
      </p:sp>
      <p:sp>
        <p:nvSpPr>
          <p:cNvPr id="94285" name="AutoShape 1708"/>
          <p:cNvSpPr>
            <a:spLocks noChangeAspect="1" noChangeArrowheads="1" noTextEdit="1"/>
          </p:cNvSpPr>
          <p:nvPr/>
        </p:nvSpPr>
        <p:spPr bwMode="auto">
          <a:xfrm>
            <a:off x="712788" y="3278188"/>
            <a:ext cx="2212975" cy="1479550"/>
          </a:xfrm>
          <a:prstGeom prst="rect">
            <a:avLst/>
          </a:prstGeom>
          <a:noFill/>
          <a:ln w="9525">
            <a:noFill/>
            <a:miter lim="800000"/>
            <a:headEnd/>
            <a:tailEnd/>
          </a:ln>
        </p:spPr>
        <p:txBody>
          <a:bodyPr/>
          <a:lstStyle/>
          <a:p>
            <a:endParaRPr lang="fr-FR"/>
          </a:p>
        </p:txBody>
      </p:sp>
      <p:sp>
        <p:nvSpPr>
          <p:cNvPr id="94286" name="Text Box 1709"/>
          <p:cNvSpPr txBox="1">
            <a:spLocks noChangeArrowheads="1"/>
          </p:cNvSpPr>
          <p:nvPr/>
        </p:nvSpPr>
        <p:spPr bwMode="auto">
          <a:xfrm>
            <a:off x="2360613" y="4254500"/>
            <a:ext cx="481012" cy="338138"/>
          </a:xfrm>
          <a:prstGeom prst="rect">
            <a:avLst/>
          </a:prstGeom>
          <a:noFill/>
          <a:ln w="9525">
            <a:noFill/>
            <a:miter lim="800000"/>
            <a:headEnd/>
            <a:tailEnd/>
          </a:ln>
        </p:spPr>
        <p:txBody>
          <a:bodyPr wrap="none">
            <a:spAutoFit/>
          </a:bodyPr>
          <a:lstStyle/>
          <a:p>
            <a:r>
              <a:rPr lang="fr-FR" sz="1600" b="1"/>
              <a:t>0:5</a:t>
            </a:r>
          </a:p>
        </p:txBody>
      </p:sp>
      <p:sp>
        <p:nvSpPr>
          <p:cNvPr id="94287" name="Line 1711"/>
          <p:cNvSpPr>
            <a:spLocks noChangeShapeType="1"/>
          </p:cNvSpPr>
          <p:nvPr/>
        </p:nvSpPr>
        <p:spPr bwMode="auto">
          <a:xfrm flipV="1">
            <a:off x="4189413" y="4275138"/>
            <a:ext cx="4762" cy="228600"/>
          </a:xfrm>
          <a:prstGeom prst="line">
            <a:avLst/>
          </a:prstGeom>
          <a:noFill/>
          <a:ln w="22225">
            <a:solidFill>
              <a:schemeClr val="tx1"/>
            </a:solidFill>
            <a:round/>
            <a:headEnd/>
            <a:tailEnd type="triangle" w="med" len="med"/>
          </a:ln>
        </p:spPr>
        <p:txBody>
          <a:bodyPr/>
          <a:lstStyle/>
          <a:p>
            <a:endParaRPr lang="fr-FR"/>
          </a:p>
        </p:txBody>
      </p:sp>
      <p:sp>
        <p:nvSpPr>
          <p:cNvPr id="94288" name="Rectangle 1712"/>
          <p:cNvSpPr>
            <a:spLocks noChangeArrowheads="1"/>
          </p:cNvSpPr>
          <p:nvPr/>
        </p:nvSpPr>
        <p:spPr bwMode="auto">
          <a:xfrm>
            <a:off x="3297238" y="3021013"/>
            <a:ext cx="1789112" cy="1550987"/>
          </a:xfrm>
          <a:prstGeom prst="rect">
            <a:avLst/>
          </a:prstGeom>
          <a:solidFill>
            <a:srgbClr val="FFFFFF"/>
          </a:solidFill>
          <a:ln w="9525">
            <a:noFill/>
            <a:miter lim="800000"/>
            <a:headEnd/>
            <a:tailEnd/>
          </a:ln>
        </p:spPr>
        <p:txBody>
          <a:bodyPr/>
          <a:lstStyle/>
          <a:p>
            <a:endParaRPr lang="fr-FR"/>
          </a:p>
        </p:txBody>
      </p:sp>
      <p:sp>
        <p:nvSpPr>
          <p:cNvPr id="94289" name="Rectangle 1713"/>
          <p:cNvSpPr>
            <a:spLocks noChangeArrowheads="1"/>
          </p:cNvSpPr>
          <p:nvPr/>
        </p:nvSpPr>
        <p:spPr bwMode="auto">
          <a:xfrm>
            <a:off x="3297238" y="3021013"/>
            <a:ext cx="1789112" cy="1550987"/>
          </a:xfrm>
          <a:prstGeom prst="rect">
            <a:avLst/>
          </a:prstGeom>
          <a:noFill/>
          <a:ln w="3175">
            <a:solidFill>
              <a:srgbClr val="808080"/>
            </a:solidFill>
            <a:miter lim="800000"/>
            <a:headEnd/>
            <a:tailEnd/>
          </a:ln>
        </p:spPr>
        <p:txBody>
          <a:bodyPr/>
          <a:lstStyle/>
          <a:p>
            <a:endParaRPr lang="fr-FR"/>
          </a:p>
        </p:txBody>
      </p:sp>
      <p:sp>
        <p:nvSpPr>
          <p:cNvPr id="94290" name="Line 1714"/>
          <p:cNvSpPr>
            <a:spLocks noChangeShapeType="1"/>
          </p:cNvSpPr>
          <p:nvPr/>
        </p:nvSpPr>
        <p:spPr bwMode="auto">
          <a:xfrm>
            <a:off x="3297238" y="3021013"/>
            <a:ext cx="1587" cy="1550987"/>
          </a:xfrm>
          <a:prstGeom prst="line">
            <a:avLst/>
          </a:prstGeom>
          <a:noFill/>
          <a:ln w="0">
            <a:solidFill>
              <a:srgbClr val="000000"/>
            </a:solidFill>
            <a:round/>
            <a:headEnd/>
            <a:tailEnd/>
          </a:ln>
        </p:spPr>
        <p:txBody>
          <a:bodyPr/>
          <a:lstStyle/>
          <a:p>
            <a:endParaRPr lang="fr-FR"/>
          </a:p>
        </p:txBody>
      </p:sp>
      <p:sp>
        <p:nvSpPr>
          <p:cNvPr id="94291" name="Line 1715"/>
          <p:cNvSpPr>
            <a:spLocks noChangeShapeType="1"/>
          </p:cNvSpPr>
          <p:nvPr/>
        </p:nvSpPr>
        <p:spPr bwMode="auto">
          <a:xfrm>
            <a:off x="3271838" y="4572000"/>
            <a:ext cx="25400" cy="1588"/>
          </a:xfrm>
          <a:prstGeom prst="line">
            <a:avLst/>
          </a:prstGeom>
          <a:noFill/>
          <a:ln w="0">
            <a:solidFill>
              <a:srgbClr val="000000"/>
            </a:solidFill>
            <a:round/>
            <a:headEnd/>
            <a:tailEnd/>
          </a:ln>
        </p:spPr>
        <p:txBody>
          <a:bodyPr/>
          <a:lstStyle/>
          <a:p>
            <a:endParaRPr lang="fr-FR"/>
          </a:p>
        </p:txBody>
      </p:sp>
      <p:sp>
        <p:nvSpPr>
          <p:cNvPr id="94292" name="Line 1716"/>
          <p:cNvSpPr>
            <a:spLocks noChangeShapeType="1"/>
          </p:cNvSpPr>
          <p:nvPr/>
        </p:nvSpPr>
        <p:spPr bwMode="auto">
          <a:xfrm>
            <a:off x="3271838" y="4418013"/>
            <a:ext cx="25400" cy="1587"/>
          </a:xfrm>
          <a:prstGeom prst="line">
            <a:avLst/>
          </a:prstGeom>
          <a:noFill/>
          <a:ln w="0">
            <a:solidFill>
              <a:srgbClr val="000000"/>
            </a:solidFill>
            <a:round/>
            <a:headEnd/>
            <a:tailEnd/>
          </a:ln>
        </p:spPr>
        <p:txBody>
          <a:bodyPr/>
          <a:lstStyle/>
          <a:p>
            <a:endParaRPr lang="fr-FR"/>
          </a:p>
        </p:txBody>
      </p:sp>
      <p:sp>
        <p:nvSpPr>
          <p:cNvPr id="94293" name="Line 1717"/>
          <p:cNvSpPr>
            <a:spLocks noChangeShapeType="1"/>
          </p:cNvSpPr>
          <p:nvPr/>
        </p:nvSpPr>
        <p:spPr bwMode="auto">
          <a:xfrm>
            <a:off x="3271838" y="4262438"/>
            <a:ext cx="25400" cy="1587"/>
          </a:xfrm>
          <a:prstGeom prst="line">
            <a:avLst/>
          </a:prstGeom>
          <a:noFill/>
          <a:ln w="0">
            <a:solidFill>
              <a:srgbClr val="000000"/>
            </a:solidFill>
            <a:round/>
            <a:headEnd/>
            <a:tailEnd/>
          </a:ln>
        </p:spPr>
        <p:txBody>
          <a:bodyPr/>
          <a:lstStyle/>
          <a:p>
            <a:endParaRPr lang="fr-FR"/>
          </a:p>
        </p:txBody>
      </p:sp>
      <p:sp>
        <p:nvSpPr>
          <p:cNvPr id="94294" name="Line 1718"/>
          <p:cNvSpPr>
            <a:spLocks noChangeShapeType="1"/>
          </p:cNvSpPr>
          <p:nvPr/>
        </p:nvSpPr>
        <p:spPr bwMode="auto">
          <a:xfrm>
            <a:off x="3271838" y="4108450"/>
            <a:ext cx="25400" cy="1588"/>
          </a:xfrm>
          <a:prstGeom prst="line">
            <a:avLst/>
          </a:prstGeom>
          <a:noFill/>
          <a:ln w="0">
            <a:solidFill>
              <a:srgbClr val="000000"/>
            </a:solidFill>
            <a:round/>
            <a:headEnd/>
            <a:tailEnd/>
          </a:ln>
        </p:spPr>
        <p:txBody>
          <a:bodyPr/>
          <a:lstStyle/>
          <a:p>
            <a:endParaRPr lang="fr-FR"/>
          </a:p>
        </p:txBody>
      </p:sp>
      <p:sp>
        <p:nvSpPr>
          <p:cNvPr id="94295" name="Line 1719"/>
          <p:cNvSpPr>
            <a:spLocks noChangeShapeType="1"/>
          </p:cNvSpPr>
          <p:nvPr/>
        </p:nvSpPr>
        <p:spPr bwMode="auto">
          <a:xfrm>
            <a:off x="3271838" y="3952875"/>
            <a:ext cx="25400" cy="1588"/>
          </a:xfrm>
          <a:prstGeom prst="line">
            <a:avLst/>
          </a:prstGeom>
          <a:noFill/>
          <a:ln w="0">
            <a:solidFill>
              <a:srgbClr val="000000"/>
            </a:solidFill>
            <a:round/>
            <a:headEnd/>
            <a:tailEnd/>
          </a:ln>
        </p:spPr>
        <p:txBody>
          <a:bodyPr/>
          <a:lstStyle/>
          <a:p>
            <a:endParaRPr lang="fr-FR"/>
          </a:p>
        </p:txBody>
      </p:sp>
      <p:sp>
        <p:nvSpPr>
          <p:cNvPr id="94296" name="Line 1720"/>
          <p:cNvSpPr>
            <a:spLocks noChangeShapeType="1"/>
          </p:cNvSpPr>
          <p:nvPr/>
        </p:nvSpPr>
        <p:spPr bwMode="auto">
          <a:xfrm>
            <a:off x="3271838" y="3798888"/>
            <a:ext cx="25400" cy="1587"/>
          </a:xfrm>
          <a:prstGeom prst="line">
            <a:avLst/>
          </a:prstGeom>
          <a:noFill/>
          <a:ln w="0">
            <a:solidFill>
              <a:srgbClr val="000000"/>
            </a:solidFill>
            <a:round/>
            <a:headEnd/>
            <a:tailEnd/>
          </a:ln>
        </p:spPr>
        <p:txBody>
          <a:bodyPr/>
          <a:lstStyle/>
          <a:p>
            <a:endParaRPr lang="fr-FR"/>
          </a:p>
        </p:txBody>
      </p:sp>
      <p:sp>
        <p:nvSpPr>
          <p:cNvPr id="94297" name="Line 1721"/>
          <p:cNvSpPr>
            <a:spLocks noChangeShapeType="1"/>
          </p:cNvSpPr>
          <p:nvPr/>
        </p:nvSpPr>
        <p:spPr bwMode="auto">
          <a:xfrm>
            <a:off x="3271838" y="3640138"/>
            <a:ext cx="25400" cy="1587"/>
          </a:xfrm>
          <a:prstGeom prst="line">
            <a:avLst/>
          </a:prstGeom>
          <a:noFill/>
          <a:ln w="0">
            <a:solidFill>
              <a:srgbClr val="000000"/>
            </a:solidFill>
            <a:round/>
            <a:headEnd/>
            <a:tailEnd/>
          </a:ln>
        </p:spPr>
        <p:txBody>
          <a:bodyPr/>
          <a:lstStyle/>
          <a:p>
            <a:endParaRPr lang="fr-FR"/>
          </a:p>
        </p:txBody>
      </p:sp>
      <p:sp>
        <p:nvSpPr>
          <p:cNvPr id="94298" name="Line 1722"/>
          <p:cNvSpPr>
            <a:spLocks noChangeShapeType="1"/>
          </p:cNvSpPr>
          <p:nvPr/>
        </p:nvSpPr>
        <p:spPr bwMode="auto">
          <a:xfrm>
            <a:off x="3271838" y="3486150"/>
            <a:ext cx="25400" cy="1588"/>
          </a:xfrm>
          <a:prstGeom prst="line">
            <a:avLst/>
          </a:prstGeom>
          <a:noFill/>
          <a:ln w="0">
            <a:solidFill>
              <a:srgbClr val="000000"/>
            </a:solidFill>
            <a:round/>
            <a:headEnd/>
            <a:tailEnd/>
          </a:ln>
        </p:spPr>
        <p:txBody>
          <a:bodyPr/>
          <a:lstStyle/>
          <a:p>
            <a:endParaRPr lang="fr-FR"/>
          </a:p>
        </p:txBody>
      </p:sp>
      <p:sp>
        <p:nvSpPr>
          <p:cNvPr id="94299" name="Line 1723"/>
          <p:cNvSpPr>
            <a:spLocks noChangeShapeType="1"/>
          </p:cNvSpPr>
          <p:nvPr/>
        </p:nvSpPr>
        <p:spPr bwMode="auto">
          <a:xfrm>
            <a:off x="3271838" y="3330575"/>
            <a:ext cx="25400" cy="1588"/>
          </a:xfrm>
          <a:prstGeom prst="line">
            <a:avLst/>
          </a:prstGeom>
          <a:noFill/>
          <a:ln w="0">
            <a:solidFill>
              <a:srgbClr val="000000"/>
            </a:solidFill>
            <a:round/>
            <a:headEnd/>
            <a:tailEnd/>
          </a:ln>
        </p:spPr>
        <p:txBody>
          <a:bodyPr/>
          <a:lstStyle/>
          <a:p>
            <a:endParaRPr lang="fr-FR"/>
          </a:p>
        </p:txBody>
      </p:sp>
      <p:sp>
        <p:nvSpPr>
          <p:cNvPr id="94300" name="Line 1724"/>
          <p:cNvSpPr>
            <a:spLocks noChangeShapeType="1"/>
          </p:cNvSpPr>
          <p:nvPr/>
        </p:nvSpPr>
        <p:spPr bwMode="auto">
          <a:xfrm>
            <a:off x="3271838" y="3176588"/>
            <a:ext cx="25400" cy="1587"/>
          </a:xfrm>
          <a:prstGeom prst="line">
            <a:avLst/>
          </a:prstGeom>
          <a:noFill/>
          <a:ln w="0">
            <a:solidFill>
              <a:srgbClr val="000000"/>
            </a:solidFill>
            <a:round/>
            <a:headEnd/>
            <a:tailEnd/>
          </a:ln>
        </p:spPr>
        <p:txBody>
          <a:bodyPr/>
          <a:lstStyle/>
          <a:p>
            <a:endParaRPr lang="fr-FR"/>
          </a:p>
        </p:txBody>
      </p:sp>
      <p:sp>
        <p:nvSpPr>
          <p:cNvPr id="94301" name="Line 1725"/>
          <p:cNvSpPr>
            <a:spLocks noChangeShapeType="1"/>
          </p:cNvSpPr>
          <p:nvPr/>
        </p:nvSpPr>
        <p:spPr bwMode="auto">
          <a:xfrm>
            <a:off x="3271838" y="3021013"/>
            <a:ext cx="25400" cy="1587"/>
          </a:xfrm>
          <a:prstGeom prst="line">
            <a:avLst/>
          </a:prstGeom>
          <a:noFill/>
          <a:ln w="0">
            <a:solidFill>
              <a:srgbClr val="000000"/>
            </a:solidFill>
            <a:round/>
            <a:headEnd/>
            <a:tailEnd/>
          </a:ln>
        </p:spPr>
        <p:txBody>
          <a:bodyPr/>
          <a:lstStyle/>
          <a:p>
            <a:endParaRPr lang="fr-FR"/>
          </a:p>
        </p:txBody>
      </p:sp>
      <p:sp>
        <p:nvSpPr>
          <p:cNvPr id="94302" name="Line 1726"/>
          <p:cNvSpPr>
            <a:spLocks noChangeShapeType="1"/>
          </p:cNvSpPr>
          <p:nvPr/>
        </p:nvSpPr>
        <p:spPr bwMode="auto">
          <a:xfrm>
            <a:off x="3297238" y="4572000"/>
            <a:ext cx="1789112" cy="1588"/>
          </a:xfrm>
          <a:prstGeom prst="line">
            <a:avLst/>
          </a:prstGeom>
          <a:noFill/>
          <a:ln w="0">
            <a:solidFill>
              <a:srgbClr val="000000"/>
            </a:solidFill>
            <a:round/>
            <a:headEnd/>
            <a:tailEnd/>
          </a:ln>
        </p:spPr>
        <p:txBody>
          <a:bodyPr/>
          <a:lstStyle/>
          <a:p>
            <a:endParaRPr lang="fr-FR"/>
          </a:p>
        </p:txBody>
      </p:sp>
      <p:sp>
        <p:nvSpPr>
          <p:cNvPr id="94303" name="Line 1727"/>
          <p:cNvSpPr>
            <a:spLocks noChangeShapeType="1"/>
          </p:cNvSpPr>
          <p:nvPr/>
        </p:nvSpPr>
        <p:spPr bwMode="auto">
          <a:xfrm flipV="1">
            <a:off x="3297238" y="4572000"/>
            <a:ext cx="1587" cy="33338"/>
          </a:xfrm>
          <a:prstGeom prst="line">
            <a:avLst/>
          </a:prstGeom>
          <a:noFill/>
          <a:ln w="0">
            <a:solidFill>
              <a:srgbClr val="000000"/>
            </a:solidFill>
            <a:round/>
            <a:headEnd/>
            <a:tailEnd/>
          </a:ln>
        </p:spPr>
        <p:txBody>
          <a:bodyPr/>
          <a:lstStyle/>
          <a:p>
            <a:endParaRPr lang="fr-FR"/>
          </a:p>
        </p:txBody>
      </p:sp>
      <p:sp>
        <p:nvSpPr>
          <p:cNvPr id="94304" name="Line 1728"/>
          <p:cNvSpPr>
            <a:spLocks noChangeShapeType="1"/>
          </p:cNvSpPr>
          <p:nvPr/>
        </p:nvSpPr>
        <p:spPr bwMode="auto">
          <a:xfrm flipV="1">
            <a:off x="3436938" y="4572000"/>
            <a:ext cx="1587" cy="33338"/>
          </a:xfrm>
          <a:prstGeom prst="line">
            <a:avLst/>
          </a:prstGeom>
          <a:noFill/>
          <a:ln w="0">
            <a:solidFill>
              <a:srgbClr val="000000"/>
            </a:solidFill>
            <a:round/>
            <a:headEnd/>
            <a:tailEnd/>
          </a:ln>
        </p:spPr>
        <p:txBody>
          <a:bodyPr/>
          <a:lstStyle/>
          <a:p>
            <a:endParaRPr lang="fr-FR"/>
          </a:p>
        </p:txBody>
      </p:sp>
      <p:sp>
        <p:nvSpPr>
          <p:cNvPr id="94305" name="Line 1729"/>
          <p:cNvSpPr>
            <a:spLocks noChangeShapeType="1"/>
          </p:cNvSpPr>
          <p:nvPr/>
        </p:nvSpPr>
        <p:spPr bwMode="auto">
          <a:xfrm flipV="1">
            <a:off x="3573463" y="4572000"/>
            <a:ext cx="1587" cy="33338"/>
          </a:xfrm>
          <a:prstGeom prst="line">
            <a:avLst/>
          </a:prstGeom>
          <a:noFill/>
          <a:ln w="0">
            <a:solidFill>
              <a:srgbClr val="000000"/>
            </a:solidFill>
            <a:round/>
            <a:headEnd/>
            <a:tailEnd/>
          </a:ln>
        </p:spPr>
        <p:txBody>
          <a:bodyPr/>
          <a:lstStyle/>
          <a:p>
            <a:endParaRPr lang="fr-FR"/>
          </a:p>
        </p:txBody>
      </p:sp>
      <p:sp>
        <p:nvSpPr>
          <p:cNvPr id="94306" name="Line 1730"/>
          <p:cNvSpPr>
            <a:spLocks noChangeShapeType="1"/>
          </p:cNvSpPr>
          <p:nvPr/>
        </p:nvSpPr>
        <p:spPr bwMode="auto">
          <a:xfrm flipV="1">
            <a:off x="3711575" y="4572000"/>
            <a:ext cx="1588" cy="33338"/>
          </a:xfrm>
          <a:prstGeom prst="line">
            <a:avLst/>
          </a:prstGeom>
          <a:noFill/>
          <a:ln w="0">
            <a:solidFill>
              <a:srgbClr val="000000"/>
            </a:solidFill>
            <a:round/>
            <a:headEnd/>
            <a:tailEnd/>
          </a:ln>
        </p:spPr>
        <p:txBody>
          <a:bodyPr/>
          <a:lstStyle/>
          <a:p>
            <a:endParaRPr lang="fr-FR"/>
          </a:p>
        </p:txBody>
      </p:sp>
      <p:sp>
        <p:nvSpPr>
          <p:cNvPr id="94307" name="Line 1731"/>
          <p:cNvSpPr>
            <a:spLocks noChangeShapeType="1"/>
          </p:cNvSpPr>
          <p:nvPr/>
        </p:nvSpPr>
        <p:spPr bwMode="auto">
          <a:xfrm flipV="1">
            <a:off x="3846513" y="4572000"/>
            <a:ext cx="1587" cy="33338"/>
          </a:xfrm>
          <a:prstGeom prst="line">
            <a:avLst/>
          </a:prstGeom>
          <a:noFill/>
          <a:ln w="0">
            <a:solidFill>
              <a:srgbClr val="000000"/>
            </a:solidFill>
            <a:round/>
            <a:headEnd/>
            <a:tailEnd/>
          </a:ln>
        </p:spPr>
        <p:txBody>
          <a:bodyPr/>
          <a:lstStyle/>
          <a:p>
            <a:endParaRPr lang="fr-FR"/>
          </a:p>
        </p:txBody>
      </p:sp>
      <p:sp>
        <p:nvSpPr>
          <p:cNvPr id="94308" name="Line 1732"/>
          <p:cNvSpPr>
            <a:spLocks noChangeShapeType="1"/>
          </p:cNvSpPr>
          <p:nvPr/>
        </p:nvSpPr>
        <p:spPr bwMode="auto">
          <a:xfrm flipV="1">
            <a:off x="3986213" y="4572000"/>
            <a:ext cx="1587" cy="33338"/>
          </a:xfrm>
          <a:prstGeom prst="line">
            <a:avLst/>
          </a:prstGeom>
          <a:noFill/>
          <a:ln w="0">
            <a:solidFill>
              <a:srgbClr val="000000"/>
            </a:solidFill>
            <a:round/>
            <a:headEnd/>
            <a:tailEnd/>
          </a:ln>
        </p:spPr>
        <p:txBody>
          <a:bodyPr/>
          <a:lstStyle/>
          <a:p>
            <a:endParaRPr lang="fr-FR"/>
          </a:p>
        </p:txBody>
      </p:sp>
      <p:sp>
        <p:nvSpPr>
          <p:cNvPr id="94309" name="Line 1733"/>
          <p:cNvSpPr>
            <a:spLocks noChangeShapeType="1"/>
          </p:cNvSpPr>
          <p:nvPr/>
        </p:nvSpPr>
        <p:spPr bwMode="auto">
          <a:xfrm flipV="1">
            <a:off x="4122738" y="4572000"/>
            <a:ext cx="1587" cy="33338"/>
          </a:xfrm>
          <a:prstGeom prst="line">
            <a:avLst/>
          </a:prstGeom>
          <a:noFill/>
          <a:ln w="0">
            <a:solidFill>
              <a:srgbClr val="000000"/>
            </a:solidFill>
            <a:round/>
            <a:headEnd/>
            <a:tailEnd/>
          </a:ln>
        </p:spPr>
        <p:txBody>
          <a:bodyPr/>
          <a:lstStyle/>
          <a:p>
            <a:endParaRPr lang="fr-FR"/>
          </a:p>
        </p:txBody>
      </p:sp>
      <p:sp>
        <p:nvSpPr>
          <p:cNvPr id="94310" name="Line 1734"/>
          <p:cNvSpPr>
            <a:spLocks noChangeShapeType="1"/>
          </p:cNvSpPr>
          <p:nvPr/>
        </p:nvSpPr>
        <p:spPr bwMode="auto">
          <a:xfrm flipV="1">
            <a:off x="4260850" y="4572000"/>
            <a:ext cx="0" cy="33338"/>
          </a:xfrm>
          <a:prstGeom prst="line">
            <a:avLst/>
          </a:prstGeom>
          <a:noFill/>
          <a:ln w="0">
            <a:solidFill>
              <a:srgbClr val="000000"/>
            </a:solidFill>
            <a:round/>
            <a:headEnd/>
            <a:tailEnd/>
          </a:ln>
        </p:spPr>
        <p:txBody>
          <a:bodyPr/>
          <a:lstStyle/>
          <a:p>
            <a:endParaRPr lang="fr-FR"/>
          </a:p>
        </p:txBody>
      </p:sp>
      <p:sp>
        <p:nvSpPr>
          <p:cNvPr id="94311" name="Line 1735"/>
          <p:cNvSpPr>
            <a:spLocks noChangeShapeType="1"/>
          </p:cNvSpPr>
          <p:nvPr/>
        </p:nvSpPr>
        <p:spPr bwMode="auto">
          <a:xfrm flipV="1">
            <a:off x="4397375" y="4572000"/>
            <a:ext cx="1588" cy="33338"/>
          </a:xfrm>
          <a:prstGeom prst="line">
            <a:avLst/>
          </a:prstGeom>
          <a:noFill/>
          <a:ln w="0">
            <a:solidFill>
              <a:srgbClr val="000000"/>
            </a:solidFill>
            <a:round/>
            <a:headEnd/>
            <a:tailEnd/>
          </a:ln>
        </p:spPr>
        <p:txBody>
          <a:bodyPr/>
          <a:lstStyle/>
          <a:p>
            <a:endParaRPr lang="fr-FR"/>
          </a:p>
        </p:txBody>
      </p:sp>
      <p:sp>
        <p:nvSpPr>
          <p:cNvPr id="94312" name="Line 1736"/>
          <p:cNvSpPr>
            <a:spLocks noChangeShapeType="1"/>
          </p:cNvSpPr>
          <p:nvPr/>
        </p:nvSpPr>
        <p:spPr bwMode="auto">
          <a:xfrm flipV="1">
            <a:off x="4537075" y="4572000"/>
            <a:ext cx="1588" cy="33338"/>
          </a:xfrm>
          <a:prstGeom prst="line">
            <a:avLst/>
          </a:prstGeom>
          <a:noFill/>
          <a:ln w="0">
            <a:solidFill>
              <a:srgbClr val="000000"/>
            </a:solidFill>
            <a:round/>
            <a:headEnd/>
            <a:tailEnd/>
          </a:ln>
        </p:spPr>
        <p:txBody>
          <a:bodyPr/>
          <a:lstStyle/>
          <a:p>
            <a:endParaRPr lang="fr-FR"/>
          </a:p>
        </p:txBody>
      </p:sp>
      <p:sp>
        <p:nvSpPr>
          <p:cNvPr id="94313" name="Line 1737"/>
          <p:cNvSpPr>
            <a:spLocks noChangeShapeType="1"/>
          </p:cNvSpPr>
          <p:nvPr/>
        </p:nvSpPr>
        <p:spPr bwMode="auto">
          <a:xfrm flipV="1">
            <a:off x="4672013" y="4572000"/>
            <a:ext cx="1587" cy="33338"/>
          </a:xfrm>
          <a:prstGeom prst="line">
            <a:avLst/>
          </a:prstGeom>
          <a:noFill/>
          <a:ln w="0">
            <a:solidFill>
              <a:srgbClr val="000000"/>
            </a:solidFill>
            <a:round/>
            <a:headEnd/>
            <a:tailEnd/>
          </a:ln>
        </p:spPr>
        <p:txBody>
          <a:bodyPr/>
          <a:lstStyle/>
          <a:p>
            <a:endParaRPr lang="fr-FR"/>
          </a:p>
        </p:txBody>
      </p:sp>
      <p:sp>
        <p:nvSpPr>
          <p:cNvPr id="94314" name="Line 1738"/>
          <p:cNvSpPr>
            <a:spLocks noChangeShapeType="1"/>
          </p:cNvSpPr>
          <p:nvPr/>
        </p:nvSpPr>
        <p:spPr bwMode="auto">
          <a:xfrm flipV="1">
            <a:off x="4811713" y="4572000"/>
            <a:ext cx="0" cy="33338"/>
          </a:xfrm>
          <a:prstGeom prst="line">
            <a:avLst/>
          </a:prstGeom>
          <a:noFill/>
          <a:ln w="0">
            <a:solidFill>
              <a:srgbClr val="000000"/>
            </a:solidFill>
            <a:round/>
            <a:headEnd/>
            <a:tailEnd/>
          </a:ln>
        </p:spPr>
        <p:txBody>
          <a:bodyPr/>
          <a:lstStyle/>
          <a:p>
            <a:endParaRPr lang="fr-FR"/>
          </a:p>
        </p:txBody>
      </p:sp>
      <p:sp>
        <p:nvSpPr>
          <p:cNvPr id="94315" name="Line 1739"/>
          <p:cNvSpPr>
            <a:spLocks noChangeShapeType="1"/>
          </p:cNvSpPr>
          <p:nvPr/>
        </p:nvSpPr>
        <p:spPr bwMode="auto">
          <a:xfrm flipV="1">
            <a:off x="4946650" y="4572000"/>
            <a:ext cx="0" cy="33338"/>
          </a:xfrm>
          <a:prstGeom prst="line">
            <a:avLst/>
          </a:prstGeom>
          <a:noFill/>
          <a:ln w="0">
            <a:solidFill>
              <a:srgbClr val="000000"/>
            </a:solidFill>
            <a:round/>
            <a:headEnd/>
            <a:tailEnd/>
          </a:ln>
        </p:spPr>
        <p:txBody>
          <a:bodyPr/>
          <a:lstStyle/>
          <a:p>
            <a:endParaRPr lang="fr-FR"/>
          </a:p>
        </p:txBody>
      </p:sp>
      <p:sp>
        <p:nvSpPr>
          <p:cNvPr id="94316" name="Line 1740"/>
          <p:cNvSpPr>
            <a:spLocks noChangeShapeType="1"/>
          </p:cNvSpPr>
          <p:nvPr/>
        </p:nvSpPr>
        <p:spPr bwMode="auto">
          <a:xfrm flipV="1">
            <a:off x="5086350" y="4572000"/>
            <a:ext cx="0" cy="33338"/>
          </a:xfrm>
          <a:prstGeom prst="line">
            <a:avLst/>
          </a:prstGeom>
          <a:noFill/>
          <a:ln w="0">
            <a:solidFill>
              <a:srgbClr val="000000"/>
            </a:solidFill>
            <a:round/>
            <a:headEnd/>
            <a:tailEnd/>
          </a:ln>
        </p:spPr>
        <p:txBody>
          <a:bodyPr/>
          <a:lstStyle/>
          <a:p>
            <a:endParaRPr lang="fr-FR"/>
          </a:p>
        </p:txBody>
      </p:sp>
      <p:sp>
        <p:nvSpPr>
          <p:cNvPr id="94317" name="Freeform 1741"/>
          <p:cNvSpPr>
            <a:spLocks/>
          </p:cNvSpPr>
          <p:nvPr/>
        </p:nvSpPr>
        <p:spPr bwMode="auto">
          <a:xfrm>
            <a:off x="3357563" y="3946525"/>
            <a:ext cx="152400" cy="168275"/>
          </a:xfrm>
          <a:custGeom>
            <a:avLst/>
            <a:gdLst>
              <a:gd name="T0" fmla="*/ 0 w 122"/>
              <a:gd name="T1" fmla="*/ 97 h 106"/>
              <a:gd name="T2" fmla="*/ 120 w 122"/>
              <a:gd name="T3" fmla="*/ 0 h 106"/>
              <a:gd name="T4" fmla="*/ 122 w 122"/>
              <a:gd name="T5" fmla="*/ 9 h 106"/>
              <a:gd name="T6" fmla="*/ 3 w 122"/>
              <a:gd name="T7" fmla="*/ 106 h 106"/>
              <a:gd name="T8" fmla="*/ 0 w 122"/>
              <a:gd name="T9" fmla="*/ 97 h 106"/>
              <a:gd name="T10" fmla="*/ 0 60000 65536"/>
              <a:gd name="T11" fmla="*/ 0 60000 65536"/>
              <a:gd name="T12" fmla="*/ 0 60000 65536"/>
              <a:gd name="T13" fmla="*/ 0 60000 65536"/>
              <a:gd name="T14" fmla="*/ 0 60000 65536"/>
              <a:gd name="T15" fmla="*/ 0 w 122"/>
              <a:gd name="T16" fmla="*/ 0 h 106"/>
              <a:gd name="T17" fmla="*/ 122 w 122"/>
              <a:gd name="T18" fmla="*/ 106 h 106"/>
            </a:gdLst>
            <a:ahLst/>
            <a:cxnLst>
              <a:cxn ang="T10">
                <a:pos x="T0" y="T1"/>
              </a:cxn>
              <a:cxn ang="T11">
                <a:pos x="T2" y="T3"/>
              </a:cxn>
              <a:cxn ang="T12">
                <a:pos x="T4" y="T5"/>
              </a:cxn>
              <a:cxn ang="T13">
                <a:pos x="T6" y="T7"/>
              </a:cxn>
              <a:cxn ang="T14">
                <a:pos x="T8" y="T9"/>
              </a:cxn>
            </a:cxnLst>
            <a:rect l="T15" t="T16" r="T17" b="T18"/>
            <a:pathLst>
              <a:path w="122" h="106">
                <a:moveTo>
                  <a:pt x="0" y="97"/>
                </a:moveTo>
                <a:lnTo>
                  <a:pt x="120" y="0"/>
                </a:lnTo>
                <a:lnTo>
                  <a:pt x="122" y="9"/>
                </a:lnTo>
                <a:lnTo>
                  <a:pt x="3" y="106"/>
                </a:lnTo>
                <a:lnTo>
                  <a:pt x="0" y="97"/>
                </a:lnTo>
                <a:close/>
              </a:path>
            </a:pathLst>
          </a:custGeom>
          <a:solidFill>
            <a:srgbClr val="FFFFFF"/>
          </a:solidFill>
          <a:ln w="9525">
            <a:noFill/>
            <a:round/>
            <a:headEnd/>
            <a:tailEnd/>
          </a:ln>
        </p:spPr>
        <p:txBody>
          <a:bodyPr/>
          <a:lstStyle/>
          <a:p>
            <a:endParaRPr lang="fr-FR"/>
          </a:p>
        </p:txBody>
      </p:sp>
      <p:sp>
        <p:nvSpPr>
          <p:cNvPr id="94318" name="Rectangle 1742"/>
          <p:cNvSpPr>
            <a:spLocks noChangeArrowheads="1"/>
          </p:cNvSpPr>
          <p:nvPr/>
        </p:nvSpPr>
        <p:spPr bwMode="auto">
          <a:xfrm>
            <a:off x="3502025" y="3949700"/>
            <a:ext cx="141288" cy="11113"/>
          </a:xfrm>
          <a:prstGeom prst="rect">
            <a:avLst/>
          </a:prstGeom>
          <a:solidFill>
            <a:srgbClr val="FFFFFF"/>
          </a:solidFill>
          <a:ln w="9525">
            <a:noFill/>
            <a:miter lim="800000"/>
            <a:headEnd/>
            <a:tailEnd/>
          </a:ln>
        </p:spPr>
        <p:txBody>
          <a:bodyPr/>
          <a:lstStyle/>
          <a:p>
            <a:endParaRPr lang="fr-FR"/>
          </a:p>
        </p:txBody>
      </p:sp>
      <p:sp>
        <p:nvSpPr>
          <p:cNvPr id="94319" name="Freeform 1743"/>
          <p:cNvSpPr>
            <a:spLocks/>
          </p:cNvSpPr>
          <p:nvPr/>
        </p:nvSpPr>
        <p:spPr bwMode="auto">
          <a:xfrm>
            <a:off x="3635375" y="3884613"/>
            <a:ext cx="146050" cy="76200"/>
          </a:xfrm>
          <a:custGeom>
            <a:avLst/>
            <a:gdLst>
              <a:gd name="T0" fmla="*/ 0 w 117"/>
              <a:gd name="T1" fmla="*/ 41 h 48"/>
              <a:gd name="T2" fmla="*/ 115 w 117"/>
              <a:gd name="T3" fmla="*/ 0 h 48"/>
              <a:gd name="T4" fmla="*/ 117 w 117"/>
              <a:gd name="T5" fmla="*/ 7 h 48"/>
              <a:gd name="T6" fmla="*/ 2 w 117"/>
              <a:gd name="T7" fmla="*/ 48 h 48"/>
              <a:gd name="T8" fmla="*/ 0 w 117"/>
              <a:gd name="T9" fmla="*/ 41 h 48"/>
              <a:gd name="T10" fmla="*/ 0 60000 65536"/>
              <a:gd name="T11" fmla="*/ 0 60000 65536"/>
              <a:gd name="T12" fmla="*/ 0 60000 65536"/>
              <a:gd name="T13" fmla="*/ 0 60000 65536"/>
              <a:gd name="T14" fmla="*/ 0 60000 65536"/>
              <a:gd name="T15" fmla="*/ 0 w 117"/>
              <a:gd name="T16" fmla="*/ 0 h 48"/>
              <a:gd name="T17" fmla="*/ 117 w 117"/>
              <a:gd name="T18" fmla="*/ 48 h 48"/>
            </a:gdLst>
            <a:ahLst/>
            <a:cxnLst>
              <a:cxn ang="T10">
                <a:pos x="T0" y="T1"/>
              </a:cxn>
              <a:cxn ang="T11">
                <a:pos x="T2" y="T3"/>
              </a:cxn>
              <a:cxn ang="T12">
                <a:pos x="T4" y="T5"/>
              </a:cxn>
              <a:cxn ang="T13">
                <a:pos x="T6" y="T7"/>
              </a:cxn>
              <a:cxn ang="T14">
                <a:pos x="T8" y="T9"/>
              </a:cxn>
            </a:cxnLst>
            <a:rect l="T15" t="T16" r="T17" b="T18"/>
            <a:pathLst>
              <a:path w="117" h="48">
                <a:moveTo>
                  <a:pt x="0" y="41"/>
                </a:moveTo>
                <a:lnTo>
                  <a:pt x="115" y="0"/>
                </a:lnTo>
                <a:lnTo>
                  <a:pt x="117" y="7"/>
                </a:lnTo>
                <a:lnTo>
                  <a:pt x="2" y="48"/>
                </a:lnTo>
                <a:lnTo>
                  <a:pt x="0" y="41"/>
                </a:lnTo>
                <a:close/>
              </a:path>
            </a:pathLst>
          </a:custGeom>
          <a:solidFill>
            <a:srgbClr val="FFFFFF"/>
          </a:solidFill>
          <a:ln w="9525">
            <a:noFill/>
            <a:round/>
            <a:headEnd/>
            <a:tailEnd/>
          </a:ln>
        </p:spPr>
        <p:txBody>
          <a:bodyPr/>
          <a:lstStyle/>
          <a:p>
            <a:endParaRPr lang="fr-FR"/>
          </a:p>
        </p:txBody>
      </p:sp>
      <p:sp>
        <p:nvSpPr>
          <p:cNvPr id="94320" name="Freeform 1744"/>
          <p:cNvSpPr>
            <a:spLocks/>
          </p:cNvSpPr>
          <p:nvPr/>
        </p:nvSpPr>
        <p:spPr bwMode="auto">
          <a:xfrm>
            <a:off x="3775075" y="3662363"/>
            <a:ext cx="146050" cy="233362"/>
          </a:xfrm>
          <a:custGeom>
            <a:avLst/>
            <a:gdLst>
              <a:gd name="T0" fmla="*/ 0 w 117"/>
              <a:gd name="T1" fmla="*/ 145 h 147"/>
              <a:gd name="T2" fmla="*/ 108 w 117"/>
              <a:gd name="T3" fmla="*/ 0 h 147"/>
              <a:gd name="T4" fmla="*/ 117 w 117"/>
              <a:gd name="T5" fmla="*/ 2 h 147"/>
              <a:gd name="T6" fmla="*/ 9 w 117"/>
              <a:gd name="T7" fmla="*/ 147 h 147"/>
              <a:gd name="T8" fmla="*/ 0 w 117"/>
              <a:gd name="T9" fmla="*/ 145 h 147"/>
              <a:gd name="T10" fmla="*/ 0 60000 65536"/>
              <a:gd name="T11" fmla="*/ 0 60000 65536"/>
              <a:gd name="T12" fmla="*/ 0 60000 65536"/>
              <a:gd name="T13" fmla="*/ 0 60000 65536"/>
              <a:gd name="T14" fmla="*/ 0 60000 65536"/>
              <a:gd name="T15" fmla="*/ 0 w 117"/>
              <a:gd name="T16" fmla="*/ 0 h 147"/>
              <a:gd name="T17" fmla="*/ 117 w 117"/>
              <a:gd name="T18" fmla="*/ 147 h 147"/>
            </a:gdLst>
            <a:ahLst/>
            <a:cxnLst>
              <a:cxn ang="T10">
                <a:pos x="T0" y="T1"/>
              </a:cxn>
              <a:cxn ang="T11">
                <a:pos x="T2" y="T3"/>
              </a:cxn>
              <a:cxn ang="T12">
                <a:pos x="T4" y="T5"/>
              </a:cxn>
              <a:cxn ang="T13">
                <a:pos x="T6" y="T7"/>
              </a:cxn>
              <a:cxn ang="T14">
                <a:pos x="T8" y="T9"/>
              </a:cxn>
            </a:cxnLst>
            <a:rect l="T15" t="T16" r="T17" b="T18"/>
            <a:pathLst>
              <a:path w="117" h="147">
                <a:moveTo>
                  <a:pt x="0" y="145"/>
                </a:moveTo>
                <a:lnTo>
                  <a:pt x="108" y="0"/>
                </a:lnTo>
                <a:lnTo>
                  <a:pt x="117" y="2"/>
                </a:lnTo>
                <a:lnTo>
                  <a:pt x="9" y="147"/>
                </a:lnTo>
                <a:lnTo>
                  <a:pt x="0" y="145"/>
                </a:lnTo>
                <a:close/>
              </a:path>
            </a:pathLst>
          </a:custGeom>
          <a:solidFill>
            <a:srgbClr val="FFFFFF"/>
          </a:solidFill>
          <a:ln w="9525">
            <a:noFill/>
            <a:round/>
            <a:headEnd/>
            <a:tailEnd/>
          </a:ln>
        </p:spPr>
        <p:txBody>
          <a:bodyPr/>
          <a:lstStyle/>
          <a:p>
            <a:endParaRPr lang="fr-FR"/>
          </a:p>
        </p:txBody>
      </p:sp>
      <p:sp>
        <p:nvSpPr>
          <p:cNvPr id="94321" name="Freeform 1745"/>
          <p:cNvSpPr>
            <a:spLocks/>
          </p:cNvSpPr>
          <p:nvPr/>
        </p:nvSpPr>
        <p:spPr bwMode="auto">
          <a:xfrm>
            <a:off x="3910013" y="3475038"/>
            <a:ext cx="149225" cy="204787"/>
          </a:xfrm>
          <a:custGeom>
            <a:avLst/>
            <a:gdLst>
              <a:gd name="T0" fmla="*/ 0 w 120"/>
              <a:gd name="T1" fmla="*/ 127 h 129"/>
              <a:gd name="T2" fmla="*/ 111 w 120"/>
              <a:gd name="T3" fmla="*/ 0 h 129"/>
              <a:gd name="T4" fmla="*/ 120 w 120"/>
              <a:gd name="T5" fmla="*/ 2 h 129"/>
              <a:gd name="T6" fmla="*/ 9 w 120"/>
              <a:gd name="T7" fmla="*/ 129 h 129"/>
              <a:gd name="T8" fmla="*/ 0 w 120"/>
              <a:gd name="T9" fmla="*/ 127 h 129"/>
              <a:gd name="T10" fmla="*/ 0 60000 65536"/>
              <a:gd name="T11" fmla="*/ 0 60000 65536"/>
              <a:gd name="T12" fmla="*/ 0 60000 65536"/>
              <a:gd name="T13" fmla="*/ 0 60000 65536"/>
              <a:gd name="T14" fmla="*/ 0 60000 65536"/>
              <a:gd name="T15" fmla="*/ 0 w 120"/>
              <a:gd name="T16" fmla="*/ 0 h 129"/>
              <a:gd name="T17" fmla="*/ 120 w 120"/>
              <a:gd name="T18" fmla="*/ 129 h 129"/>
            </a:gdLst>
            <a:ahLst/>
            <a:cxnLst>
              <a:cxn ang="T10">
                <a:pos x="T0" y="T1"/>
              </a:cxn>
              <a:cxn ang="T11">
                <a:pos x="T2" y="T3"/>
              </a:cxn>
              <a:cxn ang="T12">
                <a:pos x="T4" y="T5"/>
              </a:cxn>
              <a:cxn ang="T13">
                <a:pos x="T6" y="T7"/>
              </a:cxn>
              <a:cxn ang="T14">
                <a:pos x="T8" y="T9"/>
              </a:cxn>
            </a:cxnLst>
            <a:rect l="T15" t="T16" r="T17" b="T18"/>
            <a:pathLst>
              <a:path w="120" h="129">
                <a:moveTo>
                  <a:pt x="0" y="127"/>
                </a:moveTo>
                <a:lnTo>
                  <a:pt x="111" y="0"/>
                </a:lnTo>
                <a:lnTo>
                  <a:pt x="120" y="2"/>
                </a:lnTo>
                <a:lnTo>
                  <a:pt x="9" y="129"/>
                </a:lnTo>
                <a:lnTo>
                  <a:pt x="0" y="127"/>
                </a:lnTo>
                <a:close/>
              </a:path>
            </a:pathLst>
          </a:custGeom>
          <a:solidFill>
            <a:srgbClr val="FFFFFF"/>
          </a:solidFill>
          <a:ln w="9525">
            <a:noFill/>
            <a:round/>
            <a:headEnd/>
            <a:tailEnd/>
          </a:ln>
        </p:spPr>
        <p:txBody>
          <a:bodyPr/>
          <a:lstStyle/>
          <a:p>
            <a:endParaRPr lang="fr-FR"/>
          </a:p>
        </p:txBody>
      </p:sp>
      <p:sp>
        <p:nvSpPr>
          <p:cNvPr id="94322" name="Freeform 1746"/>
          <p:cNvSpPr>
            <a:spLocks/>
          </p:cNvSpPr>
          <p:nvPr/>
        </p:nvSpPr>
        <p:spPr bwMode="auto">
          <a:xfrm>
            <a:off x="4048125" y="3481388"/>
            <a:ext cx="147638" cy="42862"/>
          </a:xfrm>
          <a:custGeom>
            <a:avLst/>
            <a:gdLst>
              <a:gd name="T0" fmla="*/ 0 w 117"/>
              <a:gd name="T1" fmla="*/ 7 h 27"/>
              <a:gd name="T2" fmla="*/ 115 w 117"/>
              <a:gd name="T3" fmla="*/ 27 h 27"/>
              <a:gd name="T4" fmla="*/ 117 w 117"/>
              <a:gd name="T5" fmla="*/ 21 h 27"/>
              <a:gd name="T6" fmla="*/ 2 w 117"/>
              <a:gd name="T7" fmla="*/ 0 h 27"/>
              <a:gd name="T8" fmla="*/ 0 w 117"/>
              <a:gd name="T9" fmla="*/ 7 h 27"/>
              <a:gd name="T10" fmla="*/ 0 60000 65536"/>
              <a:gd name="T11" fmla="*/ 0 60000 65536"/>
              <a:gd name="T12" fmla="*/ 0 60000 65536"/>
              <a:gd name="T13" fmla="*/ 0 60000 65536"/>
              <a:gd name="T14" fmla="*/ 0 60000 65536"/>
              <a:gd name="T15" fmla="*/ 0 w 117"/>
              <a:gd name="T16" fmla="*/ 0 h 27"/>
              <a:gd name="T17" fmla="*/ 117 w 117"/>
              <a:gd name="T18" fmla="*/ 27 h 27"/>
            </a:gdLst>
            <a:ahLst/>
            <a:cxnLst>
              <a:cxn ang="T10">
                <a:pos x="T0" y="T1"/>
              </a:cxn>
              <a:cxn ang="T11">
                <a:pos x="T2" y="T3"/>
              </a:cxn>
              <a:cxn ang="T12">
                <a:pos x="T4" y="T5"/>
              </a:cxn>
              <a:cxn ang="T13">
                <a:pos x="T6" y="T7"/>
              </a:cxn>
              <a:cxn ang="T14">
                <a:pos x="T8" y="T9"/>
              </a:cxn>
            </a:cxnLst>
            <a:rect l="T15" t="T16" r="T17" b="T18"/>
            <a:pathLst>
              <a:path w="117" h="27">
                <a:moveTo>
                  <a:pt x="0" y="7"/>
                </a:moveTo>
                <a:lnTo>
                  <a:pt x="115" y="27"/>
                </a:lnTo>
                <a:lnTo>
                  <a:pt x="117" y="21"/>
                </a:lnTo>
                <a:lnTo>
                  <a:pt x="2" y="0"/>
                </a:lnTo>
                <a:lnTo>
                  <a:pt x="0" y="7"/>
                </a:lnTo>
                <a:close/>
              </a:path>
            </a:pathLst>
          </a:custGeom>
          <a:solidFill>
            <a:srgbClr val="FFFFFF"/>
          </a:solidFill>
          <a:ln w="9525">
            <a:noFill/>
            <a:round/>
            <a:headEnd/>
            <a:tailEnd/>
          </a:ln>
        </p:spPr>
        <p:txBody>
          <a:bodyPr/>
          <a:lstStyle/>
          <a:p>
            <a:endParaRPr lang="fr-FR"/>
          </a:p>
        </p:txBody>
      </p:sp>
      <p:sp>
        <p:nvSpPr>
          <p:cNvPr id="94323" name="Freeform 1747"/>
          <p:cNvSpPr>
            <a:spLocks/>
          </p:cNvSpPr>
          <p:nvPr/>
        </p:nvSpPr>
        <p:spPr bwMode="auto">
          <a:xfrm>
            <a:off x="4187825" y="3506788"/>
            <a:ext cx="147638" cy="233362"/>
          </a:xfrm>
          <a:custGeom>
            <a:avLst/>
            <a:gdLst>
              <a:gd name="T0" fmla="*/ 0 w 117"/>
              <a:gd name="T1" fmla="*/ 0 h 147"/>
              <a:gd name="T2" fmla="*/ 108 w 117"/>
              <a:gd name="T3" fmla="*/ 145 h 147"/>
              <a:gd name="T4" fmla="*/ 117 w 117"/>
              <a:gd name="T5" fmla="*/ 147 h 147"/>
              <a:gd name="T6" fmla="*/ 9 w 117"/>
              <a:gd name="T7" fmla="*/ 2 h 147"/>
              <a:gd name="T8" fmla="*/ 0 w 117"/>
              <a:gd name="T9" fmla="*/ 0 h 147"/>
              <a:gd name="T10" fmla="*/ 0 60000 65536"/>
              <a:gd name="T11" fmla="*/ 0 60000 65536"/>
              <a:gd name="T12" fmla="*/ 0 60000 65536"/>
              <a:gd name="T13" fmla="*/ 0 60000 65536"/>
              <a:gd name="T14" fmla="*/ 0 60000 65536"/>
              <a:gd name="T15" fmla="*/ 0 w 117"/>
              <a:gd name="T16" fmla="*/ 0 h 147"/>
              <a:gd name="T17" fmla="*/ 117 w 117"/>
              <a:gd name="T18" fmla="*/ 147 h 147"/>
            </a:gdLst>
            <a:ahLst/>
            <a:cxnLst>
              <a:cxn ang="T10">
                <a:pos x="T0" y="T1"/>
              </a:cxn>
              <a:cxn ang="T11">
                <a:pos x="T2" y="T3"/>
              </a:cxn>
              <a:cxn ang="T12">
                <a:pos x="T4" y="T5"/>
              </a:cxn>
              <a:cxn ang="T13">
                <a:pos x="T6" y="T7"/>
              </a:cxn>
              <a:cxn ang="T14">
                <a:pos x="T8" y="T9"/>
              </a:cxn>
            </a:cxnLst>
            <a:rect l="T15" t="T16" r="T17" b="T18"/>
            <a:pathLst>
              <a:path w="117" h="147">
                <a:moveTo>
                  <a:pt x="0" y="0"/>
                </a:moveTo>
                <a:lnTo>
                  <a:pt x="108" y="145"/>
                </a:lnTo>
                <a:lnTo>
                  <a:pt x="117" y="147"/>
                </a:lnTo>
                <a:lnTo>
                  <a:pt x="9" y="2"/>
                </a:lnTo>
                <a:lnTo>
                  <a:pt x="0" y="0"/>
                </a:lnTo>
                <a:close/>
              </a:path>
            </a:pathLst>
          </a:custGeom>
          <a:solidFill>
            <a:srgbClr val="FFFFFF"/>
          </a:solidFill>
          <a:ln w="9525">
            <a:noFill/>
            <a:round/>
            <a:headEnd/>
            <a:tailEnd/>
          </a:ln>
        </p:spPr>
        <p:txBody>
          <a:bodyPr/>
          <a:lstStyle/>
          <a:p>
            <a:endParaRPr lang="fr-FR"/>
          </a:p>
        </p:txBody>
      </p:sp>
      <p:sp>
        <p:nvSpPr>
          <p:cNvPr id="94324" name="Freeform 1748"/>
          <p:cNvSpPr>
            <a:spLocks/>
          </p:cNvSpPr>
          <p:nvPr/>
        </p:nvSpPr>
        <p:spPr bwMode="auto">
          <a:xfrm>
            <a:off x="4325938" y="3722688"/>
            <a:ext cx="149225" cy="857250"/>
          </a:xfrm>
          <a:custGeom>
            <a:avLst/>
            <a:gdLst>
              <a:gd name="T0" fmla="*/ 0 w 118"/>
              <a:gd name="T1" fmla="*/ 0 h 540"/>
              <a:gd name="T2" fmla="*/ 111 w 118"/>
              <a:gd name="T3" fmla="*/ 537 h 540"/>
              <a:gd name="T4" fmla="*/ 118 w 118"/>
              <a:gd name="T5" fmla="*/ 540 h 540"/>
              <a:gd name="T6" fmla="*/ 7 w 118"/>
              <a:gd name="T7" fmla="*/ 2 h 540"/>
              <a:gd name="T8" fmla="*/ 0 w 118"/>
              <a:gd name="T9" fmla="*/ 0 h 540"/>
              <a:gd name="T10" fmla="*/ 0 60000 65536"/>
              <a:gd name="T11" fmla="*/ 0 60000 65536"/>
              <a:gd name="T12" fmla="*/ 0 60000 65536"/>
              <a:gd name="T13" fmla="*/ 0 60000 65536"/>
              <a:gd name="T14" fmla="*/ 0 60000 65536"/>
              <a:gd name="T15" fmla="*/ 0 w 118"/>
              <a:gd name="T16" fmla="*/ 0 h 540"/>
              <a:gd name="T17" fmla="*/ 118 w 118"/>
              <a:gd name="T18" fmla="*/ 540 h 540"/>
            </a:gdLst>
            <a:ahLst/>
            <a:cxnLst>
              <a:cxn ang="T10">
                <a:pos x="T0" y="T1"/>
              </a:cxn>
              <a:cxn ang="T11">
                <a:pos x="T2" y="T3"/>
              </a:cxn>
              <a:cxn ang="T12">
                <a:pos x="T4" y="T5"/>
              </a:cxn>
              <a:cxn ang="T13">
                <a:pos x="T6" y="T7"/>
              </a:cxn>
              <a:cxn ang="T14">
                <a:pos x="T8" y="T9"/>
              </a:cxn>
            </a:cxnLst>
            <a:rect l="T15" t="T16" r="T17" b="T18"/>
            <a:pathLst>
              <a:path w="118" h="540">
                <a:moveTo>
                  <a:pt x="0" y="0"/>
                </a:moveTo>
                <a:lnTo>
                  <a:pt x="111" y="537"/>
                </a:lnTo>
                <a:lnTo>
                  <a:pt x="118" y="540"/>
                </a:lnTo>
                <a:lnTo>
                  <a:pt x="7" y="2"/>
                </a:lnTo>
                <a:lnTo>
                  <a:pt x="0" y="0"/>
                </a:lnTo>
                <a:close/>
              </a:path>
            </a:pathLst>
          </a:custGeom>
          <a:solidFill>
            <a:srgbClr val="FFFFFF"/>
          </a:solidFill>
          <a:ln w="9525">
            <a:noFill/>
            <a:round/>
            <a:headEnd/>
            <a:tailEnd/>
          </a:ln>
        </p:spPr>
        <p:txBody>
          <a:bodyPr/>
          <a:lstStyle/>
          <a:p>
            <a:endParaRPr lang="fr-FR"/>
          </a:p>
        </p:txBody>
      </p:sp>
      <p:sp>
        <p:nvSpPr>
          <p:cNvPr id="94325" name="Freeform 1749"/>
          <p:cNvSpPr>
            <a:spLocks/>
          </p:cNvSpPr>
          <p:nvPr/>
        </p:nvSpPr>
        <p:spPr bwMode="auto">
          <a:xfrm>
            <a:off x="3365500" y="3424238"/>
            <a:ext cx="688975" cy="838200"/>
          </a:xfrm>
          <a:custGeom>
            <a:avLst/>
            <a:gdLst>
              <a:gd name="T0" fmla="*/ 0 w 243"/>
              <a:gd name="T1" fmla="*/ 233 h 233"/>
              <a:gd name="T2" fmla="*/ 49 w 243"/>
              <a:gd name="T3" fmla="*/ 172 h 233"/>
              <a:gd name="T4" fmla="*/ 97 w 243"/>
              <a:gd name="T5" fmla="*/ 129 h 233"/>
              <a:gd name="T6" fmla="*/ 146 w 243"/>
              <a:gd name="T7" fmla="*/ 43 h 233"/>
              <a:gd name="T8" fmla="*/ 194 w 243"/>
              <a:gd name="T9" fmla="*/ 0 h 233"/>
              <a:gd name="T10" fmla="*/ 243 w 243"/>
              <a:gd name="T11" fmla="*/ 26 h 233"/>
              <a:gd name="T12" fmla="*/ 0 60000 65536"/>
              <a:gd name="T13" fmla="*/ 0 60000 65536"/>
              <a:gd name="T14" fmla="*/ 0 60000 65536"/>
              <a:gd name="T15" fmla="*/ 0 60000 65536"/>
              <a:gd name="T16" fmla="*/ 0 60000 65536"/>
              <a:gd name="T17" fmla="*/ 0 60000 65536"/>
              <a:gd name="T18" fmla="*/ 0 w 243"/>
              <a:gd name="T19" fmla="*/ 0 h 233"/>
              <a:gd name="T20" fmla="*/ 243 w 243"/>
              <a:gd name="T21" fmla="*/ 233 h 233"/>
            </a:gdLst>
            <a:ahLst/>
            <a:cxnLst>
              <a:cxn ang="T12">
                <a:pos x="T0" y="T1"/>
              </a:cxn>
              <a:cxn ang="T13">
                <a:pos x="T2" y="T3"/>
              </a:cxn>
              <a:cxn ang="T14">
                <a:pos x="T4" y="T5"/>
              </a:cxn>
              <a:cxn ang="T15">
                <a:pos x="T6" y="T7"/>
              </a:cxn>
              <a:cxn ang="T16">
                <a:pos x="T8" y="T9"/>
              </a:cxn>
              <a:cxn ang="T17">
                <a:pos x="T10" y="T11"/>
              </a:cxn>
            </a:cxnLst>
            <a:rect l="T18" t="T19" r="T20" b="T21"/>
            <a:pathLst>
              <a:path w="243" h="233">
                <a:moveTo>
                  <a:pt x="0" y="233"/>
                </a:moveTo>
                <a:lnTo>
                  <a:pt x="49" y="172"/>
                </a:lnTo>
                <a:lnTo>
                  <a:pt x="97" y="129"/>
                </a:lnTo>
                <a:lnTo>
                  <a:pt x="146" y="43"/>
                </a:lnTo>
                <a:lnTo>
                  <a:pt x="194" y="0"/>
                </a:lnTo>
                <a:lnTo>
                  <a:pt x="243" y="26"/>
                </a:lnTo>
              </a:path>
            </a:pathLst>
          </a:custGeom>
          <a:noFill/>
          <a:ln w="11113">
            <a:solidFill>
              <a:srgbClr val="000000"/>
            </a:solidFill>
            <a:round/>
            <a:headEnd/>
            <a:tailEnd/>
          </a:ln>
        </p:spPr>
        <p:txBody>
          <a:bodyPr/>
          <a:lstStyle/>
          <a:p>
            <a:endParaRPr lang="fr-FR"/>
          </a:p>
        </p:txBody>
      </p:sp>
      <p:sp>
        <p:nvSpPr>
          <p:cNvPr id="94326" name="Freeform 1750"/>
          <p:cNvSpPr>
            <a:spLocks/>
          </p:cNvSpPr>
          <p:nvPr/>
        </p:nvSpPr>
        <p:spPr bwMode="auto">
          <a:xfrm>
            <a:off x="3365500" y="3176588"/>
            <a:ext cx="963613" cy="622300"/>
          </a:xfrm>
          <a:custGeom>
            <a:avLst/>
            <a:gdLst>
              <a:gd name="T0" fmla="*/ 0 w 340"/>
              <a:gd name="T1" fmla="*/ 173 h 173"/>
              <a:gd name="T2" fmla="*/ 49 w 340"/>
              <a:gd name="T3" fmla="*/ 112 h 173"/>
              <a:gd name="T4" fmla="*/ 97 w 340"/>
              <a:gd name="T5" fmla="*/ 112 h 173"/>
              <a:gd name="T6" fmla="*/ 146 w 340"/>
              <a:gd name="T7" fmla="*/ 95 h 173"/>
              <a:gd name="T8" fmla="*/ 194 w 340"/>
              <a:gd name="T9" fmla="*/ 9 h 173"/>
              <a:gd name="T10" fmla="*/ 243 w 340"/>
              <a:gd name="T11" fmla="*/ 0 h 173"/>
              <a:gd name="T12" fmla="*/ 292 w 340"/>
              <a:gd name="T13" fmla="*/ 86 h 173"/>
              <a:gd name="T14" fmla="*/ 340 w 340"/>
              <a:gd name="T15" fmla="*/ 173 h 173"/>
              <a:gd name="T16" fmla="*/ 0 60000 65536"/>
              <a:gd name="T17" fmla="*/ 0 60000 65536"/>
              <a:gd name="T18" fmla="*/ 0 60000 65536"/>
              <a:gd name="T19" fmla="*/ 0 60000 65536"/>
              <a:gd name="T20" fmla="*/ 0 60000 65536"/>
              <a:gd name="T21" fmla="*/ 0 60000 65536"/>
              <a:gd name="T22" fmla="*/ 0 60000 65536"/>
              <a:gd name="T23" fmla="*/ 0 60000 65536"/>
              <a:gd name="T24" fmla="*/ 0 w 340"/>
              <a:gd name="T25" fmla="*/ 0 h 173"/>
              <a:gd name="T26" fmla="*/ 340 w 340"/>
              <a:gd name="T27" fmla="*/ 173 h 17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0" h="173">
                <a:moveTo>
                  <a:pt x="0" y="173"/>
                </a:moveTo>
                <a:lnTo>
                  <a:pt x="49" y="112"/>
                </a:lnTo>
                <a:lnTo>
                  <a:pt x="97" y="112"/>
                </a:lnTo>
                <a:lnTo>
                  <a:pt x="146" y="95"/>
                </a:lnTo>
                <a:lnTo>
                  <a:pt x="194" y="9"/>
                </a:lnTo>
                <a:lnTo>
                  <a:pt x="243" y="0"/>
                </a:lnTo>
                <a:lnTo>
                  <a:pt x="292" y="86"/>
                </a:lnTo>
                <a:lnTo>
                  <a:pt x="340" y="173"/>
                </a:lnTo>
              </a:path>
            </a:pathLst>
          </a:custGeom>
          <a:noFill/>
          <a:ln w="11113">
            <a:solidFill>
              <a:srgbClr val="000000"/>
            </a:solidFill>
            <a:round/>
            <a:headEnd/>
            <a:tailEnd/>
          </a:ln>
        </p:spPr>
        <p:txBody>
          <a:bodyPr/>
          <a:lstStyle/>
          <a:p>
            <a:endParaRPr lang="fr-FR"/>
          </a:p>
        </p:txBody>
      </p:sp>
      <p:sp>
        <p:nvSpPr>
          <p:cNvPr id="94327" name="Freeform 1751"/>
          <p:cNvSpPr>
            <a:spLocks/>
          </p:cNvSpPr>
          <p:nvPr/>
        </p:nvSpPr>
        <p:spPr bwMode="auto">
          <a:xfrm>
            <a:off x="3365500" y="3330575"/>
            <a:ext cx="963613" cy="650875"/>
          </a:xfrm>
          <a:custGeom>
            <a:avLst/>
            <a:gdLst>
              <a:gd name="T0" fmla="*/ 0 w 340"/>
              <a:gd name="T1" fmla="*/ 181 h 181"/>
              <a:gd name="T2" fmla="*/ 49 w 340"/>
              <a:gd name="T3" fmla="*/ 138 h 181"/>
              <a:gd name="T4" fmla="*/ 97 w 340"/>
              <a:gd name="T5" fmla="*/ 155 h 181"/>
              <a:gd name="T6" fmla="*/ 146 w 340"/>
              <a:gd name="T7" fmla="*/ 173 h 181"/>
              <a:gd name="T8" fmla="*/ 194 w 340"/>
              <a:gd name="T9" fmla="*/ 130 h 181"/>
              <a:gd name="T10" fmla="*/ 243 w 340"/>
              <a:gd name="T11" fmla="*/ 43 h 181"/>
              <a:gd name="T12" fmla="*/ 292 w 340"/>
              <a:gd name="T13" fmla="*/ 0 h 181"/>
              <a:gd name="T14" fmla="*/ 340 w 340"/>
              <a:gd name="T15" fmla="*/ 138 h 181"/>
              <a:gd name="T16" fmla="*/ 0 60000 65536"/>
              <a:gd name="T17" fmla="*/ 0 60000 65536"/>
              <a:gd name="T18" fmla="*/ 0 60000 65536"/>
              <a:gd name="T19" fmla="*/ 0 60000 65536"/>
              <a:gd name="T20" fmla="*/ 0 60000 65536"/>
              <a:gd name="T21" fmla="*/ 0 60000 65536"/>
              <a:gd name="T22" fmla="*/ 0 60000 65536"/>
              <a:gd name="T23" fmla="*/ 0 60000 65536"/>
              <a:gd name="T24" fmla="*/ 0 w 340"/>
              <a:gd name="T25" fmla="*/ 0 h 181"/>
              <a:gd name="T26" fmla="*/ 340 w 340"/>
              <a:gd name="T27" fmla="*/ 181 h 18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40" h="181">
                <a:moveTo>
                  <a:pt x="0" y="181"/>
                </a:moveTo>
                <a:lnTo>
                  <a:pt x="49" y="138"/>
                </a:lnTo>
                <a:lnTo>
                  <a:pt x="97" y="155"/>
                </a:lnTo>
                <a:lnTo>
                  <a:pt x="146" y="173"/>
                </a:lnTo>
                <a:lnTo>
                  <a:pt x="194" y="130"/>
                </a:lnTo>
                <a:lnTo>
                  <a:pt x="243" y="43"/>
                </a:lnTo>
                <a:lnTo>
                  <a:pt x="292" y="0"/>
                </a:lnTo>
                <a:lnTo>
                  <a:pt x="340" y="138"/>
                </a:lnTo>
              </a:path>
            </a:pathLst>
          </a:custGeom>
          <a:noFill/>
          <a:ln w="11113">
            <a:solidFill>
              <a:srgbClr val="000000"/>
            </a:solidFill>
            <a:round/>
            <a:headEnd/>
            <a:tailEnd/>
          </a:ln>
        </p:spPr>
        <p:txBody>
          <a:bodyPr/>
          <a:lstStyle/>
          <a:p>
            <a:endParaRPr lang="fr-FR"/>
          </a:p>
        </p:txBody>
      </p:sp>
      <p:sp>
        <p:nvSpPr>
          <p:cNvPr id="94328" name="Freeform 1752"/>
          <p:cNvSpPr>
            <a:spLocks/>
          </p:cNvSpPr>
          <p:nvPr/>
        </p:nvSpPr>
        <p:spPr bwMode="auto">
          <a:xfrm>
            <a:off x="3365500" y="3640138"/>
            <a:ext cx="827088" cy="622300"/>
          </a:xfrm>
          <a:custGeom>
            <a:avLst/>
            <a:gdLst>
              <a:gd name="T0" fmla="*/ 0 w 292"/>
              <a:gd name="T1" fmla="*/ 173 h 173"/>
              <a:gd name="T2" fmla="*/ 49 w 292"/>
              <a:gd name="T3" fmla="*/ 87 h 173"/>
              <a:gd name="T4" fmla="*/ 97 w 292"/>
              <a:gd name="T5" fmla="*/ 87 h 173"/>
              <a:gd name="T6" fmla="*/ 146 w 292"/>
              <a:gd name="T7" fmla="*/ 87 h 173"/>
              <a:gd name="T8" fmla="*/ 194 w 292"/>
              <a:gd name="T9" fmla="*/ 44 h 173"/>
              <a:gd name="T10" fmla="*/ 243 w 292"/>
              <a:gd name="T11" fmla="*/ 0 h 173"/>
              <a:gd name="T12" fmla="*/ 292 w 292"/>
              <a:gd name="T13" fmla="*/ 156 h 173"/>
              <a:gd name="T14" fmla="*/ 0 60000 65536"/>
              <a:gd name="T15" fmla="*/ 0 60000 65536"/>
              <a:gd name="T16" fmla="*/ 0 60000 65536"/>
              <a:gd name="T17" fmla="*/ 0 60000 65536"/>
              <a:gd name="T18" fmla="*/ 0 60000 65536"/>
              <a:gd name="T19" fmla="*/ 0 60000 65536"/>
              <a:gd name="T20" fmla="*/ 0 60000 65536"/>
              <a:gd name="T21" fmla="*/ 0 w 292"/>
              <a:gd name="T22" fmla="*/ 0 h 173"/>
              <a:gd name="T23" fmla="*/ 292 w 292"/>
              <a:gd name="T24" fmla="*/ 173 h 1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2" h="173">
                <a:moveTo>
                  <a:pt x="0" y="173"/>
                </a:moveTo>
                <a:lnTo>
                  <a:pt x="49" y="87"/>
                </a:lnTo>
                <a:lnTo>
                  <a:pt x="97" y="87"/>
                </a:lnTo>
                <a:lnTo>
                  <a:pt x="146" y="87"/>
                </a:lnTo>
                <a:lnTo>
                  <a:pt x="194" y="44"/>
                </a:lnTo>
                <a:lnTo>
                  <a:pt x="243" y="0"/>
                </a:lnTo>
                <a:lnTo>
                  <a:pt x="292" y="156"/>
                </a:lnTo>
              </a:path>
            </a:pathLst>
          </a:custGeom>
          <a:noFill/>
          <a:ln w="11113">
            <a:solidFill>
              <a:srgbClr val="000000"/>
            </a:solidFill>
            <a:round/>
            <a:headEnd/>
            <a:tailEnd/>
          </a:ln>
        </p:spPr>
        <p:txBody>
          <a:bodyPr/>
          <a:lstStyle/>
          <a:p>
            <a:endParaRPr lang="fr-FR"/>
          </a:p>
        </p:txBody>
      </p:sp>
      <p:sp>
        <p:nvSpPr>
          <p:cNvPr id="94329" name="Freeform 1753"/>
          <p:cNvSpPr>
            <a:spLocks/>
          </p:cNvSpPr>
          <p:nvPr/>
        </p:nvSpPr>
        <p:spPr bwMode="auto">
          <a:xfrm>
            <a:off x="3365500" y="3330575"/>
            <a:ext cx="688975" cy="622300"/>
          </a:xfrm>
          <a:custGeom>
            <a:avLst/>
            <a:gdLst>
              <a:gd name="T0" fmla="*/ 0 w 243"/>
              <a:gd name="T1" fmla="*/ 173 h 173"/>
              <a:gd name="T2" fmla="*/ 49 w 243"/>
              <a:gd name="T3" fmla="*/ 130 h 173"/>
              <a:gd name="T4" fmla="*/ 97 w 243"/>
              <a:gd name="T5" fmla="*/ 86 h 173"/>
              <a:gd name="T6" fmla="*/ 146 w 243"/>
              <a:gd name="T7" fmla="*/ 43 h 173"/>
              <a:gd name="T8" fmla="*/ 194 w 243"/>
              <a:gd name="T9" fmla="*/ 0 h 173"/>
              <a:gd name="T10" fmla="*/ 243 w 243"/>
              <a:gd name="T11" fmla="*/ 86 h 173"/>
              <a:gd name="T12" fmla="*/ 0 60000 65536"/>
              <a:gd name="T13" fmla="*/ 0 60000 65536"/>
              <a:gd name="T14" fmla="*/ 0 60000 65536"/>
              <a:gd name="T15" fmla="*/ 0 60000 65536"/>
              <a:gd name="T16" fmla="*/ 0 60000 65536"/>
              <a:gd name="T17" fmla="*/ 0 60000 65536"/>
              <a:gd name="T18" fmla="*/ 0 w 243"/>
              <a:gd name="T19" fmla="*/ 0 h 173"/>
              <a:gd name="T20" fmla="*/ 243 w 243"/>
              <a:gd name="T21" fmla="*/ 173 h 173"/>
            </a:gdLst>
            <a:ahLst/>
            <a:cxnLst>
              <a:cxn ang="T12">
                <a:pos x="T0" y="T1"/>
              </a:cxn>
              <a:cxn ang="T13">
                <a:pos x="T2" y="T3"/>
              </a:cxn>
              <a:cxn ang="T14">
                <a:pos x="T4" y="T5"/>
              </a:cxn>
              <a:cxn ang="T15">
                <a:pos x="T6" y="T7"/>
              </a:cxn>
              <a:cxn ang="T16">
                <a:pos x="T8" y="T9"/>
              </a:cxn>
              <a:cxn ang="T17">
                <a:pos x="T10" y="T11"/>
              </a:cxn>
            </a:cxnLst>
            <a:rect l="T18" t="T19" r="T20" b="T21"/>
            <a:pathLst>
              <a:path w="243" h="173">
                <a:moveTo>
                  <a:pt x="0" y="173"/>
                </a:moveTo>
                <a:lnTo>
                  <a:pt x="49" y="130"/>
                </a:lnTo>
                <a:lnTo>
                  <a:pt x="97" y="86"/>
                </a:lnTo>
                <a:lnTo>
                  <a:pt x="146" y="43"/>
                </a:lnTo>
                <a:lnTo>
                  <a:pt x="194" y="0"/>
                </a:lnTo>
                <a:lnTo>
                  <a:pt x="243" y="86"/>
                </a:lnTo>
              </a:path>
            </a:pathLst>
          </a:custGeom>
          <a:noFill/>
          <a:ln w="11113">
            <a:solidFill>
              <a:srgbClr val="000000"/>
            </a:solidFill>
            <a:round/>
            <a:headEnd/>
            <a:tailEnd/>
          </a:ln>
        </p:spPr>
        <p:txBody>
          <a:bodyPr/>
          <a:lstStyle/>
          <a:p>
            <a:endParaRPr lang="fr-FR"/>
          </a:p>
        </p:txBody>
      </p:sp>
      <p:sp>
        <p:nvSpPr>
          <p:cNvPr id="94330" name="Freeform 1754"/>
          <p:cNvSpPr>
            <a:spLocks/>
          </p:cNvSpPr>
          <p:nvPr/>
        </p:nvSpPr>
        <p:spPr bwMode="auto">
          <a:xfrm>
            <a:off x="3343275" y="4079875"/>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1" name="Freeform 1755"/>
          <p:cNvSpPr>
            <a:spLocks/>
          </p:cNvSpPr>
          <p:nvPr/>
        </p:nvSpPr>
        <p:spPr bwMode="auto">
          <a:xfrm>
            <a:off x="3482975" y="3924300"/>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2" name="Freeform 1756"/>
          <p:cNvSpPr>
            <a:spLocks/>
          </p:cNvSpPr>
          <p:nvPr/>
        </p:nvSpPr>
        <p:spPr bwMode="auto">
          <a:xfrm>
            <a:off x="3617913" y="3924300"/>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3" name="Freeform 1757"/>
          <p:cNvSpPr>
            <a:spLocks/>
          </p:cNvSpPr>
          <p:nvPr/>
        </p:nvSpPr>
        <p:spPr bwMode="auto">
          <a:xfrm>
            <a:off x="3756025" y="3859213"/>
            <a:ext cx="46038" cy="58737"/>
          </a:xfrm>
          <a:custGeom>
            <a:avLst/>
            <a:gdLst>
              <a:gd name="T0" fmla="*/ 18 w 36"/>
              <a:gd name="T1" fmla="*/ 0 h 37"/>
              <a:gd name="T2" fmla="*/ 36 w 36"/>
              <a:gd name="T3" fmla="*/ 18 h 37"/>
              <a:gd name="T4" fmla="*/ 18 w 36"/>
              <a:gd name="T5" fmla="*/ 37 h 37"/>
              <a:gd name="T6" fmla="*/ 0 w 36"/>
              <a:gd name="T7" fmla="*/ 18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8"/>
                </a:lnTo>
                <a:lnTo>
                  <a:pt x="18" y="37"/>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4" name="Freeform 1758"/>
          <p:cNvSpPr>
            <a:spLocks/>
          </p:cNvSpPr>
          <p:nvPr/>
        </p:nvSpPr>
        <p:spPr bwMode="auto">
          <a:xfrm>
            <a:off x="3892550" y="3643313"/>
            <a:ext cx="46038" cy="58737"/>
          </a:xfrm>
          <a:custGeom>
            <a:avLst/>
            <a:gdLst>
              <a:gd name="T0" fmla="*/ 18 w 36"/>
              <a:gd name="T1" fmla="*/ 0 h 37"/>
              <a:gd name="T2" fmla="*/ 36 w 36"/>
              <a:gd name="T3" fmla="*/ 18 h 37"/>
              <a:gd name="T4" fmla="*/ 18 w 36"/>
              <a:gd name="T5" fmla="*/ 37 h 37"/>
              <a:gd name="T6" fmla="*/ 0 w 36"/>
              <a:gd name="T7" fmla="*/ 18 h 37"/>
              <a:gd name="T8" fmla="*/ 18 w 36"/>
              <a:gd name="T9" fmla="*/ 0 h 37"/>
              <a:gd name="T10" fmla="*/ 0 60000 65536"/>
              <a:gd name="T11" fmla="*/ 0 60000 65536"/>
              <a:gd name="T12" fmla="*/ 0 60000 65536"/>
              <a:gd name="T13" fmla="*/ 0 60000 65536"/>
              <a:gd name="T14" fmla="*/ 0 60000 65536"/>
              <a:gd name="T15" fmla="*/ 0 w 36"/>
              <a:gd name="T16" fmla="*/ 0 h 37"/>
              <a:gd name="T17" fmla="*/ 36 w 36"/>
              <a:gd name="T18" fmla="*/ 37 h 37"/>
            </a:gdLst>
            <a:ahLst/>
            <a:cxnLst>
              <a:cxn ang="T10">
                <a:pos x="T0" y="T1"/>
              </a:cxn>
              <a:cxn ang="T11">
                <a:pos x="T2" y="T3"/>
              </a:cxn>
              <a:cxn ang="T12">
                <a:pos x="T4" y="T5"/>
              </a:cxn>
              <a:cxn ang="T13">
                <a:pos x="T6" y="T7"/>
              </a:cxn>
              <a:cxn ang="T14">
                <a:pos x="T8" y="T9"/>
              </a:cxn>
            </a:cxnLst>
            <a:rect l="T15" t="T16" r="T17" b="T18"/>
            <a:pathLst>
              <a:path w="36" h="37">
                <a:moveTo>
                  <a:pt x="18" y="0"/>
                </a:moveTo>
                <a:lnTo>
                  <a:pt x="36" y="18"/>
                </a:lnTo>
                <a:lnTo>
                  <a:pt x="18" y="37"/>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5" name="Freeform 1759"/>
          <p:cNvSpPr>
            <a:spLocks/>
          </p:cNvSpPr>
          <p:nvPr/>
        </p:nvSpPr>
        <p:spPr bwMode="auto">
          <a:xfrm>
            <a:off x="4032250" y="3455988"/>
            <a:ext cx="46038" cy="58737"/>
          </a:xfrm>
          <a:custGeom>
            <a:avLst/>
            <a:gdLst>
              <a:gd name="T0" fmla="*/ 18 w 37"/>
              <a:gd name="T1" fmla="*/ 0 h 37"/>
              <a:gd name="T2" fmla="*/ 37 w 37"/>
              <a:gd name="T3" fmla="*/ 19 h 37"/>
              <a:gd name="T4" fmla="*/ 18 w 37"/>
              <a:gd name="T5" fmla="*/ 37 h 37"/>
              <a:gd name="T6" fmla="*/ 0 w 37"/>
              <a:gd name="T7" fmla="*/ 19 h 37"/>
              <a:gd name="T8" fmla="*/ 18 w 37"/>
              <a:gd name="T9" fmla="*/ 0 h 37"/>
              <a:gd name="T10" fmla="*/ 0 60000 65536"/>
              <a:gd name="T11" fmla="*/ 0 60000 65536"/>
              <a:gd name="T12" fmla="*/ 0 60000 65536"/>
              <a:gd name="T13" fmla="*/ 0 60000 65536"/>
              <a:gd name="T14" fmla="*/ 0 60000 65536"/>
              <a:gd name="T15" fmla="*/ 0 w 37"/>
              <a:gd name="T16" fmla="*/ 0 h 37"/>
              <a:gd name="T17" fmla="*/ 37 w 37"/>
              <a:gd name="T18" fmla="*/ 37 h 37"/>
            </a:gdLst>
            <a:ahLst/>
            <a:cxnLst>
              <a:cxn ang="T10">
                <a:pos x="T0" y="T1"/>
              </a:cxn>
              <a:cxn ang="T11">
                <a:pos x="T2" y="T3"/>
              </a:cxn>
              <a:cxn ang="T12">
                <a:pos x="T4" y="T5"/>
              </a:cxn>
              <a:cxn ang="T13">
                <a:pos x="T6" y="T7"/>
              </a:cxn>
              <a:cxn ang="T14">
                <a:pos x="T8" y="T9"/>
              </a:cxn>
            </a:cxnLst>
            <a:rect l="T15" t="T16" r="T17" b="T18"/>
            <a:pathLst>
              <a:path w="37" h="37">
                <a:moveTo>
                  <a:pt x="18" y="0"/>
                </a:moveTo>
                <a:lnTo>
                  <a:pt x="37" y="19"/>
                </a:lnTo>
                <a:lnTo>
                  <a:pt x="18" y="37"/>
                </a:lnTo>
                <a:lnTo>
                  <a:pt x="0" y="19"/>
                </a:lnTo>
                <a:lnTo>
                  <a:pt x="18" y="0"/>
                </a:lnTo>
                <a:close/>
              </a:path>
            </a:pathLst>
          </a:custGeom>
          <a:solidFill>
            <a:srgbClr val="000000"/>
          </a:solidFill>
          <a:ln w="3175">
            <a:solidFill>
              <a:srgbClr val="000000"/>
            </a:solidFill>
            <a:round/>
            <a:headEnd/>
            <a:tailEnd/>
          </a:ln>
        </p:spPr>
        <p:txBody>
          <a:bodyPr/>
          <a:lstStyle/>
          <a:p>
            <a:endParaRPr lang="fr-FR"/>
          </a:p>
        </p:txBody>
      </p:sp>
      <p:sp>
        <p:nvSpPr>
          <p:cNvPr id="94336" name="Freeform 1760"/>
          <p:cNvSpPr>
            <a:spLocks/>
          </p:cNvSpPr>
          <p:nvPr/>
        </p:nvSpPr>
        <p:spPr bwMode="auto">
          <a:xfrm>
            <a:off x="4170363" y="3489325"/>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7" name="Freeform 1761"/>
          <p:cNvSpPr>
            <a:spLocks/>
          </p:cNvSpPr>
          <p:nvPr/>
        </p:nvSpPr>
        <p:spPr bwMode="auto">
          <a:xfrm>
            <a:off x="4306888" y="3705225"/>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8" name="Freeform 1762"/>
          <p:cNvSpPr>
            <a:spLocks/>
          </p:cNvSpPr>
          <p:nvPr/>
        </p:nvSpPr>
        <p:spPr bwMode="auto">
          <a:xfrm>
            <a:off x="4445000" y="4543425"/>
            <a:ext cx="46038" cy="57150"/>
          </a:xfrm>
          <a:custGeom>
            <a:avLst/>
            <a:gdLst>
              <a:gd name="T0" fmla="*/ 18 w 37"/>
              <a:gd name="T1" fmla="*/ 0 h 36"/>
              <a:gd name="T2" fmla="*/ 37 w 37"/>
              <a:gd name="T3" fmla="*/ 18 h 36"/>
              <a:gd name="T4" fmla="*/ 18 w 37"/>
              <a:gd name="T5" fmla="*/ 36 h 36"/>
              <a:gd name="T6" fmla="*/ 0 w 37"/>
              <a:gd name="T7" fmla="*/ 18 h 36"/>
              <a:gd name="T8" fmla="*/ 18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8" y="0"/>
                </a:moveTo>
                <a:lnTo>
                  <a:pt x="37"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339" name="Rectangle 1763"/>
          <p:cNvSpPr>
            <a:spLocks noChangeArrowheads="1"/>
          </p:cNvSpPr>
          <p:nvPr/>
        </p:nvSpPr>
        <p:spPr bwMode="auto">
          <a:xfrm>
            <a:off x="3346450" y="4237038"/>
            <a:ext cx="36513" cy="47625"/>
          </a:xfrm>
          <a:prstGeom prst="rect">
            <a:avLst/>
          </a:prstGeom>
          <a:solidFill>
            <a:srgbClr val="000000"/>
          </a:solidFill>
          <a:ln w="3175">
            <a:solidFill>
              <a:srgbClr val="000000"/>
            </a:solidFill>
            <a:miter lim="800000"/>
            <a:headEnd/>
            <a:tailEnd/>
          </a:ln>
        </p:spPr>
        <p:txBody>
          <a:bodyPr/>
          <a:lstStyle/>
          <a:p>
            <a:endParaRPr lang="fr-FR"/>
          </a:p>
        </p:txBody>
      </p:sp>
      <p:sp>
        <p:nvSpPr>
          <p:cNvPr id="94340" name="Rectangle 1764"/>
          <p:cNvSpPr>
            <a:spLocks noChangeArrowheads="1"/>
          </p:cNvSpPr>
          <p:nvPr/>
        </p:nvSpPr>
        <p:spPr bwMode="auto">
          <a:xfrm>
            <a:off x="3484563" y="4017963"/>
            <a:ext cx="36512" cy="46037"/>
          </a:xfrm>
          <a:prstGeom prst="rect">
            <a:avLst/>
          </a:prstGeom>
          <a:solidFill>
            <a:srgbClr val="000000"/>
          </a:solidFill>
          <a:ln w="3175">
            <a:solidFill>
              <a:srgbClr val="000000"/>
            </a:solidFill>
            <a:miter lim="800000"/>
            <a:headEnd/>
            <a:tailEnd/>
          </a:ln>
        </p:spPr>
        <p:txBody>
          <a:bodyPr/>
          <a:lstStyle/>
          <a:p>
            <a:endParaRPr lang="fr-FR"/>
          </a:p>
        </p:txBody>
      </p:sp>
      <p:sp>
        <p:nvSpPr>
          <p:cNvPr id="94341" name="Rectangle 1765"/>
          <p:cNvSpPr>
            <a:spLocks noChangeArrowheads="1"/>
          </p:cNvSpPr>
          <p:nvPr/>
        </p:nvSpPr>
        <p:spPr bwMode="auto">
          <a:xfrm>
            <a:off x="3621088" y="3863975"/>
            <a:ext cx="36512" cy="46038"/>
          </a:xfrm>
          <a:prstGeom prst="rect">
            <a:avLst/>
          </a:prstGeom>
          <a:solidFill>
            <a:srgbClr val="000000"/>
          </a:solidFill>
          <a:ln w="3175">
            <a:solidFill>
              <a:srgbClr val="000000"/>
            </a:solidFill>
            <a:miter lim="800000"/>
            <a:headEnd/>
            <a:tailEnd/>
          </a:ln>
        </p:spPr>
        <p:txBody>
          <a:bodyPr/>
          <a:lstStyle/>
          <a:p>
            <a:endParaRPr lang="fr-FR"/>
          </a:p>
        </p:txBody>
      </p:sp>
      <p:sp>
        <p:nvSpPr>
          <p:cNvPr id="94342" name="Rectangle 1766"/>
          <p:cNvSpPr>
            <a:spLocks noChangeArrowheads="1"/>
          </p:cNvSpPr>
          <p:nvPr/>
        </p:nvSpPr>
        <p:spPr bwMode="auto">
          <a:xfrm>
            <a:off x="3759200" y="3554413"/>
            <a:ext cx="38100" cy="46037"/>
          </a:xfrm>
          <a:prstGeom prst="rect">
            <a:avLst/>
          </a:prstGeom>
          <a:solidFill>
            <a:srgbClr val="000000"/>
          </a:solidFill>
          <a:ln w="3175">
            <a:solidFill>
              <a:srgbClr val="000000"/>
            </a:solidFill>
            <a:miter lim="800000"/>
            <a:headEnd/>
            <a:tailEnd/>
          </a:ln>
        </p:spPr>
        <p:txBody>
          <a:bodyPr/>
          <a:lstStyle/>
          <a:p>
            <a:endParaRPr lang="fr-FR"/>
          </a:p>
        </p:txBody>
      </p:sp>
      <p:sp>
        <p:nvSpPr>
          <p:cNvPr id="94343" name="Rectangle 1767"/>
          <p:cNvSpPr>
            <a:spLocks noChangeArrowheads="1"/>
          </p:cNvSpPr>
          <p:nvPr/>
        </p:nvSpPr>
        <p:spPr bwMode="auto">
          <a:xfrm>
            <a:off x="3895725" y="3398838"/>
            <a:ext cx="36513" cy="47625"/>
          </a:xfrm>
          <a:prstGeom prst="rect">
            <a:avLst/>
          </a:prstGeom>
          <a:solidFill>
            <a:srgbClr val="000000"/>
          </a:solidFill>
          <a:ln w="3175">
            <a:solidFill>
              <a:srgbClr val="000000"/>
            </a:solidFill>
            <a:miter lim="800000"/>
            <a:headEnd/>
            <a:tailEnd/>
          </a:ln>
        </p:spPr>
        <p:txBody>
          <a:bodyPr/>
          <a:lstStyle/>
          <a:p>
            <a:endParaRPr lang="fr-FR"/>
          </a:p>
        </p:txBody>
      </p:sp>
      <p:sp>
        <p:nvSpPr>
          <p:cNvPr id="94344" name="Rectangle 1768"/>
          <p:cNvSpPr>
            <a:spLocks noChangeArrowheads="1"/>
          </p:cNvSpPr>
          <p:nvPr/>
        </p:nvSpPr>
        <p:spPr bwMode="auto">
          <a:xfrm>
            <a:off x="4035425" y="3492500"/>
            <a:ext cx="34925" cy="47625"/>
          </a:xfrm>
          <a:prstGeom prst="rect">
            <a:avLst/>
          </a:prstGeom>
          <a:solidFill>
            <a:srgbClr val="000000"/>
          </a:solidFill>
          <a:ln w="3175">
            <a:solidFill>
              <a:srgbClr val="000000"/>
            </a:solidFill>
            <a:miter lim="800000"/>
            <a:headEnd/>
            <a:tailEnd/>
          </a:ln>
        </p:spPr>
        <p:txBody>
          <a:bodyPr/>
          <a:lstStyle/>
          <a:p>
            <a:endParaRPr lang="fr-FR"/>
          </a:p>
        </p:txBody>
      </p:sp>
      <p:sp>
        <p:nvSpPr>
          <p:cNvPr id="94345" name="Freeform 1769"/>
          <p:cNvSpPr>
            <a:spLocks/>
          </p:cNvSpPr>
          <p:nvPr/>
        </p:nvSpPr>
        <p:spPr bwMode="auto">
          <a:xfrm>
            <a:off x="3343275" y="3770313"/>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346" name="Freeform 1770"/>
          <p:cNvSpPr>
            <a:spLocks/>
          </p:cNvSpPr>
          <p:nvPr/>
        </p:nvSpPr>
        <p:spPr bwMode="auto">
          <a:xfrm>
            <a:off x="3482975" y="3549650"/>
            <a:ext cx="44450" cy="58738"/>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347" name="Freeform 1771"/>
          <p:cNvSpPr>
            <a:spLocks/>
          </p:cNvSpPr>
          <p:nvPr/>
        </p:nvSpPr>
        <p:spPr bwMode="auto">
          <a:xfrm>
            <a:off x="3617913" y="3549650"/>
            <a:ext cx="46037" cy="58738"/>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348" name="Freeform 1772"/>
          <p:cNvSpPr>
            <a:spLocks/>
          </p:cNvSpPr>
          <p:nvPr/>
        </p:nvSpPr>
        <p:spPr bwMode="auto">
          <a:xfrm>
            <a:off x="3756025" y="3489325"/>
            <a:ext cx="46038"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349" name="Freeform 1773"/>
          <p:cNvSpPr>
            <a:spLocks/>
          </p:cNvSpPr>
          <p:nvPr/>
        </p:nvSpPr>
        <p:spPr bwMode="auto">
          <a:xfrm>
            <a:off x="3892550" y="3179763"/>
            <a:ext cx="46038"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350" name="Freeform 1774"/>
          <p:cNvSpPr>
            <a:spLocks/>
          </p:cNvSpPr>
          <p:nvPr/>
        </p:nvSpPr>
        <p:spPr bwMode="auto">
          <a:xfrm>
            <a:off x="4032250" y="3146425"/>
            <a:ext cx="46038" cy="58738"/>
          </a:xfrm>
          <a:custGeom>
            <a:avLst/>
            <a:gdLst>
              <a:gd name="T0" fmla="*/ 18 w 37"/>
              <a:gd name="T1" fmla="*/ 0 h 37"/>
              <a:gd name="T2" fmla="*/ 37 w 37"/>
              <a:gd name="T3" fmla="*/ 37 h 37"/>
              <a:gd name="T4" fmla="*/ 0 w 37"/>
              <a:gd name="T5" fmla="*/ 37 h 37"/>
              <a:gd name="T6" fmla="*/ 18 w 37"/>
              <a:gd name="T7" fmla="*/ 0 h 37"/>
              <a:gd name="T8" fmla="*/ 0 60000 65536"/>
              <a:gd name="T9" fmla="*/ 0 60000 65536"/>
              <a:gd name="T10" fmla="*/ 0 60000 65536"/>
              <a:gd name="T11" fmla="*/ 0 60000 65536"/>
              <a:gd name="T12" fmla="*/ 0 w 37"/>
              <a:gd name="T13" fmla="*/ 0 h 37"/>
              <a:gd name="T14" fmla="*/ 37 w 37"/>
              <a:gd name="T15" fmla="*/ 37 h 37"/>
            </a:gdLst>
            <a:ahLst/>
            <a:cxnLst>
              <a:cxn ang="T8">
                <a:pos x="T0" y="T1"/>
              </a:cxn>
              <a:cxn ang="T9">
                <a:pos x="T2" y="T3"/>
              </a:cxn>
              <a:cxn ang="T10">
                <a:pos x="T4" y="T5"/>
              </a:cxn>
              <a:cxn ang="T11">
                <a:pos x="T6" y="T7"/>
              </a:cxn>
            </a:cxnLst>
            <a:rect l="T12" t="T13" r="T14" b="T15"/>
            <a:pathLst>
              <a:path w="37" h="37">
                <a:moveTo>
                  <a:pt x="18" y="0"/>
                </a:moveTo>
                <a:lnTo>
                  <a:pt x="37"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351" name="Freeform 1775"/>
          <p:cNvSpPr>
            <a:spLocks/>
          </p:cNvSpPr>
          <p:nvPr/>
        </p:nvSpPr>
        <p:spPr bwMode="auto">
          <a:xfrm>
            <a:off x="4170363" y="3455988"/>
            <a:ext cx="44450" cy="58737"/>
          </a:xfrm>
          <a:custGeom>
            <a:avLst/>
            <a:gdLst>
              <a:gd name="T0" fmla="*/ 18 w 36"/>
              <a:gd name="T1" fmla="*/ 0 h 37"/>
              <a:gd name="T2" fmla="*/ 36 w 36"/>
              <a:gd name="T3" fmla="*/ 37 h 37"/>
              <a:gd name="T4" fmla="*/ 0 w 36"/>
              <a:gd name="T5" fmla="*/ 37 h 37"/>
              <a:gd name="T6" fmla="*/ 18 w 36"/>
              <a:gd name="T7" fmla="*/ 0 h 37"/>
              <a:gd name="T8" fmla="*/ 0 60000 65536"/>
              <a:gd name="T9" fmla="*/ 0 60000 65536"/>
              <a:gd name="T10" fmla="*/ 0 60000 65536"/>
              <a:gd name="T11" fmla="*/ 0 60000 65536"/>
              <a:gd name="T12" fmla="*/ 0 w 36"/>
              <a:gd name="T13" fmla="*/ 0 h 37"/>
              <a:gd name="T14" fmla="*/ 36 w 36"/>
              <a:gd name="T15" fmla="*/ 37 h 37"/>
            </a:gdLst>
            <a:ahLst/>
            <a:cxnLst>
              <a:cxn ang="T8">
                <a:pos x="T0" y="T1"/>
              </a:cxn>
              <a:cxn ang="T9">
                <a:pos x="T2" y="T3"/>
              </a:cxn>
              <a:cxn ang="T10">
                <a:pos x="T4" y="T5"/>
              </a:cxn>
              <a:cxn ang="T11">
                <a:pos x="T6" y="T7"/>
              </a:cxn>
            </a:cxnLst>
            <a:rect l="T12" t="T13" r="T14" b="T15"/>
            <a:pathLst>
              <a:path w="36" h="37">
                <a:moveTo>
                  <a:pt x="18" y="0"/>
                </a:moveTo>
                <a:lnTo>
                  <a:pt x="36" y="37"/>
                </a:lnTo>
                <a:lnTo>
                  <a:pt x="0" y="37"/>
                </a:lnTo>
                <a:lnTo>
                  <a:pt x="18" y="0"/>
                </a:lnTo>
                <a:close/>
              </a:path>
            </a:pathLst>
          </a:custGeom>
          <a:solidFill>
            <a:srgbClr val="000000"/>
          </a:solidFill>
          <a:ln w="3175">
            <a:solidFill>
              <a:srgbClr val="000000"/>
            </a:solidFill>
            <a:round/>
            <a:headEnd/>
            <a:tailEnd/>
          </a:ln>
        </p:spPr>
        <p:txBody>
          <a:bodyPr/>
          <a:lstStyle/>
          <a:p>
            <a:endParaRPr lang="fr-FR"/>
          </a:p>
        </p:txBody>
      </p:sp>
      <p:sp>
        <p:nvSpPr>
          <p:cNvPr id="94352" name="Freeform 1776"/>
          <p:cNvSpPr>
            <a:spLocks/>
          </p:cNvSpPr>
          <p:nvPr/>
        </p:nvSpPr>
        <p:spPr bwMode="auto">
          <a:xfrm>
            <a:off x="4306888" y="3770313"/>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353" name="Rectangle 1777"/>
          <p:cNvSpPr>
            <a:spLocks noChangeArrowheads="1"/>
          </p:cNvSpPr>
          <p:nvPr/>
        </p:nvSpPr>
        <p:spPr bwMode="auto">
          <a:xfrm>
            <a:off x="3325813" y="3932238"/>
            <a:ext cx="82550" cy="103187"/>
          </a:xfrm>
          <a:prstGeom prst="rect">
            <a:avLst/>
          </a:prstGeom>
          <a:noFill/>
          <a:ln w="9525">
            <a:noFill/>
            <a:miter lim="800000"/>
            <a:headEnd/>
            <a:tailEnd/>
          </a:ln>
        </p:spPr>
        <p:txBody>
          <a:bodyPr/>
          <a:lstStyle/>
          <a:p>
            <a:endParaRPr lang="fr-FR"/>
          </a:p>
        </p:txBody>
      </p:sp>
      <p:sp>
        <p:nvSpPr>
          <p:cNvPr id="94354" name="Line 1778"/>
          <p:cNvSpPr>
            <a:spLocks noChangeShapeType="1"/>
          </p:cNvSpPr>
          <p:nvPr/>
        </p:nvSpPr>
        <p:spPr bwMode="auto">
          <a:xfrm flipH="1" flipV="1">
            <a:off x="3328988" y="3935413"/>
            <a:ext cx="36512" cy="46037"/>
          </a:xfrm>
          <a:prstGeom prst="line">
            <a:avLst/>
          </a:prstGeom>
          <a:noFill/>
          <a:ln w="3175">
            <a:solidFill>
              <a:srgbClr val="000000"/>
            </a:solidFill>
            <a:round/>
            <a:headEnd/>
            <a:tailEnd/>
          </a:ln>
        </p:spPr>
        <p:txBody>
          <a:bodyPr/>
          <a:lstStyle/>
          <a:p>
            <a:endParaRPr lang="fr-FR"/>
          </a:p>
        </p:txBody>
      </p:sp>
      <p:sp>
        <p:nvSpPr>
          <p:cNvPr id="94355" name="Line 1779"/>
          <p:cNvSpPr>
            <a:spLocks noChangeShapeType="1"/>
          </p:cNvSpPr>
          <p:nvPr/>
        </p:nvSpPr>
        <p:spPr bwMode="auto">
          <a:xfrm>
            <a:off x="3365500" y="3981450"/>
            <a:ext cx="36513" cy="47625"/>
          </a:xfrm>
          <a:prstGeom prst="line">
            <a:avLst/>
          </a:prstGeom>
          <a:noFill/>
          <a:ln w="3175">
            <a:solidFill>
              <a:srgbClr val="000000"/>
            </a:solidFill>
            <a:round/>
            <a:headEnd/>
            <a:tailEnd/>
          </a:ln>
        </p:spPr>
        <p:txBody>
          <a:bodyPr/>
          <a:lstStyle/>
          <a:p>
            <a:endParaRPr lang="fr-FR"/>
          </a:p>
        </p:txBody>
      </p:sp>
      <p:sp>
        <p:nvSpPr>
          <p:cNvPr id="94356" name="Line 1780"/>
          <p:cNvSpPr>
            <a:spLocks noChangeShapeType="1"/>
          </p:cNvSpPr>
          <p:nvPr/>
        </p:nvSpPr>
        <p:spPr bwMode="auto">
          <a:xfrm flipH="1">
            <a:off x="3328988" y="3981450"/>
            <a:ext cx="36512" cy="47625"/>
          </a:xfrm>
          <a:prstGeom prst="line">
            <a:avLst/>
          </a:prstGeom>
          <a:noFill/>
          <a:ln w="3175">
            <a:solidFill>
              <a:srgbClr val="000000"/>
            </a:solidFill>
            <a:round/>
            <a:headEnd/>
            <a:tailEnd/>
          </a:ln>
        </p:spPr>
        <p:txBody>
          <a:bodyPr/>
          <a:lstStyle/>
          <a:p>
            <a:endParaRPr lang="fr-FR"/>
          </a:p>
        </p:txBody>
      </p:sp>
      <p:sp>
        <p:nvSpPr>
          <p:cNvPr id="94357" name="Line 1781"/>
          <p:cNvSpPr>
            <a:spLocks noChangeShapeType="1"/>
          </p:cNvSpPr>
          <p:nvPr/>
        </p:nvSpPr>
        <p:spPr bwMode="auto">
          <a:xfrm flipV="1">
            <a:off x="3365500" y="3935413"/>
            <a:ext cx="36513" cy="46037"/>
          </a:xfrm>
          <a:prstGeom prst="line">
            <a:avLst/>
          </a:prstGeom>
          <a:noFill/>
          <a:ln w="3175">
            <a:solidFill>
              <a:srgbClr val="000000"/>
            </a:solidFill>
            <a:round/>
            <a:headEnd/>
            <a:tailEnd/>
          </a:ln>
        </p:spPr>
        <p:txBody>
          <a:bodyPr/>
          <a:lstStyle/>
          <a:p>
            <a:endParaRPr lang="fr-FR"/>
          </a:p>
        </p:txBody>
      </p:sp>
      <p:sp>
        <p:nvSpPr>
          <p:cNvPr id="94358" name="Rectangle 1782"/>
          <p:cNvSpPr>
            <a:spLocks noChangeArrowheads="1"/>
          </p:cNvSpPr>
          <p:nvPr/>
        </p:nvSpPr>
        <p:spPr bwMode="auto">
          <a:xfrm>
            <a:off x="3463925" y="3776663"/>
            <a:ext cx="84138" cy="104775"/>
          </a:xfrm>
          <a:prstGeom prst="rect">
            <a:avLst/>
          </a:prstGeom>
          <a:noFill/>
          <a:ln w="9525">
            <a:noFill/>
            <a:miter lim="800000"/>
            <a:headEnd/>
            <a:tailEnd/>
          </a:ln>
        </p:spPr>
        <p:txBody>
          <a:bodyPr/>
          <a:lstStyle/>
          <a:p>
            <a:endParaRPr lang="fr-FR"/>
          </a:p>
        </p:txBody>
      </p:sp>
      <p:sp>
        <p:nvSpPr>
          <p:cNvPr id="94359" name="Line 1783"/>
          <p:cNvSpPr>
            <a:spLocks noChangeShapeType="1"/>
          </p:cNvSpPr>
          <p:nvPr/>
        </p:nvSpPr>
        <p:spPr bwMode="auto">
          <a:xfrm flipH="1" flipV="1">
            <a:off x="3467100" y="3779838"/>
            <a:ext cx="38100" cy="47625"/>
          </a:xfrm>
          <a:prstGeom prst="line">
            <a:avLst/>
          </a:prstGeom>
          <a:noFill/>
          <a:ln w="3175">
            <a:solidFill>
              <a:srgbClr val="000000"/>
            </a:solidFill>
            <a:round/>
            <a:headEnd/>
            <a:tailEnd/>
          </a:ln>
        </p:spPr>
        <p:txBody>
          <a:bodyPr/>
          <a:lstStyle/>
          <a:p>
            <a:endParaRPr lang="fr-FR"/>
          </a:p>
        </p:txBody>
      </p:sp>
      <p:sp>
        <p:nvSpPr>
          <p:cNvPr id="94360" name="Line 1784"/>
          <p:cNvSpPr>
            <a:spLocks noChangeShapeType="1"/>
          </p:cNvSpPr>
          <p:nvPr/>
        </p:nvSpPr>
        <p:spPr bwMode="auto">
          <a:xfrm>
            <a:off x="3505200" y="3827463"/>
            <a:ext cx="34925" cy="46037"/>
          </a:xfrm>
          <a:prstGeom prst="line">
            <a:avLst/>
          </a:prstGeom>
          <a:noFill/>
          <a:ln w="3175">
            <a:solidFill>
              <a:srgbClr val="000000"/>
            </a:solidFill>
            <a:round/>
            <a:headEnd/>
            <a:tailEnd/>
          </a:ln>
        </p:spPr>
        <p:txBody>
          <a:bodyPr/>
          <a:lstStyle/>
          <a:p>
            <a:endParaRPr lang="fr-FR"/>
          </a:p>
        </p:txBody>
      </p:sp>
      <p:sp>
        <p:nvSpPr>
          <p:cNvPr id="94361" name="Line 1785"/>
          <p:cNvSpPr>
            <a:spLocks noChangeShapeType="1"/>
          </p:cNvSpPr>
          <p:nvPr/>
        </p:nvSpPr>
        <p:spPr bwMode="auto">
          <a:xfrm flipH="1">
            <a:off x="3467100" y="3827463"/>
            <a:ext cx="38100" cy="46037"/>
          </a:xfrm>
          <a:prstGeom prst="line">
            <a:avLst/>
          </a:prstGeom>
          <a:noFill/>
          <a:ln w="3175">
            <a:solidFill>
              <a:srgbClr val="000000"/>
            </a:solidFill>
            <a:round/>
            <a:headEnd/>
            <a:tailEnd/>
          </a:ln>
        </p:spPr>
        <p:txBody>
          <a:bodyPr/>
          <a:lstStyle/>
          <a:p>
            <a:endParaRPr lang="fr-FR"/>
          </a:p>
        </p:txBody>
      </p:sp>
      <p:sp>
        <p:nvSpPr>
          <p:cNvPr id="94362" name="Line 1786"/>
          <p:cNvSpPr>
            <a:spLocks noChangeShapeType="1"/>
          </p:cNvSpPr>
          <p:nvPr/>
        </p:nvSpPr>
        <p:spPr bwMode="auto">
          <a:xfrm flipV="1">
            <a:off x="3505200" y="3779838"/>
            <a:ext cx="34925" cy="47625"/>
          </a:xfrm>
          <a:prstGeom prst="line">
            <a:avLst/>
          </a:prstGeom>
          <a:noFill/>
          <a:ln w="3175">
            <a:solidFill>
              <a:srgbClr val="000000"/>
            </a:solidFill>
            <a:round/>
            <a:headEnd/>
            <a:tailEnd/>
          </a:ln>
        </p:spPr>
        <p:txBody>
          <a:bodyPr/>
          <a:lstStyle/>
          <a:p>
            <a:endParaRPr lang="fr-FR"/>
          </a:p>
        </p:txBody>
      </p:sp>
      <p:sp>
        <p:nvSpPr>
          <p:cNvPr id="94363" name="Rectangle 1787"/>
          <p:cNvSpPr>
            <a:spLocks noChangeArrowheads="1"/>
          </p:cNvSpPr>
          <p:nvPr/>
        </p:nvSpPr>
        <p:spPr bwMode="auto">
          <a:xfrm>
            <a:off x="3600450" y="3838575"/>
            <a:ext cx="82550" cy="103188"/>
          </a:xfrm>
          <a:prstGeom prst="rect">
            <a:avLst/>
          </a:prstGeom>
          <a:noFill/>
          <a:ln w="9525">
            <a:noFill/>
            <a:miter lim="800000"/>
            <a:headEnd/>
            <a:tailEnd/>
          </a:ln>
        </p:spPr>
        <p:txBody>
          <a:bodyPr/>
          <a:lstStyle/>
          <a:p>
            <a:endParaRPr lang="fr-FR"/>
          </a:p>
        </p:txBody>
      </p:sp>
      <p:sp>
        <p:nvSpPr>
          <p:cNvPr id="94364" name="Line 1788"/>
          <p:cNvSpPr>
            <a:spLocks noChangeShapeType="1"/>
          </p:cNvSpPr>
          <p:nvPr/>
        </p:nvSpPr>
        <p:spPr bwMode="auto">
          <a:xfrm flipH="1" flipV="1">
            <a:off x="3603625" y="3841750"/>
            <a:ext cx="36513" cy="46038"/>
          </a:xfrm>
          <a:prstGeom prst="line">
            <a:avLst/>
          </a:prstGeom>
          <a:noFill/>
          <a:ln w="3175">
            <a:solidFill>
              <a:srgbClr val="000000"/>
            </a:solidFill>
            <a:round/>
            <a:headEnd/>
            <a:tailEnd/>
          </a:ln>
        </p:spPr>
        <p:txBody>
          <a:bodyPr/>
          <a:lstStyle/>
          <a:p>
            <a:endParaRPr lang="fr-FR"/>
          </a:p>
        </p:txBody>
      </p:sp>
      <p:sp>
        <p:nvSpPr>
          <p:cNvPr id="94365" name="Line 1789"/>
          <p:cNvSpPr>
            <a:spLocks noChangeShapeType="1"/>
          </p:cNvSpPr>
          <p:nvPr/>
        </p:nvSpPr>
        <p:spPr bwMode="auto">
          <a:xfrm>
            <a:off x="3640138" y="3887788"/>
            <a:ext cx="36512" cy="47625"/>
          </a:xfrm>
          <a:prstGeom prst="line">
            <a:avLst/>
          </a:prstGeom>
          <a:noFill/>
          <a:ln w="3175">
            <a:solidFill>
              <a:srgbClr val="000000"/>
            </a:solidFill>
            <a:round/>
            <a:headEnd/>
            <a:tailEnd/>
          </a:ln>
        </p:spPr>
        <p:txBody>
          <a:bodyPr/>
          <a:lstStyle/>
          <a:p>
            <a:endParaRPr lang="fr-FR"/>
          </a:p>
        </p:txBody>
      </p:sp>
      <p:sp>
        <p:nvSpPr>
          <p:cNvPr id="94366" name="Line 1790"/>
          <p:cNvSpPr>
            <a:spLocks noChangeShapeType="1"/>
          </p:cNvSpPr>
          <p:nvPr/>
        </p:nvSpPr>
        <p:spPr bwMode="auto">
          <a:xfrm flipH="1">
            <a:off x="3603625" y="3887788"/>
            <a:ext cx="36513" cy="47625"/>
          </a:xfrm>
          <a:prstGeom prst="line">
            <a:avLst/>
          </a:prstGeom>
          <a:noFill/>
          <a:ln w="3175">
            <a:solidFill>
              <a:srgbClr val="000000"/>
            </a:solidFill>
            <a:round/>
            <a:headEnd/>
            <a:tailEnd/>
          </a:ln>
        </p:spPr>
        <p:txBody>
          <a:bodyPr/>
          <a:lstStyle/>
          <a:p>
            <a:endParaRPr lang="fr-FR"/>
          </a:p>
        </p:txBody>
      </p:sp>
      <p:sp>
        <p:nvSpPr>
          <p:cNvPr id="94367" name="Line 1791"/>
          <p:cNvSpPr>
            <a:spLocks noChangeShapeType="1"/>
          </p:cNvSpPr>
          <p:nvPr/>
        </p:nvSpPr>
        <p:spPr bwMode="auto">
          <a:xfrm flipV="1">
            <a:off x="3640138" y="3841750"/>
            <a:ext cx="36512" cy="46038"/>
          </a:xfrm>
          <a:prstGeom prst="line">
            <a:avLst/>
          </a:prstGeom>
          <a:noFill/>
          <a:ln w="3175">
            <a:solidFill>
              <a:srgbClr val="000000"/>
            </a:solidFill>
            <a:round/>
            <a:headEnd/>
            <a:tailEnd/>
          </a:ln>
        </p:spPr>
        <p:txBody>
          <a:bodyPr/>
          <a:lstStyle/>
          <a:p>
            <a:endParaRPr lang="fr-FR"/>
          </a:p>
        </p:txBody>
      </p:sp>
      <p:sp>
        <p:nvSpPr>
          <p:cNvPr id="94368" name="Rectangle 1792"/>
          <p:cNvSpPr>
            <a:spLocks noChangeArrowheads="1"/>
          </p:cNvSpPr>
          <p:nvPr/>
        </p:nvSpPr>
        <p:spPr bwMode="auto">
          <a:xfrm>
            <a:off x="3740150" y="3902075"/>
            <a:ext cx="80963" cy="104775"/>
          </a:xfrm>
          <a:prstGeom prst="rect">
            <a:avLst/>
          </a:prstGeom>
          <a:noFill/>
          <a:ln w="9525">
            <a:noFill/>
            <a:miter lim="800000"/>
            <a:headEnd/>
            <a:tailEnd/>
          </a:ln>
        </p:spPr>
        <p:txBody>
          <a:bodyPr/>
          <a:lstStyle/>
          <a:p>
            <a:endParaRPr lang="fr-FR"/>
          </a:p>
        </p:txBody>
      </p:sp>
      <p:sp>
        <p:nvSpPr>
          <p:cNvPr id="94369" name="Line 1793"/>
          <p:cNvSpPr>
            <a:spLocks noChangeShapeType="1"/>
          </p:cNvSpPr>
          <p:nvPr/>
        </p:nvSpPr>
        <p:spPr bwMode="auto">
          <a:xfrm flipH="1" flipV="1">
            <a:off x="3741738" y="3906838"/>
            <a:ext cx="36512" cy="46037"/>
          </a:xfrm>
          <a:prstGeom prst="line">
            <a:avLst/>
          </a:prstGeom>
          <a:noFill/>
          <a:ln w="3175">
            <a:solidFill>
              <a:srgbClr val="000000"/>
            </a:solidFill>
            <a:round/>
            <a:headEnd/>
            <a:tailEnd/>
          </a:ln>
        </p:spPr>
        <p:txBody>
          <a:bodyPr/>
          <a:lstStyle/>
          <a:p>
            <a:endParaRPr lang="fr-FR"/>
          </a:p>
        </p:txBody>
      </p:sp>
      <p:sp>
        <p:nvSpPr>
          <p:cNvPr id="94370" name="Line 1794"/>
          <p:cNvSpPr>
            <a:spLocks noChangeShapeType="1"/>
          </p:cNvSpPr>
          <p:nvPr/>
        </p:nvSpPr>
        <p:spPr bwMode="auto">
          <a:xfrm>
            <a:off x="3778250" y="3952875"/>
            <a:ext cx="38100" cy="47625"/>
          </a:xfrm>
          <a:prstGeom prst="line">
            <a:avLst/>
          </a:prstGeom>
          <a:noFill/>
          <a:ln w="3175">
            <a:solidFill>
              <a:srgbClr val="000000"/>
            </a:solidFill>
            <a:round/>
            <a:headEnd/>
            <a:tailEnd/>
          </a:ln>
        </p:spPr>
        <p:txBody>
          <a:bodyPr/>
          <a:lstStyle/>
          <a:p>
            <a:endParaRPr lang="fr-FR"/>
          </a:p>
        </p:txBody>
      </p:sp>
      <p:sp>
        <p:nvSpPr>
          <p:cNvPr id="94371" name="Line 1795"/>
          <p:cNvSpPr>
            <a:spLocks noChangeShapeType="1"/>
          </p:cNvSpPr>
          <p:nvPr/>
        </p:nvSpPr>
        <p:spPr bwMode="auto">
          <a:xfrm flipH="1">
            <a:off x="3741738" y="3952875"/>
            <a:ext cx="36512" cy="47625"/>
          </a:xfrm>
          <a:prstGeom prst="line">
            <a:avLst/>
          </a:prstGeom>
          <a:noFill/>
          <a:ln w="3175">
            <a:solidFill>
              <a:srgbClr val="000000"/>
            </a:solidFill>
            <a:round/>
            <a:headEnd/>
            <a:tailEnd/>
          </a:ln>
        </p:spPr>
        <p:txBody>
          <a:bodyPr/>
          <a:lstStyle/>
          <a:p>
            <a:endParaRPr lang="fr-FR"/>
          </a:p>
        </p:txBody>
      </p:sp>
      <p:sp>
        <p:nvSpPr>
          <p:cNvPr id="94372" name="Line 1796"/>
          <p:cNvSpPr>
            <a:spLocks noChangeShapeType="1"/>
          </p:cNvSpPr>
          <p:nvPr/>
        </p:nvSpPr>
        <p:spPr bwMode="auto">
          <a:xfrm flipV="1">
            <a:off x="3778250" y="3906838"/>
            <a:ext cx="38100" cy="46037"/>
          </a:xfrm>
          <a:prstGeom prst="line">
            <a:avLst/>
          </a:prstGeom>
          <a:noFill/>
          <a:ln w="3175">
            <a:solidFill>
              <a:srgbClr val="000000"/>
            </a:solidFill>
            <a:round/>
            <a:headEnd/>
            <a:tailEnd/>
          </a:ln>
        </p:spPr>
        <p:txBody>
          <a:bodyPr/>
          <a:lstStyle/>
          <a:p>
            <a:endParaRPr lang="fr-FR"/>
          </a:p>
        </p:txBody>
      </p:sp>
      <p:sp>
        <p:nvSpPr>
          <p:cNvPr id="94373" name="Rectangle 1797"/>
          <p:cNvSpPr>
            <a:spLocks noChangeArrowheads="1"/>
          </p:cNvSpPr>
          <p:nvPr/>
        </p:nvSpPr>
        <p:spPr bwMode="auto">
          <a:xfrm>
            <a:off x="3876675" y="3748088"/>
            <a:ext cx="80963" cy="104775"/>
          </a:xfrm>
          <a:prstGeom prst="rect">
            <a:avLst/>
          </a:prstGeom>
          <a:noFill/>
          <a:ln w="9525">
            <a:noFill/>
            <a:miter lim="800000"/>
            <a:headEnd/>
            <a:tailEnd/>
          </a:ln>
        </p:spPr>
        <p:txBody>
          <a:bodyPr/>
          <a:lstStyle/>
          <a:p>
            <a:endParaRPr lang="fr-FR"/>
          </a:p>
        </p:txBody>
      </p:sp>
      <p:sp>
        <p:nvSpPr>
          <p:cNvPr id="94374" name="Line 1798"/>
          <p:cNvSpPr>
            <a:spLocks noChangeShapeType="1"/>
          </p:cNvSpPr>
          <p:nvPr/>
        </p:nvSpPr>
        <p:spPr bwMode="auto">
          <a:xfrm flipH="1" flipV="1">
            <a:off x="3878263" y="3751263"/>
            <a:ext cx="38100" cy="47625"/>
          </a:xfrm>
          <a:prstGeom prst="line">
            <a:avLst/>
          </a:prstGeom>
          <a:noFill/>
          <a:ln w="3175">
            <a:solidFill>
              <a:srgbClr val="000000"/>
            </a:solidFill>
            <a:round/>
            <a:headEnd/>
            <a:tailEnd/>
          </a:ln>
        </p:spPr>
        <p:txBody>
          <a:bodyPr/>
          <a:lstStyle/>
          <a:p>
            <a:endParaRPr lang="fr-FR"/>
          </a:p>
        </p:txBody>
      </p:sp>
      <p:sp>
        <p:nvSpPr>
          <p:cNvPr id="94375" name="Line 1799"/>
          <p:cNvSpPr>
            <a:spLocks noChangeShapeType="1"/>
          </p:cNvSpPr>
          <p:nvPr/>
        </p:nvSpPr>
        <p:spPr bwMode="auto">
          <a:xfrm>
            <a:off x="3916363" y="3798888"/>
            <a:ext cx="36512" cy="46037"/>
          </a:xfrm>
          <a:prstGeom prst="line">
            <a:avLst/>
          </a:prstGeom>
          <a:noFill/>
          <a:ln w="3175">
            <a:solidFill>
              <a:srgbClr val="000000"/>
            </a:solidFill>
            <a:round/>
            <a:headEnd/>
            <a:tailEnd/>
          </a:ln>
        </p:spPr>
        <p:txBody>
          <a:bodyPr/>
          <a:lstStyle/>
          <a:p>
            <a:endParaRPr lang="fr-FR"/>
          </a:p>
        </p:txBody>
      </p:sp>
      <p:sp>
        <p:nvSpPr>
          <p:cNvPr id="94376" name="Line 1800"/>
          <p:cNvSpPr>
            <a:spLocks noChangeShapeType="1"/>
          </p:cNvSpPr>
          <p:nvPr/>
        </p:nvSpPr>
        <p:spPr bwMode="auto">
          <a:xfrm flipH="1">
            <a:off x="3878263" y="3798888"/>
            <a:ext cx="38100" cy="46037"/>
          </a:xfrm>
          <a:prstGeom prst="line">
            <a:avLst/>
          </a:prstGeom>
          <a:noFill/>
          <a:ln w="3175">
            <a:solidFill>
              <a:srgbClr val="000000"/>
            </a:solidFill>
            <a:round/>
            <a:headEnd/>
            <a:tailEnd/>
          </a:ln>
        </p:spPr>
        <p:txBody>
          <a:bodyPr/>
          <a:lstStyle/>
          <a:p>
            <a:endParaRPr lang="fr-FR"/>
          </a:p>
        </p:txBody>
      </p:sp>
      <p:sp>
        <p:nvSpPr>
          <p:cNvPr id="94377" name="Line 1801"/>
          <p:cNvSpPr>
            <a:spLocks noChangeShapeType="1"/>
          </p:cNvSpPr>
          <p:nvPr/>
        </p:nvSpPr>
        <p:spPr bwMode="auto">
          <a:xfrm flipV="1">
            <a:off x="3916363" y="3751263"/>
            <a:ext cx="36512" cy="47625"/>
          </a:xfrm>
          <a:prstGeom prst="line">
            <a:avLst/>
          </a:prstGeom>
          <a:noFill/>
          <a:ln w="3175">
            <a:solidFill>
              <a:srgbClr val="000000"/>
            </a:solidFill>
            <a:round/>
            <a:headEnd/>
            <a:tailEnd/>
          </a:ln>
        </p:spPr>
        <p:txBody>
          <a:bodyPr/>
          <a:lstStyle/>
          <a:p>
            <a:endParaRPr lang="fr-FR"/>
          </a:p>
        </p:txBody>
      </p:sp>
      <p:sp>
        <p:nvSpPr>
          <p:cNvPr id="94378" name="Rectangle 1802"/>
          <p:cNvSpPr>
            <a:spLocks noChangeArrowheads="1"/>
          </p:cNvSpPr>
          <p:nvPr/>
        </p:nvSpPr>
        <p:spPr bwMode="auto">
          <a:xfrm>
            <a:off x="4014788" y="3435350"/>
            <a:ext cx="80962" cy="104775"/>
          </a:xfrm>
          <a:prstGeom prst="rect">
            <a:avLst/>
          </a:prstGeom>
          <a:noFill/>
          <a:ln w="9525">
            <a:noFill/>
            <a:miter lim="800000"/>
            <a:headEnd/>
            <a:tailEnd/>
          </a:ln>
        </p:spPr>
        <p:txBody>
          <a:bodyPr/>
          <a:lstStyle/>
          <a:p>
            <a:endParaRPr lang="fr-FR"/>
          </a:p>
        </p:txBody>
      </p:sp>
      <p:sp>
        <p:nvSpPr>
          <p:cNvPr id="94379" name="Line 1803"/>
          <p:cNvSpPr>
            <a:spLocks noChangeShapeType="1"/>
          </p:cNvSpPr>
          <p:nvPr/>
        </p:nvSpPr>
        <p:spPr bwMode="auto">
          <a:xfrm flipH="1" flipV="1">
            <a:off x="4017963" y="3438525"/>
            <a:ext cx="36512" cy="47625"/>
          </a:xfrm>
          <a:prstGeom prst="line">
            <a:avLst/>
          </a:prstGeom>
          <a:noFill/>
          <a:ln w="3175">
            <a:solidFill>
              <a:srgbClr val="000000"/>
            </a:solidFill>
            <a:round/>
            <a:headEnd/>
            <a:tailEnd/>
          </a:ln>
        </p:spPr>
        <p:txBody>
          <a:bodyPr/>
          <a:lstStyle/>
          <a:p>
            <a:endParaRPr lang="fr-FR"/>
          </a:p>
        </p:txBody>
      </p:sp>
      <p:sp>
        <p:nvSpPr>
          <p:cNvPr id="94380" name="Line 1804"/>
          <p:cNvSpPr>
            <a:spLocks noChangeShapeType="1"/>
          </p:cNvSpPr>
          <p:nvPr/>
        </p:nvSpPr>
        <p:spPr bwMode="auto">
          <a:xfrm>
            <a:off x="4054475" y="3486150"/>
            <a:ext cx="36513" cy="46038"/>
          </a:xfrm>
          <a:prstGeom prst="line">
            <a:avLst/>
          </a:prstGeom>
          <a:noFill/>
          <a:ln w="3175">
            <a:solidFill>
              <a:srgbClr val="000000"/>
            </a:solidFill>
            <a:round/>
            <a:headEnd/>
            <a:tailEnd/>
          </a:ln>
        </p:spPr>
        <p:txBody>
          <a:bodyPr/>
          <a:lstStyle/>
          <a:p>
            <a:endParaRPr lang="fr-FR"/>
          </a:p>
        </p:txBody>
      </p:sp>
      <p:sp>
        <p:nvSpPr>
          <p:cNvPr id="94381" name="Line 1805"/>
          <p:cNvSpPr>
            <a:spLocks noChangeShapeType="1"/>
          </p:cNvSpPr>
          <p:nvPr/>
        </p:nvSpPr>
        <p:spPr bwMode="auto">
          <a:xfrm flipH="1">
            <a:off x="4017963" y="3486150"/>
            <a:ext cx="36512" cy="46038"/>
          </a:xfrm>
          <a:prstGeom prst="line">
            <a:avLst/>
          </a:prstGeom>
          <a:noFill/>
          <a:ln w="3175">
            <a:solidFill>
              <a:srgbClr val="000000"/>
            </a:solidFill>
            <a:round/>
            <a:headEnd/>
            <a:tailEnd/>
          </a:ln>
        </p:spPr>
        <p:txBody>
          <a:bodyPr/>
          <a:lstStyle/>
          <a:p>
            <a:endParaRPr lang="fr-FR"/>
          </a:p>
        </p:txBody>
      </p:sp>
      <p:sp>
        <p:nvSpPr>
          <p:cNvPr id="94382" name="Line 1806"/>
          <p:cNvSpPr>
            <a:spLocks noChangeShapeType="1"/>
          </p:cNvSpPr>
          <p:nvPr/>
        </p:nvSpPr>
        <p:spPr bwMode="auto">
          <a:xfrm flipV="1">
            <a:off x="4054475" y="3438525"/>
            <a:ext cx="36513" cy="47625"/>
          </a:xfrm>
          <a:prstGeom prst="line">
            <a:avLst/>
          </a:prstGeom>
          <a:noFill/>
          <a:ln w="3175">
            <a:solidFill>
              <a:srgbClr val="000000"/>
            </a:solidFill>
            <a:round/>
            <a:headEnd/>
            <a:tailEnd/>
          </a:ln>
        </p:spPr>
        <p:txBody>
          <a:bodyPr/>
          <a:lstStyle/>
          <a:p>
            <a:endParaRPr lang="fr-FR"/>
          </a:p>
        </p:txBody>
      </p:sp>
      <p:sp>
        <p:nvSpPr>
          <p:cNvPr id="94383" name="Rectangle 1807"/>
          <p:cNvSpPr>
            <a:spLocks noChangeArrowheads="1"/>
          </p:cNvSpPr>
          <p:nvPr/>
        </p:nvSpPr>
        <p:spPr bwMode="auto">
          <a:xfrm>
            <a:off x="4154488" y="3279775"/>
            <a:ext cx="80962" cy="104775"/>
          </a:xfrm>
          <a:prstGeom prst="rect">
            <a:avLst/>
          </a:prstGeom>
          <a:noFill/>
          <a:ln w="9525">
            <a:noFill/>
            <a:miter lim="800000"/>
            <a:headEnd/>
            <a:tailEnd/>
          </a:ln>
        </p:spPr>
        <p:txBody>
          <a:bodyPr/>
          <a:lstStyle/>
          <a:p>
            <a:endParaRPr lang="fr-FR"/>
          </a:p>
        </p:txBody>
      </p:sp>
      <p:sp>
        <p:nvSpPr>
          <p:cNvPr id="94384" name="Line 1808"/>
          <p:cNvSpPr>
            <a:spLocks noChangeShapeType="1"/>
          </p:cNvSpPr>
          <p:nvPr/>
        </p:nvSpPr>
        <p:spPr bwMode="auto">
          <a:xfrm flipH="1" flipV="1">
            <a:off x="4157663" y="3284538"/>
            <a:ext cx="34925" cy="46037"/>
          </a:xfrm>
          <a:prstGeom prst="line">
            <a:avLst/>
          </a:prstGeom>
          <a:noFill/>
          <a:ln w="3175">
            <a:solidFill>
              <a:srgbClr val="000000"/>
            </a:solidFill>
            <a:round/>
            <a:headEnd/>
            <a:tailEnd/>
          </a:ln>
        </p:spPr>
        <p:txBody>
          <a:bodyPr/>
          <a:lstStyle/>
          <a:p>
            <a:endParaRPr lang="fr-FR"/>
          </a:p>
        </p:txBody>
      </p:sp>
      <p:sp>
        <p:nvSpPr>
          <p:cNvPr id="94385" name="Line 1809"/>
          <p:cNvSpPr>
            <a:spLocks noChangeShapeType="1"/>
          </p:cNvSpPr>
          <p:nvPr/>
        </p:nvSpPr>
        <p:spPr bwMode="auto">
          <a:xfrm>
            <a:off x="4192588" y="3330575"/>
            <a:ext cx="38100" cy="46038"/>
          </a:xfrm>
          <a:prstGeom prst="line">
            <a:avLst/>
          </a:prstGeom>
          <a:noFill/>
          <a:ln w="3175">
            <a:solidFill>
              <a:srgbClr val="000000"/>
            </a:solidFill>
            <a:round/>
            <a:headEnd/>
            <a:tailEnd/>
          </a:ln>
        </p:spPr>
        <p:txBody>
          <a:bodyPr/>
          <a:lstStyle/>
          <a:p>
            <a:endParaRPr lang="fr-FR"/>
          </a:p>
        </p:txBody>
      </p:sp>
      <p:sp>
        <p:nvSpPr>
          <p:cNvPr id="94386" name="Line 1810"/>
          <p:cNvSpPr>
            <a:spLocks noChangeShapeType="1"/>
          </p:cNvSpPr>
          <p:nvPr/>
        </p:nvSpPr>
        <p:spPr bwMode="auto">
          <a:xfrm flipH="1">
            <a:off x="4157663" y="3330575"/>
            <a:ext cx="34925" cy="46038"/>
          </a:xfrm>
          <a:prstGeom prst="line">
            <a:avLst/>
          </a:prstGeom>
          <a:noFill/>
          <a:ln w="3175">
            <a:solidFill>
              <a:srgbClr val="000000"/>
            </a:solidFill>
            <a:round/>
            <a:headEnd/>
            <a:tailEnd/>
          </a:ln>
        </p:spPr>
        <p:txBody>
          <a:bodyPr/>
          <a:lstStyle/>
          <a:p>
            <a:endParaRPr lang="fr-FR"/>
          </a:p>
        </p:txBody>
      </p:sp>
      <p:sp>
        <p:nvSpPr>
          <p:cNvPr id="94387" name="Line 1811"/>
          <p:cNvSpPr>
            <a:spLocks noChangeShapeType="1"/>
          </p:cNvSpPr>
          <p:nvPr/>
        </p:nvSpPr>
        <p:spPr bwMode="auto">
          <a:xfrm flipV="1">
            <a:off x="4192588" y="3284538"/>
            <a:ext cx="38100" cy="46037"/>
          </a:xfrm>
          <a:prstGeom prst="line">
            <a:avLst/>
          </a:prstGeom>
          <a:noFill/>
          <a:ln w="3175">
            <a:solidFill>
              <a:srgbClr val="000000"/>
            </a:solidFill>
            <a:round/>
            <a:headEnd/>
            <a:tailEnd/>
          </a:ln>
        </p:spPr>
        <p:txBody>
          <a:bodyPr/>
          <a:lstStyle/>
          <a:p>
            <a:endParaRPr lang="fr-FR"/>
          </a:p>
        </p:txBody>
      </p:sp>
      <p:sp>
        <p:nvSpPr>
          <p:cNvPr id="94388" name="Rectangle 1812"/>
          <p:cNvSpPr>
            <a:spLocks noChangeArrowheads="1"/>
          </p:cNvSpPr>
          <p:nvPr/>
        </p:nvSpPr>
        <p:spPr bwMode="auto">
          <a:xfrm>
            <a:off x="4289425" y="3776663"/>
            <a:ext cx="84138" cy="104775"/>
          </a:xfrm>
          <a:prstGeom prst="rect">
            <a:avLst/>
          </a:prstGeom>
          <a:noFill/>
          <a:ln w="9525">
            <a:noFill/>
            <a:miter lim="800000"/>
            <a:headEnd/>
            <a:tailEnd/>
          </a:ln>
        </p:spPr>
        <p:txBody>
          <a:bodyPr/>
          <a:lstStyle/>
          <a:p>
            <a:endParaRPr lang="fr-FR"/>
          </a:p>
        </p:txBody>
      </p:sp>
      <p:sp>
        <p:nvSpPr>
          <p:cNvPr id="94389" name="Line 1813"/>
          <p:cNvSpPr>
            <a:spLocks noChangeShapeType="1"/>
          </p:cNvSpPr>
          <p:nvPr/>
        </p:nvSpPr>
        <p:spPr bwMode="auto">
          <a:xfrm flipH="1" flipV="1">
            <a:off x="4292600" y="3779838"/>
            <a:ext cx="36513" cy="47625"/>
          </a:xfrm>
          <a:prstGeom prst="line">
            <a:avLst/>
          </a:prstGeom>
          <a:noFill/>
          <a:ln w="3175">
            <a:solidFill>
              <a:srgbClr val="000000"/>
            </a:solidFill>
            <a:round/>
            <a:headEnd/>
            <a:tailEnd/>
          </a:ln>
        </p:spPr>
        <p:txBody>
          <a:bodyPr/>
          <a:lstStyle/>
          <a:p>
            <a:endParaRPr lang="fr-FR"/>
          </a:p>
        </p:txBody>
      </p:sp>
      <p:sp>
        <p:nvSpPr>
          <p:cNvPr id="94390" name="Line 1814"/>
          <p:cNvSpPr>
            <a:spLocks noChangeShapeType="1"/>
          </p:cNvSpPr>
          <p:nvPr/>
        </p:nvSpPr>
        <p:spPr bwMode="auto">
          <a:xfrm>
            <a:off x="4329113" y="3827463"/>
            <a:ext cx="36512" cy="46037"/>
          </a:xfrm>
          <a:prstGeom prst="line">
            <a:avLst/>
          </a:prstGeom>
          <a:noFill/>
          <a:ln w="3175">
            <a:solidFill>
              <a:srgbClr val="000000"/>
            </a:solidFill>
            <a:round/>
            <a:headEnd/>
            <a:tailEnd/>
          </a:ln>
        </p:spPr>
        <p:txBody>
          <a:bodyPr/>
          <a:lstStyle/>
          <a:p>
            <a:endParaRPr lang="fr-FR"/>
          </a:p>
        </p:txBody>
      </p:sp>
      <p:sp>
        <p:nvSpPr>
          <p:cNvPr id="94391" name="Line 1815"/>
          <p:cNvSpPr>
            <a:spLocks noChangeShapeType="1"/>
          </p:cNvSpPr>
          <p:nvPr/>
        </p:nvSpPr>
        <p:spPr bwMode="auto">
          <a:xfrm flipH="1">
            <a:off x="4292600" y="3827463"/>
            <a:ext cx="36513" cy="46037"/>
          </a:xfrm>
          <a:prstGeom prst="line">
            <a:avLst/>
          </a:prstGeom>
          <a:noFill/>
          <a:ln w="3175">
            <a:solidFill>
              <a:srgbClr val="000000"/>
            </a:solidFill>
            <a:round/>
            <a:headEnd/>
            <a:tailEnd/>
          </a:ln>
        </p:spPr>
        <p:txBody>
          <a:bodyPr/>
          <a:lstStyle/>
          <a:p>
            <a:endParaRPr lang="fr-FR"/>
          </a:p>
        </p:txBody>
      </p:sp>
      <p:sp>
        <p:nvSpPr>
          <p:cNvPr id="94392" name="Line 1816"/>
          <p:cNvSpPr>
            <a:spLocks noChangeShapeType="1"/>
          </p:cNvSpPr>
          <p:nvPr/>
        </p:nvSpPr>
        <p:spPr bwMode="auto">
          <a:xfrm flipV="1">
            <a:off x="4329113" y="3779838"/>
            <a:ext cx="36512" cy="47625"/>
          </a:xfrm>
          <a:prstGeom prst="line">
            <a:avLst/>
          </a:prstGeom>
          <a:noFill/>
          <a:ln w="3175">
            <a:solidFill>
              <a:srgbClr val="000000"/>
            </a:solidFill>
            <a:round/>
            <a:headEnd/>
            <a:tailEnd/>
          </a:ln>
        </p:spPr>
        <p:txBody>
          <a:bodyPr/>
          <a:lstStyle/>
          <a:p>
            <a:endParaRPr lang="fr-FR"/>
          </a:p>
        </p:txBody>
      </p:sp>
      <p:sp>
        <p:nvSpPr>
          <p:cNvPr id="94393" name="Rectangle 1817"/>
          <p:cNvSpPr>
            <a:spLocks noChangeArrowheads="1"/>
          </p:cNvSpPr>
          <p:nvPr/>
        </p:nvSpPr>
        <p:spPr bwMode="auto">
          <a:xfrm>
            <a:off x="3340100" y="4230688"/>
            <a:ext cx="47625" cy="60325"/>
          </a:xfrm>
          <a:prstGeom prst="rect">
            <a:avLst/>
          </a:prstGeom>
          <a:noFill/>
          <a:ln w="3175">
            <a:solidFill>
              <a:srgbClr val="000000"/>
            </a:solidFill>
            <a:miter lim="800000"/>
            <a:headEnd/>
            <a:tailEnd/>
          </a:ln>
        </p:spPr>
        <p:txBody>
          <a:bodyPr/>
          <a:lstStyle/>
          <a:p>
            <a:endParaRPr lang="fr-FR"/>
          </a:p>
        </p:txBody>
      </p:sp>
      <p:sp>
        <p:nvSpPr>
          <p:cNvPr id="94394" name="Rectangle 1818"/>
          <p:cNvSpPr>
            <a:spLocks noChangeArrowheads="1"/>
          </p:cNvSpPr>
          <p:nvPr/>
        </p:nvSpPr>
        <p:spPr bwMode="auto">
          <a:xfrm>
            <a:off x="3479800" y="3921125"/>
            <a:ext cx="47625" cy="60325"/>
          </a:xfrm>
          <a:prstGeom prst="rect">
            <a:avLst/>
          </a:prstGeom>
          <a:noFill/>
          <a:ln w="3175">
            <a:solidFill>
              <a:srgbClr val="000000"/>
            </a:solidFill>
            <a:miter lim="800000"/>
            <a:headEnd/>
            <a:tailEnd/>
          </a:ln>
        </p:spPr>
        <p:txBody>
          <a:bodyPr/>
          <a:lstStyle/>
          <a:p>
            <a:endParaRPr lang="fr-FR"/>
          </a:p>
        </p:txBody>
      </p:sp>
      <p:sp>
        <p:nvSpPr>
          <p:cNvPr id="94395" name="Rectangle 1819"/>
          <p:cNvSpPr>
            <a:spLocks noChangeArrowheads="1"/>
          </p:cNvSpPr>
          <p:nvPr/>
        </p:nvSpPr>
        <p:spPr bwMode="auto">
          <a:xfrm>
            <a:off x="3614738" y="3921125"/>
            <a:ext cx="49212" cy="60325"/>
          </a:xfrm>
          <a:prstGeom prst="rect">
            <a:avLst/>
          </a:prstGeom>
          <a:noFill/>
          <a:ln w="3175">
            <a:solidFill>
              <a:srgbClr val="000000"/>
            </a:solidFill>
            <a:miter lim="800000"/>
            <a:headEnd/>
            <a:tailEnd/>
          </a:ln>
        </p:spPr>
        <p:txBody>
          <a:bodyPr/>
          <a:lstStyle/>
          <a:p>
            <a:endParaRPr lang="fr-FR"/>
          </a:p>
        </p:txBody>
      </p:sp>
      <p:sp>
        <p:nvSpPr>
          <p:cNvPr id="94396" name="Rectangle 1820"/>
          <p:cNvSpPr>
            <a:spLocks noChangeArrowheads="1"/>
          </p:cNvSpPr>
          <p:nvPr/>
        </p:nvSpPr>
        <p:spPr bwMode="auto">
          <a:xfrm>
            <a:off x="3752850" y="3921125"/>
            <a:ext cx="49213" cy="60325"/>
          </a:xfrm>
          <a:prstGeom prst="rect">
            <a:avLst/>
          </a:prstGeom>
          <a:noFill/>
          <a:ln w="3175">
            <a:solidFill>
              <a:srgbClr val="000000"/>
            </a:solidFill>
            <a:miter lim="800000"/>
            <a:headEnd/>
            <a:tailEnd/>
          </a:ln>
        </p:spPr>
        <p:txBody>
          <a:bodyPr/>
          <a:lstStyle/>
          <a:p>
            <a:endParaRPr lang="fr-FR"/>
          </a:p>
        </p:txBody>
      </p:sp>
      <p:sp>
        <p:nvSpPr>
          <p:cNvPr id="94397" name="Rectangle 1821"/>
          <p:cNvSpPr>
            <a:spLocks noChangeArrowheads="1"/>
          </p:cNvSpPr>
          <p:nvPr/>
        </p:nvSpPr>
        <p:spPr bwMode="auto">
          <a:xfrm>
            <a:off x="3889375" y="3765550"/>
            <a:ext cx="49213" cy="61913"/>
          </a:xfrm>
          <a:prstGeom prst="rect">
            <a:avLst/>
          </a:prstGeom>
          <a:noFill/>
          <a:ln w="3175">
            <a:solidFill>
              <a:srgbClr val="000000"/>
            </a:solidFill>
            <a:miter lim="800000"/>
            <a:headEnd/>
            <a:tailEnd/>
          </a:ln>
        </p:spPr>
        <p:txBody>
          <a:bodyPr/>
          <a:lstStyle/>
          <a:p>
            <a:endParaRPr lang="fr-FR"/>
          </a:p>
        </p:txBody>
      </p:sp>
      <p:sp>
        <p:nvSpPr>
          <p:cNvPr id="94398" name="Rectangle 1822"/>
          <p:cNvSpPr>
            <a:spLocks noChangeArrowheads="1"/>
          </p:cNvSpPr>
          <p:nvPr/>
        </p:nvSpPr>
        <p:spPr bwMode="auto">
          <a:xfrm>
            <a:off x="4029075" y="3608388"/>
            <a:ext cx="49213" cy="60325"/>
          </a:xfrm>
          <a:prstGeom prst="rect">
            <a:avLst/>
          </a:prstGeom>
          <a:noFill/>
          <a:ln w="3175">
            <a:solidFill>
              <a:srgbClr val="000000"/>
            </a:solidFill>
            <a:miter lim="800000"/>
            <a:headEnd/>
            <a:tailEnd/>
          </a:ln>
        </p:spPr>
        <p:txBody>
          <a:bodyPr/>
          <a:lstStyle/>
          <a:p>
            <a:endParaRPr lang="fr-FR"/>
          </a:p>
        </p:txBody>
      </p:sp>
      <p:sp>
        <p:nvSpPr>
          <p:cNvPr id="94399" name="Rectangle 1823"/>
          <p:cNvSpPr>
            <a:spLocks noChangeArrowheads="1"/>
          </p:cNvSpPr>
          <p:nvPr/>
        </p:nvSpPr>
        <p:spPr bwMode="auto">
          <a:xfrm>
            <a:off x="4168775" y="4168775"/>
            <a:ext cx="46038" cy="61913"/>
          </a:xfrm>
          <a:prstGeom prst="rect">
            <a:avLst/>
          </a:prstGeom>
          <a:noFill/>
          <a:ln w="3175">
            <a:solidFill>
              <a:srgbClr val="000000"/>
            </a:solidFill>
            <a:miter lim="800000"/>
            <a:headEnd/>
            <a:tailEnd/>
          </a:ln>
        </p:spPr>
        <p:txBody>
          <a:bodyPr/>
          <a:lstStyle/>
          <a:p>
            <a:endParaRPr lang="fr-FR"/>
          </a:p>
        </p:txBody>
      </p:sp>
      <p:sp>
        <p:nvSpPr>
          <p:cNvPr id="94400" name="Oval 1824"/>
          <p:cNvSpPr>
            <a:spLocks noChangeArrowheads="1"/>
          </p:cNvSpPr>
          <p:nvPr/>
        </p:nvSpPr>
        <p:spPr bwMode="auto">
          <a:xfrm>
            <a:off x="3346450" y="3927475"/>
            <a:ext cx="36513" cy="47625"/>
          </a:xfrm>
          <a:prstGeom prst="ellipse">
            <a:avLst/>
          </a:prstGeom>
          <a:solidFill>
            <a:srgbClr val="000000"/>
          </a:solidFill>
          <a:ln w="3175">
            <a:solidFill>
              <a:srgbClr val="000000"/>
            </a:solidFill>
            <a:round/>
            <a:headEnd/>
            <a:tailEnd/>
          </a:ln>
        </p:spPr>
        <p:txBody>
          <a:bodyPr/>
          <a:lstStyle/>
          <a:p>
            <a:endParaRPr lang="fr-FR"/>
          </a:p>
        </p:txBody>
      </p:sp>
      <p:sp>
        <p:nvSpPr>
          <p:cNvPr id="94401" name="Oval 1825"/>
          <p:cNvSpPr>
            <a:spLocks noChangeArrowheads="1"/>
          </p:cNvSpPr>
          <p:nvPr/>
        </p:nvSpPr>
        <p:spPr bwMode="auto">
          <a:xfrm>
            <a:off x="3484563" y="3773488"/>
            <a:ext cx="36512" cy="46037"/>
          </a:xfrm>
          <a:prstGeom prst="ellipse">
            <a:avLst/>
          </a:prstGeom>
          <a:solidFill>
            <a:srgbClr val="000000"/>
          </a:solidFill>
          <a:ln w="3175">
            <a:solidFill>
              <a:srgbClr val="000000"/>
            </a:solidFill>
            <a:round/>
            <a:headEnd/>
            <a:tailEnd/>
          </a:ln>
        </p:spPr>
        <p:txBody>
          <a:bodyPr/>
          <a:lstStyle/>
          <a:p>
            <a:endParaRPr lang="fr-FR"/>
          </a:p>
        </p:txBody>
      </p:sp>
      <p:sp>
        <p:nvSpPr>
          <p:cNvPr id="94402" name="Oval 1826"/>
          <p:cNvSpPr>
            <a:spLocks noChangeArrowheads="1"/>
          </p:cNvSpPr>
          <p:nvPr/>
        </p:nvSpPr>
        <p:spPr bwMode="auto">
          <a:xfrm>
            <a:off x="3621088" y="3614738"/>
            <a:ext cx="36512" cy="47625"/>
          </a:xfrm>
          <a:prstGeom prst="ellipse">
            <a:avLst/>
          </a:prstGeom>
          <a:solidFill>
            <a:srgbClr val="000000"/>
          </a:solidFill>
          <a:ln w="3175">
            <a:solidFill>
              <a:srgbClr val="000000"/>
            </a:solidFill>
            <a:round/>
            <a:headEnd/>
            <a:tailEnd/>
          </a:ln>
        </p:spPr>
        <p:txBody>
          <a:bodyPr/>
          <a:lstStyle/>
          <a:p>
            <a:endParaRPr lang="fr-FR"/>
          </a:p>
        </p:txBody>
      </p:sp>
      <p:sp>
        <p:nvSpPr>
          <p:cNvPr id="94403" name="Oval 1827"/>
          <p:cNvSpPr>
            <a:spLocks noChangeArrowheads="1"/>
          </p:cNvSpPr>
          <p:nvPr/>
        </p:nvSpPr>
        <p:spPr bwMode="auto">
          <a:xfrm>
            <a:off x="3759200" y="3460750"/>
            <a:ext cx="38100" cy="46038"/>
          </a:xfrm>
          <a:prstGeom prst="ellipse">
            <a:avLst/>
          </a:prstGeom>
          <a:solidFill>
            <a:srgbClr val="000000"/>
          </a:solidFill>
          <a:ln w="3175">
            <a:solidFill>
              <a:srgbClr val="000000"/>
            </a:solidFill>
            <a:round/>
            <a:headEnd/>
            <a:tailEnd/>
          </a:ln>
        </p:spPr>
        <p:txBody>
          <a:bodyPr/>
          <a:lstStyle/>
          <a:p>
            <a:endParaRPr lang="fr-FR"/>
          </a:p>
        </p:txBody>
      </p:sp>
      <p:sp>
        <p:nvSpPr>
          <p:cNvPr id="94404" name="Oval 1828"/>
          <p:cNvSpPr>
            <a:spLocks noChangeArrowheads="1"/>
          </p:cNvSpPr>
          <p:nvPr/>
        </p:nvSpPr>
        <p:spPr bwMode="auto">
          <a:xfrm>
            <a:off x="3895725" y="3305175"/>
            <a:ext cx="36513" cy="47625"/>
          </a:xfrm>
          <a:prstGeom prst="ellipse">
            <a:avLst/>
          </a:prstGeom>
          <a:solidFill>
            <a:srgbClr val="000000"/>
          </a:solidFill>
          <a:ln w="3175">
            <a:solidFill>
              <a:srgbClr val="000000"/>
            </a:solidFill>
            <a:round/>
            <a:headEnd/>
            <a:tailEnd/>
          </a:ln>
        </p:spPr>
        <p:txBody>
          <a:bodyPr/>
          <a:lstStyle/>
          <a:p>
            <a:endParaRPr lang="fr-FR"/>
          </a:p>
        </p:txBody>
      </p:sp>
      <p:sp>
        <p:nvSpPr>
          <p:cNvPr id="94405" name="Oval 1829"/>
          <p:cNvSpPr>
            <a:spLocks noChangeArrowheads="1"/>
          </p:cNvSpPr>
          <p:nvPr/>
        </p:nvSpPr>
        <p:spPr bwMode="auto">
          <a:xfrm>
            <a:off x="4035425" y="3614738"/>
            <a:ext cx="34925" cy="47625"/>
          </a:xfrm>
          <a:prstGeom prst="ellipse">
            <a:avLst/>
          </a:prstGeom>
          <a:solidFill>
            <a:srgbClr val="000000"/>
          </a:solidFill>
          <a:ln w="3175">
            <a:solidFill>
              <a:srgbClr val="000000"/>
            </a:solidFill>
            <a:round/>
            <a:headEnd/>
            <a:tailEnd/>
          </a:ln>
        </p:spPr>
        <p:txBody>
          <a:bodyPr/>
          <a:lstStyle/>
          <a:p>
            <a:endParaRPr lang="fr-FR"/>
          </a:p>
        </p:txBody>
      </p:sp>
      <p:sp>
        <p:nvSpPr>
          <p:cNvPr id="94406" name="Rectangle 1830"/>
          <p:cNvSpPr>
            <a:spLocks noChangeArrowheads="1"/>
          </p:cNvSpPr>
          <p:nvPr/>
        </p:nvSpPr>
        <p:spPr bwMode="auto">
          <a:xfrm>
            <a:off x="3194050" y="2790825"/>
            <a:ext cx="1311275" cy="169863"/>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EBOVNP/VP24-8mc</a:t>
            </a:r>
          </a:p>
        </p:txBody>
      </p:sp>
      <p:sp>
        <p:nvSpPr>
          <p:cNvPr id="94407" name="Rectangle 1831"/>
          <p:cNvSpPr>
            <a:spLocks noChangeArrowheads="1"/>
          </p:cNvSpPr>
          <p:nvPr/>
        </p:nvSpPr>
        <p:spPr bwMode="auto">
          <a:xfrm>
            <a:off x="3149600" y="4514850"/>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37</a:t>
            </a:r>
            <a:endParaRPr lang="fr-FR" sz="3600">
              <a:solidFill>
                <a:schemeClr val="bg1"/>
              </a:solidFill>
            </a:endParaRPr>
          </a:p>
        </p:txBody>
      </p:sp>
      <p:sp>
        <p:nvSpPr>
          <p:cNvPr id="94408" name="Rectangle 1832"/>
          <p:cNvSpPr>
            <a:spLocks noChangeArrowheads="1"/>
          </p:cNvSpPr>
          <p:nvPr/>
        </p:nvSpPr>
        <p:spPr bwMode="auto">
          <a:xfrm>
            <a:off x="3084513" y="4359275"/>
            <a:ext cx="201612" cy="123825"/>
          </a:xfrm>
          <a:prstGeom prst="rect">
            <a:avLst/>
          </a:prstGeom>
          <a:noFill/>
          <a:ln w="9525">
            <a:noFill/>
            <a:miter lim="800000"/>
            <a:headEnd/>
            <a:tailEnd/>
          </a:ln>
        </p:spPr>
        <p:txBody>
          <a:bodyPr wrap="none" lIns="0" tIns="0" rIns="0" bIns="0">
            <a:spAutoFit/>
          </a:bodyPr>
          <a:lstStyle/>
          <a:p>
            <a:r>
              <a:rPr lang="fr-FR" sz="800">
                <a:solidFill>
                  <a:schemeClr val="bg1"/>
                </a:solidFill>
              </a:rPr>
              <a:t>37,5</a:t>
            </a:r>
            <a:endParaRPr lang="fr-FR" sz="3600">
              <a:solidFill>
                <a:schemeClr val="bg1"/>
              </a:solidFill>
            </a:endParaRPr>
          </a:p>
        </p:txBody>
      </p:sp>
      <p:sp>
        <p:nvSpPr>
          <p:cNvPr id="94409" name="Rectangle 1833"/>
          <p:cNvSpPr>
            <a:spLocks noChangeArrowheads="1"/>
          </p:cNvSpPr>
          <p:nvPr/>
        </p:nvSpPr>
        <p:spPr bwMode="auto">
          <a:xfrm>
            <a:off x="3149600" y="4205288"/>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38</a:t>
            </a:r>
            <a:endParaRPr lang="fr-FR" sz="3600">
              <a:solidFill>
                <a:schemeClr val="bg1"/>
              </a:solidFill>
            </a:endParaRPr>
          </a:p>
        </p:txBody>
      </p:sp>
      <p:sp>
        <p:nvSpPr>
          <p:cNvPr id="94410" name="Rectangle 1834"/>
          <p:cNvSpPr>
            <a:spLocks noChangeArrowheads="1"/>
          </p:cNvSpPr>
          <p:nvPr/>
        </p:nvSpPr>
        <p:spPr bwMode="auto">
          <a:xfrm>
            <a:off x="3084513" y="4049713"/>
            <a:ext cx="201612" cy="123825"/>
          </a:xfrm>
          <a:prstGeom prst="rect">
            <a:avLst/>
          </a:prstGeom>
          <a:noFill/>
          <a:ln w="9525">
            <a:noFill/>
            <a:miter lim="800000"/>
            <a:headEnd/>
            <a:tailEnd/>
          </a:ln>
        </p:spPr>
        <p:txBody>
          <a:bodyPr wrap="none" lIns="0" tIns="0" rIns="0" bIns="0">
            <a:spAutoFit/>
          </a:bodyPr>
          <a:lstStyle/>
          <a:p>
            <a:r>
              <a:rPr lang="fr-FR" sz="800">
                <a:solidFill>
                  <a:schemeClr val="bg1"/>
                </a:solidFill>
              </a:rPr>
              <a:t>38,5</a:t>
            </a:r>
            <a:endParaRPr lang="fr-FR" sz="3600">
              <a:solidFill>
                <a:schemeClr val="bg1"/>
              </a:solidFill>
            </a:endParaRPr>
          </a:p>
        </p:txBody>
      </p:sp>
      <p:sp>
        <p:nvSpPr>
          <p:cNvPr id="94411" name="Rectangle 1835"/>
          <p:cNvSpPr>
            <a:spLocks noChangeArrowheads="1"/>
          </p:cNvSpPr>
          <p:nvPr/>
        </p:nvSpPr>
        <p:spPr bwMode="auto">
          <a:xfrm>
            <a:off x="3149600" y="3895725"/>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39</a:t>
            </a:r>
            <a:endParaRPr lang="fr-FR" sz="3600">
              <a:solidFill>
                <a:schemeClr val="bg1"/>
              </a:solidFill>
            </a:endParaRPr>
          </a:p>
        </p:txBody>
      </p:sp>
      <p:sp>
        <p:nvSpPr>
          <p:cNvPr id="94412" name="Rectangle 1836"/>
          <p:cNvSpPr>
            <a:spLocks noChangeArrowheads="1"/>
          </p:cNvSpPr>
          <p:nvPr/>
        </p:nvSpPr>
        <p:spPr bwMode="auto">
          <a:xfrm>
            <a:off x="3084513" y="3740150"/>
            <a:ext cx="201612" cy="123825"/>
          </a:xfrm>
          <a:prstGeom prst="rect">
            <a:avLst/>
          </a:prstGeom>
          <a:noFill/>
          <a:ln w="9525">
            <a:noFill/>
            <a:miter lim="800000"/>
            <a:headEnd/>
            <a:tailEnd/>
          </a:ln>
        </p:spPr>
        <p:txBody>
          <a:bodyPr wrap="none" lIns="0" tIns="0" rIns="0" bIns="0">
            <a:spAutoFit/>
          </a:bodyPr>
          <a:lstStyle/>
          <a:p>
            <a:r>
              <a:rPr lang="fr-FR" sz="800">
                <a:solidFill>
                  <a:schemeClr val="bg1"/>
                </a:solidFill>
              </a:rPr>
              <a:t>39,5</a:t>
            </a:r>
            <a:endParaRPr lang="fr-FR" sz="3600">
              <a:solidFill>
                <a:schemeClr val="bg1"/>
              </a:solidFill>
            </a:endParaRPr>
          </a:p>
        </p:txBody>
      </p:sp>
      <p:sp>
        <p:nvSpPr>
          <p:cNvPr id="94413" name="Rectangle 1837"/>
          <p:cNvSpPr>
            <a:spLocks noChangeArrowheads="1"/>
          </p:cNvSpPr>
          <p:nvPr/>
        </p:nvSpPr>
        <p:spPr bwMode="auto">
          <a:xfrm>
            <a:off x="3149600" y="3582988"/>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40</a:t>
            </a:r>
            <a:endParaRPr lang="fr-FR" sz="3600">
              <a:solidFill>
                <a:schemeClr val="bg1"/>
              </a:solidFill>
            </a:endParaRPr>
          </a:p>
        </p:txBody>
      </p:sp>
      <p:sp>
        <p:nvSpPr>
          <p:cNvPr id="94414" name="Rectangle 1838"/>
          <p:cNvSpPr>
            <a:spLocks noChangeArrowheads="1"/>
          </p:cNvSpPr>
          <p:nvPr/>
        </p:nvSpPr>
        <p:spPr bwMode="auto">
          <a:xfrm>
            <a:off x="3084513" y="3427413"/>
            <a:ext cx="201612" cy="123825"/>
          </a:xfrm>
          <a:prstGeom prst="rect">
            <a:avLst/>
          </a:prstGeom>
          <a:noFill/>
          <a:ln w="9525">
            <a:noFill/>
            <a:miter lim="800000"/>
            <a:headEnd/>
            <a:tailEnd/>
          </a:ln>
        </p:spPr>
        <p:txBody>
          <a:bodyPr wrap="none" lIns="0" tIns="0" rIns="0" bIns="0">
            <a:spAutoFit/>
          </a:bodyPr>
          <a:lstStyle/>
          <a:p>
            <a:r>
              <a:rPr lang="fr-FR" sz="800">
                <a:solidFill>
                  <a:schemeClr val="bg1"/>
                </a:solidFill>
              </a:rPr>
              <a:t>40,5</a:t>
            </a:r>
            <a:endParaRPr lang="fr-FR" sz="3600">
              <a:solidFill>
                <a:schemeClr val="bg1"/>
              </a:solidFill>
            </a:endParaRPr>
          </a:p>
        </p:txBody>
      </p:sp>
      <p:sp>
        <p:nvSpPr>
          <p:cNvPr id="94415" name="Rectangle 1839"/>
          <p:cNvSpPr>
            <a:spLocks noChangeArrowheads="1"/>
          </p:cNvSpPr>
          <p:nvPr/>
        </p:nvSpPr>
        <p:spPr bwMode="auto">
          <a:xfrm>
            <a:off x="3149600" y="3273425"/>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41</a:t>
            </a:r>
            <a:endParaRPr lang="fr-FR" sz="3600">
              <a:solidFill>
                <a:schemeClr val="bg1"/>
              </a:solidFill>
            </a:endParaRPr>
          </a:p>
        </p:txBody>
      </p:sp>
      <p:sp>
        <p:nvSpPr>
          <p:cNvPr id="94416" name="Rectangle 1840"/>
          <p:cNvSpPr>
            <a:spLocks noChangeArrowheads="1"/>
          </p:cNvSpPr>
          <p:nvPr/>
        </p:nvSpPr>
        <p:spPr bwMode="auto">
          <a:xfrm>
            <a:off x="3084513" y="3117850"/>
            <a:ext cx="201612" cy="123825"/>
          </a:xfrm>
          <a:prstGeom prst="rect">
            <a:avLst/>
          </a:prstGeom>
          <a:noFill/>
          <a:ln w="9525">
            <a:noFill/>
            <a:miter lim="800000"/>
            <a:headEnd/>
            <a:tailEnd/>
          </a:ln>
        </p:spPr>
        <p:txBody>
          <a:bodyPr wrap="none" lIns="0" tIns="0" rIns="0" bIns="0">
            <a:spAutoFit/>
          </a:bodyPr>
          <a:lstStyle/>
          <a:p>
            <a:r>
              <a:rPr lang="fr-FR" sz="800">
                <a:solidFill>
                  <a:schemeClr val="bg1"/>
                </a:solidFill>
              </a:rPr>
              <a:t>41,5</a:t>
            </a:r>
            <a:endParaRPr lang="fr-FR" sz="3600">
              <a:solidFill>
                <a:schemeClr val="bg1"/>
              </a:solidFill>
            </a:endParaRPr>
          </a:p>
        </p:txBody>
      </p:sp>
      <p:sp>
        <p:nvSpPr>
          <p:cNvPr id="94417" name="Rectangle 1841"/>
          <p:cNvSpPr>
            <a:spLocks noChangeArrowheads="1"/>
          </p:cNvSpPr>
          <p:nvPr/>
        </p:nvSpPr>
        <p:spPr bwMode="auto">
          <a:xfrm>
            <a:off x="3149600" y="2963863"/>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42</a:t>
            </a:r>
            <a:endParaRPr lang="fr-FR" sz="3600">
              <a:solidFill>
                <a:schemeClr val="bg1"/>
              </a:solidFill>
            </a:endParaRPr>
          </a:p>
        </p:txBody>
      </p:sp>
      <p:sp>
        <p:nvSpPr>
          <p:cNvPr id="94418" name="Rectangle 1842"/>
          <p:cNvSpPr>
            <a:spLocks noChangeArrowheads="1"/>
          </p:cNvSpPr>
          <p:nvPr/>
        </p:nvSpPr>
        <p:spPr bwMode="auto">
          <a:xfrm>
            <a:off x="3346450"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0</a:t>
            </a:r>
            <a:endParaRPr lang="fr-FR" sz="3600">
              <a:solidFill>
                <a:schemeClr val="bg1"/>
              </a:solidFill>
            </a:endParaRPr>
          </a:p>
        </p:txBody>
      </p:sp>
      <p:sp>
        <p:nvSpPr>
          <p:cNvPr id="94419" name="Rectangle 1843"/>
          <p:cNvSpPr>
            <a:spLocks noChangeArrowheads="1"/>
          </p:cNvSpPr>
          <p:nvPr/>
        </p:nvSpPr>
        <p:spPr bwMode="auto">
          <a:xfrm>
            <a:off x="3484563"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1</a:t>
            </a:r>
            <a:endParaRPr lang="fr-FR" sz="3600">
              <a:solidFill>
                <a:schemeClr val="bg1"/>
              </a:solidFill>
            </a:endParaRPr>
          </a:p>
        </p:txBody>
      </p:sp>
      <p:sp>
        <p:nvSpPr>
          <p:cNvPr id="94420" name="Rectangle 1844"/>
          <p:cNvSpPr>
            <a:spLocks noChangeArrowheads="1"/>
          </p:cNvSpPr>
          <p:nvPr/>
        </p:nvSpPr>
        <p:spPr bwMode="auto">
          <a:xfrm>
            <a:off x="3621088"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2</a:t>
            </a:r>
            <a:endParaRPr lang="fr-FR" sz="3600">
              <a:solidFill>
                <a:schemeClr val="bg1"/>
              </a:solidFill>
            </a:endParaRPr>
          </a:p>
        </p:txBody>
      </p:sp>
      <p:sp>
        <p:nvSpPr>
          <p:cNvPr id="94421" name="Rectangle 1845"/>
          <p:cNvSpPr>
            <a:spLocks noChangeArrowheads="1"/>
          </p:cNvSpPr>
          <p:nvPr/>
        </p:nvSpPr>
        <p:spPr bwMode="auto">
          <a:xfrm>
            <a:off x="3759200"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3</a:t>
            </a:r>
            <a:endParaRPr lang="fr-FR" sz="3600">
              <a:solidFill>
                <a:schemeClr val="bg1"/>
              </a:solidFill>
            </a:endParaRPr>
          </a:p>
        </p:txBody>
      </p:sp>
      <p:sp>
        <p:nvSpPr>
          <p:cNvPr id="94422" name="Rectangle 1846"/>
          <p:cNvSpPr>
            <a:spLocks noChangeArrowheads="1"/>
          </p:cNvSpPr>
          <p:nvPr/>
        </p:nvSpPr>
        <p:spPr bwMode="auto">
          <a:xfrm>
            <a:off x="3895725" y="4662488"/>
            <a:ext cx="58738" cy="123825"/>
          </a:xfrm>
          <a:prstGeom prst="rect">
            <a:avLst/>
          </a:prstGeom>
          <a:noFill/>
          <a:ln w="9525">
            <a:noFill/>
            <a:miter lim="800000"/>
            <a:headEnd/>
            <a:tailEnd/>
          </a:ln>
        </p:spPr>
        <p:txBody>
          <a:bodyPr wrap="none" lIns="0" tIns="0" rIns="0" bIns="0">
            <a:spAutoFit/>
          </a:bodyPr>
          <a:lstStyle/>
          <a:p>
            <a:r>
              <a:rPr lang="fr-FR" sz="800">
                <a:solidFill>
                  <a:schemeClr val="bg1"/>
                </a:solidFill>
              </a:rPr>
              <a:t>4</a:t>
            </a:r>
            <a:endParaRPr lang="fr-FR" sz="3600">
              <a:solidFill>
                <a:schemeClr val="bg1"/>
              </a:solidFill>
            </a:endParaRPr>
          </a:p>
        </p:txBody>
      </p:sp>
      <p:sp>
        <p:nvSpPr>
          <p:cNvPr id="94423" name="Rectangle 1847"/>
          <p:cNvSpPr>
            <a:spLocks noChangeArrowheads="1"/>
          </p:cNvSpPr>
          <p:nvPr/>
        </p:nvSpPr>
        <p:spPr bwMode="auto">
          <a:xfrm>
            <a:off x="4035425" y="4662488"/>
            <a:ext cx="58738" cy="123825"/>
          </a:xfrm>
          <a:prstGeom prst="rect">
            <a:avLst/>
          </a:prstGeom>
          <a:noFill/>
          <a:ln w="9525">
            <a:noFill/>
            <a:miter lim="800000"/>
            <a:headEnd/>
            <a:tailEnd/>
          </a:ln>
        </p:spPr>
        <p:txBody>
          <a:bodyPr wrap="none" lIns="0" tIns="0" rIns="0" bIns="0">
            <a:spAutoFit/>
          </a:bodyPr>
          <a:lstStyle/>
          <a:p>
            <a:r>
              <a:rPr lang="fr-FR" sz="800">
                <a:solidFill>
                  <a:schemeClr val="bg1"/>
                </a:solidFill>
              </a:rPr>
              <a:t>6</a:t>
            </a:r>
            <a:endParaRPr lang="fr-FR" sz="3600">
              <a:solidFill>
                <a:schemeClr val="bg1"/>
              </a:solidFill>
            </a:endParaRPr>
          </a:p>
        </p:txBody>
      </p:sp>
      <p:sp>
        <p:nvSpPr>
          <p:cNvPr id="94424" name="Rectangle 1848"/>
          <p:cNvSpPr>
            <a:spLocks noChangeArrowheads="1"/>
          </p:cNvSpPr>
          <p:nvPr/>
        </p:nvSpPr>
        <p:spPr bwMode="auto">
          <a:xfrm>
            <a:off x="4171950" y="4662488"/>
            <a:ext cx="58738" cy="123825"/>
          </a:xfrm>
          <a:prstGeom prst="rect">
            <a:avLst/>
          </a:prstGeom>
          <a:noFill/>
          <a:ln w="9525">
            <a:noFill/>
            <a:miter lim="800000"/>
            <a:headEnd/>
            <a:tailEnd/>
          </a:ln>
        </p:spPr>
        <p:txBody>
          <a:bodyPr wrap="none" lIns="0" tIns="0" rIns="0" bIns="0">
            <a:spAutoFit/>
          </a:bodyPr>
          <a:lstStyle/>
          <a:p>
            <a:r>
              <a:rPr lang="fr-FR" sz="800">
                <a:solidFill>
                  <a:schemeClr val="bg1"/>
                </a:solidFill>
              </a:rPr>
              <a:t>7</a:t>
            </a:r>
            <a:endParaRPr lang="fr-FR" sz="3600">
              <a:solidFill>
                <a:schemeClr val="bg1"/>
              </a:solidFill>
            </a:endParaRPr>
          </a:p>
        </p:txBody>
      </p:sp>
      <p:sp>
        <p:nvSpPr>
          <p:cNvPr id="94425" name="Rectangle 1849"/>
          <p:cNvSpPr>
            <a:spLocks noChangeArrowheads="1"/>
          </p:cNvSpPr>
          <p:nvPr/>
        </p:nvSpPr>
        <p:spPr bwMode="auto">
          <a:xfrm>
            <a:off x="4310063"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8</a:t>
            </a:r>
            <a:endParaRPr lang="fr-FR" sz="3600">
              <a:solidFill>
                <a:schemeClr val="bg1"/>
              </a:solidFill>
            </a:endParaRPr>
          </a:p>
        </p:txBody>
      </p:sp>
      <p:sp>
        <p:nvSpPr>
          <p:cNvPr id="94426" name="Rectangle 1850"/>
          <p:cNvSpPr>
            <a:spLocks noChangeArrowheads="1"/>
          </p:cNvSpPr>
          <p:nvPr/>
        </p:nvSpPr>
        <p:spPr bwMode="auto">
          <a:xfrm>
            <a:off x="4449763" y="4662488"/>
            <a:ext cx="57150" cy="123825"/>
          </a:xfrm>
          <a:prstGeom prst="rect">
            <a:avLst/>
          </a:prstGeom>
          <a:noFill/>
          <a:ln w="9525">
            <a:noFill/>
            <a:miter lim="800000"/>
            <a:headEnd/>
            <a:tailEnd/>
          </a:ln>
        </p:spPr>
        <p:txBody>
          <a:bodyPr wrap="none" lIns="0" tIns="0" rIns="0" bIns="0">
            <a:spAutoFit/>
          </a:bodyPr>
          <a:lstStyle/>
          <a:p>
            <a:r>
              <a:rPr lang="fr-FR" sz="800">
                <a:solidFill>
                  <a:schemeClr val="bg1"/>
                </a:solidFill>
              </a:rPr>
              <a:t>9</a:t>
            </a:r>
            <a:endParaRPr lang="fr-FR" sz="3600">
              <a:solidFill>
                <a:schemeClr val="bg1"/>
              </a:solidFill>
            </a:endParaRPr>
          </a:p>
        </p:txBody>
      </p:sp>
      <p:sp>
        <p:nvSpPr>
          <p:cNvPr id="94427" name="Rectangle 1851"/>
          <p:cNvSpPr>
            <a:spLocks noChangeArrowheads="1"/>
          </p:cNvSpPr>
          <p:nvPr/>
        </p:nvSpPr>
        <p:spPr bwMode="auto">
          <a:xfrm>
            <a:off x="4562475" y="4662488"/>
            <a:ext cx="114300" cy="123825"/>
          </a:xfrm>
          <a:prstGeom prst="rect">
            <a:avLst/>
          </a:prstGeom>
          <a:noFill/>
          <a:ln w="9525">
            <a:noFill/>
            <a:miter lim="800000"/>
            <a:headEnd/>
            <a:tailEnd/>
          </a:ln>
        </p:spPr>
        <p:txBody>
          <a:bodyPr wrap="none" lIns="0" tIns="0" rIns="0" bIns="0">
            <a:spAutoFit/>
          </a:bodyPr>
          <a:lstStyle/>
          <a:p>
            <a:r>
              <a:rPr lang="fr-FR" sz="800">
                <a:solidFill>
                  <a:schemeClr val="bg1"/>
                </a:solidFill>
              </a:rPr>
              <a:t>10</a:t>
            </a:r>
            <a:endParaRPr lang="fr-FR" sz="3600">
              <a:solidFill>
                <a:schemeClr val="bg1"/>
              </a:solidFill>
            </a:endParaRPr>
          </a:p>
        </p:txBody>
      </p:sp>
      <p:sp>
        <p:nvSpPr>
          <p:cNvPr id="94428" name="Rectangle 1852"/>
          <p:cNvSpPr>
            <a:spLocks noChangeArrowheads="1"/>
          </p:cNvSpPr>
          <p:nvPr/>
        </p:nvSpPr>
        <p:spPr bwMode="auto">
          <a:xfrm>
            <a:off x="4700588" y="4662488"/>
            <a:ext cx="115887" cy="123825"/>
          </a:xfrm>
          <a:prstGeom prst="rect">
            <a:avLst/>
          </a:prstGeom>
          <a:noFill/>
          <a:ln w="9525">
            <a:noFill/>
            <a:miter lim="800000"/>
            <a:headEnd/>
            <a:tailEnd/>
          </a:ln>
        </p:spPr>
        <p:txBody>
          <a:bodyPr wrap="none" lIns="0" tIns="0" rIns="0" bIns="0">
            <a:spAutoFit/>
          </a:bodyPr>
          <a:lstStyle/>
          <a:p>
            <a:r>
              <a:rPr lang="fr-FR" sz="800">
                <a:solidFill>
                  <a:schemeClr val="bg1"/>
                </a:solidFill>
              </a:rPr>
              <a:t>13</a:t>
            </a:r>
            <a:endParaRPr lang="fr-FR" sz="3600">
              <a:solidFill>
                <a:schemeClr val="bg1"/>
              </a:solidFill>
            </a:endParaRPr>
          </a:p>
        </p:txBody>
      </p:sp>
      <p:sp>
        <p:nvSpPr>
          <p:cNvPr id="94429" name="Rectangle 1853"/>
          <p:cNvSpPr>
            <a:spLocks noChangeArrowheads="1"/>
          </p:cNvSpPr>
          <p:nvPr/>
        </p:nvSpPr>
        <p:spPr bwMode="auto">
          <a:xfrm>
            <a:off x="4835525" y="4662488"/>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16</a:t>
            </a:r>
            <a:endParaRPr lang="fr-FR" sz="3600">
              <a:solidFill>
                <a:schemeClr val="bg1"/>
              </a:solidFill>
            </a:endParaRPr>
          </a:p>
        </p:txBody>
      </p:sp>
      <p:sp>
        <p:nvSpPr>
          <p:cNvPr id="94430" name="Rectangle 1854"/>
          <p:cNvSpPr>
            <a:spLocks noChangeArrowheads="1"/>
          </p:cNvSpPr>
          <p:nvPr/>
        </p:nvSpPr>
        <p:spPr bwMode="auto">
          <a:xfrm>
            <a:off x="4975225" y="4662488"/>
            <a:ext cx="115888" cy="123825"/>
          </a:xfrm>
          <a:prstGeom prst="rect">
            <a:avLst/>
          </a:prstGeom>
          <a:noFill/>
          <a:ln w="9525">
            <a:noFill/>
            <a:miter lim="800000"/>
            <a:headEnd/>
            <a:tailEnd/>
          </a:ln>
        </p:spPr>
        <p:txBody>
          <a:bodyPr wrap="none" lIns="0" tIns="0" rIns="0" bIns="0">
            <a:spAutoFit/>
          </a:bodyPr>
          <a:lstStyle/>
          <a:p>
            <a:r>
              <a:rPr lang="fr-FR" sz="800">
                <a:solidFill>
                  <a:schemeClr val="bg1"/>
                </a:solidFill>
              </a:rPr>
              <a:t>21</a:t>
            </a:r>
            <a:endParaRPr lang="fr-FR" sz="3600">
              <a:solidFill>
                <a:schemeClr val="bg1"/>
              </a:solidFill>
            </a:endParaRPr>
          </a:p>
        </p:txBody>
      </p:sp>
      <p:sp>
        <p:nvSpPr>
          <p:cNvPr id="94431" name="Text Box 1855"/>
          <p:cNvSpPr txBox="1">
            <a:spLocks noChangeArrowheads="1"/>
          </p:cNvSpPr>
          <p:nvPr/>
        </p:nvSpPr>
        <p:spPr bwMode="auto">
          <a:xfrm>
            <a:off x="4643438" y="4254500"/>
            <a:ext cx="481012" cy="338138"/>
          </a:xfrm>
          <a:prstGeom prst="rect">
            <a:avLst/>
          </a:prstGeom>
          <a:noFill/>
          <a:ln w="9525">
            <a:noFill/>
            <a:miter lim="800000"/>
            <a:headEnd/>
            <a:tailEnd/>
          </a:ln>
        </p:spPr>
        <p:txBody>
          <a:bodyPr wrap="none">
            <a:spAutoFit/>
          </a:bodyPr>
          <a:lstStyle/>
          <a:p>
            <a:r>
              <a:rPr lang="fr-FR" sz="1600" b="1"/>
              <a:t>6:6</a:t>
            </a:r>
          </a:p>
        </p:txBody>
      </p:sp>
      <p:sp>
        <p:nvSpPr>
          <p:cNvPr id="94432" name="Line 1857"/>
          <p:cNvSpPr>
            <a:spLocks noChangeShapeType="1"/>
          </p:cNvSpPr>
          <p:nvPr/>
        </p:nvSpPr>
        <p:spPr bwMode="auto">
          <a:xfrm flipH="1" flipV="1">
            <a:off x="6323013" y="4057650"/>
            <a:ext cx="1587" cy="228600"/>
          </a:xfrm>
          <a:prstGeom prst="line">
            <a:avLst/>
          </a:prstGeom>
          <a:noFill/>
          <a:ln w="22225">
            <a:solidFill>
              <a:schemeClr val="tx1"/>
            </a:solidFill>
            <a:round/>
            <a:headEnd/>
            <a:tailEnd type="triangle" w="med" len="med"/>
          </a:ln>
        </p:spPr>
        <p:txBody>
          <a:bodyPr/>
          <a:lstStyle/>
          <a:p>
            <a:endParaRPr lang="fr-FR"/>
          </a:p>
        </p:txBody>
      </p:sp>
      <p:sp>
        <p:nvSpPr>
          <p:cNvPr id="94433" name="Rectangle 1858"/>
          <p:cNvSpPr>
            <a:spLocks noChangeArrowheads="1"/>
          </p:cNvSpPr>
          <p:nvPr/>
        </p:nvSpPr>
        <p:spPr bwMode="auto">
          <a:xfrm>
            <a:off x="5513388" y="3006725"/>
            <a:ext cx="1916112" cy="1589088"/>
          </a:xfrm>
          <a:prstGeom prst="rect">
            <a:avLst/>
          </a:prstGeom>
          <a:solidFill>
            <a:srgbClr val="FFFFFF"/>
          </a:solidFill>
          <a:ln w="9525">
            <a:noFill/>
            <a:miter lim="800000"/>
            <a:headEnd/>
            <a:tailEnd/>
          </a:ln>
        </p:spPr>
        <p:txBody>
          <a:bodyPr/>
          <a:lstStyle/>
          <a:p>
            <a:endParaRPr lang="fr-FR"/>
          </a:p>
        </p:txBody>
      </p:sp>
      <p:sp>
        <p:nvSpPr>
          <p:cNvPr id="94434" name="Rectangle 1859"/>
          <p:cNvSpPr>
            <a:spLocks noChangeArrowheads="1"/>
          </p:cNvSpPr>
          <p:nvPr/>
        </p:nvSpPr>
        <p:spPr bwMode="auto">
          <a:xfrm>
            <a:off x="5513388" y="3006725"/>
            <a:ext cx="1916112" cy="1589088"/>
          </a:xfrm>
          <a:prstGeom prst="rect">
            <a:avLst/>
          </a:prstGeom>
          <a:noFill/>
          <a:ln w="3175">
            <a:solidFill>
              <a:srgbClr val="808080"/>
            </a:solidFill>
            <a:miter lim="800000"/>
            <a:headEnd/>
            <a:tailEnd/>
          </a:ln>
        </p:spPr>
        <p:txBody>
          <a:bodyPr/>
          <a:lstStyle/>
          <a:p>
            <a:endParaRPr lang="fr-FR"/>
          </a:p>
        </p:txBody>
      </p:sp>
      <p:sp>
        <p:nvSpPr>
          <p:cNvPr id="94435" name="Line 1860"/>
          <p:cNvSpPr>
            <a:spLocks noChangeShapeType="1"/>
          </p:cNvSpPr>
          <p:nvPr/>
        </p:nvSpPr>
        <p:spPr bwMode="auto">
          <a:xfrm>
            <a:off x="5513388" y="3006725"/>
            <a:ext cx="1587" cy="1589088"/>
          </a:xfrm>
          <a:prstGeom prst="line">
            <a:avLst/>
          </a:prstGeom>
          <a:noFill/>
          <a:ln w="0">
            <a:solidFill>
              <a:srgbClr val="000000"/>
            </a:solidFill>
            <a:round/>
            <a:headEnd/>
            <a:tailEnd/>
          </a:ln>
        </p:spPr>
        <p:txBody>
          <a:bodyPr/>
          <a:lstStyle/>
          <a:p>
            <a:endParaRPr lang="fr-FR"/>
          </a:p>
        </p:txBody>
      </p:sp>
      <p:sp>
        <p:nvSpPr>
          <p:cNvPr id="94436" name="Line 1861"/>
          <p:cNvSpPr>
            <a:spLocks noChangeShapeType="1"/>
          </p:cNvSpPr>
          <p:nvPr/>
        </p:nvSpPr>
        <p:spPr bwMode="auto">
          <a:xfrm>
            <a:off x="5491163" y="4595813"/>
            <a:ext cx="22225" cy="1587"/>
          </a:xfrm>
          <a:prstGeom prst="line">
            <a:avLst/>
          </a:prstGeom>
          <a:noFill/>
          <a:ln w="0">
            <a:solidFill>
              <a:srgbClr val="000000"/>
            </a:solidFill>
            <a:round/>
            <a:headEnd/>
            <a:tailEnd/>
          </a:ln>
        </p:spPr>
        <p:txBody>
          <a:bodyPr/>
          <a:lstStyle/>
          <a:p>
            <a:endParaRPr lang="fr-FR"/>
          </a:p>
        </p:txBody>
      </p:sp>
      <p:sp>
        <p:nvSpPr>
          <p:cNvPr id="94437" name="Line 1862"/>
          <p:cNvSpPr>
            <a:spLocks noChangeShapeType="1"/>
          </p:cNvSpPr>
          <p:nvPr/>
        </p:nvSpPr>
        <p:spPr bwMode="auto">
          <a:xfrm>
            <a:off x="5491163" y="4438650"/>
            <a:ext cx="22225" cy="1588"/>
          </a:xfrm>
          <a:prstGeom prst="line">
            <a:avLst/>
          </a:prstGeom>
          <a:noFill/>
          <a:ln w="0">
            <a:solidFill>
              <a:srgbClr val="000000"/>
            </a:solidFill>
            <a:round/>
            <a:headEnd/>
            <a:tailEnd/>
          </a:ln>
        </p:spPr>
        <p:txBody>
          <a:bodyPr/>
          <a:lstStyle/>
          <a:p>
            <a:endParaRPr lang="fr-FR"/>
          </a:p>
        </p:txBody>
      </p:sp>
      <p:sp>
        <p:nvSpPr>
          <p:cNvPr id="94438" name="Line 1863"/>
          <p:cNvSpPr>
            <a:spLocks noChangeShapeType="1"/>
          </p:cNvSpPr>
          <p:nvPr/>
        </p:nvSpPr>
        <p:spPr bwMode="auto">
          <a:xfrm>
            <a:off x="5491163" y="4276725"/>
            <a:ext cx="22225" cy="1588"/>
          </a:xfrm>
          <a:prstGeom prst="line">
            <a:avLst/>
          </a:prstGeom>
          <a:noFill/>
          <a:ln w="0">
            <a:solidFill>
              <a:srgbClr val="000000"/>
            </a:solidFill>
            <a:round/>
            <a:headEnd/>
            <a:tailEnd/>
          </a:ln>
        </p:spPr>
        <p:txBody>
          <a:bodyPr/>
          <a:lstStyle/>
          <a:p>
            <a:endParaRPr lang="fr-FR"/>
          </a:p>
        </p:txBody>
      </p:sp>
      <p:sp>
        <p:nvSpPr>
          <p:cNvPr id="94439" name="Line 1864"/>
          <p:cNvSpPr>
            <a:spLocks noChangeShapeType="1"/>
          </p:cNvSpPr>
          <p:nvPr/>
        </p:nvSpPr>
        <p:spPr bwMode="auto">
          <a:xfrm>
            <a:off x="5491163" y="4119563"/>
            <a:ext cx="22225" cy="1587"/>
          </a:xfrm>
          <a:prstGeom prst="line">
            <a:avLst/>
          </a:prstGeom>
          <a:noFill/>
          <a:ln w="0">
            <a:solidFill>
              <a:srgbClr val="000000"/>
            </a:solidFill>
            <a:round/>
            <a:headEnd/>
            <a:tailEnd/>
          </a:ln>
        </p:spPr>
        <p:txBody>
          <a:bodyPr/>
          <a:lstStyle/>
          <a:p>
            <a:endParaRPr lang="fr-FR"/>
          </a:p>
        </p:txBody>
      </p:sp>
      <p:sp>
        <p:nvSpPr>
          <p:cNvPr id="94440" name="Line 1865"/>
          <p:cNvSpPr>
            <a:spLocks noChangeShapeType="1"/>
          </p:cNvSpPr>
          <p:nvPr/>
        </p:nvSpPr>
        <p:spPr bwMode="auto">
          <a:xfrm>
            <a:off x="5491163" y="3959225"/>
            <a:ext cx="22225" cy="1588"/>
          </a:xfrm>
          <a:prstGeom prst="line">
            <a:avLst/>
          </a:prstGeom>
          <a:noFill/>
          <a:ln w="0">
            <a:solidFill>
              <a:srgbClr val="000000"/>
            </a:solidFill>
            <a:round/>
            <a:headEnd/>
            <a:tailEnd/>
          </a:ln>
        </p:spPr>
        <p:txBody>
          <a:bodyPr/>
          <a:lstStyle/>
          <a:p>
            <a:endParaRPr lang="fr-FR"/>
          </a:p>
        </p:txBody>
      </p:sp>
      <p:sp>
        <p:nvSpPr>
          <p:cNvPr id="94441" name="Line 1866"/>
          <p:cNvSpPr>
            <a:spLocks noChangeShapeType="1"/>
          </p:cNvSpPr>
          <p:nvPr/>
        </p:nvSpPr>
        <p:spPr bwMode="auto">
          <a:xfrm>
            <a:off x="5491163" y="3800475"/>
            <a:ext cx="22225" cy="1588"/>
          </a:xfrm>
          <a:prstGeom prst="line">
            <a:avLst/>
          </a:prstGeom>
          <a:noFill/>
          <a:ln w="0">
            <a:solidFill>
              <a:srgbClr val="000000"/>
            </a:solidFill>
            <a:round/>
            <a:headEnd/>
            <a:tailEnd/>
          </a:ln>
        </p:spPr>
        <p:txBody>
          <a:bodyPr/>
          <a:lstStyle/>
          <a:p>
            <a:endParaRPr lang="fr-FR"/>
          </a:p>
        </p:txBody>
      </p:sp>
      <p:sp>
        <p:nvSpPr>
          <p:cNvPr id="94442" name="Line 1867"/>
          <p:cNvSpPr>
            <a:spLocks noChangeShapeType="1"/>
          </p:cNvSpPr>
          <p:nvPr/>
        </p:nvSpPr>
        <p:spPr bwMode="auto">
          <a:xfrm>
            <a:off x="5491163" y="3643313"/>
            <a:ext cx="22225" cy="1587"/>
          </a:xfrm>
          <a:prstGeom prst="line">
            <a:avLst/>
          </a:prstGeom>
          <a:noFill/>
          <a:ln w="0">
            <a:solidFill>
              <a:srgbClr val="000000"/>
            </a:solidFill>
            <a:round/>
            <a:headEnd/>
            <a:tailEnd/>
          </a:ln>
        </p:spPr>
        <p:txBody>
          <a:bodyPr/>
          <a:lstStyle/>
          <a:p>
            <a:endParaRPr lang="fr-FR"/>
          </a:p>
        </p:txBody>
      </p:sp>
      <p:sp>
        <p:nvSpPr>
          <p:cNvPr id="94443" name="Line 1868"/>
          <p:cNvSpPr>
            <a:spLocks noChangeShapeType="1"/>
          </p:cNvSpPr>
          <p:nvPr/>
        </p:nvSpPr>
        <p:spPr bwMode="auto">
          <a:xfrm>
            <a:off x="5491163" y="3482975"/>
            <a:ext cx="22225" cy="1588"/>
          </a:xfrm>
          <a:prstGeom prst="line">
            <a:avLst/>
          </a:prstGeom>
          <a:noFill/>
          <a:ln w="0">
            <a:solidFill>
              <a:srgbClr val="000000"/>
            </a:solidFill>
            <a:round/>
            <a:headEnd/>
            <a:tailEnd/>
          </a:ln>
        </p:spPr>
        <p:txBody>
          <a:bodyPr/>
          <a:lstStyle/>
          <a:p>
            <a:endParaRPr lang="fr-FR"/>
          </a:p>
        </p:txBody>
      </p:sp>
      <p:sp>
        <p:nvSpPr>
          <p:cNvPr id="94444" name="Line 1869"/>
          <p:cNvSpPr>
            <a:spLocks noChangeShapeType="1"/>
          </p:cNvSpPr>
          <p:nvPr/>
        </p:nvSpPr>
        <p:spPr bwMode="auto">
          <a:xfrm>
            <a:off x="5491163" y="3325813"/>
            <a:ext cx="22225" cy="1587"/>
          </a:xfrm>
          <a:prstGeom prst="line">
            <a:avLst/>
          </a:prstGeom>
          <a:noFill/>
          <a:ln w="0">
            <a:solidFill>
              <a:srgbClr val="000000"/>
            </a:solidFill>
            <a:round/>
            <a:headEnd/>
            <a:tailEnd/>
          </a:ln>
        </p:spPr>
        <p:txBody>
          <a:bodyPr/>
          <a:lstStyle/>
          <a:p>
            <a:endParaRPr lang="fr-FR"/>
          </a:p>
        </p:txBody>
      </p:sp>
      <p:sp>
        <p:nvSpPr>
          <p:cNvPr id="94445" name="Line 1870"/>
          <p:cNvSpPr>
            <a:spLocks noChangeShapeType="1"/>
          </p:cNvSpPr>
          <p:nvPr/>
        </p:nvSpPr>
        <p:spPr bwMode="auto">
          <a:xfrm>
            <a:off x="5491163" y="3163888"/>
            <a:ext cx="22225" cy="1587"/>
          </a:xfrm>
          <a:prstGeom prst="line">
            <a:avLst/>
          </a:prstGeom>
          <a:noFill/>
          <a:ln w="0">
            <a:solidFill>
              <a:srgbClr val="000000"/>
            </a:solidFill>
            <a:round/>
            <a:headEnd/>
            <a:tailEnd/>
          </a:ln>
        </p:spPr>
        <p:txBody>
          <a:bodyPr/>
          <a:lstStyle/>
          <a:p>
            <a:endParaRPr lang="fr-FR"/>
          </a:p>
        </p:txBody>
      </p:sp>
      <p:sp>
        <p:nvSpPr>
          <p:cNvPr id="94446" name="Line 1871"/>
          <p:cNvSpPr>
            <a:spLocks noChangeShapeType="1"/>
          </p:cNvSpPr>
          <p:nvPr/>
        </p:nvSpPr>
        <p:spPr bwMode="auto">
          <a:xfrm>
            <a:off x="5491163" y="3006725"/>
            <a:ext cx="22225" cy="1588"/>
          </a:xfrm>
          <a:prstGeom prst="line">
            <a:avLst/>
          </a:prstGeom>
          <a:noFill/>
          <a:ln w="0">
            <a:solidFill>
              <a:srgbClr val="000000"/>
            </a:solidFill>
            <a:round/>
            <a:headEnd/>
            <a:tailEnd/>
          </a:ln>
        </p:spPr>
        <p:txBody>
          <a:bodyPr/>
          <a:lstStyle/>
          <a:p>
            <a:endParaRPr lang="fr-FR"/>
          </a:p>
        </p:txBody>
      </p:sp>
      <p:sp>
        <p:nvSpPr>
          <p:cNvPr id="94447" name="Line 1872"/>
          <p:cNvSpPr>
            <a:spLocks noChangeShapeType="1"/>
          </p:cNvSpPr>
          <p:nvPr/>
        </p:nvSpPr>
        <p:spPr bwMode="auto">
          <a:xfrm>
            <a:off x="5513388" y="4595813"/>
            <a:ext cx="1916112" cy="1587"/>
          </a:xfrm>
          <a:prstGeom prst="line">
            <a:avLst/>
          </a:prstGeom>
          <a:noFill/>
          <a:ln w="0">
            <a:solidFill>
              <a:srgbClr val="000000"/>
            </a:solidFill>
            <a:round/>
            <a:headEnd/>
            <a:tailEnd/>
          </a:ln>
        </p:spPr>
        <p:txBody>
          <a:bodyPr/>
          <a:lstStyle/>
          <a:p>
            <a:endParaRPr lang="fr-FR"/>
          </a:p>
        </p:txBody>
      </p:sp>
      <p:sp>
        <p:nvSpPr>
          <p:cNvPr id="94448" name="Line 1873"/>
          <p:cNvSpPr>
            <a:spLocks noChangeShapeType="1"/>
          </p:cNvSpPr>
          <p:nvPr/>
        </p:nvSpPr>
        <p:spPr bwMode="auto">
          <a:xfrm flipV="1">
            <a:off x="5513388" y="4595813"/>
            <a:ext cx="1587" cy="28575"/>
          </a:xfrm>
          <a:prstGeom prst="line">
            <a:avLst/>
          </a:prstGeom>
          <a:noFill/>
          <a:ln w="0">
            <a:solidFill>
              <a:srgbClr val="000000"/>
            </a:solidFill>
            <a:round/>
            <a:headEnd/>
            <a:tailEnd/>
          </a:ln>
        </p:spPr>
        <p:txBody>
          <a:bodyPr/>
          <a:lstStyle/>
          <a:p>
            <a:endParaRPr lang="fr-FR"/>
          </a:p>
        </p:txBody>
      </p:sp>
      <p:sp>
        <p:nvSpPr>
          <p:cNvPr id="94449" name="Line 1874"/>
          <p:cNvSpPr>
            <a:spLocks noChangeShapeType="1"/>
          </p:cNvSpPr>
          <p:nvPr/>
        </p:nvSpPr>
        <p:spPr bwMode="auto">
          <a:xfrm flipV="1">
            <a:off x="5659438" y="4595813"/>
            <a:ext cx="1587" cy="28575"/>
          </a:xfrm>
          <a:prstGeom prst="line">
            <a:avLst/>
          </a:prstGeom>
          <a:noFill/>
          <a:ln w="0">
            <a:solidFill>
              <a:srgbClr val="000000"/>
            </a:solidFill>
            <a:round/>
            <a:headEnd/>
            <a:tailEnd/>
          </a:ln>
        </p:spPr>
        <p:txBody>
          <a:bodyPr/>
          <a:lstStyle/>
          <a:p>
            <a:endParaRPr lang="fr-FR"/>
          </a:p>
        </p:txBody>
      </p:sp>
      <p:sp>
        <p:nvSpPr>
          <p:cNvPr id="94450" name="Line 1875"/>
          <p:cNvSpPr>
            <a:spLocks noChangeShapeType="1"/>
          </p:cNvSpPr>
          <p:nvPr/>
        </p:nvSpPr>
        <p:spPr bwMode="auto">
          <a:xfrm flipV="1">
            <a:off x="5807075" y="4595813"/>
            <a:ext cx="1588" cy="28575"/>
          </a:xfrm>
          <a:prstGeom prst="line">
            <a:avLst/>
          </a:prstGeom>
          <a:noFill/>
          <a:ln w="0">
            <a:solidFill>
              <a:srgbClr val="000000"/>
            </a:solidFill>
            <a:round/>
            <a:headEnd/>
            <a:tailEnd/>
          </a:ln>
        </p:spPr>
        <p:txBody>
          <a:bodyPr/>
          <a:lstStyle/>
          <a:p>
            <a:endParaRPr lang="fr-FR"/>
          </a:p>
        </p:txBody>
      </p:sp>
      <p:sp>
        <p:nvSpPr>
          <p:cNvPr id="94451" name="Line 1876"/>
          <p:cNvSpPr>
            <a:spLocks noChangeShapeType="1"/>
          </p:cNvSpPr>
          <p:nvPr/>
        </p:nvSpPr>
        <p:spPr bwMode="auto">
          <a:xfrm flipV="1">
            <a:off x="5954713" y="4595813"/>
            <a:ext cx="1587" cy="28575"/>
          </a:xfrm>
          <a:prstGeom prst="line">
            <a:avLst/>
          </a:prstGeom>
          <a:noFill/>
          <a:ln w="0">
            <a:solidFill>
              <a:srgbClr val="000000"/>
            </a:solidFill>
            <a:round/>
            <a:headEnd/>
            <a:tailEnd/>
          </a:ln>
        </p:spPr>
        <p:txBody>
          <a:bodyPr/>
          <a:lstStyle/>
          <a:p>
            <a:endParaRPr lang="fr-FR"/>
          </a:p>
        </p:txBody>
      </p:sp>
      <p:sp>
        <p:nvSpPr>
          <p:cNvPr id="94452" name="Line 1877"/>
          <p:cNvSpPr>
            <a:spLocks noChangeShapeType="1"/>
          </p:cNvSpPr>
          <p:nvPr/>
        </p:nvSpPr>
        <p:spPr bwMode="auto">
          <a:xfrm flipV="1">
            <a:off x="6102350" y="4595813"/>
            <a:ext cx="0" cy="28575"/>
          </a:xfrm>
          <a:prstGeom prst="line">
            <a:avLst/>
          </a:prstGeom>
          <a:noFill/>
          <a:ln w="0">
            <a:solidFill>
              <a:srgbClr val="000000"/>
            </a:solidFill>
            <a:round/>
            <a:headEnd/>
            <a:tailEnd/>
          </a:ln>
        </p:spPr>
        <p:txBody>
          <a:bodyPr/>
          <a:lstStyle/>
          <a:p>
            <a:endParaRPr lang="fr-FR"/>
          </a:p>
        </p:txBody>
      </p:sp>
      <p:sp>
        <p:nvSpPr>
          <p:cNvPr id="94453" name="Line 1878"/>
          <p:cNvSpPr>
            <a:spLocks noChangeShapeType="1"/>
          </p:cNvSpPr>
          <p:nvPr/>
        </p:nvSpPr>
        <p:spPr bwMode="auto">
          <a:xfrm flipV="1">
            <a:off x="6249988" y="4595813"/>
            <a:ext cx="1587" cy="28575"/>
          </a:xfrm>
          <a:prstGeom prst="line">
            <a:avLst/>
          </a:prstGeom>
          <a:noFill/>
          <a:ln w="0">
            <a:solidFill>
              <a:srgbClr val="000000"/>
            </a:solidFill>
            <a:round/>
            <a:headEnd/>
            <a:tailEnd/>
          </a:ln>
        </p:spPr>
        <p:txBody>
          <a:bodyPr/>
          <a:lstStyle/>
          <a:p>
            <a:endParaRPr lang="fr-FR"/>
          </a:p>
        </p:txBody>
      </p:sp>
      <p:sp>
        <p:nvSpPr>
          <p:cNvPr id="94454" name="Line 1879"/>
          <p:cNvSpPr>
            <a:spLocks noChangeShapeType="1"/>
          </p:cNvSpPr>
          <p:nvPr/>
        </p:nvSpPr>
        <p:spPr bwMode="auto">
          <a:xfrm flipV="1">
            <a:off x="6396038" y="4595813"/>
            <a:ext cx="1587" cy="28575"/>
          </a:xfrm>
          <a:prstGeom prst="line">
            <a:avLst/>
          </a:prstGeom>
          <a:noFill/>
          <a:ln w="0">
            <a:solidFill>
              <a:srgbClr val="000000"/>
            </a:solidFill>
            <a:round/>
            <a:headEnd/>
            <a:tailEnd/>
          </a:ln>
        </p:spPr>
        <p:txBody>
          <a:bodyPr/>
          <a:lstStyle/>
          <a:p>
            <a:endParaRPr lang="fr-FR"/>
          </a:p>
        </p:txBody>
      </p:sp>
      <p:sp>
        <p:nvSpPr>
          <p:cNvPr id="94455" name="Line 1880"/>
          <p:cNvSpPr>
            <a:spLocks noChangeShapeType="1"/>
          </p:cNvSpPr>
          <p:nvPr/>
        </p:nvSpPr>
        <p:spPr bwMode="auto">
          <a:xfrm flipV="1">
            <a:off x="6546850" y="4595813"/>
            <a:ext cx="0" cy="28575"/>
          </a:xfrm>
          <a:prstGeom prst="line">
            <a:avLst/>
          </a:prstGeom>
          <a:noFill/>
          <a:ln w="0">
            <a:solidFill>
              <a:srgbClr val="000000"/>
            </a:solidFill>
            <a:round/>
            <a:headEnd/>
            <a:tailEnd/>
          </a:ln>
        </p:spPr>
        <p:txBody>
          <a:bodyPr/>
          <a:lstStyle/>
          <a:p>
            <a:endParaRPr lang="fr-FR"/>
          </a:p>
        </p:txBody>
      </p:sp>
      <p:sp>
        <p:nvSpPr>
          <p:cNvPr id="94456" name="Line 1881"/>
          <p:cNvSpPr>
            <a:spLocks noChangeShapeType="1"/>
          </p:cNvSpPr>
          <p:nvPr/>
        </p:nvSpPr>
        <p:spPr bwMode="auto">
          <a:xfrm flipV="1">
            <a:off x="6692900" y="4595813"/>
            <a:ext cx="1588" cy="28575"/>
          </a:xfrm>
          <a:prstGeom prst="line">
            <a:avLst/>
          </a:prstGeom>
          <a:noFill/>
          <a:ln w="0">
            <a:solidFill>
              <a:srgbClr val="000000"/>
            </a:solidFill>
            <a:round/>
            <a:headEnd/>
            <a:tailEnd/>
          </a:ln>
        </p:spPr>
        <p:txBody>
          <a:bodyPr/>
          <a:lstStyle/>
          <a:p>
            <a:endParaRPr lang="fr-FR"/>
          </a:p>
        </p:txBody>
      </p:sp>
      <p:sp>
        <p:nvSpPr>
          <p:cNvPr id="94457" name="Line 1882"/>
          <p:cNvSpPr>
            <a:spLocks noChangeShapeType="1"/>
          </p:cNvSpPr>
          <p:nvPr/>
        </p:nvSpPr>
        <p:spPr bwMode="auto">
          <a:xfrm flipV="1">
            <a:off x="6838950" y="4595813"/>
            <a:ext cx="1588" cy="28575"/>
          </a:xfrm>
          <a:prstGeom prst="line">
            <a:avLst/>
          </a:prstGeom>
          <a:noFill/>
          <a:ln w="0">
            <a:solidFill>
              <a:srgbClr val="000000"/>
            </a:solidFill>
            <a:round/>
            <a:headEnd/>
            <a:tailEnd/>
          </a:ln>
        </p:spPr>
        <p:txBody>
          <a:bodyPr/>
          <a:lstStyle/>
          <a:p>
            <a:endParaRPr lang="fr-FR"/>
          </a:p>
        </p:txBody>
      </p:sp>
      <p:sp>
        <p:nvSpPr>
          <p:cNvPr id="94458" name="Line 1883"/>
          <p:cNvSpPr>
            <a:spLocks noChangeShapeType="1"/>
          </p:cNvSpPr>
          <p:nvPr/>
        </p:nvSpPr>
        <p:spPr bwMode="auto">
          <a:xfrm flipV="1">
            <a:off x="6988175" y="4595813"/>
            <a:ext cx="1588" cy="28575"/>
          </a:xfrm>
          <a:prstGeom prst="line">
            <a:avLst/>
          </a:prstGeom>
          <a:noFill/>
          <a:ln w="0">
            <a:solidFill>
              <a:srgbClr val="000000"/>
            </a:solidFill>
            <a:round/>
            <a:headEnd/>
            <a:tailEnd/>
          </a:ln>
        </p:spPr>
        <p:txBody>
          <a:bodyPr/>
          <a:lstStyle/>
          <a:p>
            <a:endParaRPr lang="fr-FR"/>
          </a:p>
        </p:txBody>
      </p:sp>
      <p:sp>
        <p:nvSpPr>
          <p:cNvPr id="94459" name="Line 1884"/>
          <p:cNvSpPr>
            <a:spLocks noChangeShapeType="1"/>
          </p:cNvSpPr>
          <p:nvPr/>
        </p:nvSpPr>
        <p:spPr bwMode="auto">
          <a:xfrm flipV="1">
            <a:off x="7134225" y="4595813"/>
            <a:ext cx="1588" cy="28575"/>
          </a:xfrm>
          <a:prstGeom prst="line">
            <a:avLst/>
          </a:prstGeom>
          <a:noFill/>
          <a:ln w="0">
            <a:solidFill>
              <a:srgbClr val="000000"/>
            </a:solidFill>
            <a:round/>
            <a:headEnd/>
            <a:tailEnd/>
          </a:ln>
        </p:spPr>
        <p:txBody>
          <a:bodyPr/>
          <a:lstStyle/>
          <a:p>
            <a:endParaRPr lang="fr-FR"/>
          </a:p>
        </p:txBody>
      </p:sp>
      <p:sp>
        <p:nvSpPr>
          <p:cNvPr id="94460" name="Line 1885"/>
          <p:cNvSpPr>
            <a:spLocks noChangeShapeType="1"/>
          </p:cNvSpPr>
          <p:nvPr/>
        </p:nvSpPr>
        <p:spPr bwMode="auto">
          <a:xfrm flipV="1">
            <a:off x="7281863" y="4595813"/>
            <a:ext cx="1587" cy="28575"/>
          </a:xfrm>
          <a:prstGeom prst="line">
            <a:avLst/>
          </a:prstGeom>
          <a:noFill/>
          <a:ln w="0">
            <a:solidFill>
              <a:srgbClr val="000000"/>
            </a:solidFill>
            <a:round/>
            <a:headEnd/>
            <a:tailEnd/>
          </a:ln>
        </p:spPr>
        <p:txBody>
          <a:bodyPr/>
          <a:lstStyle/>
          <a:p>
            <a:endParaRPr lang="fr-FR"/>
          </a:p>
        </p:txBody>
      </p:sp>
      <p:sp>
        <p:nvSpPr>
          <p:cNvPr id="94461" name="Line 1886"/>
          <p:cNvSpPr>
            <a:spLocks noChangeShapeType="1"/>
          </p:cNvSpPr>
          <p:nvPr/>
        </p:nvSpPr>
        <p:spPr bwMode="auto">
          <a:xfrm flipV="1">
            <a:off x="7429500" y="4595813"/>
            <a:ext cx="1588" cy="28575"/>
          </a:xfrm>
          <a:prstGeom prst="line">
            <a:avLst/>
          </a:prstGeom>
          <a:noFill/>
          <a:ln w="0">
            <a:solidFill>
              <a:srgbClr val="000000"/>
            </a:solidFill>
            <a:round/>
            <a:headEnd/>
            <a:tailEnd/>
          </a:ln>
        </p:spPr>
        <p:txBody>
          <a:bodyPr/>
          <a:lstStyle/>
          <a:p>
            <a:endParaRPr lang="fr-FR"/>
          </a:p>
        </p:txBody>
      </p:sp>
      <p:sp>
        <p:nvSpPr>
          <p:cNvPr id="94462" name="Freeform 1887"/>
          <p:cNvSpPr>
            <a:spLocks/>
          </p:cNvSpPr>
          <p:nvPr/>
        </p:nvSpPr>
        <p:spPr bwMode="auto">
          <a:xfrm>
            <a:off x="5584825" y="3579813"/>
            <a:ext cx="887413" cy="411162"/>
          </a:xfrm>
          <a:custGeom>
            <a:avLst/>
            <a:gdLst>
              <a:gd name="T0" fmla="*/ 0 w 313"/>
              <a:gd name="T1" fmla="*/ 115 h 115"/>
              <a:gd name="T2" fmla="*/ 52 w 313"/>
              <a:gd name="T3" fmla="*/ 89 h 115"/>
              <a:gd name="T4" fmla="*/ 104 w 313"/>
              <a:gd name="T5" fmla="*/ 115 h 115"/>
              <a:gd name="T6" fmla="*/ 156 w 313"/>
              <a:gd name="T7" fmla="*/ 89 h 115"/>
              <a:gd name="T8" fmla="*/ 208 w 313"/>
              <a:gd name="T9" fmla="*/ 44 h 115"/>
              <a:gd name="T10" fmla="*/ 260 w 313"/>
              <a:gd name="T11" fmla="*/ 0 h 115"/>
              <a:gd name="T12" fmla="*/ 313 w 313"/>
              <a:gd name="T13" fmla="*/ 18 h 115"/>
              <a:gd name="T14" fmla="*/ 0 60000 65536"/>
              <a:gd name="T15" fmla="*/ 0 60000 65536"/>
              <a:gd name="T16" fmla="*/ 0 60000 65536"/>
              <a:gd name="T17" fmla="*/ 0 60000 65536"/>
              <a:gd name="T18" fmla="*/ 0 60000 65536"/>
              <a:gd name="T19" fmla="*/ 0 60000 65536"/>
              <a:gd name="T20" fmla="*/ 0 60000 65536"/>
              <a:gd name="T21" fmla="*/ 0 w 313"/>
              <a:gd name="T22" fmla="*/ 0 h 115"/>
              <a:gd name="T23" fmla="*/ 313 w 313"/>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3" h="115">
                <a:moveTo>
                  <a:pt x="0" y="115"/>
                </a:moveTo>
                <a:lnTo>
                  <a:pt x="52" y="89"/>
                </a:lnTo>
                <a:lnTo>
                  <a:pt x="104" y="115"/>
                </a:lnTo>
                <a:lnTo>
                  <a:pt x="156" y="89"/>
                </a:lnTo>
                <a:lnTo>
                  <a:pt x="208" y="44"/>
                </a:lnTo>
                <a:lnTo>
                  <a:pt x="260" y="0"/>
                </a:lnTo>
                <a:lnTo>
                  <a:pt x="313" y="18"/>
                </a:lnTo>
              </a:path>
            </a:pathLst>
          </a:custGeom>
          <a:noFill/>
          <a:ln w="11113">
            <a:solidFill>
              <a:srgbClr val="000000"/>
            </a:solidFill>
            <a:round/>
            <a:headEnd/>
            <a:tailEnd/>
          </a:ln>
        </p:spPr>
        <p:txBody>
          <a:bodyPr/>
          <a:lstStyle/>
          <a:p>
            <a:endParaRPr lang="fr-FR"/>
          </a:p>
        </p:txBody>
      </p:sp>
      <p:sp>
        <p:nvSpPr>
          <p:cNvPr id="94463" name="Freeform 1888"/>
          <p:cNvSpPr>
            <a:spLocks/>
          </p:cNvSpPr>
          <p:nvPr/>
        </p:nvSpPr>
        <p:spPr bwMode="auto">
          <a:xfrm>
            <a:off x="5584825" y="3417888"/>
            <a:ext cx="736600" cy="541337"/>
          </a:xfrm>
          <a:custGeom>
            <a:avLst/>
            <a:gdLst>
              <a:gd name="T0" fmla="*/ 0 w 260"/>
              <a:gd name="T1" fmla="*/ 151 h 151"/>
              <a:gd name="T2" fmla="*/ 52 w 260"/>
              <a:gd name="T3" fmla="*/ 134 h 151"/>
              <a:gd name="T4" fmla="*/ 104 w 260"/>
              <a:gd name="T5" fmla="*/ 107 h 151"/>
              <a:gd name="T6" fmla="*/ 156 w 260"/>
              <a:gd name="T7" fmla="*/ 0 h 151"/>
              <a:gd name="T8" fmla="*/ 208 w 260"/>
              <a:gd name="T9" fmla="*/ 0 h 151"/>
              <a:gd name="T10" fmla="*/ 260 w 260"/>
              <a:gd name="T11" fmla="*/ 151 h 151"/>
              <a:gd name="T12" fmla="*/ 0 60000 65536"/>
              <a:gd name="T13" fmla="*/ 0 60000 65536"/>
              <a:gd name="T14" fmla="*/ 0 60000 65536"/>
              <a:gd name="T15" fmla="*/ 0 60000 65536"/>
              <a:gd name="T16" fmla="*/ 0 60000 65536"/>
              <a:gd name="T17" fmla="*/ 0 60000 65536"/>
              <a:gd name="T18" fmla="*/ 0 w 260"/>
              <a:gd name="T19" fmla="*/ 0 h 151"/>
              <a:gd name="T20" fmla="*/ 260 w 260"/>
              <a:gd name="T21" fmla="*/ 151 h 151"/>
            </a:gdLst>
            <a:ahLst/>
            <a:cxnLst>
              <a:cxn ang="T12">
                <a:pos x="T0" y="T1"/>
              </a:cxn>
              <a:cxn ang="T13">
                <a:pos x="T2" y="T3"/>
              </a:cxn>
              <a:cxn ang="T14">
                <a:pos x="T4" y="T5"/>
              </a:cxn>
              <a:cxn ang="T15">
                <a:pos x="T6" y="T7"/>
              </a:cxn>
              <a:cxn ang="T16">
                <a:pos x="T8" y="T9"/>
              </a:cxn>
              <a:cxn ang="T17">
                <a:pos x="T10" y="T11"/>
              </a:cxn>
            </a:cxnLst>
            <a:rect l="T18" t="T19" r="T20" b="T21"/>
            <a:pathLst>
              <a:path w="260" h="151">
                <a:moveTo>
                  <a:pt x="0" y="151"/>
                </a:moveTo>
                <a:lnTo>
                  <a:pt x="52" y="134"/>
                </a:lnTo>
                <a:lnTo>
                  <a:pt x="104" y="107"/>
                </a:lnTo>
                <a:lnTo>
                  <a:pt x="156" y="0"/>
                </a:lnTo>
                <a:lnTo>
                  <a:pt x="208" y="0"/>
                </a:lnTo>
                <a:lnTo>
                  <a:pt x="260" y="151"/>
                </a:lnTo>
              </a:path>
            </a:pathLst>
          </a:custGeom>
          <a:noFill/>
          <a:ln w="11113">
            <a:solidFill>
              <a:srgbClr val="000000"/>
            </a:solidFill>
            <a:round/>
            <a:headEnd/>
            <a:tailEnd/>
          </a:ln>
        </p:spPr>
        <p:txBody>
          <a:bodyPr/>
          <a:lstStyle/>
          <a:p>
            <a:endParaRPr lang="fr-FR"/>
          </a:p>
        </p:txBody>
      </p:sp>
      <p:sp>
        <p:nvSpPr>
          <p:cNvPr id="94464" name="Freeform 1889"/>
          <p:cNvSpPr>
            <a:spLocks/>
          </p:cNvSpPr>
          <p:nvPr/>
        </p:nvSpPr>
        <p:spPr bwMode="auto">
          <a:xfrm>
            <a:off x="5584825" y="3482975"/>
            <a:ext cx="1035050" cy="793750"/>
          </a:xfrm>
          <a:custGeom>
            <a:avLst/>
            <a:gdLst>
              <a:gd name="T0" fmla="*/ 0 w 365"/>
              <a:gd name="T1" fmla="*/ 222 h 222"/>
              <a:gd name="T2" fmla="*/ 52 w 365"/>
              <a:gd name="T3" fmla="*/ 160 h 222"/>
              <a:gd name="T4" fmla="*/ 104 w 365"/>
              <a:gd name="T5" fmla="*/ 142 h 222"/>
              <a:gd name="T6" fmla="*/ 156 w 365"/>
              <a:gd name="T7" fmla="*/ 178 h 222"/>
              <a:gd name="T8" fmla="*/ 208 w 365"/>
              <a:gd name="T9" fmla="*/ 160 h 222"/>
              <a:gd name="T10" fmla="*/ 260 w 365"/>
              <a:gd name="T11" fmla="*/ 89 h 222"/>
              <a:gd name="T12" fmla="*/ 313 w 365"/>
              <a:gd name="T13" fmla="*/ 0 h 222"/>
              <a:gd name="T14" fmla="*/ 365 w 365"/>
              <a:gd name="T15" fmla="*/ 45 h 222"/>
              <a:gd name="T16" fmla="*/ 0 60000 65536"/>
              <a:gd name="T17" fmla="*/ 0 60000 65536"/>
              <a:gd name="T18" fmla="*/ 0 60000 65536"/>
              <a:gd name="T19" fmla="*/ 0 60000 65536"/>
              <a:gd name="T20" fmla="*/ 0 60000 65536"/>
              <a:gd name="T21" fmla="*/ 0 60000 65536"/>
              <a:gd name="T22" fmla="*/ 0 60000 65536"/>
              <a:gd name="T23" fmla="*/ 0 60000 65536"/>
              <a:gd name="T24" fmla="*/ 0 w 365"/>
              <a:gd name="T25" fmla="*/ 0 h 222"/>
              <a:gd name="T26" fmla="*/ 365 w 365"/>
              <a:gd name="T27" fmla="*/ 222 h 22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65" h="222">
                <a:moveTo>
                  <a:pt x="0" y="222"/>
                </a:moveTo>
                <a:lnTo>
                  <a:pt x="52" y="160"/>
                </a:lnTo>
                <a:lnTo>
                  <a:pt x="104" y="142"/>
                </a:lnTo>
                <a:lnTo>
                  <a:pt x="156" y="178"/>
                </a:lnTo>
                <a:lnTo>
                  <a:pt x="208" y="160"/>
                </a:lnTo>
                <a:lnTo>
                  <a:pt x="260" y="89"/>
                </a:lnTo>
                <a:lnTo>
                  <a:pt x="313" y="0"/>
                </a:lnTo>
                <a:lnTo>
                  <a:pt x="365" y="45"/>
                </a:lnTo>
              </a:path>
            </a:pathLst>
          </a:custGeom>
          <a:noFill/>
          <a:ln w="11113">
            <a:solidFill>
              <a:srgbClr val="000000"/>
            </a:solidFill>
            <a:round/>
            <a:headEnd/>
            <a:tailEnd/>
          </a:ln>
        </p:spPr>
        <p:txBody>
          <a:bodyPr/>
          <a:lstStyle/>
          <a:p>
            <a:endParaRPr lang="fr-FR"/>
          </a:p>
        </p:txBody>
      </p:sp>
      <p:sp>
        <p:nvSpPr>
          <p:cNvPr id="94465" name="Freeform 1890"/>
          <p:cNvSpPr>
            <a:spLocks/>
          </p:cNvSpPr>
          <p:nvPr/>
        </p:nvSpPr>
        <p:spPr bwMode="auto">
          <a:xfrm>
            <a:off x="5584825" y="3736975"/>
            <a:ext cx="887413" cy="793750"/>
          </a:xfrm>
          <a:custGeom>
            <a:avLst/>
            <a:gdLst>
              <a:gd name="T0" fmla="*/ 0 w 313"/>
              <a:gd name="T1" fmla="*/ 107 h 222"/>
              <a:gd name="T2" fmla="*/ 52 w 313"/>
              <a:gd name="T3" fmla="*/ 62 h 222"/>
              <a:gd name="T4" fmla="*/ 104 w 313"/>
              <a:gd name="T5" fmla="*/ 71 h 222"/>
              <a:gd name="T6" fmla="*/ 156 w 313"/>
              <a:gd name="T7" fmla="*/ 71 h 222"/>
              <a:gd name="T8" fmla="*/ 208 w 313"/>
              <a:gd name="T9" fmla="*/ 0 h 222"/>
              <a:gd name="T10" fmla="*/ 260 w 313"/>
              <a:gd name="T11" fmla="*/ 222 h 222"/>
              <a:gd name="T12" fmla="*/ 313 w 313"/>
              <a:gd name="T13" fmla="*/ 45 h 222"/>
              <a:gd name="T14" fmla="*/ 0 60000 65536"/>
              <a:gd name="T15" fmla="*/ 0 60000 65536"/>
              <a:gd name="T16" fmla="*/ 0 60000 65536"/>
              <a:gd name="T17" fmla="*/ 0 60000 65536"/>
              <a:gd name="T18" fmla="*/ 0 60000 65536"/>
              <a:gd name="T19" fmla="*/ 0 60000 65536"/>
              <a:gd name="T20" fmla="*/ 0 60000 65536"/>
              <a:gd name="T21" fmla="*/ 0 w 313"/>
              <a:gd name="T22" fmla="*/ 0 h 222"/>
              <a:gd name="T23" fmla="*/ 313 w 313"/>
              <a:gd name="T24" fmla="*/ 222 h 2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3" h="222">
                <a:moveTo>
                  <a:pt x="0" y="107"/>
                </a:moveTo>
                <a:lnTo>
                  <a:pt x="52" y="62"/>
                </a:lnTo>
                <a:lnTo>
                  <a:pt x="104" y="71"/>
                </a:lnTo>
                <a:lnTo>
                  <a:pt x="156" y="71"/>
                </a:lnTo>
                <a:lnTo>
                  <a:pt x="208" y="0"/>
                </a:lnTo>
                <a:lnTo>
                  <a:pt x="260" y="222"/>
                </a:lnTo>
                <a:lnTo>
                  <a:pt x="313" y="45"/>
                </a:lnTo>
              </a:path>
            </a:pathLst>
          </a:custGeom>
          <a:noFill/>
          <a:ln w="11113">
            <a:solidFill>
              <a:srgbClr val="000000"/>
            </a:solidFill>
            <a:round/>
            <a:headEnd/>
            <a:tailEnd/>
          </a:ln>
        </p:spPr>
        <p:txBody>
          <a:bodyPr/>
          <a:lstStyle/>
          <a:p>
            <a:endParaRPr lang="fr-FR"/>
          </a:p>
        </p:txBody>
      </p:sp>
      <p:sp>
        <p:nvSpPr>
          <p:cNvPr id="94466" name="Freeform 1891"/>
          <p:cNvSpPr>
            <a:spLocks/>
          </p:cNvSpPr>
          <p:nvPr/>
        </p:nvSpPr>
        <p:spPr bwMode="auto">
          <a:xfrm>
            <a:off x="5584825" y="3579813"/>
            <a:ext cx="887413" cy="411162"/>
          </a:xfrm>
          <a:custGeom>
            <a:avLst/>
            <a:gdLst>
              <a:gd name="T0" fmla="*/ 0 w 313"/>
              <a:gd name="T1" fmla="*/ 115 h 115"/>
              <a:gd name="T2" fmla="*/ 52 w 313"/>
              <a:gd name="T3" fmla="*/ 89 h 115"/>
              <a:gd name="T4" fmla="*/ 104 w 313"/>
              <a:gd name="T5" fmla="*/ 115 h 115"/>
              <a:gd name="T6" fmla="*/ 156 w 313"/>
              <a:gd name="T7" fmla="*/ 89 h 115"/>
              <a:gd name="T8" fmla="*/ 208 w 313"/>
              <a:gd name="T9" fmla="*/ 44 h 115"/>
              <a:gd name="T10" fmla="*/ 260 w 313"/>
              <a:gd name="T11" fmla="*/ 0 h 115"/>
              <a:gd name="T12" fmla="*/ 313 w 313"/>
              <a:gd name="T13" fmla="*/ 18 h 115"/>
              <a:gd name="T14" fmla="*/ 0 60000 65536"/>
              <a:gd name="T15" fmla="*/ 0 60000 65536"/>
              <a:gd name="T16" fmla="*/ 0 60000 65536"/>
              <a:gd name="T17" fmla="*/ 0 60000 65536"/>
              <a:gd name="T18" fmla="*/ 0 60000 65536"/>
              <a:gd name="T19" fmla="*/ 0 60000 65536"/>
              <a:gd name="T20" fmla="*/ 0 60000 65536"/>
              <a:gd name="T21" fmla="*/ 0 w 313"/>
              <a:gd name="T22" fmla="*/ 0 h 115"/>
              <a:gd name="T23" fmla="*/ 313 w 313"/>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3" h="115">
                <a:moveTo>
                  <a:pt x="0" y="115"/>
                </a:moveTo>
                <a:lnTo>
                  <a:pt x="52" y="89"/>
                </a:lnTo>
                <a:lnTo>
                  <a:pt x="104" y="115"/>
                </a:lnTo>
                <a:lnTo>
                  <a:pt x="156" y="89"/>
                </a:lnTo>
                <a:lnTo>
                  <a:pt x="208" y="44"/>
                </a:lnTo>
                <a:lnTo>
                  <a:pt x="260" y="0"/>
                </a:lnTo>
                <a:lnTo>
                  <a:pt x="313" y="18"/>
                </a:lnTo>
              </a:path>
            </a:pathLst>
          </a:custGeom>
          <a:noFill/>
          <a:ln w="11113">
            <a:solidFill>
              <a:srgbClr val="000000"/>
            </a:solidFill>
            <a:round/>
            <a:headEnd/>
            <a:tailEnd/>
          </a:ln>
        </p:spPr>
        <p:txBody>
          <a:bodyPr/>
          <a:lstStyle/>
          <a:p>
            <a:endParaRPr lang="fr-FR"/>
          </a:p>
        </p:txBody>
      </p:sp>
      <p:sp>
        <p:nvSpPr>
          <p:cNvPr id="94467" name="Freeform 1892"/>
          <p:cNvSpPr>
            <a:spLocks/>
          </p:cNvSpPr>
          <p:nvPr/>
        </p:nvSpPr>
        <p:spPr bwMode="auto">
          <a:xfrm>
            <a:off x="5584825" y="3417888"/>
            <a:ext cx="887413" cy="573087"/>
          </a:xfrm>
          <a:custGeom>
            <a:avLst/>
            <a:gdLst>
              <a:gd name="T0" fmla="*/ 0 w 313"/>
              <a:gd name="T1" fmla="*/ 160 h 160"/>
              <a:gd name="T2" fmla="*/ 52 w 313"/>
              <a:gd name="T3" fmla="*/ 107 h 160"/>
              <a:gd name="T4" fmla="*/ 104 w 313"/>
              <a:gd name="T5" fmla="*/ 116 h 160"/>
              <a:gd name="T6" fmla="*/ 156 w 313"/>
              <a:gd name="T7" fmla="*/ 134 h 160"/>
              <a:gd name="T8" fmla="*/ 208 w 313"/>
              <a:gd name="T9" fmla="*/ 89 h 160"/>
              <a:gd name="T10" fmla="*/ 260 w 313"/>
              <a:gd name="T11" fmla="*/ 0 h 160"/>
              <a:gd name="T12" fmla="*/ 313 w 313"/>
              <a:gd name="T13" fmla="*/ 134 h 160"/>
              <a:gd name="T14" fmla="*/ 0 60000 65536"/>
              <a:gd name="T15" fmla="*/ 0 60000 65536"/>
              <a:gd name="T16" fmla="*/ 0 60000 65536"/>
              <a:gd name="T17" fmla="*/ 0 60000 65536"/>
              <a:gd name="T18" fmla="*/ 0 60000 65536"/>
              <a:gd name="T19" fmla="*/ 0 60000 65536"/>
              <a:gd name="T20" fmla="*/ 0 60000 65536"/>
              <a:gd name="T21" fmla="*/ 0 w 313"/>
              <a:gd name="T22" fmla="*/ 0 h 160"/>
              <a:gd name="T23" fmla="*/ 313 w 313"/>
              <a:gd name="T24" fmla="*/ 160 h 1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3" h="160">
                <a:moveTo>
                  <a:pt x="0" y="160"/>
                </a:moveTo>
                <a:lnTo>
                  <a:pt x="52" y="107"/>
                </a:lnTo>
                <a:lnTo>
                  <a:pt x="104" y="116"/>
                </a:lnTo>
                <a:lnTo>
                  <a:pt x="156" y="134"/>
                </a:lnTo>
                <a:lnTo>
                  <a:pt x="208" y="89"/>
                </a:lnTo>
                <a:lnTo>
                  <a:pt x="260" y="0"/>
                </a:lnTo>
                <a:lnTo>
                  <a:pt x="313" y="134"/>
                </a:lnTo>
              </a:path>
            </a:pathLst>
          </a:custGeom>
          <a:noFill/>
          <a:ln w="11113">
            <a:solidFill>
              <a:srgbClr val="000000"/>
            </a:solidFill>
            <a:round/>
            <a:headEnd/>
            <a:tailEnd/>
          </a:ln>
        </p:spPr>
        <p:txBody>
          <a:bodyPr/>
          <a:lstStyle/>
          <a:p>
            <a:endParaRPr lang="fr-FR"/>
          </a:p>
        </p:txBody>
      </p:sp>
      <p:sp>
        <p:nvSpPr>
          <p:cNvPr id="94468" name="Oval 1893"/>
          <p:cNvSpPr>
            <a:spLocks noChangeArrowheads="1"/>
          </p:cNvSpPr>
          <p:nvPr/>
        </p:nvSpPr>
        <p:spPr bwMode="auto">
          <a:xfrm>
            <a:off x="5562600" y="3962400"/>
            <a:ext cx="44450" cy="53975"/>
          </a:xfrm>
          <a:prstGeom prst="ellipse">
            <a:avLst/>
          </a:prstGeom>
          <a:solidFill>
            <a:srgbClr val="000000"/>
          </a:solidFill>
          <a:ln w="3175">
            <a:solidFill>
              <a:srgbClr val="000000"/>
            </a:solidFill>
            <a:round/>
            <a:headEnd/>
            <a:tailEnd/>
          </a:ln>
        </p:spPr>
        <p:txBody>
          <a:bodyPr/>
          <a:lstStyle/>
          <a:p>
            <a:endParaRPr lang="fr-FR"/>
          </a:p>
        </p:txBody>
      </p:sp>
      <p:sp>
        <p:nvSpPr>
          <p:cNvPr id="94469" name="Oval 1894"/>
          <p:cNvSpPr>
            <a:spLocks noChangeArrowheads="1"/>
          </p:cNvSpPr>
          <p:nvPr/>
        </p:nvSpPr>
        <p:spPr bwMode="auto">
          <a:xfrm>
            <a:off x="5710238" y="3868738"/>
            <a:ext cx="42862" cy="53975"/>
          </a:xfrm>
          <a:prstGeom prst="ellipse">
            <a:avLst/>
          </a:prstGeom>
          <a:solidFill>
            <a:srgbClr val="000000"/>
          </a:solidFill>
          <a:ln w="3175">
            <a:solidFill>
              <a:srgbClr val="000000"/>
            </a:solidFill>
            <a:round/>
            <a:headEnd/>
            <a:tailEnd/>
          </a:ln>
        </p:spPr>
        <p:txBody>
          <a:bodyPr/>
          <a:lstStyle/>
          <a:p>
            <a:endParaRPr lang="fr-FR"/>
          </a:p>
        </p:txBody>
      </p:sp>
      <p:sp>
        <p:nvSpPr>
          <p:cNvPr id="94470" name="Oval 1895"/>
          <p:cNvSpPr>
            <a:spLocks noChangeArrowheads="1"/>
          </p:cNvSpPr>
          <p:nvPr/>
        </p:nvSpPr>
        <p:spPr bwMode="auto">
          <a:xfrm>
            <a:off x="5857875" y="3962400"/>
            <a:ext cx="41275" cy="53975"/>
          </a:xfrm>
          <a:prstGeom prst="ellipse">
            <a:avLst/>
          </a:prstGeom>
          <a:solidFill>
            <a:srgbClr val="000000"/>
          </a:solidFill>
          <a:ln w="3175">
            <a:solidFill>
              <a:srgbClr val="000000"/>
            </a:solidFill>
            <a:round/>
            <a:headEnd/>
            <a:tailEnd/>
          </a:ln>
        </p:spPr>
        <p:txBody>
          <a:bodyPr/>
          <a:lstStyle/>
          <a:p>
            <a:endParaRPr lang="fr-FR"/>
          </a:p>
        </p:txBody>
      </p:sp>
      <p:sp>
        <p:nvSpPr>
          <p:cNvPr id="94471" name="Oval 1896"/>
          <p:cNvSpPr>
            <a:spLocks noChangeArrowheads="1"/>
          </p:cNvSpPr>
          <p:nvPr/>
        </p:nvSpPr>
        <p:spPr bwMode="auto">
          <a:xfrm>
            <a:off x="6003925" y="3868738"/>
            <a:ext cx="42863" cy="53975"/>
          </a:xfrm>
          <a:prstGeom prst="ellipse">
            <a:avLst/>
          </a:prstGeom>
          <a:solidFill>
            <a:srgbClr val="000000"/>
          </a:solidFill>
          <a:ln w="3175">
            <a:solidFill>
              <a:srgbClr val="000000"/>
            </a:solidFill>
            <a:round/>
            <a:headEnd/>
            <a:tailEnd/>
          </a:ln>
        </p:spPr>
        <p:txBody>
          <a:bodyPr/>
          <a:lstStyle/>
          <a:p>
            <a:endParaRPr lang="fr-FR"/>
          </a:p>
        </p:txBody>
      </p:sp>
      <p:sp>
        <p:nvSpPr>
          <p:cNvPr id="94472" name="Oval 1897"/>
          <p:cNvSpPr>
            <a:spLocks noChangeArrowheads="1"/>
          </p:cNvSpPr>
          <p:nvPr/>
        </p:nvSpPr>
        <p:spPr bwMode="auto">
          <a:xfrm>
            <a:off x="6153150" y="3708400"/>
            <a:ext cx="41275" cy="53975"/>
          </a:xfrm>
          <a:prstGeom prst="ellipse">
            <a:avLst/>
          </a:prstGeom>
          <a:solidFill>
            <a:srgbClr val="000000"/>
          </a:solidFill>
          <a:ln w="3175">
            <a:solidFill>
              <a:srgbClr val="000000"/>
            </a:solidFill>
            <a:round/>
            <a:headEnd/>
            <a:tailEnd/>
          </a:ln>
        </p:spPr>
        <p:txBody>
          <a:bodyPr/>
          <a:lstStyle/>
          <a:p>
            <a:endParaRPr lang="fr-FR"/>
          </a:p>
        </p:txBody>
      </p:sp>
      <p:sp>
        <p:nvSpPr>
          <p:cNvPr id="94473" name="Oval 1898"/>
          <p:cNvSpPr>
            <a:spLocks noChangeArrowheads="1"/>
          </p:cNvSpPr>
          <p:nvPr/>
        </p:nvSpPr>
        <p:spPr bwMode="auto">
          <a:xfrm>
            <a:off x="6299200" y="3551238"/>
            <a:ext cx="42863" cy="52387"/>
          </a:xfrm>
          <a:prstGeom prst="ellipse">
            <a:avLst/>
          </a:prstGeom>
          <a:solidFill>
            <a:srgbClr val="000000"/>
          </a:solidFill>
          <a:ln w="3175">
            <a:solidFill>
              <a:srgbClr val="000000"/>
            </a:solidFill>
            <a:round/>
            <a:headEnd/>
            <a:tailEnd/>
          </a:ln>
        </p:spPr>
        <p:txBody>
          <a:bodyPr/>
          <a:lstStyle/>
          <a:p>
            <a:endParaRPr lang="fr-FR"/>
          </a:p>
        </p:txBody>
      </p:sp>
      <p:sp>
        <p:nvSpPr>
          <p:cNvPr id="94474" name="Oval 1899"/>
          <p:cNvSpPr>
            <a:spLocks noChangeArrowheads="1"/>
          </p:cNvSpPr>
          <p:nvPr/>
        </p:nvSpPr>
        <p:spPr bwMode="auto">
          <a:xfrm>
            <a:off x="6450013" y="3614738"/>
            <a:ext cx="42862" cy="53975"/>
          </a:xfrm>
          <a:prstGeom prst="ellipse">
            <a:avLst/>
          </a:prstGeom>
          <a:solidFill>
            <a:srgbClr val="000000"/>
          </a:solidFill>
          <a:ln w="3175">
            <a:solidFill>
              <a:srgbClr val="000000"/>
            </a:solidFill>
            <a:round/>
            <a:headEnd/>
            <a:tailEnd/>
          </a:ln>
        </p:spPr>
        <p:txBody>
          <a:bodyPr/>
          <a:lstStyle/>
          <a:p>
            <a:endParaRPr lang="fr-FR"/>
          </a:p>
        </p:txBody>
      </p:sp>
      <p:sp>
        <p:nvSpPr>
          <p:cNvPr id="94475" name="Rectangle 1900"/>
          <p:cNvSpPr>
            <a:spLocks noChangeArrowheads="1"/>
          </p:cNvSpPr>
          <p:nvPr/>
        </p:nvSpPr>
        <p:spPr bwMode="auto">
          <a:xfrm>
            <a:off x="5562600" y="3930650"/>
            <a:ext cx="44450" cy="52388"/>
          </a:xfrm>
          <a:prstGeom prst="rect">
            <a:avLst/>
          </a:prstGeom>
          <a:solidFill>
            <a:srgbClr val="000000"/>
          </a:solidFill>
          <a:ln w="3175">
            <a:solidFill>
              <a:srgbClr val="000000"/>
            </a:solidFill>
            <a:miter lim="800000"/>
            <a:headEnd/>
            <a:tailEnd/>
          </a:ln>
        </p:spPr>
        <p:txBody>
          <a:bodyPr/>
          <a:lstStyle/>
          <a:p>
            <a:endParaRPr lang="fr-FR"/>
          </a:p>
        </p:txBody>
      </p:sp>
      <p:sp>
        <p:nvSpPr>
          <p:cNvPr id="94476" name="Rectangle 1901"/>
          <p:cNvSpPr>
            <a:spLocks noChangeArrowheads="1"/>
          </p:cNvSpPr>
          <p:nvPr/>
        </p:nvSpPr>
        <p:spPr bwMode="auto">
          <a:xfrm>
            <a:off x="5710238" y="3868738"/>
            <a:ext cx="42862" cy="53975"/>
          </a:xfrm>
          <a:prstGeom prst="rect">
            <a:avLst/>
          </a:prstGeom>
          <a:solidFill>
            <a:srgbClr val="000000"/>
          </a:solidFill>
          <a:ln w="3175">
            <a:solidFill>
              <a:srgbClr val="000000"/>
            </a:solidFill>
            <a:miter lim="800000"/>
            <a:headEnd/>
            <a:tailEnd/>
          </a:ln>
        </p:spPr>
        <p:txBody>
          <a:bodyPr/>
          <a:lstStyle/>
          <a:p>
            <a:endParaRPr lang="fr-FR"/>
          </a:p>
        </p:txBody>
      </p:sp>
      <p:sp>
        <p:nvSpPr>
          <p:cNvPr id="94477" name="Rectangle 1902"/>
          <p:cNvSpPr>
            <a:spLocks noChangeArrowheads="1"/>
          </p:cNvSpPr>
          <p:nvPr/>
        </p:nvSpPr>
        <p:spPr bwMode="auto">
          <a:xfrm>
            <a:off x="5857875" y="3771900"/>
            <a:ext cx="41275" cy="53975"/>
          </a:xfrm>
          <a:prstGeom prst="rect">
            <a:avLst/>
          </a:prstGeom>
          <a:solidFill>
            <a:srgbClr val="000000"/>
          </a:solidFill>
          <a:ln w="3175">
            <a:solidFill>
              <a:srgbClr val="000000"/>
            </a:solidFill>
            <a:miter lim="800000"/>
            <a:headEnd/>
            <a:tailEnd/>
          </a:ln>
        </p:spPr>
        <p:txBody>
          <a:bodyPr/>
          <a:lstStyle/>
          <a:p>
            <a:endParaRPr lang="fr-FR"/>
          </a:p>
        </p:txBody>
      </p:sp>
      <p:sp>
        <p:nvSpPr>
          <p:cNvPr id="94478" name="Rectangle 1903"/>
          <p:cNvSpPr>
            <a:spLocks noChangeArrowheads="1"/>
          </p:cNvSpPr>
          <p:nvPr/>
        </p:nvSpPr>
        <p:spPr bwMode="auto">
          <a:xfrm>
            <a:off x="6003925" y="3389313"/>
            <a:ext cx="42863" cy="53975"/>
          </a:xfrm>
          <a:prstGeom prst="rect">
            <a:avLst/>
          </a:prstGeom>
          <a:solidFill>
            <a:srgbClr val="000000"/>
          </a:solidFill>
          <a:ln w="3175">
            <a:solidFill>
              <a:srgbClr val="000000"/>
            </a:solidFill>
            <a:miter lim="800000"/>
            <a:headEnd/>
            <a:tailEnd/>
          </a:ln>
        </p:spPr>
        <p:txBody>
          <a:bodyPr/>
          <a:lstStyle/>
          <a:p>
            <a:endParaRPr lang="fr-FR"/>
          </a:p>
        </p:txBody>
      </p:sp>
      <p:sp>
        <p:nvSpPr>
          <p:cNvPr id="94479" name="Rectangle 1904"/>
          <p:cNvSpPr>
            <a:spLocks noChangeArrowheads="1"/>
          </p:cNvSpPr>
          <p:nvPr/>
        </p:nvSpPr>
        <p:spPr bwMode="auto">
          <a:xfrm>
            <a:off x="6153150" y="3389313"/>
            <a:ext cx="41275" cy="53975"/>
          </a:xfrm>
          <a:prstGeom prst="rect">
            <a:avLst/>
          </a:prstGeom>
          <a:solidFill>
            <a:srgbClr val="000000"/>
          </a:solidFill>
          <a:ln w="3175">
            <a:solidFill>
              <a:srgbClr val="000000"/>
            </a:solidFill>
            <a:miter lim="800000"/>
            <a:headEnd/>
            <a:tailEnd/>
          </a:ln>
        </p:spPr>
        <p:txBody>
          <a:bodyPr/>
          <a:lstStyle/>
          <a:p>
            <a:endParaRPr lang="fr-FR"/>
          </a:p>
        </p:txBody>
      </p:sp>
      <p:sp>
        <p:nvSpPr>
          <p:cNvPr id="94480" name="Rectangle 1905"/>
          <p:cNvSpPr>
            <a:spLocks noChangeArrowheads="1"/>
          </p:cNvSpPr>
          <p:nvPr/>
        </p:nvSpPr>
        <p:spPr bwMode="auto">
          <a:xfrm>
            <a:off x="6299200" y="3930650"/>
            <a:ext cx="42863" cy="52388"/>
          </a:xfrm>
          <a:prstGeom prst="rect">
            <a:avLst/>
          </a:prstGeom>
          <a:solidFill>
            <a:srgbClr val="000000"/>
          </a:solidFill>
          <a:ln w="3175">
            <a:solidFill>
              <a:srgbClr val="000000"/>
            </a:solidFill>
            <a:miter lim="800000"/>
            <a:headEnd/>
            <a:tailEnd/>
          </a:ln>
        </p:spPr>
        <p:txBody>
          <a:bodyPr/>
          <a:lstStyle/>
          <a:p>
            <a:endParaRPr lang="fr-FR"/>
          </a:p>
        </p:txBody>
      </p:sp>
      <p:sp>
        <p:nvSpPr>
          <p:cNvPr id="94481" name="Freeform 1906"/>
          <p:cNvSpPr>
            <a:spLocks/>
          </p:cNvSpPr>
          <p:nvPr/>
        </p:nvSpPr>
        <p:spPr bwMode="auto">
          <a:xfrm>
            <a:off x="5562600" y="4248150"/>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2" name="Freeform 1907"/>
          <p:cNvSpPr>
            <a:spLocks/>
          </p:cNvSpPr>
          <p:nvPr/>
        </p:nvSpPr>
        <p:spPr bwMode="auto">
          <a:xfrm>
            <a:off x="5710238" y="4025900"/>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3" name="Freeform 1908"/>
          <p:cNvSpPr>
            <a:spLocks/>
          </p:cNvSpPr>
          <p:nvPr/>
        </p:nvSpPr>
        <p:spPr bwMode="auto">
          <a:xfrm>
            <a:off x="5857875" y="3962400"/>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4" name="Freeform 1909"/>
          <p:cNvSpPr>
            <a:spLocks/>
          </p:cNvSpPr>
          <p:nvPr/>
        </p:nvSpPr>
        <p:spPr bwMode="auto">
          <a:xfrm>
            <a:off x="6003925" y="4090988"/>
            <a:ext cx="47625" cy="57150"/>
          </a:xfrm>
          <a:custGeom>
            <a:avLst/>
            <a:gdLst>
              <a:gd name="T0" fmla="*/ 18 w 37"/>
              <a:gd name="T1" fmla="*/ 0 h 36"/>
              <a:gd name="T2" fmla="*/ 37 w 37"/>
              <a:gd name="T3" fmla="*/ 36 h 36"/>
              <a:gd name="T4" fmla="*/ 0 w 37"/>
              <a:gd name="T5" fmla="*/ 36 h 36"/>
              <a:gd name="T6" fmla="*/ 18 w 37"/>
              <a:gd name="T7" fmla="*/ 0 h 36"/>
              <a:gd name="T8" fmla="*/ 0 60000 65536"/>
              <a:gd name="T9" fmla="*/ 0 60000 65536"/>
              <a:gd name="T10" fmla="*/ 0 60000 65536"/>
              <a:gd name="T11" fmla="*/ 0 60000 65536"/>
              <a:gd name="T12" fmla="*/ 0 w 37"/>
              <a:gd name="T13" fmla="*/ 0 h 36"/>
              <a:gd name="T14" fmla="*/ 37 w 37"/>
              <a:gd name="T15" fmla="*/ 36 h 36"/>
            </a:gdLst>
            <a:ahLst/>
            <a:cxnLst>
              <a:cxn ang="T8">
                <a:pos x="T0" y="T1"/>
              </a:cxn>
              <a:cxn ang="T9">
                <a:pos x="T2" y="T3"/>
              </a:cxn>
              <a:cxn ang="T10">
                <a:pos x="T4" y="T5"/>
              </a:cxn>
              <a:cxn ang="T11">
                <a:pos x="T6" y="T7"/>
              </a:cxn>
            </a:cxnLst>
            <a:rect l="T12" t="T13" r="T14" b="T15"/>
            <a:pathLst>
              <a:path w="37" h="36">
                <a:moveTo>
                  <a:pt x="18" y="0"/>
                </a:moveTo>
                <a:lnTo>
                  <a:pt x="37"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5" name="Freeform 1910"/>
          <p:cNvSpPr>
            <a:spLocks/>
          </p:cNvSpPr>
          <p:nvPr/>
        </p:nvSpPr>
        <p:spPr bwMode="auto">
          <a:xfrm>
            <a:off x="6153150" y="4025900"/>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6" name="Freeform 1911"/>
          <p:cNvSpPr>
            <a:spLocks/>
          </p:cNvSpPr>
          <p:nvPr/>
        </p:nvSpPr>
        <p:spPr bwMode="auto">
          <a:xfrm>
            <a:off x="6299200" y="3771900"/>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7" name="Freeform 1912"/>
          <p:cNvSpPr>
            <a:spLocks/>
          </p:cNvSpPr>
          <p:nvPr/>
        </p:nvSpPr>
        <p:spPr bwMode="auto">
          <a:xfrm>
            <a:off x="6450013" y="3454400"/>
            <a:ext cx="46037"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8" name="Freeform 1913"/>
          <p:cNvSpPr>
            <a:spLocks/>
          </p:cNvSpPr>
          <p:nvPr/>
        </p:nvSpPr>
        <p:spPr bwMode="auto">
          <a:xfrm>
            <a:off x="6597650" y="3614738"/>
            <a:ext cx="44450" cy="57150"/>
          </a:xfrm>
          <a:custGeom>
            <a:avLst/>
            <a:gdLst>
              <a:gd name="T0" fmla="*/ 18 w 36"/>
              <a:gd name="T1" fmla="*/ 0 h 36"/>
              <a:gd name="T2" fmla="*/ 36 w 36"/>
              <a:gd name="T3" fmla="*/ 36 h 36"/>
              <a:gd name="T4" fmla="*/ 0 w 36"/>
              <a:gd name="T5" fmla="*/ 36 h 36"/>
              <a:gd name="T6" fmla="*/ 18 w 36"/>
              <a:gd name="T7" fmla="*/ 0 h 36"/>
              <a:gd name="T8" fmla="*/ 0 60000 65536"/>
              <a:gd name="T9" fmla="*/ 0 60000 65536"/>
              <a:gd name="T10" fmla="*/ 0 60000 65536"/>
              <a:gd name="T11" fmla="*/ 0 60000 65536"/>
              <a:gd name="T12" fmla="*/ 0 w 36"/>
              <a:gd name="T13" fmla="*/ 0 h 36"/>
              <a:gd name="T14" fmla="*/ 36 w 36"/>
              <a:gd name="T15" fmla="*/ 36 h 36"/>
            </a:gdLst>
            <a:ahLst/>
            <a:cxnLst>
              <a:cxn ang="T8">
                <a:pos x="T0" y="T1"/>
              </a:cxn>
              <a:cxn ang="T9">
                <a:pos x="T2" y="T3"/>
              </a:cxn>
              <a:cxn ang="T10">
                <a:pos x="T4" y="T5"/>
              </a:cxn>
              <a:cxn ang="T11">
                <a:pos x="T6" y="T7"/>
              </a:cxn>
            </a:cxnLst>
            <a:rect l="T12" t="T13" r="T14" b="T15"/>
            <a:pathLst>
              <a:path w="36" h="36">
                <a:moveTo>
                  <a:pt x="18" y="0"/>
                </a:moveTo>
                <a:lnTo>
                  <a:pt x="36" y="36"/>
                </a:lnTo>
                <a:lnTo>
                  <a:pt x="0" y="36"/>
                </a:lnTo>
                <a:lnTo>
                  <a:pt x="18" y="0"/>
                </a:lnTo>
                <a:close/>
              </a:path>
            </a:pathLst>
          </a:custGeom>
          <a:solidFill>
            <a:srgbClr val="000000"/>
          </a:solidFill>
          <a:ln w="3175">
            <a:solidFill>
              <a:srgbClr val="000000"/>
            </a:solidFill>
            <a:round/>
            <a:headEnd/>
            <a:tailEnd/>
          </a:ln>
        </p:spPr>
        <p:txBody>
          <a:bodyPr/>
          <a:lstStyle/>
          <a:p>
            <a:endParaRPr lang="fr-FR"/>
          </a:p>
        </p:txBody>
      </p:sp>
      <p:sp>
        <p:nvSpPr>
          <p:cNvPr id="94489" name="Rectangle 1914"/>
          <p:cNvSpPr>
            <a:spLocks noChangeArrowheads="1"/>
          </p:cNvSpPr>
          <p:nvPr/>
        </p:nvSpPr>
        <p:spPr bwMode="auto">
          <a:xfrm>
            <a:off x="5551488" y="4076700"/>
            <a:ext cx="71437" cy="88900"/>
          </a:xfrm>
          <a:prstGeom prst="rect">
            <a:avLst/>
          </a:prstGeom>
          <a:noFill/>
          <a:ln w="9525">
            <a:noFill/>
            <a:miter lim="800000"/>
            <a:headEnd/>
            <a:tailEnd/>
          </a:ln>
        </p:spPr>
        <p:txBody>
          <a:bodyPr/>
          <a:lstStyle/>
          <a:p>
            <a:endParaRPr lang="fr-FR"/>
          </a:p>
        </p:txBody>
      </p:sp>
      <p:sp>
        <p:nvSpPr>
          <p:cNvPr id="94490" name="Line 1915"/>
          <p:cNvSpPr>
            <a:spLocks noChangeShapeType="1"/>
          </p:cNvSpPr>
          <p:nvPr/>
        </p:nvSpPr>
        <p:spPr bwMode="auto">
          <a:xfrm flipH="1" flipV="1">
            <a:off x="5554663" y="4079875"/>
            <a:ext cx="30162" cy="39688"/>
          </a:xfrm>
          <a:prstGeom prst="line">
            <a:avLst/>
          </a:prstGeom>
          <a:noFill/>
          <a:ln w="3175">
            <a:solidFill>
              <a:srgbClr val="000000"/>
            </a:solidFill>
            <a:round/>
            <a:headEnd/>
            <a:tailEnd/>
          </a:ln>
        </p:spPr>
        <p:txBody>
          <a:bodyPr/>
          <a:lstStyle/>
          <a:p>
            <a:endParaRPr lang="fr-FR"/>
          </a:p>
        </p:txBody>
      </p:sp>
      <p:sp>
        <p:nvSpPr>
          <p:cNvPr id="94491" name="Line 1916"/>
          <p:cNvSpPr>
            <a:spLocks noChangeShapeType="1"/>
          </p:cNvSpPr>
          <p:nvPr/>
        </p:nvSpPr>
        <p:spPr bwMode="auto">
          <a:xfrm>
            <a:off x="5584825" y="4119563"/>
            <a:ext cx="33338" cy="39687"/>
          </a:xfrm>
          <a:prstGeom prst="line">
            <a:avLst/>
          </a:prstGeom>
          <a:noFill/>
          <a:ln w="3175">
            <a:solidFill>
              <a:srgbClr val="000000"/>
            </a:solidFill>
            <a:round/>
            <a:headEnd/>
            <a:tailEnd/>
          </a:ln>
        </p:spPr>
        <p:txBody>
          <a:bodyPr/>
          <a:lstStyle/>
          <a:p>
            <a:endParaRPr lang="fr-FR"/>
          </a:p>
        </p:txBody>
      </p:sp>
      <p:sp>
        <p:nvSpPr>
          <p:cNvPr id="94492" name="Line 1917"/>
          <p:cNvSpPr>
            <a:spLocks noChangeShapeType="1"/>
          </p:cNvSpPr>
          <p:nvPr/>
        </p:nvSpPr>
        <p:spPr bwMode="auto">
          <a:xfrm flipH="1">
            <a:off x="5554663" y="4119563"/>
            <a:ext cx="30162" cy="39687"/>
          </a:xfrm>
          <a:prstGeom prst="line">
            <a:avLst/>
          </a:prstGeom>
          <a:noFill/>
          <a:ln w="3175">
            <a:solidFill>
              <a:srgbClr val="000000"/>
            </a:solidFill>
            <a:round/>
            <a:headEnd/>
            <a:tailEnd/>
          </a:ln>
        </p:spPr>
        <p:txBody>
          <a:bodyPr/>
          <a:lstStyle/>
          <a:p>
            <a:endParaRPr lang="fr-FR"/>
          </a:p>
        </p:txBody>
      </p:sp>
      <p:sp>
        <p:nvSpPr>
          <p:cNvPr id="94493" name="Line 1918"/>
          <p:cNvSpPr>
            <a:spLocks noChangeShapeType="1"/>
          </p:cNvSpPr>
          <p:nvPr/>
        </p:nvSpPr>
        <p:spPr bwMode="auto">
          <a:xfrm flipV="1">
            <a:off x="5584825" y="4079875"/>
            <a:ext cx="33338" cy="39688"/>
          </a:xfrm>
          <a:prstGeom prst="line">
            <a:avLst/>
          </a:prstGeom>
          <a:noFill/>
          <a:ln w="3175">
            <a:solidFill>
              <a:srgbClr val="000000"/>
            </a:solidFill>
            <a:round/>
            <a:headEnd/>
            <a:tailEnd/>
          </a:ln>
        </p:spPr>
        <p:txBody>
          <a:bodyPr/>
          <a:lstStyle/>
          <a:p>
            <a:endParaRPr lang="fr-FR"/>
          </a:p>
        </p:txBody>
      </p:sp>
      <p:sp>
        <p:nvSpPr>
          <p:cNvPr id="94494" name="Rectangle 1919"/>
          <p:cNvSpPr>
            <a:spLocks noChangeArrowheads="1"/>
          </p:cNvSpPr>
          <p:nvPr/>
        </p:nvSpPr>
        <p:spPr bwMode="auto">
          <a:xfrm>
            <a:off x="5699125" y="3916363"/>
            <a:ext cx="71438" cy="88900"/>
          </a:xfrm>
          <a:prstGeom prst="rect">
            <a:avLst/>
          </a:prstGeom>
          <a:noFill/>
          <a:ln w="9525">
            <a:noFill/>
            <a:miter lim="800000"/>
            <a:headEnd/>
            <a:tailEnd/>
          </a:ln>
        </p:spPr>
        <p:txBody>
          <a:bodyPr/>
          <a:lstStyle/>
          <a:p>
            <a:endParaRPr lang="fr-FR"/>
          </a:p>
        </p:txBody>
      </p:sp>
      <p:sp>
        <p:nvSpPr>
          <p:cNvPr id="94495" name="Line 1920"/>
          <p:cNvSpPr>
            <a:spLocks noChangeShapeType="1"/>
          </p:cNvSpPr>
          <p:nvPr/>
        </p:nvSpPr>
        <p:spPr bwMode="auto">
          <a:xfrm flipH="1" flipV="1">
            <a:off x="5702300" y="3919538"/>
            <a:ext cx="31750" cy="39687"/>
          </a:xfrm>
          <a:prstGeom prst="line">
            <a:avLst/>
          </a:prstGeom>
          <a:noFill/>
          <a:ln w="3175">
            <a:solidFill>
              <a:srgbClr val="000000"/>
            </a:solidFill>
            <a:round/>
            <a:headEnd/>
            <a:tailEnd/>
          </a:ln>
        </p:spPr>
        <p:txBody>
          <a:bodyPr/>
          <a:lstStyle/>
          <a:p>
            <a:endParaRPr lang="fr-FR"/>
          </a:p>
        </p:txBody>
      </p:sp>
      <p:sp>
        <p:nvSpPr>
          <p:cNvPr id="94496" name="Line 1921"/>
          <p:cNvSpPr>
            <a:spLocks noChangeShapeType="1"/>
          </p:cNvSpPr>
          <p:nvPr/>
        </p:nvSpPr>
        <p:spPr bwMode="auto">
          <a:xfrm>
            <a:off x="5734050" y="3959225"/>
            <a:ext cx="30163" cy="38100"/>
          </a:xfrm>
          <a:prstGeom prst="line">
            <a:avLst/>
          </a:prstGeom>
          <a:noFill/>
          <a:ln w="3175">
            <a:solidFill>
              <a:srgbClr val="000000"/>
            </a:solidFill>
            <a:round/>
            <a:headEnd/>
            <a:tailEnd/>
          </a:ln>
        </p:spPr>
        <p:txBody>
          <a:bodyPr/>
          <a:lstStyle/>
          <a:p>
            <a:endParaRPr lang="fr-FR"/>
          </a:p>
        </p:txBody>
      </p:sp>
      <p:sp>
        <p:nvSpPr>
          <p:cNvPr id="94497" name="Line 1922"/>
          <p:cNvSpPr>
            <a:spLocks noChangeShapeType="1"/>
          </p:cNvSpPr>
          <p:nvPr/>
        </p:nvSpPr>
        <p:spPr bwMode="auto">
          <a:xfrm flipH="1">
            <a:off x="5702300" y="3959225"/>
            <a:ext cx="31750" cy="38100"/>
          </a:xfrm>
          <a:prstGeom prst="line">
            <a:avLst/>
          </a:prstGeom>
          <a:noFill/>
          <a:ln w="3175">
            <a:solidFill>
              <a:srgbClr val="000000"/>
            </a:solidFill>
            <a:round/>
            <a:headEnd/>
            <a:tailEnd/>
          </a:ln>
        </p:spPr>
        <p:txBody>
          <a:bodyPr/>
          <a:lstStyle/>
          <a:p>
            <a:endParaRPr lang="fr-FR"/>
          </a:p>
        </p:txBody>
      </p:sp>
      <p:sp>
        <p:nvSpPr>
          <p:cNvPr id="94498" name="Line 1923"/>
          <p:cNvSpPr>
            <a:spLocks noChangeShapeType="1"/>
          </p:cNvSpPr>
          <p:nvPr/>
        </p:nvSpPr>
        <p:spPr bwMode="auto">
          <a:xfrm flipV="1">
            <a:off x="5734050" y="3919538"/>
            <a:ext cx="30163" cy="39687"/>
          </a:xfrm>
          <a:prstGeom prst="line">
            <a:avLst/>
          </a:prstGeom>
          <a:noFill/>
          <a:ln w="3175">
            <a:solidFill>
              <a:srgbClr val="000000"/>
            </a:solidFill>
            <a:round/>
            <a:headEnd/>
            <a:tailEnd/>
          </a:ln>
        </p:spPr>
        <p:txBody>
          <a:bodyPr/>
          <a:lstStyle/>
          <a:p>
            <a:endParaRPr lang="fr-FR"/>
          </a:p>
        </p:txBody>
      </p:sp>
      <p:sp>
        <p:nvSpPr>
          <p:cNvPr id="94499" name="Rectangle 1924"/>
          <p:cNvSpPr>
            <a:spLocks noChangeArrowheads="1"/>
          </p:cNvSpPr>
          <p:nvPr/>
        </p:nvSpPr>
        <p:spPr bwMode="auto">
          <a:xfrm>
            <a:off x="5846763" y="3948113"/>
            <a:ext cx="69850" cy="88900"/>
          </a:xfrm>
          <a:prstGeom prst="rect">
            <a:avLst/>
          </a:prstGeom>
          <a:noFill/>
          <a:ln w="9525">
            <a:noFill/>
            <a:miter lim="800000"/>
            <a:headEnd/>
            <a:tailEnd/>
          </a:ln>
        </p:spPr>
        <p:txBody>
          <a:bodyPr/>
          <a:lstStyle/>
          <a:p>
            <a:endParaRPr lang="fr-FR"/>
          </a:p>
        </p:txBody>
      </p:sp>
      <p:sp>
        <p:nvSpPr>
          <p:cNvPr id="94500" name="Line 1925"/>
          <p:cNvSpPr>
            <a:spLocks noChangeShapeType="1"/>
          </p:cNvSpPr>
          <p:nvPr/>
        </p:nvSpPr>
        <p:spPr bwMode="auto">
          <a:xfrm flipH="1" flipV="1">
            <a:off x="5848350" y="3951288"/>
            <a:ext cx="31750" cy="39687"/>
          </a:xfrm>
          <a:prstGeom prst="line">
            <a:avLst/>
          </a:prstGeom>
          <a:noFill/>
          <a:ln w="3175">
            <a:solidFill>
              <a:srgbClr val="000000"/>
            </a:solidFill>
            <a:round/>
            <a:headEnd/>
            <a:tailEnd/>
          </a:ln>
        </p:spPr>
        <p:txBody>
          <a:bodyPr/>
          <a:lstStyle/>
          <a:p>
            <a:endParaRPr lang="fr-FR"/>
          </a:p>
        </p:txBody>
      </p:sp>
      <p:sp>
        <p:nvSpPr>
          <p:cNvPr id="94501" name="Line 1926"/>
          <p:cNvSpPr>
            <a:spLocks noChangeShapeType="1"/>
          </p:cNvSpPr>
          <p:nvPr/>
        </p:nvSpPr>
        <p:spPr bwMode="auto">
          <a:xfrm>
            <a:off x="5880100" y="3990975"/>
            <a:ext cx="31750" cy="39688"/>
          </a:xfrm>
          <a:prstGeom prst="line">
            <a:avLst/>
          </a:prstGeom>
          <a:noFill/>
          <a:ln w="3175">
            <a:solidFill>
              <a:srgbClr val="000000"/>
            </a:solidFill>
            <a:round/>
            <a:headEnd/>
            <a:tailEnd/>
          </a:ln>
        </p:spPr>
        <p:txBody>
          <a:bodyPr/>
          <a:lstStyle/>
          <a:p>
            <a:endParaRPr lang="fr-FR"/>
          </a:p>
        </p:txBody>
      </p:sp>
      <p:sp>
        <p:nvSpPr>
          <p:cNvPr id="94502" name="Line 1927"/>
          <p:cNvSpPr>
            <a:spLocks noChangeShapeType="1"/>
          </p:cNvSpPr>
          <p:nvPr/>
        </p:nvSpPr>
        <p:spPr bwMode="auto">
          <a:xfrm flipH="1">
            <a:off x="5848350" y="3990975"/>
            <a:ext cx="31750" cy="39688"/>
          </a:xfrm>
          <a:prstGeom prst="line">
            <a:avLst/>
          </a:prstGeom>
          <a:noFill/>
          <a:ln w="3175">
            <a:solidFill>
              <a:srgbClr val="000000"/>
            </a:solidFill>
            <a:round/>
            <a:headEnd/>
            <a:tailEnd/>
          </a:ln>
        </p:spPr>
        <p:txBody>
          <a:bodyPr/>
          <a:lstStyle/>
          <a:p>
            <a:endParaRPr lang="fr-FR"/>
          </a:p>
        </p:txBody>
      </p:sp>
      <p:sp>
        <p:nvSpPr>
          <p:cNvPr id="94503" name="Line 1928"/>
          <p:cNvSpPr>
            <a:spLocks noChangeShapeType="1"/>
          </p:cNvSpPr>
          <p:nvPr/>
        </p:nvSpPr>
        <p:spPr bwMode="auto">
          <a:xfrm flipV="1">
            <a:off x="5880100" y="3951288"/>
            <a:ext cx="31750" cy="39687"/>
          </a:xfrm>
          <a:prstGeom prst="line">
            <a:avLst/>
          </a:prstGeom>
          <a:noFill/>
          <a:ln w="3175">
            <a:solidFill>
              <a:srgbClr val="000000"/>
            </a:solidFill>
            <a:round/>
            <a:headEnd/>
            <a:tailEnd/>
          </a:ln>
        </p:spPr>
        <p:txBody>
          <a:bodyPr/>
          <a:lstStyle/>
          <a:p>
            <a:endParaRPr lang="fr-FR"/>
          </a:p>
        </p:txBody>
      </p:sp>
      <p:sp>
        <p:nvSpPr>
          <p:cNvPr id="94504" name="Rectangle 1929"/>
          <p:cNvSpPr>
            <a:spLocks noChangeArrowheads="1"/>
          </p:cNvSpPr>
          <p:nvPr/>
        </p:nvSpPr>
        <p:spPr bwMode="auto">
          <a:xfrm>
            <a:off x="5992813" y="3948113"/>
            <a:ext cx="71437" cy="88900"/>
          </a:xfrm>
          <a:prstGeom prst="rect">
            <a:avLst/>
          </a:prstGeom>
          <a:noFill/>
          <a:ln w="9525">
            <a:noFill/>
            <a:miter lim="800000"/>
            <a:headEnd/>
            <a:tailEnd/>
          </a:ln>
        </p:spPr>
        <p:txBody>
          <a:bodyPr/>
          <a:lstStyle/>
          <a:p>
            <a:endParaRPr lang="fr-FR"/>
          </a:p>
        </p:txBody>
      </p:sp>
      <p:sp>
        <p:nvSpPr>
          <p:cNvPr id="94505" name="Line 1930"/>
          <p:cNvSpPr>
            <a:spLocks noChangeShapeType="1"/>
          </p:cNvSpPr>
          <p:nvPr/>
        </p:nvSpPr>
        <p:spPr bwMode="auto">
          <a:xfrm flipH="1" flipV="1">
            <a:off x="5997575" y="3951288"/>
            <a:ext cx="28575" cy="39687"/>
          </a:xfrm>
          <a:prstGeom prst="line">
            <a:avLst/>
          </a:prstGeom>
          <a:noFill/>
          <a:ln w="3175">
            <a:solidFill>
              <a:srgbClr val="000000"/>
            </a:solidFill>
            <a:round/>
            <a:headEnd/>
            <a:tailEnd/>
          </a:ln>
        </p:spPr>
        <p:txBody>
          <a:bodyPr/>
          <a:lstStyle/>
          <a:p>
            <a:endParaRPr lang="fr-FR"/>
          </a:p>
        </p:txBody>
      </p:sp>
      <p:sp>
        <p:nvSpPr>
          <p:cNvPr id="94506" name="Line 1931"/>
          <p:cNvSpPr>
            <a:spLocks noChangeShapeType="1"/>
          </p:cNvSpPr>
          <p:nvPr/>
        </p:nvSpPr>
        <p:spPr bwMode="auto">
          <a:xfrm>
            <a:off x="6026150" y="3990975"/>
            <a:ext cx="31750" cy="39688"/>
          </a:xfrm>
          <a:prstGeom prst="line">
            <a:avLst/>
          </a:prstGeom>
          <a:noFill/>
          <a:ln w="3175">
            <a:solidFill>
              <a:srgbClr val="000000"/>
            </a:solidFill>
            <a:round/>
            <a:headEnd/>
            <a:tailEnd/>
          </a:ln>
        </p:spPr>
        <p:txBody>
          <a:bodyPr/>
          <a:lstStyle/>
          <a:p>
            <a:endParaRPr lang="fr-FR"/>
          </a:p>
        </p:txBody>
      </p:sp>
      <p:sp>
        <p:nvSpPr>
          <p:cNvPr id="94507" name="Line 1932"/>
          <p:cNvSpPr>
            <a:spLocks noChangeShapeType="1"/>
          </p:cNvSpPr>
          <p:nvPr/>
        </p:nvSpPr>
        <p:spPr bwMode="auto">
          <a:xfrm flipH="1">
            <a:off x="5997575" y="3990975"/>
            <a:ext cx="28575" cy="39688"/>
          </a:xfrm>
          <a:prstGeom prst="line">
            <a:avLst/>
          </a:prstGeom>
          <a:noFill/>
          <a:ln w="3175">
            <a:solidFill>
              <a:srgbClr val="000000"/>
            </a:solidFill>
            <a:round/>
            <a:headEnd/>
            <a:tailEnd/>
          </a:ln>
        </p:spPr>
        <p:txBody>
          <a:bodyPr/>
          <a:lstStyle/>
          <a:p>
            <a:endParaRPr lang="fr-FR"/>
          </a:p>
        </p:txBody>
      </p:sp>
      <p:sp>
        <p:nvSpPr>
          <p:cNvPr id="94508" name="Line 1933"/>
          <p:cNvSpPr>
            <a:spLocks noChangeShapeType="1"/>
          </p:cNvSpPr>
          <p:nvPr/>
        </p:nvSpPr>
        <p:spPr bwMode="auto">
          <a:xfrm flipV="1">
            <a:off x="6026150" y="3951288"/>
            <a:ext cx="31750" cy="39687"/>
          </a:xfrm>
          <a:prstGeom prst="line">
            <a:avLst/>
          </a:prstGeom>
          <a:noFill/>
          <a:ln w="3175">
            <a:solidFill>
              <a:srgbClr val="000000"/>
            </a:solidFill>
            <a:round/>
            <a:headEnd/>
            <a:tailEnd/>
          </a:ln>
        </p:spPr>
        <p:txBody>
          <a:bodyPr/>
          <a:lstStyle/>
          <a:p>
            <a:endParaRPr lang="fr-FR"/>
          </a:p>
        </p:txBody>
      </p:sp>
      <p:sp>
        <p:nvSpPr>
          <p:cNvPr id="94509" name="Rectangle 1934"/>
          <p:cNvSpPr>
            <a:spLocks noChangeArrowheads="1"/>
          </p:cNvSpPr>
          <p:nvPr/>
        </p:nvSpPr>
        <p:spPr bwMode="auto">
          <a:xfrm>
            <a:off x="6140450" y="3694113"/>
            <a:ext cx="71438" cy="88900"/>
          </a:xfrm>
          <a:prstGeom prst="rect">
            <a:avLst/>
          </a:prstGeom>
          <a:noFill/>
          <a:ln w="9525">
            <a:noFill/>
            <a:miter lim="800000"/>
            <a:headEnd/>
            <a:tailEnd/>
          </a:ln>
        </p:spPr>
        <p:txBody>
          <a:bodyPr/>
          <a:lstStyle/>
          <a:p>
            <a:endParaRPr lang="fr-FR"/>
          </a:p>
        </p:txBody>
      </p:sp>
      <p:sp>
        <p:nvSpPr>
          <p:cNvPr id="94510" name="Line 1935"/>
          <p:cNvSpPr>
            <a:spLocks noChangeShapeType="1"/>
          </p:cNvSpPr>
          <p:nvPr/>
        </p:nvSpPr>
        <p:spPr bwMode="auto">
          <a:xfrm flipH="1" flipV="1">
            <a:off x="6143625" y="3697288"/>
            <a:ext cx="31750" cy="39687"/>
          </a:xfrm>
          <a:prstGeom prst="line">
            <a:avLst/>
          </a:prstGeom>
          <a:noFill/>
          <a:ln w="3175">
            <a:solidFill>
              <a:srgbClr val="000000"/>
            </a:solidFill>
            <a:round/>
            <a:headEnd/>
            <a:tailEnd/>
          </a:ln>
        </p:spPr>
        <p:txBody>
          <a:bodyPr/>
          <a:lstStyle/>
          <a:p>
            <a:endParaRPr lang="fr-FR"/>
          </a:p>
        </p:txBody>
      </p:sp>
      <p:sp>
        <p:nvSpPr>
          <p:cNvPr id="94511" name="Line 1936"/>
          <p:cNvSpPr>
            <a:spLocks noChangeShapeType="1"/>
          </p:cNvSpPr>
          <p:nvPr/>
        </p:nvSpPr>
        <p:spPr bwMode="auto">
          <a:xfrm>
            <a:off x="6175375" y="3736975"/>
            <a:ext cx="30163" cy="39688"/>
          </a:xfrm>
          <a:prstGeom prst="line">
            <a:avLst/>
          </a:prstGeom>
          <a:noFill/>
          <a:ln w="3175">
            <a:solidFill>
              <a:srgbClr val="000000"/>
            </a:solidFill>
            <a:round/>
            <a:headEnd/>
            <a:tailEnd/>
          </a:ln>
        </p:spPr>
        <p:txBody>
          <a:bodyPr/>
          <a:lstStyle/>
          <a:p>
            <a:endParaRPr lang="fr-FR"/>
          </a:p>
        </p:txBody>
      </p:sp>
      <p:sp>
        <p:nvSpPr>
          <p:cNvPr id="94512" name="Line 1937"/>
          <p:cNvSpPr>
            <a:spLocks noChangeShapeType="1"/>
          </p:cNvSpPr>
          <p:nvPr/>
        </p:nvSpPr>
        <p:spPr bwMode="auto">
          <a:xfrm flipH="1">
            <a:off x="6143625" y="3736975"/>
            <a:ext cx="31750" cy="39688"/>
          </a:xfrm>
          <a:prstGeom prst="line">
            <a:avLst/>
          </a:prstGeom>
          <a:noFill/>
          <a:ln w="3175">
            <a:solidFill>
              <a:srgbClr val="000000"/>
            </a:solidFill>
            <a:round/>
            <a:headEnd/>
            <a:tailEnd/>
          </a:ln>
        </p:spPr>
        <p:txBody>
          <a:bodyPr/>
          <a:lstStyle/>
          <a:p>
            <a:endParaRPr lang="fr-FR"/>
          </a:p>
        </p:txBody>
      </p:sp>
      <p:sp>
        <p:nvSpPr>
          <p:cNvPr id="94513" name="Line 1938"/>
          <p:cNvSpPr>
            <a:spLocks noChangeShapeType="1"/>
          </p:cNvSpPr>
          <p:nvPr/>
        </p:nvSpPr>
        <p:spPr bwMode="auto">
          <a:xfrm flipV="1">
            <a:off x="6175375" y="3697288"/>
            <a:ext cx="30163" cy="39687"/>
          </a:xfrm>
          <a:prstGeom prst="line">
            <a:avLst/>
          </a:prstGeom>
          <a:noFill/>
          <a:ln w="3175">
            <a:solidFill>
              <a:srgbClr val="000000"/>
            </a:solidFill>
            <a:round/>
            <a:headEnd/>
            <a:tailEnd/>
          </a:ln>
        </p:spPr>
        <p:txBody>
          <a:bodyPr/>
          <a:lstStyle/>
          <a:p>
            <a:endParaRPr lang="fr-FR"/>
          </a:p>
        </p:txBody>
      </p:sp>
      <p:sp>
        <p:nvSpPr>
          <p:cNvPr id="94514" name="Rectangle 1939"/>
          <p:cNvSpPr>
            <a:spLocks noChangeArrowheads="1"/>
          </p:cNvSpPr>
          <p:nvPr/>
        </p:nvSpPr>
        <p:spPr bwMode="auto">
          <a:xfrm>
            <a:off x="6288088" y="4487863"/>
            <a:ext cx="71437" cy="90487"/>
          </a:xfrm>
          <a:prstGeom prst="rect">
            <a:avLst/>
          </a:prstGeom>
          <a:noFill/>
          <a:ln w="9525">
            <a:noFill/>
            <a:miter lim="800000"/>
            <a:headEnd/>
            <a:tailEnd/>
          </a:ln>
        </p:spPr>
        <p:txBody>
          <a:bodyPr/>
          <a:lstStyle/>
          <a:p>
            <a:endParaRPr lang="fr-FR"/>
          </a:p>
        </p:txBody>
      </p:sp>
      <p:sp>
        <p:nvSpPr>
          <p:cNvPr id="94515" name="Line 1940"/>
          <p:cNvSpPr>
            <a:spLocks noChangeShapeType="1"/>
          </p:cNvSpPr>
          <p:nvPr/>
        </p:nvSpPr>
        <p:spPr bwMode="auto">
          <a:xfrm flipH="1" flipV="1">
            <a:off x="6291263" y="4491038"/>
            <a:ext cx="30162" cy="39687"/>
          </a:xfrm>
          <a:prstGeom prst="line">
            <a:avLst/>
          </a:prstGeom>
          <a:noFill/>
          <a:ln w="3175">
            <a:solidFill>
              <a:srgbClr val="000000"/>
            </a:solidFill>
            <a:round/>
            <a:headEnd/>
            <a:tailEnd/>
          </a:ln>
        </p:spPr>
        <p:txBody>
          <a:bodyPr/>
          <a:lstStyle/>
          <a:p>
            <a:endParaRPr lang="fr-FR"/>
          </a:p>
        </p:txBody>
      </p:sp>
      <p:sp>
        <p:nvSpPr>
          <p:cNvPr id="94516" name="Line 1941"/>
          <p:cNvSpPr>
            <a:spLocks noChangeShapeType="1"/>
          </p:cNvSpPr>
          <p:nvPr/>
        </p:nvSpPr>
        <p:spPr bwMode="auto">
          <a:xfrm>
            <a:off x="6321425" y="4530725"/>
            <a:ext cx="31750" cy="39688"/>
          </a:xfrm>
          <a:prstGeom prst="line">
            <a:avLst/>
          </a:prstGeom>
          <a:noFill/>
          <a:ln w="3175">
            <a:solidFill>
              <a:srgbClr val="000000"/>
            </a:solidFill>
            <a:round/>
            <a:headEnd/>
            <a:tailEnd/>
          </a:ln>
        </p:spPr>
        <p:txBody>
          <a:bodyPr/>
          <a:lstStyle/>
          <a:p>
            <a:endParaRPr lang="fr-FR"/>
          </a:p>
        </p:txBody>
      </p:sp>
      <p:sp>
        <p:nvSpPr>
          <p:cNvPr id="94517" name="Line 1942"/>
          <p:cNvSpPr>
            <a:spLocks noChangeShapeType="1"/>
          </p:cNvSpPr>
          <p:nvPr/>
        </p:nvSpPr>
        <p:spPr bwMode="auto">
          <a:xfrm flipH="1">
            <a:off x="6291263" y="4530725"/>
            <a:ext cx="30162" cy="39688"/>
          </a:xfrm>
          <a:prstGeom prst="line">
            <a:avLst/>
          </a:prstGeom>
          <a:noFill/>
          <a:ln w="3175">
            <a:solidFill>
              <a:srgbClr val="000000"/>
            </a:solidFill>
            <a:round/>
            <a:headEnd/>
            <a:tailEnd/>
          </a:ln>
        </p:spPr>
        <p:txBody>
          <a:bodyPr/>
          <a:lstStyle/>
          <a:p>
            <a:endParaRPr lang="fr-FR"/>
          </a:p>
        </p:txBody>
      </p:sp>
      <p:sp>
        <p:nvSpPr>
          <p:cNvPr id="94518" name="Line 1943"/>
          <p:cNvSpPr>
            <a:spLocks noChangeShapeType="1"/>
          </p:cNvSpPr>
          <p:nvPr/>
        </p:nvSpPr>
        <p:spPr bwMode="auto">
          <a:xfrm flipV="1">
            <a:off x="6321425" y="4491038"/>
            <a:ext cx="31750" cy="39687"/>
          </a:xfrm>
          <a:prstGeom prst="line">
            <a:avLst/>
          </a:prstGeom>
          <a:noFill/>
          <a:ln w="3175">
            <a:solidFill>
              <a:srgbClr val="000000"/>
            </a:solidFill>
            <a:round/>
            <a:headEnd/>
            <a:tailEnd/>
          </a:ln>
        </p:spPr>
        <p:txBody>
          <a:bodyPr/>
          <a:lstStyle/>
          <a:p>
            <a:endParaRPr lang="fr-FR"/>
          </a:p>
        </p:txBody>
      </p:sp>
      <p:sp>
        <p:nvSpPr>
          <p:cNvPr id="94519" name="Rectangle 1944"/>
          <p:cNvSpPr>
            <a:spLocks noChangeArrowheads="1"/>
          </p:cNvSpPr>
          <p:nvPr/>
        </p:nvSpPr>
        <p:spPr bwMode="auto">
          <a:xfrm>
            <a:off x="6438900" y="3854450"/>
            <a:ext cx="69850" cy="90488"/>
          </a:xfrm>
          <a:prstGeom prst="rect">
            <a:avLst/>
          </a:prstGeom>
          <a:noFill/>
          <a:ln w="9525">
            <a:noFill/>
            <a:miter lim="800000"/>
            <a:headEnd/>
            <a:tailEnd/>
          </a:ln>
        </p:spPr>
        <p:txBody>
          <a:bodyPr/>
          <a:lstStyle/>
          <a:p>
            <a:endParaRPr lang="fr-FR"/>
          </a:p>
        </p:txBody>
      </p:sp>
      <p:sp>
        <p:nvSpPr>
          <p:cNvPr id="94520" name="Line 1945"/>
          <p:cNvSpPr>
            <a:spLocks noChangeShapeType="1"/>
          </p:cNvSpPr>
          <p:nvPr/>
        </p:nvSpPr>
        <p:spPr bwMode="auto">
          <a:xfrm flipH="1" flipV="1">
            <a:off x="6442075" y="3857625"/>
            <a:ext cx="30163" cy="39688"/>
          </a:xfrm>
          <a:prstGeom prst="line">
            <a:avLst/>
          </a:prstGeom>
          <a:noFill/>
          <a:ln w="3175">
            <a:solidFill>
              <a:srgbClr val="000000"/>
            </a:solidFill>
            <a:round/>
            <a:headEnd/>
            <a:tailEnd/>
          </a:ln>
        </p:spPr>
        <p:txBody>
          <a:bodyPr/>
          <a:lstStyle/>
          <a:p>
            <a:endParaRPr lang="fr-FR"/>
          </a:p>
        </p:txBody>
      </p:sp>
      <p:sp>
        <p:nvSpPr>
          <p:cNvPr id="94521" name="Line 1946"/>
          <p:cNvSpPr>
            <a:spLocks noChangeShapeType="1"/>
          </p:cNvSpPr>
          <p:nvPr/>
        </p:nvSpPr>
        <p:spPr bwMode="auto">
          <a:xfrm>
            <a:off x="6472238" y="3897313"/>
            <a:ext cx="31750" cy="39687"/>
          </a:xfrm>
          <a:prstGeom prst="line">
            <a:avLst/>
          </a:prstGeom>
          <a:noFill/>
          <a:ln w="3175">
            <a:solidFill>
              <a:srgbClr val="000000"/>
            </a:solidFill>
            <a:round/>
            <a:headEnd/>
            <a:tailEnd/>
          </a:ln>
        </p:spPr>
        <p:txBody>
          <a:bodyPr/>
          <a:lstStyle/>
          <a:p>
            <a:endParaRPr lang="fr-FR"/>
          </a:p>
        </p:txBody>
      </p:sp>
      <p:sp>
        <p:nvSpPr>
          <p:cNvPr id="94522" name="Line 1947"/>
          <p:cNvSpPr>
            <a:spLocks noChangeShapeType="1"/>
          </p:cNvSpPr>
          <p:nvPr/>
        </p:nvSpPr>
        <p:spPr bwMode="auto">
          <a:xfrm flipH="1">
            <a:off x="6442075" y="3897313"/>
            <a:ext cx="30163" cy="39687"/>
          </a:xfrm>
          <a:prstGeom prst="line">
            <a:avLst/>
          </a:prstGeom>
          <a:noFill/>
          <a:ln w="3175">
            <a:solidFill>
              <a:srgbClr val="000000"/>
            </a:solidFill>
            <a:round/>
            <a:headEnd/>
            <a:tailEnd/>
          </a:ln>
        </p:spPr>
        <p:txBody>
          <a:bodyPr/>
          <a:lstStyle/>
          <a:p>
            <a:endParaRPr lang="fr-FR"/>
          </a:p>
        </p:txBody>
      </p:sp>
      <p:sp>
        <p:nvSpPr>
          <p:cNvPr id="94523" name="Line 1948"/>
          <p:cNvSpPr>
            <a:spLocks noChangeShapeType="1"/>
          </p:cNvSpPr>
          <p:nvPr/>
        </p:nvSpPr>
        <p:spPr bwMode="auto">
          <a:xfrm flipV="1">
            <a:off x="6472238" y="3857625"/>
            <a:ext cx="31750" cy="39688"/>
          </a:xfrm>
          <a:prstGeom prst="line">
            <a:avLst/>
          </a:prstGeom>
          <a:noFill/>
          <a:ln w="3175">
            <a:solidFill>
              <a:srgbClr val="000000"/>
            </a:solidFill>
            <a:round/>
            <a:headEnd/>
            <a:tailEnd/>
          </a:ln>
        </p:spPr>
        <p:txBody>
          <a:bodyPr/>
          <a:lstStyle/>
          <a:p>
            <a:endParaRPr lang="fr-FR"/>
          </a:p>
        </p:txBody>
      </p:sp>
      <p:sp>
        <p:nvSpPr>
          <p:cNvPr id="94524" name="Rectangle 1949"/>
          <p:cNvSpPr>
            <a:spLocks noChangeArrowheads="1"/>
          </p:cNvSpPr>
          <p:nvPr/>
        </p:nvSpPr>
        <p:spPr bwMode="auto">
          <a:xfrm>
            <a:off x="5554663" y="3951288"/>
            <a:ext cx="60325" cy="74612"/>
          </a:xfrm>
          <a:prstGeom prst="rect">
            <a:avLst/>
          </a:prstGeom>
          <a:noFill/>
          <a:ln w="3175">
            <a:solidFill>
              <a:srgbClr val="000000"/>
            </a:solidFill>
            <a:miter lim="800000"/>
            <a:headEnd/>
            <a:tailEnd/>
          </a:ln>
        </p:spPr>
        <p:txBody>
          <a:bodyPr/>
          <a:lstStyle/>
          <a:p>
            <a:endParaRPr lang="fr-FR"/>
          </a:p>
        </p:txBody>
      </p:sp>
      <p:sp>
        <p:nvSpPr>
          <p:cNvPr id="94525" name="Rectangle 1950"/>
          <p:cNvSpPr>
            <a:spLocks noChangeArrowheads="1"/>
          </p:cNvSpPr>
          <p:nvPr/>
        </p:nvSpPr>
        <p:spPr bwMode="auto">
          <a:xfrm>
            <a:off x="5702300" y="3857625"/>
            <a:ext cx="58738" cy="76200"/>
          </a:xfrm>
          <a:prstGeom prst="rect">
            <a:avLst/>
          </a:prstGeom>
          <a:noFill/>
          <a:ln w="3175">
            <a:solidFill>
              <a:srgbClr val="000000"/>
            </a:solidFill>
            <a:miter lim="800000"/>
            <a:headEnd/>
            <a:tailEnd/>
          </a:ln>
        </p:spPr>
        <p:txBody>
          <a:bodyPr/>
          <a:lstStyle/>
          <a:p>
            <a:endParaRPr lang="fr-FR"/>
          </a:p>
        </p:txBody>
      </p:sp>
      <p:sp>
        <p:nvSpPr>
          <p:cNvPr id="94526" name="Rectangle 1951"/>
          <p:cNvSpPr>
            <a:spLocks noChangeArrowheads="1"/>
          </p:cNvSpPr>
          <p:nvPr/>
        </p:nvSpPr>
        <p:spPr bwMode="auto">
          <a:xfrm>
            <a:off x="5848350" y="3951288"/>
            <a:ext cx="61913" cy="74612"/>
          </a:xfrm>
          <a:prstGeom prst="rect">
            <a:avLst/>
          </a:prstGeom>
          <a:noFill/>
          <a:ln w="3175">
            <a:solidFill>
              <a:srgbClr val="000000"/>
            </a:solidFill>
            <a:miter lim="800000"/>
            <a:headEnd/>
            <a:tailEnd/>
          </a:ln>
        </p:spPr>
        <p:txBody>
          <a:bodyPr/>
          <a:lstStyle/>
          <a:p>
            <a:endParaRPr lang="fr-FR"/>
          </a:p>
        </p:txBody>
      </p:sp>
      <p:sp>
        <p:nvSpPr>
          <p:cNvPr id="94527" name="Rectangle 1952"/>
          <p:cNvSpPr>
            <a:spLocks noChangeArrowheads="1"/>
          </p:cNvSpPr>
          <p:nvPr/>
        </p:nvSpPr>
        <p:spPr bwMode="auto">
          <a:xfrm>
            <a:off x="5997575" y="3857625"/>
            <a:ext cx="58738" cy="76200"/>
          </a:xfrm>
          <a:prstGeom prst="rect">
            <a:avLst/>
          </a:prstGeom>
          <a:noFill/>
          <a:ln w="3175">
            <a:solidFill>
              <a:srgbClr val="000000"/>
            </a:solidFill>
            <a:miter lim="800000"/>
            <a:headEnd/>
            <a:tailEnd/>
          </a:ln>
        </p:spPr>
        <p:txBody>
          <a:bodyPr/>
          <a:lstStyle/>
          <a:p>
            <a:endParaRPr lang="fr-FR"/>
          </a:p>
        </p:txBody>
      </p:sp>
      <p:sp>
        <p:nvSpPr>
          <p:cNvPr id="94528" name="Rectangle 1953"/>
          <p:cNvSpPr>
            <a:spLocks noChangeArrowheads="1"/>
          </p:cNvSpPr>
          <p:nvPr/>
        </p:nvSpPr>
        <p:spPr bwMode="auto">
          <a:xfrm>
            <a:off x="6143625" y="3697288"/>
            <a:ext cx="60325" cy="74612"/>
          </a:xfrm>
          <a:prstGeom prst="rect">
            <a:avLst/>
          </a:prstGeom>
          <a:noFill/>
          <a:ln w="3175">
            <a:solidFill>
              <a:srgbClr val="000000"/>
            </a:solidFill>
            <a:miter lim="800000"/>
            <a:headEnd/>
            <a:tailEnd/>
          </a:ln>
        </p:spPr>
        <p:txBody>
          <a:bodyPr/>
          <a:lstStyle/>
          <a:p>
            <a:endParaRPr lang="fr-FR"/>
          </a:p>
        </p:txBody>
      </p:sp>
      <p:sp>
        <p:nvSpPr>
          <p:cNvPr id="94529" name="Rectangle 1954"/>
          <p:cNvSpPr>
            <a:spLocks noChangeArrowheads="1"/>
          </p:cNvSpPr>
          <p:nvPr/>
        </p:nvSpPr>
        <p:spPr bwMode="auto">
          <a:xfrm>
            <a:off x="6291263" y="3540125"/>
            <a:ext cx="60325" cy="74613"/>
          </a:xfrm>
          <a:prstGeom prst="rect">
            <a:avLst/>
          </a:prstGeom>
          <a:noFill/>
          <a:ln w="3175">
            <a:solidFill>
              <a:srgbClr val="000000"/>
            </a:solidFill>
            <a:miter lim="800000"/>
            <a:headEnd/>
            <a:tailEnd/>
          </a:ln>
        </p:spPr>
        <p:txBody>
          <a:bodyPr/>
          <a:lstStyle/>
          <a:p>
            <a:endParaRPr lang="fr-FR"/>
          </a:p>
        </p:txBody>
      </p:sp>
      <p:sp>
        <p:nvSpPr>
          <p:cNvPr id="94530" name="Rectangle 1955"/>
          <p:cNvSpPr>
            <a:spLocks noChangeArrowheads="1"/>
          </p:cNvSpPr>
          <p:nvPr/>
        </p:nvSpPr>
        <p:spPr bwMode="auto">
          <a:xfrm>
            <a:off x="6442075" y="3603625"/>
            <a:ext cx="57150" cy="76200"/>
          </a:xfrm>
          <a:prstGeom prst="rect">
            <a:avLst/>
          </a:prstGeom>
          <a:noFill/>
          <a:ln w="3175">
            <a:solidFill>
              <a:srgbClr val="000000"/>
            </a:solidFill>
            <a:miter lim="800000"/>
            <a:headEnd/>
            <a:tailEnd/>
          </a:ln>
        </p:spPr>
        <p:txBody>
          <a:bodyPr/>
          <a:lstStyle/>
          <a:p>
            <a:endParaRPr lang="fr-FR"/>
          </a:p>
        </p:txBody>
      </p:sp>
      <p:sp>
        <p:nvSpPr>
          <p:cNvPr id="94531" name="Freeform 1956"/>
          <p:cNvSpPr>
            <a:spLocks/>
          </p:cNvSpPr>
          <p:nvPr/>
        </p:nvSpPr>
        <p:spPr bwMode="auto">
          <a:xfrm>
            <a:off x="5562600" y="3962400"/>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2" name="Freeform 1957"/>
          <p:cNvSpPr>
            <a:spLocks/>
          </p:cNvSpPr>
          <p:nvPr/>
        </p:nvSpPr>
        <p:spPr bwMode="auto">
          <a:xfrm>
            <a:off x="5710238" y="3771900"/>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3" name="Freeform 1958"/>
          <p:cNvSpPr>
            <a:spLocks/>
          </p:cNvSpPr>
          <p:nvPr/>
        </p:nvSpPr>
        <p:spPr bwMode="auto">
          <a:xfrm>
            <a:off x="5857875" y="3805238"/>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4" name="Freeform 1959"/>
          <p:cNvSpPr>
            <a:spLocks/>
          </p:cNvSpPr>
          <p:nvPr/>
        </p:nvSpPr>
        <p:spPr bwMode="auto">
          <a:xfrm>
            <a:off x="6003925" y="3868738"/>
            <a:ext cx="47625" cy="57150"/>
          </a:xfrm>
          <a:custGeom>
            <a:avLst/>
            <a:gdLst>
              <a:gd name="T0" fmla="*/ 18 w 37"/>
              <a:gd name="T1" fmla="*/ 0 h 36"/>
              <a:gd name="T2" fmla="*/ 37 w 37"/>
              <a:gd name="T3" fmla="*/ 18 h 36"/>
              <a:gd name="T4" fmla="*/ 18 w 37"/>
              <a:gd name="T5" fmla="*/ 36 h 36"/>
              <a:gd name="T6" fmla="*/ 0 w 37"/>
              <a:gd name="T7" fmla="*/ 18 h 36"/>
              <a:gd name="T8" fmla="*/ 18 w 37"/>
              <a:gd name="T9" fmla="*/ 0 h 36"/>
              <a:gd name="T10" fmla="*/ 0 60000 65536"/>
              <a:gd name="T11" fmla="*/ 0 60000 65536"/>
              <a:gd name="T12" fmla="*/ 0 60000 65536"/>
              <a:gd name="T13" fmla="*/ 0 60000 65536"/>
              <a:gd name="T14" fmla="*/ 0 60000 65536"/>
              <a:gd name="T15" fmla="*/ 0 w 37"/>
              <a:gd name="T16" fmla="*/ 0 h 36"/>
              <a:gd name="T17" fmla="*/ 37 w 37"/>
              <a:gd name="T18" fmla="*/ 36 h 36"/>
            </a:gdLst>
            <a:ahLst/>
            <a:cxnLst>
              <a:cxn ang="T10">
                <a:pos x="T0" y="T1"/>
              </a:cxn>
              <a:cxn ang="T11">
                <a:pos x="T2" y="T3"/>
              </a:cxn>
              <a:cxn ang="T12">
                <a:pos x="T4" y="T5"/>
              </a:cxn>
              <a:cxn ang="T13">
                <a:pos x="T6" y="T7"/>
              </a:cxn>
              <a:cxn ang="T14">
                <a:pos x="T8" y="T9"/>
              </a:cxn>
            </a:cxnLst>
            <a:rect l="T15" t="T16" r="T17" b="T18"/>
            <a:pathLst>
              <a:path w="37" h="36">
                <a:moveTo>
                  <a:pt x="18" y="0"/>
                </a:moveTo>
                <a:lnTo>
                  <a:pt x="37"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5" name="Freeform 1960"/>
          <p:cNvSpPr>
            <a:spLocks/>
          </p:cNvSpPr>
          <p:nvPr/>
        </p:nvSpPr>
        <p:spPr bwMode="auto">
          <a:xfrm>
            <a:off x="6153150" y="3708400"/>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6" name="Freeform 1961"/>
          <p:cNvSpPr>
            <a:spLocks/>
          </p:cNvSpPr>
          <p:nvPr/>
        </p:nvSpPr>
        <p:spPr bwMode="auto">
          <a:xfrm>
            <a:off x="6299200" y="3389313"/>
            <a:ext cx="44450"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7" name="Freeform 1962"/>
          <p:cNvSpPr>
            <a:spLocks/>
          </p:cNvSpPr>
          <p:nvPr/>
        </p:nvSpPr>
        <p:spPr bwMode="auto">
          <a:xfrm>
            <a:off x="6450013" y="3868738"/>
            <a:ext cx="46037" cy="57150"/>
          </a:xfrm>
          <a:custGeom>
            <a:avLst/>
            <a:gdLst>
              <a:gd name="T0" fmla="*/ 18 w 36"/>
              <a:gd name="T1" fmla="*/ 0 h 36"/>
              <a:gd name="T2" fmla="*/ 36 w 36"/>
              <a:gd name="T3" fmla="*/ 18 h 36"/>
              <a:gd name="T4" fmla="*/ 18 w 36"/>
              <a:gd name="T5" fmla="*/ 36 h 36"/>
              <a:gd name="T6" fmla="*/ 0 w 36"/>
              <a:gd name="T7" fmla="*/ 18 h 36"/>
              <a:gd name="T8" fmla="*/ 18 w 36"/>
              <a:gd name="T9" fmla="*/ 0 h 36"/>
              <a:gd name="T10" fmla="*/ 0 60000 65536"/>
              <a:gd name="T11" fmla="*/ 0 60000 65536"/>
              <a:gd name="T12" fmla="*/ 0 60000 65536"/>
              <a:gd name="T13" fmla="*/ 0 60000 65536"/>
              <a:gd name="T14" fmla="*/ 0 60000 65536"/>
              <a:gd name="T15" fmla="*/ 0 w 36"/>
              <a:gd name="T16" fmla="*/ 0 h 36"/>
              <a:gd name="T17" fmla="*/ 36 w 36"/>
              <a:gd name="T18" fmla="*/ 36 h 36"/>
            </a:gdLst>
            <a:ahLst/>
            <a:cxnLst>
              <a:cxn ang="T10">
                <a:pos x="T0" y="T1"/>
              </a:cxn>
              <a:cxn ang="T11">
                <a:pos x="T2" y="T3"/>
              </a:cxn>
              <a:cxn ang="T12">
                <a:pos x="T4" y="T5"/>
              </a:cxn>
              <a:cxn ang="T13">
                <a:pos x="T6" y="T7"/>
              </a:cxn>
              <a:cxn ang="T14">
                <a:pos x="T8" y="T9"/>
              </a:cxn>
            </a:cxnLst>
            <a:rect l="T15" t="T16" r="T17" b="T18"/>
            <a:pathLst>
              <a:path w="36" h="36">
                <a:moveTo>
                  <a:pt x="18" y="0"/>
                </a:moveTo>
                <a:lnTo>
                  <a:pt x="36" y="18"/>
                </a:lnTo>
                <a:lnTo>
                  <a:pt x="18" y="36"/>
                </a:lnTo>
                <a:lnTo>
                  <a:pt x="0" y="18"/>
                </a:lnTo>
                <a:lnTo>
                  <a:pt x="18" y="0"/>
                </a:lnTo>
                <a:close/>
              </a:path>
            </a:pathLst>
          </a:custGeom>
          <a:solidFill>
            <a:srgbClr val="000000"/>
          </a:solidFill>
          <a:ln w="3175">
            <a:solidFill>
              <a:srgbClr val="000000"/>
            </a:solidFill>
            <a:round/>
            <a:headEnd/>
            <a:tailEnd/>
          </a:ln>
        </p:spPr>
        <p:txBody>
          <a:bodyPr/>
          <a:lstStyle/>
          <a:p>
            <a:endParaRPr lang="fr-FR"/>
          </a:p>
        </p:txBody>
      </p:sp>
      <p:sp>
        <p:nvSpPr>
          <p:cNvPr id="94538" name="Rectangle 1963"/>
          <p:cNvSpPr>
            <a:spLocks noChangeArrowheads="1"/>
          </p:cNvSpPr>
          <p:nvPr/>
        </p:nvSpPr>
        <p:spPr bwMode="auto">
          <a:xfrm>
            <a:off x="5530850" y="2784475"/>
            <a:ext cx="1076325" cy="169863"/>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EBOVVP24-8mc</a:t>
            </a:r>
          </a:p>
        </p:txBody>
      </p:sp>
      <p:sp>
        <p:nvSpPr>
          <p:cNvPr id="94539" name="Rectangle 1964"/>
          <p:cNvSpPr>
            <a:spLocks noChangeArrowheads="1"/>
          </p:cNvSpPr>
          <p:nvPr/>
        </p:nvSpPr>
        <p:spPr bwMode="auto">
          <a:xfrm>
            <a:off x="5376863" y="4541838"/>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37</a:t>
            </a:r>
            <a:endParaRPr lang="fr-FR" sz="3600">
              <a:solidFill>
                <a:schemeClr val="bg1"/>
              </a:solidFill>
            </a:endParaRPr>
          </a:p>
        </p:txBody>
      </p:sp>
      <p:sp>
        <p:nvSpPr>
          <p:cNvPr id="94540" name="Rectangle 1965"/>
          <p:cNvSpPr>
            <a:spLocks noChangeArrowheads="1"/>
          </p:cNvSpPr>
          <p:nvPr/>
        </p:nvSpPr>
        <p:spPr bwMode="auto">
          <a:xfrm>
            <a:off x="5316538" y="4384675"/>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37,5</a:t>
            </a:r>
            <a:endParaRPr lang="fr-FR" sz="3600">
              <a:solidFill>
                <a:schemeClr val="bg1"/>
              </a:solidFill>
            </a:endParaRPr>
          </a:p>
        </p:txBody>
      </p:sp>
      <p:sp>
        <p:nvSpPr>
          <p:cNvPr id="94541" name="Rectangle 1966"/>
          <p:cNvSpPr>
            <a:spLocks noChangeArrowheads="1"/>
          </p:cNvSpPr>
          <p:nvPr/>
        </p:nvSpPr>
        <p:spPr bwMode="auto">
          <a:xfrm>
            <a:off x="5376863" y="4222750"/>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38</a:t>
            </a:r>
            <a:endParaRPr lang="fr-FR" sz="3600">
              <a:solidFill>
                <a:schemeClr val="bg1"/>
              </a:solidFill>
            </a:endParaRPr>
          </a:p>
        </p:txBody>
      </p:sp>
      <p:sp>
        <p:nvSpPr>
          <p:cNvPr id="94542" name="Rectangle 1967"/>
          <p:cNvSpPr>
            <a:spLocks noChangeArrowheads="1"/>
          </p:cNvSpPr>
          <p:nvPr/>
        </p:nvSpPr>
        <p:spPr bwMode="auto">
          <a:xfrm>
            <a:off x="5316538" y="4065588"/>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38,5</a:t>
            </a:r>
            <a:endParaRPr lang="fr-FR" sz="3600">
              <a:solidFill>
                <a:schemeClr val="bg1"/>
              </a:solidFill>
            </a:endParaRPr>
          </a:p>
        </p:txBody>
      </p:sp>
      <p:sp>
        <p:nvSpPr>
          <p:cNvPr id="94543" name="Rectangle 1968"/>
          <p:cNvSpPr>
            <a:spLocks noChangeArrowheads="1"/>
          </p:cNvSpPr>
          <p:nvPr/>
        </p:nvSpPr>
        <p:spPr bwMode="auto">
          <a:xfrm>
            <a:off x="5376863" y="3905250"/>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39</a:t>
            </a:r>
            <a:endParaRPr lang="fr-FR" sz="3600">
              <a:solidFill>
                <a:schemeClr val="bg1"/>
              </a:solidFill>
            </a:endParaRPr>
          </a:p>
        </p:txBody>
      </p:sp>
      <p:sp>
        <p:nvSpPr>
          <p:cNvPr id="94544" name="Rectangle 1969"/>
          <p:cNvSpPr>
            <a:spLocks noChangeArrowheads="1"/>
          </p:cNvSpPr>
          <p:nvPr/>
        </p:nvSpPr>
        <p:spPr bwMode="auto">
          <a:xfrm>
            <a:off x="5316538" y="3748088"/>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39,5</a:t>
            </a:r>
            <a:endParaRPr lang="fr-FR" sz="3600">
              <a:solidFill>
                <a:schemeClr val="bg1"/>
              </a:solidFill>
            </a:endParaRPr>
          </a:p>
        </p:txBody>
      </p:sp>
      <p:sp>
        <p:nvSpPr>
          <p:cNvPr id="94545" name="Rectangle 1970"/>
          <p:cNvSpPr>
            <a:spLocks noChangeArrowheads="1"/>
          </p:cNvSpPr>
          <p:nvPr/>
        </p:nvSpPr>
        <p:spPr bwMode="auto">
          <a:xfrm>
            <a:off x="5376863" y="3589338"/>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40</a:t>
            </a:r>
            <a:endParaRPr lang="fr-FR" sz="3600">
              <a:solidFill>
                <a:schemeClr val="bg1"/>
              </a:solidFill>
            </a:endParaRPr>
          </a:p>
        </p:txBody>
      </p:sp>
      <p:sp>
        <p:nvSpPr>
          <p:cNvPr id="94546" name="Rectangle 1971"/>
          <p:cNvSpPr>
            <a:spLocks noChangeArrowheads="1"/>
          </p:cNvSpPr>
          <p:nvPr/>
        </p:nvSpPr>
        <p:spPr bwMode="auto">
          <a:xfrm>
            <a:off x="5316538" y="3429000"/>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40,5</a:t>
            </a:r>
            <a:endParaRPr lang="fr-FR" sz="3600">
              <a:solidFill>
                <a:schemeClr val="bg1"/>
              </a:solidFill>
            </a:endParaRPr>
          </a:p>
        </p:txBody>
      </p:sp>
      <p:sp>
        <p:nvSpPr>
          <p:cNvPr id="94547" name="Rectangle 1972"/>
          <p:cNvSpPr>
            <a:spLocks noChangeArrowheads="1"/>
          </p:cNvSpPr>
          <p:nvPr/>
        </p:nvSpPr>
        <p:spPr bwMode="auto">
          <a:xfrm>
            <a:off x="5376863" y="3271838"/>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41</a:t>
            </a:r>
            <a:endParaRPr lang="fr-FR" sz="3600">
              <a:solidFill>
                <a:schemeClr val="bg1"/>
              </a:solidFill>
            </a:endParaRPr>
          </a:p>
        </p:txBody>
      </p:sp>
      <p:sp>
        <p:nvSpPr>
          <p:cNvPr id="94548" name="Rectangle 1973"/>
          <p:cNvSpPr>
            <a:spLocks noChangeArrowheads="1"/>
          </p:cNvSpPr>
          <p:nvPr/>
        </p:nvSpPr>
        <p:spPr bwMode="auto">
          <a:xfrm>
            <a:off x="5316538" y="3109913"/>
            <a:ext cx="174625" cy="107950"/>
          </a:xfrm>
          <a:prstGeom prst="rect">
            <a:avLst/>
          </a:prstGeom>
          <a:noFill/>
          <a:ln w="9525">
            <a:noFill/>
            <a:miter lim="800000"/>
            <a:headEnd/>
            <a:tailEnd/>
          </a:ln>
        </p:spPr>
        <p:txBody>
          <a:bodyPr wrap="none" lIns="0" tIns="0" rIns="0" bIns="0">
            <a:spAutoFit/>
          </a:bodyPr>
          <a:lstStyle/>
          <a:p>
            <a:r>
              <a:rPr lang="fr-FR" sz="700">
                <a:solidFill>
                  <a:schemeClr val="bg1"/>
                </a:solidFill>
              </a:rPr>
              <a:t>41,5</a:t>
            </a:r>
            <a:endParaRPr lang="fr-FR" sz="3600">
              <a:solidFill>
                <a:schemeClr val="bg1"/>
              </a:solidFill>
            </a:endParaRPr>
          </a:p>
        </p:txBody>
      </p:sp>
      <p:sp>
        <p:nvSpPr>
          <p:cNvPr id="94549" name="Rectangle 1974"/>
          <p:cNvSpPr>
            <a:spLocks noChangeArrowheads="1"/>
          </p:cNvSpPr>
          <p:nvPr/>
        </p:nvSpPr>
        <p:spPr bwMode="auto">
          <a:xfrm>
            <a:off x="5376863" y="2952750"/>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42</a:t>
            </a:r>
            <a:endParaRPr lang="fr-FR" sz="3600">
              <a:solidFill>
                <a:schemeClr val="bg1"/>
              </a:solidFill>
            </a:endParaRPr>
          </a:p>
        </p:txBody>
      </p:sp>
      <p:sp>
        <p:nvSpPr>
          <p:cNvPr id="94550" name="Rectangle 1975"/>
          <p:cNvSpPr>
            <a:spLocks noChangeArrowheads="1"/>
          </p:cNvSpPr>
          <p:nvPr/>
        </p:nvSpPr>
        <p:spPr bwMode="auto">
          <a:xfrm>
            <a:off x="5565775"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0</a:t>
            </a:r>
            <a:endParaRPr lang="fr-FR" sz="3600">
              <a:solidFill>
                <a:schemeClr val="bg1"/>
              </a:solidFill>
            </a:endParaRPr>
          </a:p>
        </p:txBody>
      </p:sp>
      <p:sp>
        <p:nvSpPr>
          <p:cNvPr id="94551" name="Rectangle 1976"/>
          <p:cNvSpPr>
            <a:spLocks noChangeArrowheads="1"/>
          </p:cNvSpPr>
          <p:nvPr/>
        </p:nvSpPr>
        <p:spPr bwMode="auto">
          <a:xfrm>
            <a:off x="5713413"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1</a:t>
            </a:r>
            <a:endParaRPr lang="fr-FR" sz="3600">
              <a:solidFill>
                <a:schemeClr val="bg1"/>
              </a:solidFill>
            </a:endParaRPr>
          </a:p>
        </p:txBody>
      </p:sp>
      <p:sp>
        <p:nvSpPr>
          <p:cNvPr id="94552" name="Rectangle 1977"/>
          <p:cNvSpPr>
            <a:spLocks noChangeArrowheads="1"/>
          </p:cNvSpPr>
          <p:nvPr/>
        </p:nvSpPr>
        <p:spPr bwMode="auto">
          <a:xfrm>
            <a:off x="5861050"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2</a:t>
            </a:r>
            <a:endParaRPr lang="fr-FR" sz="3600">
              <a:solidFill>
                <a:schemeClr val="bg1"/>
              </a:solidFill>
            </a:endParaRPr>
          </a:p>
        </p:txBody>
      </p:sp>
      <p:sp>
        <p:nvSpPr>
          <p:cNvPr id="94553" name="Rectangle 1978"/>
          <p:cNvSpPr>
            <a:spLocks noChangeArrowheads="1"/>
          </p:cNvSpPr>
          <p:nvPr/>
        </p:nvSpPr>
        <p:spPr bwMode="auto">
          <a:xfrm>
            <a:off x="6008688"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3</a:t>
            </a:r>
            <a:endParaRPr lang="fr-FR" sz="3600">
              <a:solidFill>
                <a:schemeClr val="bg1"/>
              </a:solidFill>
            </a:endParaRPr>
          </a:p>
        </p:txBody>
      </p:sp>
      <p:sp>
        <p:nvSpPr>
          <p:cNvPr id="94554" name="Rectangle 1979"/>
          <p:cNvSpPr>
            <a:spLocks noChangeArrowheads="1"/>
          </p:cNvSpPr>
          <p:nvPr/>
        </p:nvSpPr>
        <p:spPr bwMode="auto">
          <a:xfrm>
            <a:off x="6154738" y="4678363"/>
            <a:ext cx="50800" cy="107950"/>
          </a:xfrm>
          <a:prstGeom prst="rect">
            <a:avLst/>
          </a:prstGeom>
          <a:noFill/>
          <a:ln w="9525">
            <a:noFill/>
            <a:miter lim="800000"/>
            <a:headEnd/>
            <a:tailEnd/>
          </a:ln>
        </p:spPr>
        <p:txBody>
          <a:bodyPr wrap="none" lIns="0" tIns="0" rIns="0" bIns="0">
            <a:spAutoFit/>
          </a:bodyPr>
          <a:lstStyle/>
          <a:p>
            <a:r>
              <a:rPr lang="fr-FR" sz="700">
                <a:solidFill>
                  <a:schemeClr val="bg1"/>
                </a:solidFill>
              </a:rPr>
              <a:t>4</a:t>
            </a:r>
            <a:endParaRPr lang="fr-FR" sz="3600">
              <a:solidFill>
                <a:schemeClr val="bg1"/>
              </a:solidFill>
            </a:endParaRPr>
          </a:p>
        </p:txBody>
      </p:sp>
      <p:sp>
        <p:nvSpPr>
          <p:cNvPr id="94555" name="Rectangle 1980"/>
          <p:cNvSpPr>
            <a:spLocks noChangeArrowheads="1"/>
          </p:cNvSpPr>
          <p:nvPr/>
        </p:nvSpPr>
        <p:spPr bwMode="auto">
          <a:xfrm>
            <a:off x="6302375"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6</a:t>
            </a:r>
            <a:endParaRPr lang="fr-FR" sz="3600">
              <a:solidFill>
                <a:schemeClr val="bg1"/>
              </a:solidFill>
            </a:endParaRPr>
          </a:p>
        </p:txBody>
      </p:sp>
      <p:sp>
        <p:nvSpPr>
          <p:cNvPr id="94556" name="Rectangle 1981"/>
          <p:cNvSpPr>
            <a:spLocks noChangeArrowheads="1"/>
          </p:cNvSpPr>
          <p:nvPr/>
        </p:nvSpPr>
        <p:spPr bwMode="auto">
          <a:xfrm>
            <a:off x="6453188" y="4678363"/>
            <a:ext cx="49212" cy="107950"/>
          </a:xfrm>
          <a:prstGeom prst="rect">
            <a:avLst/>
          </a:prstGeom>
          <a:noFill/>
          <a:ln w="9525">
            <a:noFill/>
            <a:miter lim="800000"/>
            <a:headEnd/>
            <a:tailEnd/>
          </a:ln>
        </p:spPr>
        <p:txBody>
          <a:bodyPr wrap="none" lIns="0" tIns="0" rIns="0" bIns="0">
            <a:spAutoFit/>
          </a:bodyPr>
          <a:lstStyle/>
          <a:p>
            <a:r>
              <a:rPr lang="fr-FR" sz="700">
                <a:solidFill>
                  <a:schemeClr val="bg1"/>
                </a:solidFill>
              </a:rPr>
              <a:t>7</a:t>
            </a:r>
            <a:endParaRPr lang="fr-FR" sz="3600">
              <a:solidFill>
                <a:schemeClr val="bg1"/>
              </a:solidFill>
            </a:endParaRPr>
          </a:p>
        </p:txBody>
      </p:sp>
      <p:sp>
        <p:nvSpPr>
          <p:cNvPr id="94557" name="Rectangle 1982"/>
          <p:cNvSpPr>
            <a:spLocks noChangeArrowheads="1"/>
          </p:cNvSpPr>
          <p:nvPr/>
        </p:nvSpPr>
        <p:spPr bwMode="auto">
          <a:xfrm>
            <a:off x="6599238" y="4678363"/>
            <a:ext cx="50800" cy="107950"/>
          </a:xfrm>
          <a:prstGeom prst="rect">
            <a:avLst/>
          </a:prstGeom>
          <a:noFill/>
          <a:ln w="9525">
            <a:noFill/>
            <a:miter lim="800000"/>
            <a:headEnd/>
            <a:tailEnd/>
          </a:ln>
        </p:spPr>
        <p:txBody>
          <a:bodyPr wrap="none" lIns="0" tIns="0" rIns="0" bIns="0">
            <a:spAutoFit/>
          </a:bodyPr>
          <a:lstStyle/>
          <a:p>
            <a:r>
              <a:rPr lang="fr-FR" sz="700">
                <a:solidFill>
                  <a:schemeClr val="bg1"/>
                </a:solidFill>
              </a:rPr>
              <a:t>8</a:t>
            </a:r>
            <a:endParaRPr lang="fr-FR" sz="3600">
              <a:solidFill>
                <a:schemeClr val="bg1"/>
              </a:solidFill>
            </a:endParaRPr>
          </a:p>
        </p:txBody>
      </p:sp>
      <p:sp>
        <p:nvSpPr>
          <p:cNvPr id="94558" name="Rectangle 1983"/>
          <p:cNvSpPr>
            <a:spLocks noChangeArrowheads="1"/>
          </p:cNvSpPr>
          <p:nvPr/>
        </p:nvSpPr>
        <p:spPr bwMode="auto">
          <a:xfrm>
            <a:off x="6746875" y="4678363"/>
            <a:ext cx="49213" cy="107950"/>
          </a:xfrm>
          <a:prstGeom prst="rect">
            <a:avLst/>
          </a:prstGeom>
          <a:noFill/>
          <a:ln w="9525">
            <a:noFill/>
            <a:miter lim="800000"/>
            <a:headEnd/>
            <a:tailEnd/>
          </a:ln>
        </p:spPr>
        <p:txBody>
          <a:bodyPr wrap="none" lIns="0" tIns="0" rIns="0" bIns="0">
            <a:spAutoFit/>
          </a:bodyPr>
          <a:lstStyle/>
          <a:p>
            <a:r>
              <a:rPr lang="fr-FR" sz="700">
                <a:solidFill>
                  <a:schemeClr val="bg1"/>
                </a:solidFill>
              </a:rPr>
              <a:t>9</a:t>
            </a:r>
            <a:endParaRPr lang="fr-FR" sz="3600">
              <a:solidFill>
                <a:schemeClr val="bg1"/>
              </a:solidFill>
            </a:endParaRPr>
          </a:p>
        </p:txBody>
      </p:sp>
      <p:sp>
        <p:nvSpPr>
          <p:cNvPr id="94559" name="Rectangle 1984"/>
          <p:cNvSpPr>
            <a:spLocks noChangeArrowheads="1"/>
          </p:cNvSpPr>
          <p:nvPr/>
        </p:nvSpPr>
        <p:spPr bwMode="auto">
          <a:xfrm>
            <a:off x="6873875"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10</a:t>
            </a:r>
            <a:endParaRPr lang="fr-FR" sz="3600">
              <a:solidFill>
                <a:schemeClr val="bg1"/>
              </a:solidFill>
            </a:endParaRPr>
          </a:p>
        </p:txBody>
      </p:sp>
      <p:sp>
        <p:nvSpPr>
          <p:cNvPr id="94560" name="Rectangle 1985"/>
          <p:cNvSpPr>
            <a:spLocks noChangeArrowheads="1"/>
          </p:cNvSpPr>
          <p:nvPr/>
        </p:nvSpPr>
        <p:spPr bwMode="auto">
          <a:xfrm>
            <a:off x="7021513" y="4678363"/>
            <a:ext cx="100012" cy="107950"/>
          </a:xfrm>
          <a:prstGeom prst="rect">
            <a:avLst/>
          </a:prstGeom>
          <a:noFill/>
          <a:ln w="9525">
            <a:noFill/>
            <a:miter lim="800000"/>
            <a:headEnd/>
            <a:tailEnd/>
          </a:ln>
        </p:spPr>
        <p:txBody>
          <a:bodyPr wrap="none" lIns="0" tIns="0" rIns="0" bIns="0">
            <a:spAutoFit/>
          </a:bodyPr>
          <a:lstStyle/>
          <a:p>
            <a:r>
              <a:rPr lang="fr-FR" sz="700">
                <a:solidFill>
                  <a:schemeClr val="bg1"/>
                </a:solidFill>
              </a:rPr>
              <a:t>13</a:t>
            </a:r>
            <a:endParaRPr lang="fr-FR" sz="3600">
              <a:solidFill>
                <a:schemeClr val="bg1"/>
              </a:solidFill>
            </a:endParaRPr>
          </a:p>
        </p:txBody>
      </p:sp>
      <p:sp>
        <p:nvSpPr>
          <p:cNvPr id="94561" name="Rectangle 1986"/>
          <p:cNvSpPr>
            <a:spLocks noChangeArrowheads="1"/>
          </p:cNvSpPr>
          <p:nvPr/>
        </p:nvSpPr>
        <p:spPr bwMode="auto">
          <a:xfrm>
            <a:off x="7169150"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16</a:t>
            </a:r>
            <a:endParaRPr lang="fr-FR" sz="3600">
              <a:solidFill>
                <a:schemeClr val="bg1"/>
              </a:solidFill>
            </a:endParaRPr>
          </a:p>
        </p:txBody>
      </p:sp>
      <p:sp>
        <p:nvSpPr>
          <p:cNvPr id="94562" name="Rectangle 1987"/>
          <p:cNvSpPr>
            <a:spLocks noChangeArrowheads="1"/>
          </p:cNvSpPr>
          <p:nvPr/>
        </p:nvSpPr>
        <p:spPr bwMode="auto">
          <a:xfrm>
            <a:off x="7316788" y="4678363"/>
            <a:ext cx="98425" cy="107950"/>
          </a:xfrm>
          <a:prstGeom prst="rect">
            <a:avLst/>
          </a:prstGeom>
          <a:noFill/>
          <a:ln w="9525">
            <a:noFill/>
            <a:miter lim="800000"/>
            <a:headEnd/>
            <a:tailEnd/>
          </a:ln>
        </p:spPr>
        <p:txBody>
          <a:bodyPr wrap="none" lIns="0" tIns="0" rIns="0" bIns="0">
            <a:spAutoFit/>
          </a:bodyPr>
          <a:lstStyle/>
          <a:p>
            <a:r>
              <a:rPr lang="fr-FR" sz="700">
                <a:solidFill>
                  <a:schemeClr val="bg1"/>
                </a:solidFill>
              </a:rPr>
              <a:t>21</a:t>
            </a:r>
            <a:endParaRPr lang="fr-FR" sz="3600">
              <a:solidFill>
                <a:schemeClr val="bg1"/>
              </a:solidFill>
            </a:endParaRPr>
          </a:p>
        </p:txBody>
      </p:sp>
      <p:sp>
        <p:nvSpPr>
          <p:cNvPr id="94563" name="Text Box 1988"/>
          <p:cNvSpPr txBox="1">
            <a:spLocks noChangeArrowheads="1"/>
          </p:cNvSpPr>
          <p:nvPr/>
        </p:nvSpPr>
        <p:spPr bwMode="auto">
          <a:xfrm>
            <a:off x="7040563" y="4254500"/>
            <a:ext cx="481012" cy="338138"/>
          </a:xfrm>
          <a:prstGeom prst="rect">
            <a:avLst/>
          </a:prstGeom>
          <a:noFill/>
          <a:ln w="9525">
            <a:noFill/>
            <a:miter lim="800000"/>
            <a:headEnd/>
            <a:tailEnd/>
          </a:ln>
        </p:spPr>
        <p:txBody>
          <a:bodyPr wrap="none">
            <a:spAutoFit/>
          </a:bodyPr>
          <a:lstStyle/>
          <a:p>
            <a:r>
              <a:rPr lang="fr-FR" sz="1600" b="1"/>
              <a:t>6:6</a:t>
            </a:r>
          </a:p>
        </p:txBody>
      </p:sp>
      <p:grpSp>
        <p:nvGrpSpPr>
          <p:cNvPr id="94564" name="Group 1989"/>
          <p:cNvGrpSpPr>
            <a:grpSpLocks/>
          </p:cNvGrpSpPr>
          <p:nvPr/>
        </p:nvGrpSpPr>
        <p:grpSpPr bwMode="auto">
          <a:xfrm>
            <a:off x="595313" y="450850"/>
            <a:ext cx="2327275" cy="2066925"/>
            <a:chOff x="104" y="308"/>
            <a:chExt cx="1856" cy="1302"/>
          </a:xfrm>
        </p:grpSpPr>
        <p:sp>
          <p:nvSpPr>
            <p:cNvPr id="94568" name="Rectangle 1990"/>
            <p:cNvSpPr>
              <a:spLocks noChangeArrowheads="1"/>
            </p:cNvSpPr>
            <p:nvPr/>
          </p:nvSpPr>
          <p:spPr bwMode="auto">
            <a:xfrm>
              <a:off x="375" y="469"/>
              <a:ext cx="1539" cy="1021"/>
            </a:xfrm>
            <a:prstGeom prst="rect">
              <a:avLst/>
            </a:prstGeom>
            <a:solidFill>
              <a:srgbClr val="FFFFFF"/>
            </a:solidFill>
            <a:ln w="9525">
              <a:noFill/>
              <a:miter lim="800000"/>
              <a:headEnd/>
              <a:tailEnd/>
            </a:ln>
          </p:spPr>
          <p:txBody>
            <a:bodyPr/>
            <a:lstStyle/>
            <a:p>
              <a:endParaRPr lang="fr-FR"/>
            </a:p>
          </p:txBody>
        </p:sp>
        <p:sp>
          <p:nvSpPr>
            <p:cNvPr id="94569" name="Rectangle 1991"/>
            <p:cNvSpPr>
              <a:spLocks noChangeArrowheads="1"/>
            </p:cNvSpPr>
            <p:nvPr/>
          </p:nvSpPr>
          <p:spPr bwMode="auto">
            <a:xfrm>
              <a:off x="375" y="469"/>
              <a:ext cx="1539" cy="1021"/>
            </a:xfrm>
            <a:prstGeom prst="rect">
              <a:avLst/>
            </a:prstGeom>
            <a:noFill/>
            <a:ln w="3175">
              <a:solidFill>
                <a:srgbClr val="808080"/>
              </a:solidFill>
              <a:miter lim="800000"/>
              <a:headEnd/>
              <a:tailEnd/>
            </a:ln>
          </p:spPr>
          <p:txBody>
            <a:bodyPr/>
            <a:lstStyle/>
            <a:p>
              <a:endParaRPr lang="fr-FR"/>
            </a:p>
          </p:txBody>
        </p:sp>
        <p:sp>
          <p:nvSpPr>
            <p:cNvPr id="94570" name="Line 1992"/>
            <p:cNvSpPr>
              <a:spLocks noChangeShapeType="1"/>
            </p:cNvSpPr>
            <p:nvPr/>
          </p:nvSpPr>
          <p:spPr bwMode="auto">
            <a:xfrm>
              <a:off x="375" y="469"/>
              <a:ext cx="1" cy="1021"/>
            </a:xfrm>
            <a:prstGeom prst="line">
              <a:avLst/>
            </a:prstGeom>
            <a:noFill/>
            <a:ln w="0">
              <a:solidFill>
                <a:srgbClr val="000000"/>
              </a:solidFill>
              <a:round/>
              <a:headEnd/>
              <a:tailEnd/>
            </a:ln>
          </p:spPr>
          <p:txBody>
            <a:bodyPr/>
            <a:lstStyle/>
            <a:p>
              <a:endParaRPr lang="fr-FR"/>
            </a:p>
          </p:txBody>
        </p:sp>
        <p:sp>
          <p:nvSpPr>
            <p:cNvPr id="94571" name="Line 1993"/>
            <p:cNvSpPr>
              <a:spLocks noChangeShapeType="1"/>
            </p:cNvSpPr>
            <p:nvPr/>
          </p:nvSpPr>
          <p:spPr bwMode="auto">
            <a:xfrm>
              <a:off x="356" y="1490"/>
              <a:ext cx="19" cy="1"/>
            </a:xfrm>
            <a:prstGeom prst="line">
              <a:avLst/>
            </a:prstGeom>
            <a:noFill/>
            <a:ln w="0">
              <a:solidFill>
                <a:srgbClr val="000000"/>
              </a:solidFill>
              <a:round/>
              <a:headEnd/>
              <a:tailEnd/>
            </a:ln>
          </p:spPr>
          <p:txBody>
            <a:bodyPr/>
            <a:lstStyle/>
            <a:p>
              <a:endParaRPr lang="fr-FR"/>
            </a:p>
          </p:txBody>
        </p:sp>
        <p:sp>
          <p:nvSpPr>
            <p:cNvPr id="94572" name="Line 1994"/>
            <p:cNvSpPr>
              <a:spLocks noChangeShapeType="1"/>
            </p:cNvSpPr>
            <p:nvPr/>
          </p:nvSpPr>
          <p:spPr bwMode="auto">
            <a:xfrm>
              <a:off x="356" y="1388"/>
              <a:ext cx="19" cy="1"/>
            </a:xfrm>
            <a:prstGeom prst="line">
              <a:avLst/>
            </a:prstGeom>
            <a:noFill/>
            <a:ln w="0">
              <a:solidFill>
                <a:srgbClr val="000000"/>
              </a:solidFill>
              <a:round/>
              <a:headEnd/>
              <a:tailEnd/>
            </a:ln>
          </p:spPr>
          <p:txBody>
            <a:bodyPr/>
            <a:lstStyle/>
            <a:p>
              <a:endParaRPr lang="fr-FR"/>
            </a:p>
          </p:txBody>
        </p:sp>
        <p:sp>
          <p:nvSpPr>
            <p:cNvPr id="94573" name="Line 1995"/>
            <p:cNvSpPr>
              <a:spLocks noChangeShapeType="1"/>
            </p:cNvSpPr>
            <p:nvPr/>
          </p:nvSpPr>
          <p:spPr bwMode="auto">
            <a:xfrm>
              <a:off x="356" y="1287"/>
              <a:ext cx="19" cy="1"/>
            </a:xfrm>
            <a:prstGeom prst="line">
              <a:avLst/>
            </a:prstGeom>
            <a:noFill/>
            <a:ln w="0">
              <a:solidFill>
                <a:srgbClr val="000000"/>
              </a:solidFill>
              <a:round/>
              <a:headEnd/>
              <a:tailEnd/>
            </a:ln>
          </p:spPr>
          <p:txBody>
            <a:bodyPr/>
            <a:lstStyle/>
            <a:p>
              <a:endParaRPr lang="fr-FR"/>
            </a:p>
          </p:txBody>
        </p:sp>
        <p:sp>
          <p:nvSpPr>
            <p:cNvPr id="94574" name="Line 1996"/>
            <p:cNvSpPr>
              <a:spLocks noChangeShapeType="1"/>
            </p:cNvSpPr>
            <p:nvPr/>
          </p:nvSpPr>
          <p:spPr bwMode="auto">
            <a:xfrm>
              <a:off x="356" y="1183"/>
              <a:ext cx="19" cy="1"/>
            </a:xfrm>
            <a:prstGeom prst="line">
              <a:avLst/>
            </a:prstGeom>
            <a:noFill/>
            <a:ln w="0">
              <a:solidFill>
                <a:srgbClr val="000000"/>
              </a:solidFill>
              <a:round/>
              <a:headEnd/>
              <a:tailEnd/>
            </a:ln>
          </p:spPr>
          <p:txBody>
            <a:bodyPr/>
            <a:lstStyle/>
            <a:p>
              <a:endParaRPr lang="fr-FR"/>
            </a:p>
          </p:txBody>
        </p:sp>
        <p:sp>
          <p:nvSpPr>
            <p:cNvPr id="94575" name="Line 1997"/>
            <p:cNvSpPr>
              <a:spLocks noChangeShapeType="1"/>
            </p:cNvSpPr>
            <p:nvPr/>
          </p:nvSpPr>
          <p:spPr bwMode="auto">
            <a:xfrm>
              <a:off x="356" y="1081"/>
              <a:ext cx="19" cy="1"/>
            </a:xfrm>
            <a:prstGeom prst="line">
              <a:avLst/>
            </a:prstGeom>
            <a:noFill/>
            <a:ln w="0">
              <a:solidFill>
                <a:srgbClr val="000000"/>
              </a:solidFill>
              <a:round/>
              <a:headEnd/>
              <a:tailEnd/>
            </a:ln>
          </p:spPr>
          <p:txBody>
            <a:bodyPr/>
            <a:lstStyle/>
            <a:p>
              <a:endParaRPr lang="fr-FR"/>
            </a:p>
          </p:txBody>
        </p:sp>
        <p:sp>
          <p:nvSpPr>
            <p:cNvPr id="94576" name="Line 1998"/>
            <p:cNvSpPr>
              <a:spLocks noChangeShapeType="1"/>
            </p:cNvSpPr>
            <p:nvPr/>
          </p:nvSpPr>
          <p:spPr bwMode="auto">
            <a:xfrm>
              <a:off x="356" y="979"/>
              <a:ext cx="19" cy="1"/>
            </a:xfrm>
            <a:prstGeom prst="line">
              <a:avLst/>
            </a:prstGeom>
            <a:noFill/>
            <a:ln w="0">
              <a:solidFill>
                <a:srgbClr val="000000"/>
              </a:solidFill>
              <a:round/>
              <a:headEnd/>
              <a:tailEnd/>
            </a:ln>
          </p:spPr>
          <p:txBody>
            <a:bodyPr/>
            <a:lstStyle/>
            <a:p>
              <a:endParaRPr lang="fr-FR"/>
            </a:p>
          </p:txBody>
        </p:sp>
        <p:sp>
          <p:nvSpPr>
            <p:cNvPr id="94577" name="Line 1999"/>
            <p:cNvSpPr>
              <a:spLocks noChangeShapeType="1"/>
            </p:cNvSpPr>
            <p:nvPr/>
          </p:nvSpPr>
          <p:spPr bwMode="auto">
            <a:xfrm>
              <a:off x="356" y="878"/>
              <a:ext cx="19" cy="1"/>
            </a:xfrm>
            <a:prstGeom prst="line">
              <a:avLst/>
            </a:prstGeom>
            <a:noFill/>
            <a:ln w="0">
              <a:solidFill>
                <a:srgbClr val="000000"/>
              </a:solidFill>
              <a:round/>
              <a:headEnd/>
              <a:tailEnd/>
            </a:ln>
          </p:spPr>
          <p:txBody>
            <a:bodyPr/>
            <a:lstStyle/>
            <a:p>
              <a:endParaRPr lang="fr-FR"/>
            </a:p>
          </p:txBody>
        </p:sp>
        <p:sp>
          <p:nvSpPr>
            <p:cNvPr id="94578" name="Line 2000"/>
            <p:cNvSpPr>
              <a:spLocks noChangeShapeType="1"/>
            </p:cNvSpPr>
            <p:nvPr/>
          </p:nvSpPr>
          <p:spPr bwMode="auto">
            <a:xfrm>
              <a:off x="356" y="776"/>
              <a:ext cx="19" cy="1"/>
            </a:xfrm>
            <a:prstGeom prst="line">
              <a:avLst/>
            </a:prstGeom>
            <a:noFill/>
            <a:ln w="0">
              <a:solidFill>
                <a:srgbClr val="000000"/>
              </a:solidFill>
              <a:round/>
              <a:headEnd/>
              <a:tailEnd/>
            </a:ln>
          </p:spPr>
          <p:txBody>
            <a:bodyPr/>
            <a:lstStyle/>
            <a:p>
              <a:endParaRPr lang="fr-FR"/>
            </a:p>
          </p:txBody>
        </p:sp>
        <p:sp>
          <p:nvSpPr>
            <p:cNvPr id="94579" name="Line 2001"/>
            <p:cNvSpPr>
              <a:spLocks noChangeShapeType="1"/>
            </p:cNvSpPr>
            <p:nvPr/>
          </p:nvSpPr>
          <p:spPr bwMode="auto">
            <a:xfrm>
              <a:off x="356" y="672"/>
              <a:ext cx="19" cy="1"/>
            </a:xfrm>
            <a:prstGeom prst="line">
              <a:avLst/>
            </a:prstGeom>
            <a:noFill/>
            <a:ln w="0">
              <a:solidFill>
                <a:srgbClr val="000000"/>
              </a:solidFill>
              <a:round/>
              <a:headEnd/>
              <a:tailEnd/>
            </a:ln>
          </p:spPr>
          <p:txBody>
            <a:bodyPr/>
            <a:lstStyle/>
            <a:p>
              <a:endParaRPr lang="fr-FR"/>
            </a:p>
          </p:txBody>
        </p:sp>
        <p:sp>
          <p:nvSpPr>
            <p:cNvPr id="94580" name="Line 2002"/>
            <p:cNvSpPr>
              <a:spLocks noChangeShapeType="1"/>
            </p:cNvSpPr>
            <p:nvPr/>
          </p:nvSpPr>
          <p:spPr bwMode="auto">
            <a:xfrm>
              <a:off x="356" y="571"/>
              <a:ext cx="19" cy="1"/>
            </a:xfrm>
            <a:prstGeom prst="line">
              <a:avLst/>
            </a:prstGeom>
            <a:noFill/>
            <a:ln w="0">
              <a:solidFill>
                <a:srgbClr val="000000"/>
              </a:solidFill>
              <a:round/>
              <a:headEnd/>
              <a:tailEnd/>
            </a:ln>
          </p:spPr>
          <p:txBody>
            <a:bodyPr/>
            <a:lstStyle/>
            <a:p>
              <a:endParaRPr lang="fr-FR"/>
            </a:p>
          </p:txBody>
        </p:sp>
        <p:sp>
          <p:nvSpPr>
            <p:cNvPr id="94581" name="Line 2003"/>
            <p:cNvSpPr>
              <a:spLocks noChangeShapeType="1"/>
            </p:cNvSpPr>
            <p:nvPr/>
          </p:nvSpPr>
          <p:spPr bwMode="auto">
            <a:xfrm>
              <a:off x="356" y="469"/>
              <a:ext cx="19" cy="1"/>
            </a:xfrm>
            <a:prstGeom prst="line">
              <a:avLst/>
            </a:prstGeom>
            <a:noFill/>
            <a:ln w="0">
              <a:solidFill>
                <a:srgbClr val="000000"/>
              </a:solidFill>
              <a:round/>
              <a:headEnd/>
              <a:tailEnd/>
            </a:ln>
          </p:spPr>
          <p:txBody>
            <a:bodyPr/>
            <a:lstStyle/>
            <a:p>
              <a:endParaRPr lang="fr-FR"/>
            </a:p>
          </p:txBody>
        </p:sp>
        <p:sp>
          <p:nvSpPr>
            <p:cNvPr id="94582" name="Line 2004"/>
            <p:cNvSpPr>
              <a:spLocks noChangeShapeType="1"/>
            </p:cNvSpPr>
            <p:nvPr/>
          </p:nvSpPr>
          <p:spPr bwMode="auto">
            <a:xfrm>
              <a:off x="375" y="1490"/>
              <a:ext cx="1539" cy="1"/>
            </a:xfrm>
            <a:prstGeom prst="line">
              <a:avLst/>
            </a:prstGeom>
            <a:noFill/>
            <a:ln w="0">
              <a:solidFill>
                <a:srgbClr val="000000"/>
              </a:solidFill>
              <a:round/>
              <a:headEnd/>
              <a:tailEnd/>
            </a:ln>
          </p:spPr>
          <p:txBody>
            <a:bodyPr/>
            <a:lstStyle/>
            <a:p>
              <a:endParaRPr lang="fr-FR"/>
            </a:p>
          </p:txBody>
        </p:sp>
        <p:sp>
          <p:nvSpPr>
            <p:cNvPr id="94583" name="Line 2005"/>
            <p:cNvSpPr>
              <a:spLocks noChangeShapeType="1"/>
            </p:cNvSpPr>
            <p:nvPr/>
          </p:nvSpPr>
          <p:spPr bwMode="auto">
            <a:xfrm flipV="1">
              <a:off x="375" y="1490"/>
              <a:ext cx="1" cy="18"/>
            </a:xfrm>
            <a:prstGeom prst="line">
              <a:avLst/>
            </a:prstGeom>
            <a:noFill/>
            <a:ln w="0">
              <a:solidFill>
                <a:srgbClr val="000000"/>
              </a:solidFill>
              <a:round/>
              <a:headEnd/>
              <a:tailEnd/>
            </a:ln>
          </p:spPr>
          <p:txBody>
            <a:bodyPr/>
            <a:lstStyle/>
            <a:p>
              <a:endParaRPr lang="fr-FR"/>
            </a:p>
          </p:txBody>
        </p:sp>
        <p:sp>
          <p:nvSpPr>
            <p:cNvPr id="94584" name="Line 2006"/>
            <p:cNvSpPr>
              <a:spLocks noChangeShapeType="1"/>
            </p:cNvSpPr>
            <p:nvPr/>
          </p:nvSpPr>
          <p:spPr bwMode="auto">
            <a:xfrm flipV="1">
              <a:off x="492" y="1490"/>
              <a:ext cx="1" cy="18"/>
            </a:xfrm>
            <a:prstGeom prst="line">
              <a:avLst/>
            </a:prstGeom>
            <a:noFill/>
            <a:ln w="0">
              <a:solidFill>
                <a:srgbClr val="000000"/>
              </a:solidFill>
              <a:round/>
              <a:headEnd/>
              <a:tailEnd/>
            </a:ln>
          </p:spPr>
          <p:txBody>
            <a:bodyPr/>
            <a:lstStyle/>
            <a:p>
              <a:endParaRPr lang="fr-FR"/>
            </a:p>
          </p:txBody>
        </p:sp>
        <p:sp>
          <p:nvSpPr>
            <p:cNvPr id="94585" name="Line 2007"/>
            <p:cNvSpPr>
              <a:spLocks noChangeShapeType="1"/>
            </p:cNvSpPr>
            <p:nvPr/>
          </p:nvSpPr>
          <p:spPr bwMode="auto">
            <a:xfrm flipV="1">
              <a:off x="612" y="1490"/>
              <a:ext cx="1" cy="18"/>
            </a:xfrm>
            <a:prstGeom prst="line">
              <a:avLst/>
            </a:prstGeom>
            <a:noFill/>
            <a:ln w="0">
              <a:solidFill>
                <a:srgbClr val="000000"/>
              </a:solidFill>
              <a:round/>
              <a:headEnd/>
              <a:tailEnd/>
            </a:ln>
          </p:spPr>
          <p:txBody>
            <a:bodyPr/>
            <a:lstStyle/>
            <a:p>
              <a:endParaRPr lang="fr-FR"/>
            </a:p>
          </p:txBody>
        </p:sp>
        <p:sp>
          <p:nvSpPr>
            <p:cNvPr id="94586" name="Line 2008"/>
            <p:cNvSpPr>
              <a:spLocks noChangeShapeType="1"/>
            </p:cNvSpPr>
            <p:nvPr/>
          </p:nvSpPr>
          <p:spPr bwMode="auto">
            <a:xfrm flipV="1">
              <a:off x="729" y="1490"/>
              <a:ext cx="1" cy="18"/>
            </a:xfrm>
            <a:prstGeom prst="line">
              <a:avLst/>
            </a:prstGeom>
            <a:noFill/>
            <a:ln w="0">
              <a:solidFill>
                <a:srgbClr val="000000"/>
              </a:solidFill>
              <a:round/>
              <a:headEnd/>
              <a:tailEnd/>
            </a:ln>
          </p:spPr>
          <p:txBody>
            <a:bodyPr/>
            <a:lstStyle/>
            <a:p>
              <a:endParaRPr lang="fr-FR"/>
            </a:p>
          </p:txBody>
        </p:sp>
        <p:sp>
          <p:nvSpPr>
            <p:cNvPr id="94587" name="Line 2009"/>
            <p:cNvSpPr>
              <a:spLocks noChangeShapeType="1"/>
            </p:cNvSpPr>
            <p:nvPr/>
          </p:nvSpPr>
          <p:spPr bwMode="auto">
            <a:xfrm flipV="1">
              <a:off x="849" y="1490"/>
              <a:ext cx="1" cy="18"/>
            </a:xfrm>
            <a:prstGeom prst="line">
              <a:avLst/>
            </a:prstGeom>
            <a:noFill/>
            <a:ln w="0">
              <a:solidFill>
                <a:srgbClr val="000000"/>
              </a:solidFill>
              <a:round/>
              <a:headEnd/>
              <a:tailEnd/>
            </a:ln>
          </p:spPr>
          <p:txBody>
            <a:bodyPr/>
            <a:lstStyle/>
            <a:p>
              <a:endParaRPr lang="fr-FR"/>
            </a:p>
          </p:txBody>
        </p:sp>
        <p:sp>
          <p:nvSpPr>
            <p:cNvPr id="94588" name="Line 2010"/>
            <p:cNvSpPr>
              <a:spLocks noChangeShapeType="1"/>
            </p:cNvSpPr>
            <p:nvPr/>
          </p:nvSpPr>
          <p:spPr bwMode="auto">
            <a:xfrm flipV="1">
              <a:off x="967" y="1490"/>
              <a:ext cx="1" cy="18"/>
            </a:xfrm>
            <a:prstGeom prst="line">
              <a:avLst/>
            </a:prstGeom>
            <a:noFill/>
            <a:ln w="0">
              <a:solidFill>
                <a:srgbClr val="000000"/>
              </a:solidFill>
              <a:round/>
              <a:headEnd/>
              <a:tailEnd/>
            </a:ln>
          </p:spPr>
          <p:txBody>
            <a:bodyPr/>
            <a:lstStyle/>
            <a:p>
              <a:endParaRPr lang="fr-FR"/>
            </a:p>
          </p:txBody>
        </p:sp>
        <p:sp>
          <p:nvSpPr>
            <p:cNvPr id="94589" name="Line 2011"/>
            <p:cNvSpPr>
              <a:spLocks noChangeShapeType="1"/>
            </p:cNvSpPr>
            <p:nvPr/>
          </p:nvSpPr>
          <p:spPr bwMode="auto">
            <a:xfrm flipV="1">
              <a:off x="1084" y="1490"/>
              <a:ext cx="1" cy="18"/>
            </a:xfrm>
            <a:prstGeom prst="line">
              <a:avLst/>
            </a:prstGeom>
            <a:noFill/>
            <a:ln w="0">
              <a:solidFill>
                <a:srgbClr val="000000"/>
              </a:solidFill>
              <a:round/>
              <a:headEnd/>
              <a:tailEnd/>
            </a:ln>
          </p:spPr>
          <p:txBody>
            <a:bodyPr/>
            <a:lstStyle/>
            <a:p>
              <a:endParaRPr lang="fr-FR"/>
            </a:p>
          </p:txBody>
        </p:sp>
        <p:sp>
          <p:nvSpPr>
            <p:cNvPr id="94590" name="Line 2012"/>
            <p:cNvSpPr>
              <a:spLocks noChangeShapeType="1"/>
            </p:cNvSpPr>
            <p:nvPr/>
          </p:nvSpPr>
          <p:spPr bwMode="auto">
            <a:xfrm flipV="1">
              <a:off x="1204" y="1490"/>
              <a:ext cx="1" cy="18"/>
            </a:xfrm>
            <a:prstGeom prst="line">
              <a:avLst/>
            </a:prstGeom>
            <a:noFill/>
            <a:ln w="0">
              <a:solidFill>
                <a:srgbClr val="000000"/>
              </a:solidFill>
              <a:round/>
              <a:headEnd/>
              <a:tailEnd/>
            </a:ln>
          </p:spPr>
          <p:txBody>
            <a:bodyPr/>
            <a:lstStyle/>
            <a:p>
              <a:endParaRPr lang="fr-FR"/>
            </a:p>
          </p:txBody>
        </p:sp>
        <p:sp>
          <p:nvSpPr>
            <p:cNvPr id="94591" name="Line 2013"/>
            <p:cNvSpPr>
              <a:spLocks noChangeShapeType="1"/>
            </p:cNvSpPr>
            <p:nvPr/>
          </p:nvSpPr>
          <p:spPr bwMode="auto">
            <a:xfrm flipV="1">
              <a:off x="1322" y="1490"/>
              <a:ext cx="1" cy="18"/>
            </a:xfrm>
            <a:prstGeom prst="line">
              <a:avLst/>
            </a:prstGeom>
            <a:noFill/>
            <a:ln w="0">
              <a:solidFill>
                <a:srgbClr val="000000"/>
              </a:solidFill>
              <a:round/>
              <a:headEnd/>
              <a:tailEnd/>
            </a:ln>
          </p:spPr>
          <p:txBody>
            <a:bodyPr/>
            <a:lstStyle/>
            <a:p>
              <a:endParaRPr lang="fr-FR"/>
            </a:p>
          </p:txBody>
        </p:sp>
        <p:sp>
          <p:nvSpPr>
            <p:cNvPr id="94592" name="Line 2014"/>
            <p:cNvSpPr>
              <a:spLocks noChangeShapeType="1"/>
            </p:cNvSpPr>
            <p:nvPr/>
          </p:nvSpPr>
          <p:spPr bwMode="auto">
            <a:xfrm flipV="1">
              <a:off x="1439" y="1490"/>
              <a:ext cx="1" cy="18"/>
            </a:xfrm>
            <a:prstGeom prst="line">
              <a:avLst/>
            </a:prstGeom>
            <a:noFill/>
            <a:ln w="0">
              <a:solidFill>
                <a:srgbClr val="000000"/>
              </a:solidFill>
              <a:round/>
              <a:headEnd/>
              <a:tailEnd/>
            </a:ln>
          </p:spPr>
          <p:txBody>
            <a:bodyPr/>
            <a:lstStyle/>
            <a:p>
              <a:endParaRPr lang="fr-FR"/>
            </a:p>
          </p:txBody>
        </p:sp>
        <p:sp>
          <p:nvSpPr>
            <p:cNvPr id="94593" name="Line 2015"/>
            <p:cNvSpPr>
              <a:spLocks noChangeShapeType="1"/>
            </p:cNvSpPr>
            <p:nvPr/>
          </p:nvSpPr>
          <p:spPr bwMode="auto">
            <a:xfrm flipV="1">
              <a:off x="1559" y="1490"/>
              <a:ext cx="1" cy="18"/>
            </a:xfrm>
            <a:prstGeom prst="line">
              <a:avLst/>
            </a:prstGeom>
            <a:noFill/>
            <a:ln w="0">
              <a:solidFill>
                <a:srgbClr val="000000"/>
              </a:solidFill>
              <a:round/>
              <a:headEnd/>
              <a:tailEnd/>
            </a:ln>
          </p:spPr>
          <p:txBody>
            <a:bodyPr/>
            <a:lstStyle/>
            <a:p>
              <a:endParaRPr lang="fr-FR"/>
            </a:p>
          </p:txBody>
        </p:sp>
        <p:sp>
          <p:nvSpPr>
            <p:cNvPr id="94594" name="Line 2016"/>
            <p:cNvSpPr>
              <a:spLocks noChangeShapeType="1"/>
            </p:cNvSpPr>
            <p:nvPr/>
          </p:nvSpPr>
          <p:spPr bwMode="auto">
            <a:xfrm flipV="1">
              <a:off x="1677" y="1490"/>
              <a:ext cx="1" cy="18"/>
            </a:xfrm>
            <a:prstGeom prst="line">
              <a:avLst/>
            </a:prstGeom>
            <a:noFill/>
            <a:ln w="0">
              <a:solidFill>
                <a:srgbClr val="000000"/>
              </a:solidFill>
              <a:round/>
              <a:headEnd/>
              <a:tailEnd/>
            </a:ln>
          </p:spPr>
          <p:txBody>
            <a:bodyPr/>
            <a:lstStyle/>
            <a:p>
              <a:endParaRPr lang="fr-FR"/>
            </a:p>
          </p:txBody>
        </p:sp>
        <p:sp>
          <p:nvSpPr>
            <p:cNvPr id="94595" name="Line 2017"/>
            <p:cNvSpPr>
              <a:spLocks noChangeShapeType="1"/>
            </p:cNvSpPr>
            <p:nvPr/>
          </p:nvSpPr>
          <p:spPr bwMode="auto">
            <a:xfrm flipV="1">
              <a:off x="1796" y="1490"/>
              <a:ext cx="1" cy="18"/>
            </a:xfrm>
            <a:prstGeom prst="line">
              <a:avLst/>
            </a:prstGeom>
            <a:noFill/>
            <a:ln w="0">
              <a:solidFill>
                <a:srgbClr val="000000"/>
              </a:solidFill>
              <a:round/>
              <a:headEnd/>
              <a:tailEnd/>
            </a:ln>
          </p:spPr>
          <p:txBody>
            <a:bodyPr/>
            <a:lstStyle/>
            <a:p>
              <a:endParaRPr lang="fr-FR"/>
            </a:p>
          </p:txBody>
        </p:sp>
        <p:sp>
          <p:nvSpPr>
            <p:cNvPr id="94596" name="Line 2018"/>
            <p:cNvSpPr>
              <a:spLocks noChangeShapeType="1"/>
            </p:cNvSpPr>
            <p:nvPr/>
          </p:nvSpPr>
          <p:spPr bwMode="auto">
            <a:xfrm flipV="1">
              <a:off x="1914" y="1490"/>
              <a:ext cx="1" cy="18"/>
            </a:xfrm>
            <a:prstGeom prst="line">
              <a:avLst/>
            </a:prstGeom>
            <a:noFill/>
            <a:ln w="0">
              <a:solidFill>
                <a:srgbClr val="000000"/>
              </a:solidFill>
              <a:round/>
              <a:headEnd/>
              <a:tailEnd/>
            </a:ln>
          </p:spPr>
          <p:txBody>
            <a:bodyPr/>
            <a:lstStyle/>
            <a:p>
              <a:endParaRPr lang="fr-FR"/>
            </a:p>
          </p:txBody>
        </p:sp>
        <p:sp>
          <p:nvSpPr>
            <p:cNvPr id="94597" name="Freeform 2019"/>
            <p:cNvSpPr>
              <a:spLocks/>
            </p:cNvSpPr>
            <p:nvPr/>
          </p:nvSpPr>
          <p:spPr bwMode="auto">
            <a:xfrm>
              <a:off x="433" y="898"/>
              <a:ext cx="1422" cy="551"/>
            </a:xfrm>
            <a:custGeom>
              <a:avLst/>
              <a:gdLst>
                <a:gd name="T0" fmla="*/ 0 w 629"/>
                <a:gd name="T1" fmla="*/ 244 h 244"/>
                <a:gd name="T2" fmla="*/ 53 w 629"/>
                <a:gd name="T3" fmla="*/ 36 h 244"/>
                <a:gd name="T4" fmla="*/ 105 w 629"/>
                <a:gd name="T5" fmla="*/ 45 h 244"/>
                <a:gd name="T6" fmla="*/ 157 w 629"/>
                <a:gd name="T7" fmla="*/ 90 h 244"/>
                <a:gd name="T8" fmla="*/ 210 w 629"/>
                <a:gd name="T9" fmla="*/ 63 h 244"/>
                <a:gd name="T10" fmla="*/ 262 w 629"/>
                <a:gd name="T11" fmla="*/ 63 h 244"/>
                <a:gd name="T12" fmla="*/ 315 w 629"/>
                <a:gd name="T13" fmla="*/ 45 h 244"/>
                <a:gd name="T14" fmla="*/ 367 w 629"/>
                <a:gd name="T15" fmla="*/ 0 h 244"/>
                <a:gd name="T16" fmla="*/ 419 w 629"/>
                <a:gd name="T17" fmla="*/ 63 h 244"/>
                <a:gd name="T18" fmla="*/ 472 w 629"/>
                <a:gd name="T19" fmla="*/ 81 h 244"/>
                <a:gd name="T20" fmla="*/ 524 w 629"/>
                <a:gd name="T21" fmla="*/ 63 h 244"/>
                <a:gd name="T22" fmla="*/ 576 w 629"/>
                <a:gd name="T23" fmla="*/ 63 h 244"/>
                <a:gd name="T24" fmla="*/ 629 w 629"/>
                <a:gd name="T25" fmla="*/ 81 h 244"/>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9"/>
                <a:gd name="T40" fmla="*/ 0 h 244"/>
                <a:gd name="T41" fmla="*/ 629 w 629"/>
                <a:gd name="T42" fmla="*/ 244 h 244"/>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9" h="244">
                  <a:moveTo>
                    <a:pt x="0" y="244"/>
                  </a:moveTo>
                  <a:lnTo>
                    <a:pt x="53" y="36"/>
                  </a:lnTo>
                  <a:lnTo>
                    <a:pt x="105" y="45"/>
                  </a:lnTo>
                  <a:lnTo>
                    <a:pt x="157" y="90"/>
                  </a:lnTo>
                  <a:lnTo>
                    <a:pt x="210" y="63"/>
                  </a:lnTo>
                  <a:lnTo>
                    <a:pt x="262" y="63"/>
                  </a:lnTo>
                  <a:lnTo>
                    <a:pt x="315" y="45"/>
                  </a:lnTo>
                  <a:lnTo>
                    <a:pt x="367" y="0"/>
                  </a:lnTo>
                  <a:lnTo>
                    <a:pt x="419" y="63"/>
                  </a:lnTo>
                  <a:lnTo>
                    <a:pt x="472" y="81"/>
                  </a:lnTo>
                  <a:lnTo>
                    <a:pt x="524" y="63"/>
                  </a:lnTo>
                  <a:lnTo>
                    <a:pt x="576" y="63"/>
                  </a:lnTo>
                  <a:lnTo>
                    <a:pt x="629" y="81"/>
                  </a:lnTo>
                </a:path>
              </a:pathLst>
            </a:custGeom>
            <a:noFill/>
            <a:ln w="11113">
              <a:solidFill>
                <a:srgbClr val="000000"/>
              </a:solidFill>
              <a:round/>
              <a:headEnd/>
              <a:tailEnd/>
            </a:ln>
          </p:spPr>
          <p:txBody>
            <a:bodyPr/>
            <a:lstStyle/>
            <a:p>
              <a:endParaRPr lang="fr-FR"/>
            </a:p>
          </p:txBody>
        </p:sp>
        <p:sp>
          <p:nvSpPr>
            <p:cNvPr id="94598" name="Freeform 2020"/>
            <p:cNvSpPr>
              <a:spLocks/>
            </p:cNvSpPr>
            <p:nvPr/>
          </p:nvSpPr>
          <p:spPr bwMode="auto">
            <a:xfrm>
              <a:off x="433" y="898"/>
              <a:ext cx="1422" cy="389"/>
            </a:xfrm>
            <a:custGeom>
              <a:avLst/>
              <a:gdLst>
                <a:gd name="T0" fmla="*/ 0 w 629"/>
                <a:gd name="T1" fmla="*/ 172 h 172"/>
                <a:gd name="T2" fmla="*/ 53 w 629"/>
                <a:gd name="T3" fmla="*/ 36 h 172"/>
                <a:gd name="T4" fmla="*/ 105 w 629"/>
                <a:gd name="T5" fmla="*/ 18 h 172"/>
                <a:gd name="T6" fmla="*/ 157 w 629"/>
                <a:gd name="T7" fmla="*/ 36 h 172"/>
                <a:gd name="T8" fmla="*/ 210 w 629"/>
                <a:gd name="T9" fmla="*/ 18 h 172"/>
                <a:gd name="T10" fmla="*/ 262 w 629"/>
                <a:gd name="T11" fmla="*/ 18 h 172"/>
                <a:gd name="T12" fmla="*/ 315 w 629"/>
                <a:gd name="T13" fmla="*/ 36 h 172"/>
                <a:gd name="T14" fmla="*/ 367 w 629"/>
                <a:gd name="T15" fmla="*/ 36 h 172"/>
                <a:gd name="T16" fmla="*/ 419 w 629"/>
                <a:gd name="T17" fmla="*/ 18 h 172"/>
                <a:gd name="T18" fmla="*/ 472 w 629"/>
                <a:gd name="T19" fmla="*/ 18 h 172"/>
                <a:gd name="T20" fmla="*/ 524 w 629"/>
                <a:gd name="T21" fmla="*/ 36 h 172"/>
                <a:gd name="T22" fmla="*/ 576 w 629"/>
                <a:gd name="T23" fmla="*/ 36 h 172"/>
                <a:gd name="T24" fmla="*/ 629 w 629"/>
                <a:gd name="T25" fmla="*/ 0 h 17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29"/>
                <a:gd name="T40" fmla="*/ 0 h 172"/>
                <a:gd name="T41" fmla="*/ 629 w 629"/>
                <a:gd name="T42" fmla="*/ 172 h 17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29" h="172">
                  <a:moveTo>
                    <a:pt x="0" y="172"/>
                  </a:moveTo>
                  <a:lnTo>
                    <a:pt x="53" y="36"/>
                  </a:lnTo>
                  <a:lnTo>
                    <a:pt x="105" y="18"/>
                  </a:lnTo>
                  <a:lnTo>
                    <a:pt x="157" y="36"/>
                  </a:lnTo>
                  <a:lnTo>
                    <a:pt x="210" y="18"/>
                  </a:lnTo>
                  <a:lnTo>
                    <a:pt x="262" y="18"/>
                  </a:lnTo>
                  <a:lnTo>
                    <a:pt x="315" y="36"/>
                  </a:lnTo>
                  <a:lnTo>
                    <a:pt x="367" y="36"/>
                  </a:lnTo>
                  <a:lnTo>
                    <a:pt x="419" y="18"/>
                  </a:lnTo>
                  <a:lnTo>
                    <a:pt x="472" y="18"/>
                  </a:lnTo>
                  <a:lnTo>
                    <a:pt x="524" y="36"/>
                  </a:lnTo>
                  <a:lnTo>
                    <a:pt x="576" y="36"/>
                  </a:lnTo>
                  <a:lnTo>
                    <a:pt x="629" y="0"/>
                  </a:lnTo>
                </a:path>
              </a:pathLst>
            </a:custGeom>
            <a:noFill/>
            <a:ln w="11113">
              <a:solidFill>
                <a:srgbClr val="000000"/>
              </a:solidFill>
              <a:round/>
              <a:headEnd/>
              <a:tailEnd/>
            </a:ln>
          </p:spPr>
          <p:txBody>
            <a:bodyPr/>
            <a:lstStyle/>
            <a:p>
              <a:endParaRPr lang="fr-FR"/>
            </a:p>
          </p:txBody>
        </p:sp>
        <p:sp>
          <p:nvSpPr>
            <p:cNvPr id="94599" name="Oval 2021"/>
            <p:cNvSpPr>
              <a:spLocks noChangeArrowheads="1"/>
            </p:cNvSpPr>
            <p:nvPr/>
          </p:nvSpPr>
          <p:spPr bwMode="auto">
            <a:xfrm>
              <a:off x="420" y="1436"/>
              <a:ext cx="25" cy="24"/>
            </a:xfrm>
            <a:prstGeom prst="ellipse">
              <a:avLst/>
            </a:prstGeom>
            <a:solidFill>
              <a:srgbClr val="000000"/>
            </a:solidFill>
            <a:ln w="3175">
              <a:solidFill>
                <a:srgbClr val="000000"/>
              </a:solidFill>
              <a:round/>
              <a:headEnd/>
              <a:tailEnd/>
            </a:ln>
          </p:spPr>
          <p:txBody>
            <a:bodyPr/>
            <a:lstStyle/>
            <a:p>
              <a:endParaRPr lang="fr-FR"/>
            </a:p>
          </p:txBody>
        </p:sp>
        <p:sp>
          <p:nvSpPr>
            <p:cNvPr id="94600" name="Oval 2022"/>
            <p:cNvSpPr>
              <a:spLocks noChangeArrowheads="1"/>
            </p:cNvSpPr>
            <p:nvPr/>
          </p:nvSpPr>
          <p:spPr bwMode="auto">
            <a:xfrm>
              <a:off x="540" y="966"/>
              <a:ext cx="24" cy="25"/>
            </a:xfrm>
            <a:prstGeom prst="ellipse">
              <a:avLst/>
            </a:prstGeom>
            <a:solidFill>
              <a:srgbClr val="000000"/>
            </a:solidFill>
            <a:ln w="3175">
              <a:solidFill>
                <a:srgbClr val="000000"/>
              </a:solidFill>
              <a:round/>
              <a:headEnd/>
              <a:tailEnd/>
            </a:ln>
          </p:spPr>
          <p:txBody>
            <a:bodyPr/>
            <a:lstStyle/>
            <a:p>
              <a:endParaRPr lang="fr-FR"/>
            </a:p>
          </p:txBody>
        </p:sp>
        <p:sp>
          <p:nvSpPr>
            <p:cNvPr id="94601" name="Oval 2023"/>
            <p:cNvSpPr>
              <a:spLocks noChangeArrowheads="1"/>
            </p:cNvSpPr>
            <p:nvPr/>
          </p:nvSpPr>
          <p:spPr bwMode="auto">
            <a:xfrm>
              <a:off x="657" y="986"/>
              <a:ext cx="25" cy="25"/>
            </a:xfrm>
            <a:prstGeom prst="ellipse">
              <a:avLst/>
            </a:prstGeom>
            <a:solidFill>
              <a:srgbClr val="000000"/>
            </a:solidFill>
            <a:ln w="3175">
              <a:solidFill>
                <a:srgbClr val="000000"/>
              </a:solidFill>
              <a:round/>
              <a:headEnd/>
              <a:tailEnd/>
            </a:ln>
          </p:spPr>
          <p:txBody>
            <a:bodyPr/>
            <a:lstStyle/>
            <a:p>
              <a:endParaRPr lang="fr-FR"/>
            </a:p>
          </p:txBody>
        </p:sp>
        <p:sp>
          <p:nvSpPr>
            <p:cNvPr id="94602" name="Oval 2024"/>
            <p:cNvSpPr>
              <a:spLocks noChangeArrowheads="1"/>
            </p:cNvSpPr>
            <p:nvPr/>
          </p:nvSpPr>
          <p:spPr bwMode="auto">
            <a:xfrm>
              <a:off x="775" y="1088"/>
              <a:ext cx="25" cy="25"/>
            </a:xfrm>
            <a:prstGeom prst="ellipse">
              <a:avLst/>
            </a:prstGeom>
            <a:solidFill>
              <a:srgbClr val="000000"/>
            </a:solidFill>
            <a:ln w="3175">
              <a:solidFill>
                <a:srgbClr val="000000"/>
              </a:solidFill>
              <a:round/>
              <a:headEnd/>
              <a:tailEnd/>
            </a:ln>
          </p:spPr>
          <p:txBody>
            <a:bodyPr/>
            <a:lstStyle/>
            <a:p>
              <a:endParaRPr lang="fr-FR"/>
            </a:p>
          </p:txBody>
        </p:sp>
        <p:sp>
          <p:nvSpPr>
            <p:cNvPr id="94603" name="Oval 2025"/>
            <p:cNvSpPr>
              <a:spLocks noChangeArrowheads="1"/>
            </p:cNvSpPr>
            <p:nvPr/>
          </p:nvSpPr>
          <p:spPr bwMode="auto">
            <a:xfrm>
              <a:off x="894" y="1027"/>
              <a:ext cx="25" cy="25"/>
            </a:xfrm>
            <a:prstGeom prst="ellipse">
              <a:avLst/>
            </a:prstGeom>
            <a:solidFill>
              <a:srgbClr val="000000"/>
            </a:solidFill>
            <a:ln w="3175">
              <a:solidFill>
                <a:srgbClr val="000000"/>
              </a:solidFill>
              <a:round/>
              <a:headEnd/>
              <a:tailEnd/>
            </a:ln>
          </p:spPr>
          <p:txBody>
            <a:bodyPr/>
            <a:lstStyle/>
            <a:p>
              <a:endParaRPr lang="fr-FR"/>
            </a:p>
          </p:txBody>
        </p:sp>
        <p:sp>
          <p:nvSpPr>
            <p:cNvPr id="94604" name="Oval 2026"/>
            <p:cNvSpPr>
              <a:spLocks noChangeArrowheads="1"/>
            </p:cNvSpPr>
            <p:nvPr/>
          </p:nvSpPr>
          <p:spPr bwMode="auto">
            <a:xfrm>
              <a:off x="1012" y="1027"/>
              <a:ext cx="25" cy="25"/>
            </a:xfrm>
            <a:prstGeom prst="ellipse">
              <a:avLst/>
            </a:prstGeom>
            <a:solidFill>
              <a:srgbClr val="000000"/>
            </a:solidFill>
            <a:ln w="3175">
              <a:solidFill>
                <a:srgbClr val="000000"/>
              </a:solidFill>
              <a:round/>
              <a:headEnd/>
              <a:tailEnd/>
            </a:ln>
          </p:spPr>
          <p:txBody>
            <a:bodyPr/>
            <a:lstStyle/>
            <a:p>
              <a:endParaRPr lang="fr-FR"/>
            </a:p>
          </p:txBody>
        </p:sp>
        <p:sp>
          <p:nvSpPr>
            <p:cNvPr id="94605" name="Oval 2027"/>
            <p:cNvSpPr>
              <a:spLocks noChangeArrowheads="1"/>
            </p:cNvSpPr>
            <p:nvPr/>
          </p:nvSpPr>
          <p:spPr bwMode="auto">
            <a:xfrm>
              <a:off x="1132" y="986"/>
              <a:ext cx="25" cy="25"/>
            </a:xfrm>
            <a:prstGeom prst="ellipse">
              <a:avLst/>
            </a:prstGeom>
            <a:solidFill>
              <a:srgbClr val="000000"/>
            </a:solidFill>
            <a:ln w="3175">
              <a:solidFill>
                <a:srgbClr val="000000"/>
              </a:solidFill>
              <a:round/>
              <a:headEnd/>
              <a:tailEnd/>
            </a:ln>
          </p:spPr>
          <p:txBody>
            <a:bodyPr/>
            <a:lstStyle/>
            <a:p>
              <a:endParaRPr lang="fr-FR"/>
            </a:p>
          </p:txBody>
        </p:sp>
        <p:sp>
          <p:nvSpPr>
            <p:cNvPr id="94606" name="Oval 2028"/>
            <p:cNvSpPr>
              <a:spLocks noChangeArrowheads="1"/>
            </p:cNvSpPr>
            <p:nvPr/>
          </p:nvSpPr>
          <p:spPr bwMode="auto">
            <a:xfrm>
              <a:off x="1249" y="884"/>
              <a:ext cx="25" cy="25"/>
            </a:xfrm>
            <a:prstGeom prst="ellipse">
              <a:avLst/>
            </a:prstGeom>
            <a:solidFill>
              <a:srgbClr val="000000"/>
            </a:solidFill>
            <a:ln w="3175">
              <a:solidFill>
                <a:srgbClr val="000000"/>
              </a:solidFill>
              <a:round/>
              <a:headEnd/>
              <a:tailEnd/>
            </a:ln>
          </p:spPr>
          <p:txBody>
            <a:bodyPr/>
            <a:lstStyle/>
            <a:p>
              <a:endParaRPr lang="fr-FR"/>
            </a:p>
          </p:txBody>
        </p:sp>
        <p:sp>
          <p:nvSpPr>
            <p:cNvPr id="94607" name="Oval 2029"/>
            <p:cNvSpPr>
              <a:spLocks noChangeArrowheads="1"/>
            </p:cNvSpPr>
            <p:nvPr/>
          </p:nvSpPr>
          <p:spPr bwMode="auto">
            <a:xfrm>
              <a:off x="1367" y="1027"/>
              <a:ext cx="25" cy="25"/>
            </a:xfrm>
            <a:prstGeom prst="ellipse">
              <a:avLst/>
            </a:prstGeom>
            <a:solidFill>
              <a:srgbClr val="000000"/>
            </a:solidFill>
            <a:ln w="3175">
              <a:solidFill>
                <a:srgbClr val="000000"/>
              </a:solidFill>
              <a:round/>
              <a:headEnd/>
              <a:tailEnd/>
            </a:ln>
          </p:spPr>
          <p:txBody>
            <a:bodyPr/>
            <a:lstStyle/>
            <a:p>
              <a:endParaRPr lang="fr-FR"/>
            </a:p>
          </p:txBody>
        </p:sp>
        <p:sp>
          <p:nvSpPr>
            <p:cNvPr id="94608" name="Oval 2030"/>
            <p:cNvSpPr>
              <a:spLocks noChangeArrowheads="1"/>
            </p:cNvSpPr>
            <p:nvPr/>
          </p:nvSpPr>
          <p:spPr bwMode="auto">
            <a:xfrm>
              <a:off x="1487" y="1067"/>
              <a:ext cx="25" cy="25"/>
            </a:xfrm>
            <a:prstGeom prst="ellipse">
              <a:avLst/>
            </a:prstGeom>
            <a:solidFill>
              <a:srgbClr val="000000"/>
            </a:solidFill>
            <a:ln w="3175">
              <a:solidFill>
                <a:srgbClr val="000000"/>
              </a:solidFill>
              <a:round/>
              <a:headEnd/>
              <a:tailEnd/>
            </a:ln>
          </p:spPr>
          <p:txBody>
            <a:bodyPr/>
            <a:lstStyle/>
            <a:p>
              <a:endParaRPr lang="fr-FR"/>
            </a:p>
          </p:txBody>
        </p:sp>
        <p:sp>
          <p:nvSpPr>
            <p:cNvPr id="94609" name="Oval 2031"/>
            <p:cNvSpPr>
              <a:spLocks noChangeArrowheads="1"/>
            </p:cNvSpPr>
            <p:nvPr/>
          </p:nvSpPr>
          <p:spPr bwMode="auto">
            <a:xfrm>
              <a:off x="1604" y="1027"/>
              <a:ext cx="25" cy="25"/>
            </a:xfrm>
            <a:prstGeom prst="ellipse">
              <a:avLst/>
            </a:prstGeom>
            <a:solidFill>
              <a:srgbClr val="000000"/>
            </a:solidFill>
            <a:ln w="3175">
              <a:solidFill>
                <a:srgbClr val="000000"/>
              </a:solidFill>
              <a:round/>
              <a:headEnd/>
              <a:tailEnd/>
            </a:ln>
          </p:spPr>
          <p:txBody>
            <a:bodyPr/>
            <a:lstStyle/>
            <a:p>
              <a:endParaRPr lang="fr-FR"/>
            </a:p>
          </p:txBody>
        </p:sp>
        <p:sp>
          <p:nvSpPr>
            <p:cNvPr id="94610" name="Oval 2032"/>
            <p:cNvSpPr>
              <a:spLocks noChangeArrowheads="1"/>
            </p:cNvSpPr>
            <p:nvPr/>
          </p:nvSpPr>
          <p:spPr bwMode="auto">
            <a:xfrm>
              <a:off x="1722" y="1027"/>
              <a:ext cx="25" cy="25"/>
            </a:xfrm>
            <a:prstGeom prst="ellipse">
              <a:avLst/>
            </a:prstGeom>
            <a:solidFill>
              <a:srgbClr val="000000"/>
            </a:solidFill>
            <a:ln w="3175">
              <a:solidFill>
                <a:srgbClr val="000000"/>
              </a:solidFill>
              <a:round/>
              <a:headEnd/>
              <a:tailEnd/>
            </a:ln>
          </p:spPr>
          <p:txBody>
            <a:bodyPr/>
            <a:lstStyle/>
            <a:p>
              <a:endParaRPr lang="fr-FR"/>
            </a:p>
          </p:txBody>
        </p:sp>
        <p:sp>
          <p:nvSpPr>
            <p:cNvPr id="94611" name="Oval 2033"/>
            <p:cNvSpPr>
              <a:spLocks noChangeArrowheads="1"/>
            </p:cNvSpPr>
            <p:nvPr/>
          </p:nvSpPr>
          <p:spPr bwMode="auto">
            <a:xfrm>
              <a:off x="1842" y="1067"/>
              <a:ext cx="24" cy="25"/>
            </a:xfrm>
            <a:prstGeom prst="ellipse">
              <a:avLst/>
            </a:prstGeom>
            <a:solidFill>
              <a:srgbClr val="000000"/>
            </a:solidFill>
            <a:ln w="3175">
              <a:solidFill>
                <a:srgbClr val="000000"/>
              </a:solidFill>
              <a:round/>
              <a:headEnd/>
              <a:tailEnd/>
            </a:ln>
          </p:spPr>
          <p:txBody>
            <a:bodyPr/>
            <a:lstStyle/>
            <a:p>
              <a:endParaRPr lang="fr-FR"/>
            </a:p>
          </p:txBody>
        </p:sp>
        <p:sp>
          <p:nvSpPr>
            <p:cNvPr id="94612" name="Rectangle 2034"/>
            <p:cNvSpPr>
              <a:spLocks noChangeArrowheads="1"/>
            </p:cNvSpPr>
            <p:nvPr/>
          </p:nvSpPr>
          <p:spPr bwMode="auto">
            <a:xfrm>
              <a:off x="420" y="1273"/>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3" name="Rectangle 2035"/>
            <p:cNvSpPr>
              <a:spLocks noChangeArrowheads="1"/>
            </p:cNvSpPr>
            <p:nvPr/>
          </p:nvSpPr>
          <p:spPr bwMode="auto">
            <a:xfrm>
              <a:off x="540" y="966"/>
              <a:ext cx="24" cy="25"/>
            </a:xfrm>
            <a:prstGeom prst="rect">
              <a:avLst/>
            </a:prstGeom>
            <a:solidFill>
              <a:srgbClr val="000000"/>
            </a:solidFill>
            <a:ln w="3175">
              <a:solidFill>
                <a:srgbClr val="000000"/>
              </a:solidFill>
              <a:miter lim="800000"/>
              <a:headEnd/>
              <a:tailEnd/>
            </a:ln>
          </p:spPr>
          <p:txBody>
            <a:bodyPr/>
            <a:lstStyle/>
            <a:p>
              <a:endParaRPr lang="fr-FR"/>
            </a:p>
          </p:txBody>
        </p:sp>
        <p:sp>
          <p:nvSpPr>
            <p:cNvPr id="94614" name="Rectangle 2036"/>
            <p:cNvSpPr>
              <a:spLocks noChangeArrowheads="1"/>
            </p:cNvSpPr>
            <p:nvPr/>
          </p:nvSpPr>
          <p:spPr bwMode="auto">
            <a:xfrm>
              <a:off x="657" y="925"/>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5" name="Rectangle 2037"/>
            <p:cNvSpPr>
              <a:spLocks noChangeArrowheads="1"/>
            </p:cNvSpPr>
            <p:nvPr/>
          </p:nvSpPr>
          <p:spPr bwMode="auto">
            <a:xfrm>
              <a:off x="775" y="966"/>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6" name="Rectangle 2038"/>
            <p:cNvSpPr>
              <a:spLocks noChangeArrowheads="1"/>
            </p:cNvSpPr>
            <p:nvPr/>
          </p:nvSpPr>
          <p:spPr bwMode="auto">
            <a:xfrm>
              <a:off x="894" y="925"/>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7" name="Rectangle 2039"/>
            <p:cNvSpPr>
              <a:spLocks noChangeArrowheads="1"/>
            </p:cNvSpPr>
            <p:nvPr/>
          </p:nvSpPr>
          <p:spPr bwMode="auto">
            <a:xfrm>
              <a:off x="1012" y="925"/>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8" name="Rectangle 2040"/>
            <p:cNvSpPr>
              <a:spLocks noChangeArrowheads="1"/>
            </p:cNvSpPr>
            <p:nvPr/>
          </p:nvSpPr>
          <p:spPr bwMode="auto">
            <a:xfrm>
              <a:off x="1132" y="966"/>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19" name="Rectangle 2041"/>
            <p:cNvSpPr>
              <a:spLocks noChangeArrowheads="1"/>
            </p:cNvSpPr>
            <p:nvPr/>
          </p:nvSpPr>
          <p:spPr bwMode="auto">
            <a:xfrm>
              <a:off x="1249" y="966"/>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20" name="Rectangle 2042"/>
            <p:cNvSpPr>
              <a:spLocks noChangeArrowheads="1"/>
            </p:cNvSpPr>
            <p:nvPr/>
          </p:nvSpPr>
          <p:spPr bwMode="auto">
            <a:xfrm>
              <a:off x="1367" y="925"/>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21" name="Rectangle 2043"/>
            <p:cNvSpPr>
              <a:spLocks noChangeArrowheads="1"/>
            </p:cNvSpPr>
            <p:nvPr/>
          </p:nvSpPr>
          <p:spPr bwMode="auto">
            <a:xfrm>
              <a:off x="1487" y="925"/>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22" name="Rectangle 2044"/>
            <p:cNvSpPr>
              <a:spLocks noChangeArrowheads="1"/>
            </p:cNvSpPr>
            <p:nvPr/>
          </p:nvSpPr>
          <p:spPr bwMode="auto">
            <a:xfrm>
              <a:off x="1604" y="966"/>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23" name="Rectangle 2045"/>
            <p:cNvSpPr>
              <a:spLocks noChangeArrowheads="1"/>
            </p:cNvSpPr>
            <p:nvPr/>
          </p:nvSpPr>
          <p:spPr bwMode="auto">
            <a:xfrm>
              <a:off x="1722" y="966"/>
              <a:ext cx="25" cy="25"/>
            </a:xfrm>
            <a:prstGeom prst="rect">
              <a:avLst/>
            </a:prstGeom>
            <a:solidFill>
              <a:srgbClr val="000000"/>
            </a:solidFill>
            <a:ln w="3175">
              <a:solidFill>
                <a:srgbClr val="000000"/>
              </a:solidFill>
              <a:miter lim="800000"/>
              <a:headEnd/>
              <a:tailEnd/>
            </a:ln>
          </p:spPr>
          <p:txBody>
            <a:bodyPr/>
            <a:lstStyle/>
            <a:p>
              <a:endParaRPr lang="fr-FR"/>
            </a:p>
          </p:txBody>
        </p:sp>
        <p:sp>
          <p:nvSpPr>
            <p:cNvPr id="94624" name="Rectangle 2046"/>
            <p:cNvSpPr>
              <a:spLocks noChangeArrowheads="1"/>
            </p:cNvSpPr>
            <p:nvPr/>
          </p:nvSpPr>
          <p:spPr bwMode="auto">
            <a:xfrm>
              <a:off x="1842" y="884"/>
              <a:ext cx="24" cy="25"/>
            </a:xfrm>
            <a:prstGeom prst="rect">
              <a:avLst/>
            </a:prstGeom>
            <a:solidFill>
              <a:srgbClr val="000000"/>
            </a:solidFill>
            <a:ln w="3175">
              <a:solidFill>
                <a:srgbClr val="000000"/>
              </a:solidFill>
              <a:miter lim="800000"/>
              <a:headEnd/>
              <a:tailEnd/>
            </a:ln>
          </p:spPr>
          <p:txBody>
            <a:bodyPr/>
            <a:lstStyle/>
            <a:p>
              <a:endParaRPr lang="fr-FR"/>
            </a:p>
          </p:txBody>
        </p:sp>
        <p:sp>
          <p:nvSpPr>
            <p:cNvPr id="94625" name="Rectangle 2047"/>
            <p:cNvSpPr>
              <a:spLocks noChangeArrowheads="1"/>
            </p:cNvSpPr>
            <p:nvPr/>
          </p:nvSpPr>
          <p:spPr bwMode="auto">
            <a:xfrm>
              <a:off x="636" y="308"/>
              <a:ext cx="755" cy="107"/>
            </a:xfrm>
            <a:prstGeom prst="rect">
              <a:avLst/>
            </a:prstGeom>
            <a:noFill/>
            <a:ln w="9525">
              <a:noFill/>
              <a:miter lim="800000"/>
              <a:headEnd/>
              <a:tailEnd/>
            </a:ln>
          </p:spPr>
          <p:txBody>
            <a:bodyPr wrap="none" lIns="0" tIns="0" rIns="0" bIns="0">
              <a:spAutoFit/>
            </a:bodyPr>
            <a:lstStyle/>
            <a:p>
              <a:r>
                <a:rPr lang="fr-FR" sz="1100" b="1">
                  <a:solidFill>
                    <a:schemeClr val="bg1"/>
                  </a:solidFill>
                  <a:cs typeface="Times New Roman" pitchFamily="18" charset="0"/>
                </a:rPr>
                <a:t>Mock-infected</a:t>
              </a:r>
            </a:p>
          </p:txBody>
        </p:sp>
        <p:sp>
          <p:nvSpPr>
            <p:cNvPr id="94626" name="Rectangle 2048"/>
            <p:cNvSpPr>
              <a:spLocks noChangeArrowheads="1"/>
            </p:cNvSpPr>
            <p:nvPr/>
          </p:nvSpPr>
          <p:spPr bwMode="auto">
            <a:xfrm>
              <a:off x="266" y="1456"/>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37</a:t>
              </a:r>
              <a:endParaRPr lang="fr-FR" sz="3600">
                <a:solidFill>
                  <a:schemeClr val="bg1"/>
                </a:solidFill>
              </a:endParaRPr>
            </a:p>
          </p:txBody>
        </p:sp>
        <p:sp>
          <p:nvSpPr>
            <p:cNvPr id="94627" name="Rectangle 2049"/>
            <p:cNvSpPr>
              <a:spLocks noChangeArrowheads="1"/>
            </p:cNvSpPr>
            <p:nvPr/>
          </p:nvSpPr>
          <p:spPr bwMode="auto">
            <a:xfrm>
              <a:off x="219" y="1354"/>
              <a:ext cx="139" cy="68"/>
            </a:xfrm>
            <a:prstGeom prst="rect">
              <a:avLst/>
            </a:prstGeom>
            <a:noFill/>
            <a:ln w="9525">
              <a:noFill/>
              <a:miter lim="800000"/>
              <a:headEnd/>
              <a:tailEnd/>
            </a:ln>
          </p:spPr>
          <p:txBody>
            <a:bodyPr wrap="none" lIns="0" tIns="0" rIns="0" bIns="0">
              <a:spAutoFit/>
            </a:bodyPr>
            <a:lstStyle/>
            <a:p>
              <a:r>
                <a:rPr lang="fr-FR" sz="700">
                  <a:solidFill>
                    <a:schemeClr val="bg1"/>
                  </a:solidFill>
                </a:rPr>
                <a:t>37,5</a:t>
              </a:r>
              <a:endParaRPr lang="fr-FR" sz="3600">
                <a:solidFill>
                  <a:schemeClr val="bg1"/>
                </a:solidFill>
              </a:endParaRPr>
            </a:p>
          </p:txBody>
        </p:sp>
        <p:sp>
          <p:nvSpPr>
            <p:cNvPr id="94628" name="Rectangle 2050"/>
            <p:cNvSpPr>
              <a:spLocks noChangeArrowheads="1"/>
            </p:cNvSpPr>
            <p:nvPr/>
          </p:nvSpPr>
          <p:spPr bwMode="auto">
            <a:xfrm>
              <a:off x="266" y="1253"/>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38</a:t>
              </a:r>
              <a:endParaRPr lang="fr-FR" sz="3600">
                <a:solidFill>
                  <a:schemeClr val="bg1"/>
                </a:solidFill>
              </a:endParaRPr>
            </a:p>
          </p:txBody>
        </p:sp>
        <p:sp>
          <p:nvSpPr>
            <p:cNvPr id="94629" name="Rectangle 2051"/>
            <p:cNvSpPr>
              <a:spLocks noChangeArrowheads="1"/>
            </p:cNvSpPr>
            <p:nvPr/>
          </p:nvSpPr>
          <p:spPr bwMode="auto">
            <a:xfrm>
              <a:off x="219" y="1149"/>
              <a:ext cx="139" cy="68"/>
            </a:xfrm>
            <a:prstGeom prst="rect">
              <a:avLst/>
            </a:prstGeom>
            <a:noFill/>
            <a:ln w="9525">
              <a:noFill/>
              <a:miter lim="800000"/>
              <a:headEnd/>
              <a:tailEnd/>
            </a:ln>
          </p:spPr>
          <p:txBody>
            <a:bodyPr wrap="none" lIns="0" tIns="0" rIns="0" bIns="0">
              <a:spAutoFit/>
            </a:bodyPr>
            <a:lstStyle/>
            <a:p>
              <a:r>
                <a:rPr lang="fr-FR" sz="700">
                  <a:solidFill>
                    <a:schemeClr val="bg1"/>
                  </a:solidFill>
                </a:rPr>
                <a:t>38,5</a:t>
              </a:r>
              <a:endParaRPr lang="fr-FR" sz="3600">
                <a:solidFill>
                  <a:schemeClr val="bg1"/>
                </a:solidFill>
              </a:endParaRPr>
            </a:p>
          </p:txBody>
        </p:sp>
        <p:sp>
          <p:nvSpPr>
            <p:cNvPr id="94630" name="Rectangle 2052"/>
            <p:cNvSpPr>
              <a:spLocks noChangeArrowheads="1"/>
            </p:cNvSpPr>
            <p:nvPr/>
          </p:nvSpPr>
          <p:spPr bwMode="auto">
            <a:xfrm>
              <a:off x="266" y="1047"/>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39</a:t>
              </a:r>
              <a:endParaRPr lang="fr-FR" sz="3600">
                <a:solidFill>
                  <a:schemeClr val="bg1"/>
                </a:solidFill>
              </a:endParaRPr>
            </a:p>
          </p:txBody>
        </p:sp>
        <p:sp>
          <p:nvSpPr>
            <p:cNvPr id="94631" name="Rectangle 2053"/>
            <p:cNvSpPr>
              <a:spLocks noChangeArrowheads="1"/>
            </p:cNvSpPr>
            <p:nvPr/>
          </p:nvSpPr>
          <p:spPr bwMode="auto">
            <a:xfrm>
              <a:off x="219" y="945"/>
              <a:ext cx="139" cy="68"/>
            </a:xfrm>
            <a:prstGeom prst="rect">
              <a:avLst/>
            </a:prstGeom>
            <a:noFill/>
            <a:ln w="9525">
              <a:noFill/>
              <a:miter lim="800000"/>
              <a:headEnd/>
              <a:tailEnd/>
            </a:ln>
          </p:spPr>
          <p:txBody>
            <a:bodyPr wrap="none" lIns="0" tIns="0" rIns="0" bIns="0">
              <a:spAutoFit/>
            </a:bodyPr>
            <a:lstStyle/>
            <a:p>
              <a:r>
                <a:rPr lang="fr-FR" sz="700">
                  <a:solidFill>
                    <a:schemeClr val="bg1"/>
                  </a:solidFill>
                </a:rPr>
                <a:t>39,5</a:t>
              </a:r>
              <a:endParaRPr lang="fr-FR" sz="3600">
                <a:solidFill>
                  <a:schemeClr val="bg1"/>
                </a:solidFill>
              </a:endParaRPr>
            </a:p>
          </p:txBody>
        </p:sp>
        <p:sp>
          <p:nvSpPr>
            <p:cNvPr id="94632" name="Rectangle 2054"/>
            <p:cNvSpPr>
              <a:spLocks noChangeArrowheads="1"/>
            </p:cNvSpPr>
            <p:nvPr/>
          </p:nvSpPr>
          <p:spPr bwMode="auto">
            <a:xfrm>
              <a:off x="266" y="844"/>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40</a:t>
              </a:r>
              <a:endParaRPr lang="fr-FR" sz="3600">
                <a:solidFill>
                  <a:schemeClr val="bg1"/>
                </a:solidFill>
              </a:endParaRPr>
            </a:p>
          </p:txBody>
        </p:sp>
        <p:sp>
          <p:nvSpPr>
            <p:cNvPr id="94633" name="Rectangle 2055"/>
            <p:cNvSpPr>
              <a:spLocks noChangeArrowheads="1"/>
            </p:cNvSpPr>
            <p:nvPr/>
          </p:nvSpPr>
          <p:spPr bwMode="auto">
            <a:xfrm>
              <a:off x="219" y="742"/>
              <a:ext cx="139" cy="68"/>
            </a:xfrm>
            <a:prstGeom prst="rect">
              <a:avLst/>
            </a:prstGeom>
            <a:noFill/>
            <a:ln w="9525">
              <a:noFill/>
              <a:miter lim="800000"/>
              <a:headEnd/>
              <a:tailEnd/>
            </a:ln>
          </p:spPr>
          <p:txBody>
            <a:bodyPr wrap="none" lIns="0" tIns="0" rIns="0" bIns="0">
              <a:spAutoFit/>
            </a:bodyPr>
            <a:lstStyle/>
            <a:p>
              <a:r>
                <a:rPr lang="fr-FR" sz="700">
                  <a:solidFill>
                    <a:schemeClr val="bg1"/>
                  </a:solidFill>
                </a:rPr>
                <a:t>40,5</a:t>
              </a:r>
              <a:endParaRPr lang="fr-FR" sz="3600">
                <a:solidFill>
                  <a:schemeClr val="bg1"/>
                </a:solidFill>
              </a:endParaRPr>
            </a:p>
          </p:txBody>
        </p:sp>
        <p:sp>
          <p:nvSpPr>
            <p:cNvPr id="94634" name="Rectangle 2056"/>
            <p:cNvSpPr>
              <a:spLocks noChangeArrowheads="1"/>
            </p:cNvSpPr>
            <p:nvPr/>
          </p:nvSpPr>
          <p:spPr bwMode="auto">
            <a:xfrm>
              <a:off x="266" y="638"/>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41</a:t>
              </a:r>
              <a:endParaRPr lang="fr-FR" sz="3600">
                <a:solidFill>
                  <a:schemeClr val="bg1"/>
                </a:solidFill>
              </a:endParaRPr>
            </a:p>
          </p:txBody>
        </p:sp>
        <p:sp>
          <p:nvSpPr>
            <p:cNvPr id="94635" name="Rectangle 2057"/>
            <p:cNvSpPr>
              <a:spLocks noChangeArrowheads="1"/>
            </p:cNvSpPr>
            <p:nvPr/>
          </p:nvSpPr>
          <p:spPr bwMode="auto">
            <a:xfrm>
              <a:off x="219" y="537"/>
              <a:ext cx="139" cy="68"/>
            </a:xfrm>
            <a:prstGeom prst="rect">
              <a:avLst/>
            </a:prstGeom>
            <a:noFill/>
            <a:ln w="9525">
              <a:noFill/>
              <a:miter lim="800000"/>
              <a:headEnd/>
              <a:tailEnd/>
            </a:ln>
          </p:spPr>
          <p:txBody>
            <a:bodyPr wrap="none" lIns="0" tIns="0" rIns="0" bIns="0">
              <a:spAutoFit/>
            </a:bodyPr>
            <a:lstStyle/>
            <a:p>
              <a:r>
                <a:rPr lang="fr-FR" sz="700">
                  <a:solidFill>
                    <a:schemeClr val="bg1"/>
                  </a:solidFill>
                </a:rPr>
                <a:t>41,5</a:t>
              </a:r>
              <a:endParaRPr lang="fr-FR" sz="3600">
                <a:solidFill>
                  <a:schemeClr val="bg1"/>
                </a:solidFill>
              </a:endParaRPr>
            </a:p>
          </p:txBody>
        </p:sp>
        <p:sp>
          <p:nvSpPr>
            <p:cNvPr id="94636" name="Rectangle 2058"/>
            <p:cNvSpPr>
              <a:spLocks noChangeArrowheads="1"/>
            </p:cNvSpPr>
            <p:nvPr/>
          </p:nvSpPr>
          <p:spPr bwMode="auto">
            <a:xfrm>
              <a:off x="266" y="435"/>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42</a:t>
              </a:r>
              <a:endParaRPr lang="fr-FR" sz="3600">
                <a:solidFill>
                  <a:schemeClr val="bg1"/>
                </a:solidFill>
              </a:endParaRPr>
            </a:p>
          </p:txBody>
        </p:sp>
        <p:sp>
          <p:nvSpPr>
            <p:cNvPr id="94637" name="Rectangle 2059"/>
            <p:cNvSpPr>
              <a:spLocks noChangeArrowheads="1"/>
            </p:cNvSpPr>
            <p:nvPr/>
          </p:nvSpPr>
          <p:spPr bwMode="auto">
            <a:xfrm>
              <a:off x="418"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0</a:t>
              </a:r>
              <a:endParaRPr lang="fr-FR" sz="3600">
                <a:solidFill>
                  <a:schemeClr val="bg1"/>
                </a:solidFill>
              </a:endParaRPr>
            </a:p>
          </p:txBody>
        </p:sp>
        <p:sp>
          <p:nvSpPr>
            <p:cNvPr id="94638" name="Rectangle 2060"/>
            <p:cNvSpPr>
              <a:spLocks noChangeArrowheads="1"/>
            </p:cNvSpPr>
            <p:nvPr/>
          </p:nvSpPr>
          <p:spPr bwMode="auto">
            <a:xfrm>
              <a:off x="536"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1</a:t>
              </a:r>
              <a:endParaRPr lang="fr-FR" sz="3600">
                <a:solidFill>
                  <a:schemeClr val="bg1"/>
                </a:solidFill>
              </a:endParaRPr>
            </a:p>
          </p:txBody>
        </p:sp>
        <p:sp>
          <p:nvSpPr>
            <p:cNvPr id="94639" name="Rectangle 2061"/>
            <p:cNvSpPr>
              <a:spLocks noChangeArrowheads="1"/>
            </p:cNvSpPr>
            <p:nvPr/>
          </p:nvSpPr>
          <p:spPr bwMode="auto">
            <a:xfrm>
              <a:off x="655"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2</a:t>
              </a:r>
              <a:endParaRPr lang="fr-FR" sz="3600">
                <a:solidFill>
                  <a:schemeClr val="bg1"/>
                </a:solidFill>
              </a:endParaRPr>
            </a:p>
          </p:txBody>
        </p:sp>
        <p:sp>
          <p:nvSpPr>
            <p:cNvPr id="94640" name="Rectangle 2062"/>
            <p:cNvSpPr>
              <a:spLocks noChangeArrowheads="1"/>
            </p:cNvSpPr>
            <p:nvPr/>
          </p:nvSpPr>
          <p:spPr bwMode="auto">
            <a:xfrm>
              <a:off x="772"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3</a:t>
              </a:r>
              <a:endParaRPr lang="fr-FR" sz="3600">
                <a:solidFill>
                  <a:schemeClr val="bg1"/>
                </a:solidFill>
              </a:endParaRPr>
            </a:p>
          </p:txBody>
        </p:sp>
        <p:sp>
          <p:nvSpPr>
            <p:cNvPr id="94641" name="Rectangle 2063"/>
            <p:cNvSpPr>
              <a:spLocks noChangeArrowheads="1"/>
            </p:cNvSpPr>
            <p:nvPr/>
          </p:nvSpPr>
          <p:spPr bwMode="auto">
            <a:xfrm>
              <a:off x="892"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4</a:t>
              </a:r>
              <a:endParaRPr lang="fr-FR" sz="3600">
                <a:solidFill>
                  <a:schemeClr val="bg1"/>
                </a:solidFill>
              </a:endParaRPr>
            </a:p>
          </p:txBody>
        </p:sp>
        <p:sp>
          <p:nvSpPr>
            <p:cNvPr id="94642" name="Rectangle 2064"/>
            <p:cNvSpPr>
              <a:spLocks noChangeArrowheads="1"/>
            </p:cNvSpPr>
            <p:nvPr/>
          </p:nvSpPr>
          <p:spPr bwMode="auto">
            <a:xfrm>
              <a:off x="1010"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6</a:t>
              </a:r>
              <a:endParaRPr lang="fr-FR" sz="3600">
                <a:solidFill>
                  <a:schemeClr val="bg1"/>
                </a:solidFill>
              </a:endParaRPr>
            </a:p>
          </p:txBody>
        </p:sp>
        <p:sp>
          <p:nvSpPr>
            <p:cNvPr id="94643" name="Rectangle 2065"/>
            <p:cNvSpPr>
              <a:spLocks noChangeArrowheads="1"/>
            </p:cNvSpPr>
            <p:nvPr/>
          </p:nvSpPr>
          <p:spPr bwMode="auto">
            <a:xfrm>
              <a:off x="1130"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7</a:t>
              </a:r>
              <a:endParaRPr lang="fr-FR" sz="3600">
                <a:solidFill>
                  <a:schemeClr val="bg1"/>
                </a:solidFill>
              </a:endParaRPr>
            </a:p>
          </p:txBody>
        </p:sp>
        <p:sp>
          <p:nvSpPr>
            <p:cNvPr id="94644" name="Rectangle 2066"/>
            <p:cNvSpPr>
              <a:spLocks noChangeArrowheads="1"/>
            </p:cNvSpPr>
            <p:nvPr/>
          </p:nvSpPr>
          <p:spPr bwMode="auto">
            <a:xfrm>
              <a:off x="1247"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8</a:t>
              </a:r>
              <a:endParaRPr lang="fr-FR" sz="3600">
                <a:solidFill>
                  <a:schemeClr val="bg1"/>
                </a:solidFill>
              </a:endParaRPr>
            </a:p>
          </p:txBody>
        </p:sp>
        <p:sp>
          <p:nvSpPr>
            <p:cNvPr id="94645" name="Rectangle 2067"/>
            <p:cNvSpPr>
              <a:spLocks noChangeArrowheads="1"/>
            </p:cNvSpPr>
            <p:nvPr/>
          </p:nvSpPr>
          <p:spPr bwMode="auto">
            <a:xfrm>
              <a:off x="1365" y="1542"/>
              <a:ext cx="40" cy="68"/>
            </a:xfrm>
            <a:prstGeom prst="rect">
              <a:avLst/>
            </a:prstGeom>
            <a:noFill/>
            <a:ln w="9525">
              <a:noFill/>
              <a:miter lim="800000"/>
              <a:headEnd/>
              <a:tailEnd/>
            </a:ln>
          </p:spPr>
          <p:txBody>
            <a:bodyPr wrap="none" lIns="0" tIns="0" rIns="0" bIns="0">
              <a:spAutoFit/>
            </a:bodyPr>
            <a:lstStyle/>
            <a:p>
              <a:r>
                <a:rPr lang="fr-FR" sz="700">
                  <a:solidFill>
                    <a:schemeClr val="bg1"/>
                  </a:solidFill>
                </a:rPr>
                <a:t>9</a:t>
              </a:r>
              <a:endParaRPr lang="fr-FR" sz="3600">
                <a:solidFill>
                  <a:schemeClr val="bg1"/>
                </a:solidFill>
              </a:endParaRPr>
            </a:p>
          </p:txBody>
        </p:sp>
        <p:sp>
          <p:nvSpPr>
            <p:cNvPr id="94646" name="Rectangle 2068"/>
            <p:cNvSpPr>
              <a:spLocks noChangeArrowheads="1"/>
            </p:cNvSpPr>
            <p:nvPr/>
          </p:nvSpPr>
          <p:spPr bwMode="auto">
            <a:xfrm>
              <a:off x="1469" y="1542"/>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10</a:t>
              </a:r>
              <a:endParaRPr lang="fr-FR" sz="3600">
                <a:solidFill>
                  <a:schemeClr val="bg1"/>
                </a:solidFill>
              </a:endParaRPr>
            </a:p>
          </p:txBody>
        </p:sp>
        <p:sp>
          <p:nvSpPr>
            <p:cNvPr id="94647" name="Rectangle 2069"/>
            <p:cNvSpPr>
              <a:spLocks noChangeArrowheads="1"/>
            </p:cNvSpPr>
            <p:nvPr/>
          </p:nvSpPr>
          <p:spPr bwMode="auto">
            <a:xfrm>
              <a:off x="1586" y="1542"/>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13</a:t>
              </a:r>
              <a:endParaRPr lang="fr-FR" sz="3600">
                <a:solidFill>
                  <a:schemeClr val="bg1"/>
                </a:solidFill>
              </a:endParaRPr>
            </a:p>
          </p:txBody>
        </p:sp>
        <p:sp>
          <p:nvSpPr>
            <p:cNvPr id="94648" name="Rectangle 2070"/>
            <p:cNvSpPr>
              <a:spLocks noChangeArrowheads="1"/>
            </p:cNvSpPr>
            <p:nvPr/>
          </p:nvSpPr>
          <p:spPr bwMode="auto">
            <a:xfrm>
              <a:off x="1703" y="1542"/>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16</a:t>
              </a:r>
              <a:endParaRPr lang="fr-FR" sz="3600">
                <a:solidFill>
                  <a:schemeClr val="bg1"/>
                </a:solidFill>
              </a:endParaRPr>
            </a:p>
          </p:txBody>
        </p:sp>
        <p:sp>
          <p:nvSpPr>
            <p:cNvPr id="94649" name="Rectangle 2071"/>
            <p:cNvSpPr>
              <a:spLocks noChangeArrowheads="1"/>
            </p:cNvSpPr>
            <p:nvPr/>
          </p:nvSpPr>
          <p:spPr bwMode="auto">
            <a:xfrm>
              <a:off x="1824" y="1542"/>
              <a:ext cx="79" cy="68"/>
            </a:xfrm>
            <a:prstGeom prst="rect">
              <a:avLst/>
            </a:prstGeom>
            <a:noFill/>
            <a:ln w="9525">
              <a:noFill/>
              <a:miter lim="800000"/>
              <a:headEnd/>
              <a:tailEnd/>
            </a:ln>
          </p:spPr>
          <p:txBody>
            <a:bodyPr wrap="none" lIns="0" tIns="0" rIns="0" bIns="0">
              <a:spAutoFit/>
            </a:bodyPr>
            <a:lstStyle/>
            <a:p>
              <a:r>
                <a:rPr lang="fr-FR" sz="700">
                  <a:solidFill>
                    <a:schemeClr val="bg1"/>
                  </a:solidFill>
                </a:rPr>
                <a:t>21</a:t>
              </a:r>
              <a:endParaRPr lang="fr-FR" sz="3600">
                <a:solidFill>
                  <a:schemeClr val="bg1"/>
                </a:solidFill>
              </a:endParaRPr>
            </a:p>
          </p:txBody>
        </p:sp>
        <p:sp>
          <p:nvSpPr>
            <p:cNvPr id="94650" name="Rectangle 2072"/>
            <p:cNvSpPr>
              <a:spLocks noChangeArrowheads="1"/>
            </p:cNvSpPr>
            <p:nvPr/>
          </p:nvSpPr>
          <p:spPr bwMode="auto">
            <a:xfrm rot="-5400000">
              <a:off x="-110" y="937"/>
              <a:ext cx="526" cy="98"/>
            </a:xfrm>
            <a:prstGeom prst="rect">
              <a:avLst/>
            </a:prstGeom>
            <a:noFill/>
            <a:ln w="9525">
              <a:noFill/>
              <a:miter lim="800000"/>
              <a:headEnd/>
              <a:tailEnd/>
            </a:ln>
          </p:spPr>
          <p:txBody>
            <a:bodyPr wrap="none" lIns="0" tIns="0" rIns="0" bIns="0">
              <a:spAutoFit/>
            </a:bodyPr>
            <a:lstStyle/>
            <a:p>
              <a:r>
                <a:rPr lang="fr-FR" sz="800" b="1">
                  <a:solidFill>
                    <a:schemeClr val="bg1"/>
                  </a:solidFill>
                </a:rPr>
                <a:t>Temperature (°C)</a:t>
              </a:r>
              <a:endParaRPr lang="fr-FR" sz="3600">
                <a:solidFill>
                  <a:schemeClr val="bg1"/>
                </a:solidFill>
              </a:endParaRPr>
            </a:p>
          </p:txBody>
        </p:sp>
        <p:sp>
          <p:nvSpPr>
            <p:cNvPr id="94651" name="Text Box 2073"/>
            <p:cNvSpPr txBox="1">
              <a:spLocks noChangeArrowheads="1"/>
            </p:cNvSpPr>
            <p:nvPr/>
          </p:nvSpPr>
          <p:spPr bwMode="auto">
            <a:xfrm>
              <a:off x="1576" y="1280"/>
              <a:ext cx="384" cy="213"/>
            </a:xfrm>
            <a:prstGeom prst="rect">
              <a:avLst/>
            </a:prstGeom>
            <a:noFill/>
            <a:ln w="9525">
              <a:noFill/>
              <a:miter lim="800000"/>
              <a:headEnd/>
              <a:tailEnd/>
            </a:ln>
          </p:spPr>
          <p:txBody>
            <a:bodyPr wrap="none">
              <a:spAutoFit/>
            </a:bodyPr>
            <a:lstStyle/>
            <a:p>
              <a:r>
                <a:rPr lang="fr-FR" sz="1600" b="1"/>
                <a:t>0:2</a:t>
              </a:r>
            </a:p>
          </p:txBody>
        </p:sp>
      </p:grpSp>
      <p:sp>
        <p:nvSpPr>
          <p:cNvPr id="94565" name="Text Box 2074"/>
          <p:cNvSpPr txBox="1">
            <a:spLocks noChangeArrowheads="1"/>
          </p:cNvSpPr>
          <p:nvPr/>
        </p:nvSpPr>
        <p:spPr bwMode="auto">
          <a:xfrm>
            <a:off x="635000" y="5662613"/>
            <a:ext cx="7793038" cy="646112"/>
          </a:xfrm>
          <a:prstGeom prst="rect">
            <a:avLst/>
          </a:prstGeom>
          <a:noFill/>
          <a:ln w="9525">
            <a:noFill/>
            <a:miter lim="800000"/>
            <a:headEnd/>
            <a:tailEnd/>
          </a:ln>
        </p:spPr>
        <p:txBody>
          <a:bodyPr>
            <a:spAutoFit/>
          </a:bodyPr>
          <a:lstStyle/>
          <a:p>
            <a:pPr algn="just"/>
            <a:r>
              <a:rPr lang="en-US" b="1">
                <a:solidFill>
                  <a:schemeClr val="bg1"/>
                </a:solidFill>
              </a:rPr>
              <a:t>VP24 is a key factor that determine an increase in pathogenicity of EBOV for guinea pigs.</a:t>
            </a:r>
          </a:p>
        </p:txBody>
      </p:sp>
      <p:sp>
        <p:nvSpPr>
          <p:cNvPr id="94566" name="Line 2075"/>
          <p:cNvSpPr>
            <a:spLocks noChangeShapeType="1"/>
          </p:cNvSpPr>
          <p:nvPr/>
        </p:nvSpPr>
        <p:spPr bwMode="auto">
          <a:xfrm flipH="1">
            <a:off x="6978650" y="1104900"/>
            <a:ext cx="146050" cy="406400"/>
          </a:xfrm>
          <a:prstGeom prst="line">
            <a:avLst/>
          </a:prstGeom>
          <a:noFill/>
          <a:ln w="9525">
            <a:solidFill>
              <a:srgbClr val="CC3300"/>
            </a:solidFill>
            <a:round/>
            <a:headEnd/>
            <a:tailEnd type="triangle" w="med" len="med"/>
          </a:ln>
        </p:spPr>
        <p:txBody>
          <a:bodyPr/>
          <a:lstStyle/>
          <a:p>
            <a:endParaRPr lang="fr-FR"/>
          </a:p>
        </p:txBody>
      </p:sp>
      <p:sp>
        <p:nvSpPr>
          <p:cNvPr id="94567" name="Text Box 2076"/>
          <p:cNvSpPr txBox="1">
            <a:spLocks noChangeArrowheads="1"/>
          </p:cNvSpPr>
          <p:nvPr/>
        </p:nvSpPr>
        <p:spPr bwMode="auto">
          <a:xfrm>
            <a:off x="7008813" y="722313"/>
            <a:ext cx="341312" cy="400050"/>
          </a:xfrm>
          <a:prstGeom prst="rect">
            <a:avLst/>
          </a:prstGeom>
          <a:noFill/>
          <a:ln w="9525">
            <a:noFill/>
            <a:miter lim="800000"/>
            <a:headEnd/>
            <a:tailEnd/>
          </a:ln>
        </p:spPr>
        <p:txBody>
          <a:bodyPr wrap="none">
            <a:spAutoFit/>
          </a:bodyPr>
          <a:lstStyle/>
          <a:p>
            <a:r>
              <a:rPr lang="fr-FR" sz="2000" b="1">
                <a:solidFill>
                  <a:schemeClr val="bg1"/>
                </a:solidFill>
              </a:rPr>
              <a:t>?</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96258" name="Group 37"/>
          <p:cNvGrpSpPr>
            <a:grpSpLocks/>
          </p:cNvGrpSpPr>
          <p:nvPr/>
        </p:nvGrpSpPr>
        <p:grpSpPr bwMode="auto">
          <a:xfrm>
            <a:off x="-14288" y="142875"/>
            <a:ext cx="6472238" cy="6534150"/>
            <a:chOff x="-11" y="90"/>
            <a:chExt cx="5159" cy="4116"/>
          </a:xfrm>
        </p:grpSpPr>
        <p:pic>
          <p:nvPicPr>
            <p:cNvPr id="96259" name="Picture 38" descr="no5finflvclx20"/>
            <p:cNvPicPr preferRelativeResize="0">
              <a:picLocks noChangeAspect="1" noChangeArrowheads="1"/>
            </p:cNvPicPr>
            <p:nvPr/>
          </p:nvPicPr>
          <p:blipFill>
            <a:blip r:embed="rId3">
              <a:lum bright="-12000"/>
            </a:blip>
            <a:srcRect/>
            <a:stretch>
              <a:fillRect/>
            </a:stretch>
          </p:blipFill>
          <p:spPr bwMode="auto">
            <a:xfrm>
              <a:off x="1650" y="1448"/>
              <a:ext cx="1681" cy="1261"/>
            </a:xfrm>
            <a:prstGeom prst="rect">
              <a:avLst/>
            </a:prstGeom>
            <a:noFill/>
            <a:ln w="19050">
              <a:solidFill>
                <a:schemeClr val="tx1"/>
              </a:solidFill>
              <a:miter lim="800000"/>
              <a:headEnd/>
              <a:tailEnd/>
            </a:ln>
          </p:spPr>
        </p:pic>
        <p:pic>
          <p:nvPicPr>
            <p:cNvPr id="96260" name="Picture 39" descr="193x20a"/>
            <p:cNvPicPr>
              <a:picLocks noChangeAspect="1" noChangeArrowheads="1"/>
            </p:cNvPicPr>
            <p:nvPr/>
          </p:nvPicPr>
          <p:blipFill>
            <a:blip r:embed="rId4"/>
            <a:srcRect/>
            <a:stretch>
              <a:fillRect/>
            </a:stretch>
          </p:blipFill>
          <p:spPr bwMode="auto">
            <a:xfrm>
              <a:off x="1650" y="2928"/>
              <a:ext cx="1680" cy="1260"/>
            </a:xfrm>
            <a:prstGeom prst="rect">
              <a:avLst/>
            </a:prstGeom>
            <a:noFill/>
            <a:ln w="9525">
              <a:noFill/>
              <a:miter lim="800000"/>
              <a:headEnd/>
              <a:tailEnd/>
            </a:ln>
          </p:spPr>
        </p:pic>
        <p:pic>
          <p:nvPicPr>
            <p:cNvPr id="96261" name="Picture 40" descr="no5finflepx20"/>
            <p:cNvPicPr>
              <a:picLocks noChangeAspect="1" noChangeArrowheads="1"/>
            </p:cNvPicPr>
            <p:nvPr/>
          </p:nvPicPr>
          <p:blipFill>
            <a:blip r:embed="rId5"/>
            <a:srcRect/>
            <a:stretch>
              <a:fillRect/>
            </a:stretch>
          </p:blipFill>
          <p:spPr bwMode="auto">
            <a:xfrm>
              <a:off x="3465" y="1448"/>
              <a:ext cx="1680" cy="1260"/>
            </a:xfrm>
            <a:prstGeom prst="rect">
              <a:avLst/>
            </a:prstGeom>
            <a:noFill/>
            <a:ln w="28575">
              <a:solidFill>
                <a:schemeClr val="tx1"/>
              </a:solidFill>
              <a:miter lim="800000"/>
              <a:headEnd/>
              <a:tailEnd/>
            </a:ln>
          </p:spPr>
        </p:pic>
        <p:pic>
          <p:nvPicPr>
            <p:cNvPr id="96262" name="Picture 41" descr="196wix20a"/>
            <p:cNvPicPr>
              <a:picLocks noChangeAspect="1" noChangeArrowheads="1"/>
            </p:cNvPicPr>
            <p:nvPr/>
          </p:nvPicPr>
          <p:blipFill>
            <a:blip r:embed="rId6"/>
            <a:srcRect/>
            <a:stretch>
              <a:fillRect/>
            </a:stretch>
          </p:blipFill>
          <p:spPr bwMode="auto">
            <a:xfrm>
              <a:off x="3465" y="2944"/>
              <a:ext cx="1680" cy="1262"/>
            </a:xfrm>
            <a:prstGeom prst="rect">
              <a:avLst/>
            </a:prstGeom>
            <a:noFill/>
            <a:ln w="9525">
              <a:noFill/>
              <a:miter lim="800000"/>
              <a:headEnd/>
              <a:tailEnd/>
            </a:ln>
          </p:spPr>
        </p:pic>
        <p:pic>
          <p:nvPicPr>
            <p:cNvPr id="96263" name="Picture 42" descr="mock186x20c"/>
            <p:cNvPicPr>
              <a:picLocks noChangeAspect="1" noChangeArrowheads="1"/>
            </p:cNvPicPr>
            <p:nvPr/>
          </p:nvPicPr>
          <p:blipFill>
            <a:blip r:embed="rId7"/>
            <a:srcRect/>
            <a:stretch>
              <a:fillRect/>
            </a:stretch>
          </p:blipFill>
          <p:spPr bwMode="auto">
            <a:xfrm>
              <a:off x="1663" y="90"/>
              <a:ext cx="1682" cy="1262"/>
            </a:xfrm>
            <a:prstGeom prst="rect">
              <a:avLst/>
            </a:prstGeom>
            <a:noFill/>
            <a:ln w="9525">
              <a:noFill/>
              <a:miter lim="800000"/>
              <a:headEnd/>
              <a:tailEnd/>
            </a:ln>
          </p:spPr>
        </p:pic>
        <p:pic>
          <p:nvPicPr>
            <p:cNvPr id="96264" name="Picture 43" descr="mock186x20"/>
            <p:cNvPicPr>
              <a:picLocks noChangeAspect="1" noChangeArrowheads="1"/>
            </p:cNvPicPr>
            <p:nvPr/>
          </p:nvPicPr>
          <p:blipFill>
            <a:blip r:embed="rId8"/>
            <a:srcRect/>
            <a:stretch>
              <a:fillRect/>
            </a:stretch>
          </p:blipFill>
          <p:spPr bwMode="auto">
            <a:xfrm>
              <a:off x="3468" y="90"/>
              <a:ext cx="1680" cy="1260"/>
            </a:xfrm>
            <a:prstGeom prst="rect">
              <a:avLst/>
            </a:prstGeom>
            <a:noFill/>
            <a:ln w="9525">
              <a:noFill/>
              <a:miter lim="800000"/>
              <a:headEnd/>
              <a:tailEnd/>
            </a:ln>
          </p:spPr>
        </p:pic>
        <p:sp>
          <p:nvSpPr>
            <p:cNvPr id="96265" name="Text Box 44"/>
            <p:cNvSpPr txBox="1">
              <a:spLocks noChangeArrowheads="1"/>
            </p:cNvSpPr>
            <p:nvPr/>
          </p:nvSpPr>
          <p:spPr bwMode="auto">
            <a:xfrm>
              <a:off x="952" y="582"/>
              <a:ext cx="587" cy="233"/>
            </a:xfrm>
            <a:prstGeom prst="rect">
              <a:avLst/>
            </a:prstGeom>
            <a:noFill/>
            <a:ln w="9525">
              <a:noFill/>
              <a:miter lim="800000"/>
              <a:headEnd/>
              <a:tailEnd/>
            </a:ln>
          </p:spPr>
          <p:txBody>
            <a:bodyPr wrap="none">
              <a:spAutoFit/>
            </a:bodyPr>
            <a:lstStyle/>
            <a:p>
              <a:r>
                <a:rPr lang="fr-FR">
                  <a:solidFill>
                    <a:schemeClr val="bg1"/>
                  </a:solidFill>
                </a:rPr>
                <a:t>Mock</a:t>
              </a:r>
            </a:p>
          </p:txBody>
        </p:sp>
        <p:sp>
          <p:nvSpPr>
            <p:cNvPr id="96266" name="Text Box 45"/>
            <p:cNvSpPr txBox="1">
              <a:spLocks noChangeArrowheads="1"/>
            </p:cNvSpPr>
            <p:nvPr/>
          </p:nvSpPr>
          <p:spPr bwMode="auto">
            <a:xfrm>
              <a:off x="-11" y="3414"/>
              <a:ext cx="1517" cy="233"/>
            </a:xfrm>
            <a:prstGeom prst="rect">
              <a:avLst/>
            </a:prstGeom>
            <a:noFill/>
            <a:ln w="9525">
              <a:noFill/>
              <a:miter lim="800000"/>
              <a:headEnd/>
              <a:tailEnd/>
            </a:ln>
          </p:spPr>
          <p:txBody>
            <a:bodyPr wrap="none">
              <a:spAutoFit/>
            </a:bodyPr>
            <a:lstStyle/>
            <a:p>
              <a:r>
                <a:rPr lang="fr-FR">
                  <a:solidFill>
                    <a:schemeClr val="bg1"/>
                  </a:solidFill>
                </a:rPr>
                <a:t>EBOVVP24-8mc</a:t>
              </a:r>
            </a:p>
          </p:txBody>
        </p:sp>
        <p:sp>
          <p:nvSpPr>
            <p:cNvPr id="96267" name="Text Box 46"/>
            <p:cNvSpPr txBox="1">
              <a:spLocks noChangeArrowheads="1"/>
            </p:cNvSpPr>
            <p:nvPr/>
          </p:nvSpPr>
          <p:spPr bwMode="auto">
            <a:xfrm>
              <a:off x="618" y="1858"/>
              <a:ext cx="894" cy="233"/>
            </a:xfrm>
            <a:prstGeom prst="rect">
              <a:avLst/>
            </a:prstGeom>
            <a:noFill/>
            <a:ln w="9525">
              <a:noFill/>
              <a:miter lim="800000"/>
              <a:headEnd/>
              <a:tailEnd/>
            </a:ln>
          </p:spPr>
          <p:txBody>
            <a:bodyPr wrap="none">
              <a:spAutoFit/>
            </a:bodyPr>
            <a:lstStyle/>
            <a:p>
              <a:r>
                <a:rPr lang="fr-FR">
                  <a:solidFill>
                    <a:schemeClr val="bg1"/>
                  </a:solidFill>
                </a:rPr>
                <a:t>EBOV wt</a:t>
              </a:r>
            </a:p>
          </p:txBody>
        </p:sp>
      </p:grpSp>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97282" name="Group 10"/>
          <p:cNvGrpSpPr>
            <a:grpSpLocks/>
          </p:cNvGrpSpPr>
          <p:nvPr/>
        </p:nvGrpSpPr>
        <p:grpSpPr bwMode="auto">
          <a:xfrm>
            <a:off x="171450" y="114300"/>
            <a:ext cx="7291388" cy="6578600"/>
            <a:chOff x="136" y="72"/>
            <a:chExt cx="5814" cy="4144"/>
          </a:xfrm>
        </p:grpSpPr>
        <p:pic>
          <p:nvPicPr>
            <p:cNvPr id="97283" name="Picture 11" descr="ksn4macx203"/>
            <p:cNvPicPr>
              <a:picLocks noChangeAspect="1" noChangeArrowheads="1"/>
            </p:cNvPicPr>
            <p:nvPr/>
          </p:nvPicPr>
          <p:blipFill>
            <a:blip r:embed="rId3">
              <a:lum bright="-12000"/>
            </a:blip>
            <a:srcRect/>
            <a:stretch>
              <a:fillRect/>
            </a:stretch>
          </p:blipFill>
          <p:spPr bwMode="auto">
            <a:xfrm>
              <a:off x="2552" y="395"/>
              <a:ext cx="1681" cy="1261"/>
            </a:xfrm>
            <a:prstGeom prst="rect">
              <a:avLst/>
            </a:prstGeom>
            <a:noFill/>
            <a:ln w="19050">
              <a:solidFill>
                <a:schemeClr val="tx1"/>
              </a:solidFill>
              <a:miter lim="800000"/>
              <a:headEnd/>
              <a:tailEnd/>
            </a:ln>
          </p:spPr>
        </p:pic>
        <p:pic>
          <p:nvPicPr>
            <p:cNvPr id="97284" name="Picture 12" descr="k19macx203"/>
            <p:cNvPicPr>
              <a:picLocks noChangeAspect="1" noChangeArrowheads="1"/>
            </p:cNvPicPr>
            <p:nvPr/>
          </p:nvPicPr>
          <p:blipFill>
            <a:blip r:embed="rId4"/>
            <a:srcRect/>
            <a:stretch>
              <a:fillRect/>
            </a:stretch>
          </p:blipFill>
          <p:spPr bwMode="auto">
            <a:xfrm>
              <a:off x="4268" y="391"/>
              <a:ext cx="1681" cy="1261"/>
            </a:xfrm>
            <a:prstGeom prst="rect">
              <a:avLst/>
            </a:prstGeom>
            <a:noFill/>
            <a:ln w="19050">
              <a:solidFill>
                <a:schemeClr val="tx1"/>
              </a:solidFill>
              <a:miter lim="800000"/>
              <a:headEnd/>
              <a:tailEnd/>
            </a:ln>
          </p:spPr>
        </p:pic>
        <p:pic>
          <p:nvPicPr>
            <p:cNvPr id="97285" name="Picture 13" descr="k19np7x20"/>
            <p:cNvPicPr>
              <a:picLocks noChangeAspect="1" noChangeArrowheads="1"/>
            </p:cNvPicPr>
            <p:nvPr/>
          </p:nvPicPr>
          <p:blipFill>
            <a:blip r:embed="rId5" cstate="print">
              <a:lum bright="-24000" contrast="12000"/>
            </a:blip>
            <a:srcRect/>
            <a:stretch>
              <a:fillRect/>
            </a:stretch>
          </p:blipFill>
          <p:spPr bwMode="auto">
            <a:xfrm>
              <a:off x="4268" y="1675"/>
              <a:ext cx="1680" cy="1261"/>
            </a:xfrm>
            <a:prstGeom prst="rect">
              <a:avLst/>
            </a:prstGeom>
            <a:noFill/>
            <a:ln w="19050">
              <a:solidFill>
                <a:schemeClr val="tx1"/>
              </a:solidFill>
              <a:miter lim="800000"/>
              <a:headEnd/>
              <a:tailEnd/>
            </a:ln>
          </p:spPr>
        </p:pic>
        <p:grpSp>
          <p:nvGrpSpPr>
            <p:cNvPr id="97286" name="Group 14"/>
            <p:cNvGrpSpPr>
              <a:grpSpLocks/>
            </p:cNvGrpSpPr>
            <p:nvPr/>
          </p:nvGrpSpPr>
          <p:grpSpPr bwMode="auto">
            <a:xfrm>
              <a:off x="4695" y="2085"/>
              <a:ext cx="500" cy="450"/>
              <a:chOff x="626" y="3399"/>
              <a:chExt cx="500" cy="404"/>
            </a:xfrm>
          </p:grpSpPr>
          <p:sp>
            <p:nvSpPr>
              <p:cNvPr id="97309" name="Rectangle 15"/>
              <p:cNvSpPr>
                <a:spLocks noChangeArrowheads="1"/>
              </p:cNvSpPr>
              <p:nvPr/>
            </p:nvSpPr>
            <p:spPr bwMode="auto">
              <a:xfrm>
                <a:off x="626" y="3448"/>
                <a:ext cx="475" cy="355"/>
              </a:xfrm>
              <a:prstGeom prst="rect">
                <a:avLst/>
              </a:prstGeom>
              <a:noFill/>
              <a:ln w="19050">
                <a:solidFill>
                  <a:schemeClr val="tx1"/>
                </a:solidFill>
                <a:miter lim="800000"/>
                <a:headEnd/>
                <a:tailEnd/>
              </a:ln>
            </p:spPr>
            <p:txBody>
              <a:bodyPr wrap="none" anchor="ctr"/>
              <a:lstStyle/>
              <a:p>
                <a:endParaRPr lang="fr-FR"/>
              </a:p>
            </p:txBody>
          </p:sp>
          <p:sp>
            <p:nvSpPr>
              <p:cNvPr id="97310" name="Text Box 16"/>
              <p:cNvSpPr txBox="1">
                <a:spLocks noChangeArrowheads="1"/>
              </p:cNvSpPr>
              <p:nvPr/>
            </p:nvSpPr>
            <p:spPr bwMode="auto">
              <a:xfrm>
                <a:off x="959" y="3399"/>
                <a:ext cx="167" cy="209"/>
              </a:xfrm>
              <a:prstGeom prst="rect">
                <a:avLst/>
              </a:prstGeom>
              <a:noFill/>
              <a:ln w="9525">
                <a:noFill/>
                <a:miter lim="800000"/>
                <a:headEnd/>
                <a:tailEnd/>
              </a:ln>
            </p:spPr>
            <p:txBody>
              <a:bodyPr>
                <a:spAutoFit/>
              </a:bodyPr>
              <a:lstStyle/>
              <a:p>
                <a:r>
                  <a:rPr lang="fr-FR">
                    <a:solidFill>
                      <a:schemeClr val="bg1"/>
                    </a:solidFill>
                  </a:rPr>
                  <a:t>*</a:t>
                </a:r>
              </a:p>
            </p:txBody>
          </p:sp>
        </p:grpSp>
        <p:pic>
          <p:nvPicPr>
            <p:cNvPr id="97287" name="Picture 17" descr="ksn4np3x20"/>
            <p:cNvPicPr>
              <a:picLocks noChangeAspect="1" noChangeArrowheads="1"/>
            </p:cNvPicPr>
            <p:nvPr/>
          </p:nvPicPr>
          <p:blipFill>
            <a:blip r:embed="rId6" cstate="print">
              <a:lum bright="-18000"/>
            </a:blip>
            <a:srcRect/>
            <a:stretch>
              <a:fillRect/>
            </a:stretch>
          </p:blipFill>
          <p:spPr bwMode="auto">
            <a:xfrm>
              <a:off x="2555" y="1675"/>
              <a:ext cx="1680" cy="1261"/>
            </a:xfrm>
            <a:prstGeom prst="rect">
              <a:avLst/>
            </a:prstGeom>
            <a:noFill/>
            <a:ln w="19050">
              <a:solidFill>
                <a:schemeClr val="tx1"/>
              </a:solidFill>
              <a:miter lim="800000"/>
              <a:headEnd/>
              <a:tailEnd/>
            </a:ln>
          </p:spPr>
        </p:pic>
        <p:grpSp>
          <p:nvGrpSpPr>
            <p:cNvPr id="97288" name="Group 18"/>
            <p:cNvGrpSpPr>
              <a:grpSpLocks/>
            </p:cNvGrpSpPr>
            <p:nvPr/>
          </p:nvGrpSpPr>
          <p:grpSpPr bwMode="auto">
            <a:xfrm>
              <a:off x="2749" y="2019"/>
              <a:ext cx="500" cy="495"/>
              <a:chOff x="4471" y="673"/>
              <a:chExt cx="500" cy="495"/>
            </a:xfrm>
          </p:grpSpPr>
          <p:sp>
            <p:nvSpPr>
              <p:cNvPr id="97307" name="Rectangle 19"/>
              <p:cNvSpPr>
                <a:spLocks noChangeArrowheads="1"/>
              </p:cNvSpPr>
              <p:nvPr/>
            </p:nvSpPr>
            <p:spPr bwMode="auto">
              <a:xfrm>
                <a:off x="4471" y="731"/>
                <a:ext cx="475" cy="437"/>
              </a:xfrm>
              <a:prstGeom prst="rect">
                <a:avLst/>
              </a:prstGeom>
              <a:noFill/>
              <a:ln w="19050">
                <a:solidFill>
                  <a:schemeClr val="tx1"/>
                </a:solidFill>
                <a:miter lim="800000"/>
                <a:headEnd/>
                <a:tailEnd/>
              </a:ln>
            </p:spPr>
            <p:txBody>
              <a:bodyPr wrap="none" anchor="ctr"/>
              <a:lstStyle/>
              <a:p>
                <a:endParaRPr lang="fr-FR"/>
              </a:p>
            </p:txBody>
          </p:sp>
          <p:sp>
            <p:nvSpPr>
              <p:cNvPr id="97308" name="Text Box 20"/>
              <p:cNvSpPr txBox="1">
                <a:spLocks noChangeArrowheads="1"/>
              </p:cNvSpPr>
              <p:nvPr/>
            </p:nvSpPr>
            <p:spPr bwMode="auto">
              <a:xfrm>
                <a:off x="4804" y="673"/>
                <a:ext cx="167" cy="233"/>
              </a:xfrm>
              <a:prstGeom prst="rect">
                <a:avLst/>
              </a:prstGeom>
              <a:noFill/>
              <a:ln w="9525">
                <a:noFill/>
                <a:miter lim="800000"/>
                <a:headEnd/>
                <a:tailEnd/>
              </a:ln>
            </p:spPr>
            <p:txBody>
              <a:bodyPr>
                <a:spAutoFit/>
              </a:bodyPr>
              <a:lstStyle/>
              <a:p>
                <a:r>
                  <a:rPr lang="fr-FR">
                    <a:solidFill>
                      <a:schemeClr val="bg1"/>
                    </a:solidFill>
                  </a:rPr>
                  <a:t>*</a:t>
                </a:r>
              </a:p>
            </p:txBody>
          </p:sp>
        </p:grpSp>
        <p:pic>
          <p:nvPicPr>
            <p:cNvPr id="97289" name="Picture 21" descr="k19np7x63"/>
            <p:cNvPicPr>
              <a:picLocks noChangeAspect="1" noChangeArrowheads="1"/>
            </p:cNvPicPr>
            <p:nvPr/>
          </p:nvPicPr>
          <p:blipFill>
            <a:blip r:embed="rId7">
              <a:lum bright="-6000"/>
            </a:blip>
            <a:srcRect/>
            <a:stretch>
              <a:fillRect/>
            </a:stretch>
          </p:blipFill>
          <p:spPr bwMode="auto">
            <a:xfrm>
              <a:off x="4271" y="2954"/>
              <a:ext cx="1678" cy="1260"/>
            </a:xfrm>
            <a:prstGeom prst="rect">
              <a:avLst/>
            </a:prstGeom>
            <a:noFill/>
            <a:ln w="19050">
              <a:solidFill>
                <a:schemeClr val="tx1"/>
              </a:solidFill>
              <a:miter lim="800000"/>
              <a:headEnd/>
              <a:tailEnd/>
            </a:ln>
          </p:spPr>
        </p:pic>
        <p:sp>
          <p:nvSpPr>
            <p:cNvPr id="97290" name="Text Box 22"/>
            <p:cNvSpPr txBox="1">
              <a:spLocks noChangeArrowheads="1"/>
            </p:cNvSpPr>
            <p:nvPr/>
          </p:nvSpPr>
          <p:spPr bwMode="auto">
            <a:xfrm rot="-581604">
              <a:off x="4738" y="3139"/>
              <a:ext cx="248" cy="155"/>
            </a:xfrm>
            <a:prstGeom prst="rect">
              <a:avLst/>
            </a:prstGeom>
            <a:noFill/>
            <a:ln w="9525">
              <a:noFill/>
              <a:miter lim="800000"/>
              <a:headEnd/>
              <a:tailEnd/>
            </a:ln>
          </p:spPr>
          <p:txBody>
            <a:bodyPr wrap="none">
              <a:spAutoFit/>
            </a:bodyPr>
            <a:lstStyle/>
            <a:p>
              <a:r>
                <a:rPr lang="en-GB" sz="1000" b="1">
                  <a:solidFill>
                    <a:schemeClr val="bg1"/>
                  </a:solidFill>
                </a:rPr>
                <a:t>►</a:t>
              </a:r>
              <a:endParaRPr lang="fr-FR" sz="1000" b="1">
                <a:solidFill>
                  <a:schemeClr val="bg1"/>
                </a:solidFill>
              </a:endParaRPr>
            </a:p>
          </p:txBody>
        </p:sp>
        <p:sp>
          <p:nvSpPr>
            <p:cNvPr id="97291" name="Text Box 23"/>
            <p:cNvSpPr txBox="1">
              <a:spLocks noChangeArrowheads="1"/>
            </p:cNvSpPr>
            <p:nvPr/>
          </p:nvSpPr>
          <p:spPr bwMode="auto">
            <a:xfrm rot="-6242869">
              <a:off x="5153" y="3135"/>
              <a:ext cx="195" cy="196"/>
            </a:xfrm>
            <a:prstGeom prst="rect">
              <a:avLst/>
            </a:prstGeom>
            <a:noFill/>
            <a:ln w="9525">
              <a:noFill/>
              <a:miter lim="800000"/>
              <a:headEnd/>
              <a:tailEnd/>
            </a:ln>
          </p:spPr>
          <p:txBody>
            <a:bodyPr>
              <a:spAutoFit/>
            </a:bodyPr>
            <a:lstStyle/>
            <a:p>
              <a:r>
                <a:rPr lang="en-GB" sz="1000" b="1">
                  <a:solidFill>
                    <a:schemeClr val="bg1"/>
                  </a:solidFill>
                </a:rPr>
                <a:t>►</a:t>
              </a:r>
              <a:endParaRPr lang="fr-FR" sz="1000" b="1">
                <a:solidFill>
                  <a:schemeClr val="bg1"/>
                </a:solidFill>
              </a:endParaRPr>
            </a:p>
          </p:txBody>
        </p:sp>
        <p:sp>
          <p:nvSpPr>
            <p:cNvPr id="97292" name="Text Box 24"/>
            <p:cNvSpPr txBox="1">
              <a:spLocks noChangeArrowheads="1"/>
            </p:cNvSpPr>
            <p:nvPr/>
          </p:nvSpPr>
          <p:spPr bwMode="auto">
            <a:xfrm rot="3911046">
              <a:off x="5754" y="3906"/>
              <a:ext cx="196" cy="196"/>
            </a:xfrm>
            <a:prstGeom prst="rect">
              <a:avLst/>
            </a:prstGeom>
            <a:noFill/>
            <a:ln w="9525">
              <a:noFill/>
              <a:miter lim="800000"/>
              <a:headEnd/>
              <a:tailEnd/>
            </a:ln>
          </p:spPr>
          <p:txBody>
            <a:bodyPr wrap="none">
              <a:spAutoFit/>
            </a:bodyPr>
            <a:lstStyle/>
            <a:p>
              <a:r>
                <a:rPr lang="en-GB" sz="1000" b="1">
                  <a:solidFill>
                    <a:schemeClr val="bg1"/>
                  </a:solidFill>
                </a:rPr>
                <a:t>►</a:t>
              </a:r>
              <a:endParaRPr lang="fr-FR" sz="1000" b="1">
                <a:solidFill>
                  <a:schemeClr val="bg1"/>
                </a:solidFill>
              </a:endParaRPr>
            </a:p>
          </p:txBody>
        </p:sp>
        <p:sp>
          <p:nvSpPr>
            <p:cNvPr id="97293" name="Text Box 25"/>
            <p:cNvSpPr txBox="1">
              <a:spLocks noChangeArrowheads="1"/>
            </p:cNvSpPr>
            <p:nvPr/>
          </p:nvSpPr>
          <p:spPr bwMode="auto">
            <a:xfrm>
              <a:off x="5731" y="2954"/>
              <a:ext cx="167" cy="327"/>
            </a:xfrm>
            <a:prstGeom prst="rect">
              <a:avLst/>
            </a:prstGeom>
            <a:noFill/>
            <a:ln w="9525">
              <a:noFill/>
              <a:miter lim="800000"/>
              <a:headEnd/>
              <a:tailEnd/>
            </a:ln>
          </p:spPr>
          <p:txBody>
            <a:bodyPr>
              <a:spAutoFit/>
            </a:bodyPr>
            <a:lstStyle/>
            <a:p>
              <a:r>
                <a:rPr lang="fr-FR" sz="2800">
                  <a:solidFill>
                    <a:schemeClr val="bg1"/>
                  </a:solidFill>
                </a:rPr>
                <a:t>*</a:t>
              </a:r>
            </a:p>
          </p:txBody>
        </p:sp>
        <p:pic>
          <p:nvPicPr>
            <p:cNvPr id="97294" name="Picture 26" descr="ksn4np3x63"/>
            <p:cNvPicPr>
              <a:picLocks noChangeAspect="1" noChangeArrowheads="1"/>
            </p:cNvPicPr>
            <p:nvPr/>
          </p:nvPicPr>
          <p:blipFill>
            <a:blip r:embed="rId8">
              <a:lum bright="-6000"/>
            </a:blip>
            <a:srcRect/>
            <a:stretch>
              <a:fillRect/>
            </a:stretch>
          </p:blipFill>
          <p:spPr bwMode="auto">
            <a:xfrm>
              <a:off x="2563" y="2954"/>
              <a:ext cx="1678" cy="1260"/>
            </a:xfrm>
            <a:prstGeom prst="rect">
              <a:avLst/>
            </a:prstGeom>
            <a:noFill/>
            <a:ln w="19050">
              <a:solidFill>
                <a:schemeClr val="tx1"/>
              </a:solidFill>
              <a:miter lim="800000"/>
              <a:headEnd/>
              <a:tailEnd/>
            </a:ln>
          </p:spPr>
        </p:pic>
        <p:sp>
          <p:nvSpPr>
            <p:cNvPr id="97295" name="Text Box 27"/>
            <p:cNvSpPr txBox="1">
              <a:spLocks noChangeArrowheads="1"/>
            </p:cNvSpPr>
            <p:nvPr/>
          </p:nvSpPr>
          <p:spPr bwMode="auto">
            <a:xfrm>
              <a:off x="4031" y="2954"/>
              <a:ext cx="167" cy="327"/>
            </a:xfrm>
            <a:prstGeom prst="rect">
              <a:avLst/>
            </a:prstGeom>
            <a:noFill/>
            <a:ln w="9525">
              <a:noFill/>
              <a:miter lim="800000"/>
              <a:headEnd/>
              <a:tailEnd/>
            </a:ln>
          </p:spPr>
          <p:txBody>
            <a:bodyPr>
              <a:spAutoFit/>
            </a:bodyPr>
            <a:lstStyle/>
            <a:p>
              <a:r>
                <a:rPr lang="fr-FR" sz="2800">
                  <a:solidFill>
                    <a:schemeClr val="bg1"/>
                  </a:solidFill>
                </a:rPr>
                <a:t>*</a:t>
              </a:r>
            </a:p>
          </p:txBody>
        </p:sp>
        <p:sp>
          <p:nvSpPr>
            <p:cNvPr id="97296" name="Text Box 28"/>
            <p:cNvSpPr txBox="1">
              <a:spLocks noChangeArrowheads="1"/>
            </p:cNvSpPr>
            <p:nvPr/>
          </p:nvSpPr>
          <p:spPr bwMode="auto">
            <a:xfrm>
              <a:off x="4250" y="72"/>
              <a:ext cx="1517" cy="233"/>
            </a:xfrm>
            <a:prstGeom prst="rect">
              <a:avLst/>
            </a:prstGeom>
            <a:noFill/>
            <a:ln w="9525">
              <a:noFill/>
              <a:miter lim="800000"/>
              <a:headEnd/>
              <a:tailEnd/>
            </a:ln>
          </p:spPr>
          <p:txBody>
            <a:bodyPr wrap="none">
              <a:spAutoFit/>
            </a:bodyPr>
            <a:lstStyle/>
            <a:p>
              <a:r>
                <a:rPr lang="fr-FR">
                  <a:solidFill>
                    <a:schemeClr val="bg1"/>
                  </a:solidFill>
                </a:rPr>
                <a:t>EBOVVP24-8mc</a:t>
              </a:r>
            </a:p>
          </p:txBody>
        </p:sp>
        <p:sp>
          <p:nvSpPr>
            <p:cNvPr id="97297" name="Text Box 29"/>
            <p:cNvSpPr txBox="1">
              <a:spLocks noChangeArrowheads="1"/>
            </p:cNvSpPr>
            <p:nvPr/>
          </p:nvSpPr>
          <p:spPr bwMode="auto">
            <a:xfrm>
              <a:off x="1971" y="72"/>
              <a:ext cx="894" cy="233"/>
            </a:xfrm>
            <a:prstGeom prst="rect">
              <a:avLst/>
            </a:prstGeom>
            <a:noFill/>
            <a:ln w="9525">
              <a:noFill/>
              <a:miter lim="800000"/>
              <a:headEnd/>
              <a:tailEnd/>
            </a:ln>
          </p:spPr>
          <p:txBody>
            <a:bodyPr wrap="none">
              <a:spAutoFit/>
            </a:bodyPr>
            <a:lstStyle/>
            <a:p>
              <a:r>
                <a:rPr lang="fr-FR">
                  <a:solidFill>
                    <a:schemeClr val="bg1"/>
                  </a:solidFill>
                </a:rPr>
                <a:t>EBOV wt</a:t>
              </a:r>
            </a:p>
          </p:txBody>
        </p:sp>
        <p:sp>
          <p:nvSpPr>
            <p:cNvPr id="97298" name="Text Box 30"/>
            <p:cNvSpPr txBox="1">
              <a:spLocks noChangeArrowheads="1"/>
            </p:cNvSpPr>
            <p:nvPr/>
          </p:nvSpPr>
          <p:spPr bwMode="auto">
            <a:xfrm>
              <a:off x="136" y="867"/>
              <a:ext cx="605" cy="233"/>
            </a:xfrm>
            <a:prstGeom prst="rect">
              <a:avLst/>
            </a:prstGeom>
            <a:noFill/>
            <a:ln w="9525">
              <a:noFill/>
              <a:miter lim="800000"/>
              <a:headEnd/>
              <a:tailEnd/>
            </a:ln>
          </p:spPr>
          <p:txBody>
            <a:bodyPr wrap="none">
              <a:spAutoFit/>
            </a:bodyPr>
            <a:lstStyle/>
            <a:p>
              <a:r>
                <a:rPr lang="el-GR">
                  <a:solidFill>
                    <a:schemeClr val="bg1"/>
                  </a:solidFill>
                  <a:cs typeface="Times New Roman" pitchFamily="18" charset="0"/>
                </a:rPr>
                <a:t>α</a:t>
              </a:r>
              <a:r>
                <a:rPr lang="fr-FR">
                  <a:solidFill>
                    <a:schemeClr val="bg1"/>
                  </a:solidFill>
                  <a:cs typeface="Times New Roman" pitchFamily="18" charset="0"/>
                </a:rPr>
                <a:t> M</a:t>
              </a:r>
              <a:r>
                <a:rPr lang="el-GR">
                  <a:solidFill>
                    <a:schemeClr val="bg1"/>
                  </a:solidFill>
                  <a:cs typeface="Times New Roman" pitchFamily="18" charset="0"/>
                </a:rPr>
                <a:t>Φ</a:t>
              </a:r>
            </a:p>
          </p:txBody>
        </p:sp>
        <p:sp>
          <p:nvSpPr>
            <p:cNvPr id="97299" name="Text Box 31"/>
            <p:cNvSpPr txBox="1">
              <a:spLocks noChangeArrowheads="1"/>
            </p:cNvSpPr>
            <p:nvPr/>
          </p:nvSpPr>
          <p:spPr bwMode="auto">
            <a:xfrm>
              <a:off x="206" y="2081"/>
              <a:ext cx="560" cy="233"/>
            </a:xfrm>
            <a:prstGeom prst="rect">
              <a:avLst/>
            </a:prstGeom>
            <a:noFill/>
            <a:ln w="9525">
              <a:noFill/>
              <a:miter lim="800000"/>
              <a:headEnd/>
              <a:tailEnd/>
            </a:ln>
          </p:spPr>
          <p:txBody>
            <a:bodyPr wrap="none">
              <a:spAutoFit/>
            </a:bodyPr>
            <a:lstStyle/>
            <a:p>
              <a:r>
                <a:rPr lang="el-GR">
                  <a:solidFill>
                    <a:schemeClr val="bg1"/>
                  </a:solidFill>
                  <a:cs typeface="Times New Roman" pitchFamily="18" charset="0"/>
                </a:rPr>
                <a:t>α</a:t>
              </a:r>
              <a:r>
                <a:rPr lang="fr-FR">
                  <a:solidFill>
                    <a:schemeClr val="bg1"/>
                  </a:solidFill>
                  <a:cs typeface="Times New Roman" pitchFamily="18" charset="0"/>
                </a:rPr>
                <a:t> NP</a:t>
              </a:r>
              <a:endParaRPr lang="el-GR">
                <a:solidFill>
                  <a:schemeClr val="bg1"/>
                </a:solidFill>
                <a:cs typeface="Times New Roman" pitchFamily="18" charset="0"/>
              </a:endParaRPr>
            </a:p>
          </p:txBody>
        </p:sp>
        <p:sp>
          <p:nvSpPr>
            <p:cNvPr id="97300" name="Text Box 32"/>
            <p:cNvSpPr txBox="1">
              <a:spLocks noChangeArrowheads="1"/>
            </p:cNvSpPr>
            <p:nvPr/>
          </p:nvSpPr>
          <p:spPr bwMode="auto">
            <a:xfrm>
              <a:off x="206" y="3378"/>
              <a:ext cx="560" cy="233"/>
            </a:xfrm>
            <a:prstGeom prst="rect">
              <a:avLst/>
            </a:prstGeom>
            <a:noFill/>
            <a:ln w="9525">
              <a:noFill/>
              <a:miter lim="800000"/>
              <a:headEnd/>
              <a:tailEnd/>
            </a:ln>
          </p:spPr>
          <p:txBody>
            <a:bodyPr wrap="none">
              <a:spAutoFit/>
            </a:bodyPr>
            <a:lstStyle/>
            <a:p>
              <a:r>
                <a:rPr lang="el-GR">
                  <a:solidFill>
                    <a:schemeClr val="bg1"/>
                  </a:solidFill>
                  <a:cs typeface="Times New Roman" pitchFamily="18" charset="0"/>
                </a:rPr>
                <a:t>α</a:t>
              </a:r>
              <a:r>
                <a:rPr lang="fr-FR">
                  <a:solidFill>
                    <a:schemeClr val="bg1"/>
                  </a:solidFill>
                  <a:cs typeface="Times New Roman" pitchFamily="18" charset="0"/>
                </a:rPr>
                <a:t> NP</a:t>
              </a:r>
              <a:endParaRPr lang="el-GR">
                <a:solidFill>
                  <a:schemeClr val="bg1"/>
                </a:solidFill>
                <a:cs typeface="Times New Roman" pitchFamily="18" charset="0"/>
              </a:endParaRPr>
            </a:p>
          </p:txBody>
        </p:sp>
        <p:pic>
          <p:nvPicPr>
            <p:cNvPr id="97301" name="Picture 33" descr="KSNantiNPX20"/>
            <p:cNvPicPr>
              <a:picLocks noChangeAspect="1" noChangeArrowheads="1"/>
            </p:cNvPicPr>
            <p:nvPr/>
          </p:nvPicPr>
          <p:blipFill>
            <a:blip r:embed="rId9">
              <a:lum bright="-18000" contrast="18000"/>
            </a:blip>
            <a:srcRect/>
            <a:stretch>
              <a:fillRect/>
            </a:stretch>
          </p:blipFill>
          <p:spPr bwMode="auto">
            <a:xfrm>
              <a:off x="856" y="1673"/>
              <a:ext cx="1684" cy="1261"/>
            </a:xfrm>
            <a:prstGeom prst="rect">
              <a:avLst/>
            </a:prstGeom>
            <a:noFill/>
            <a:ln w="9525">
              <a:solidFill>
                <a:schemeClr val="tx1"/>
              </a:solidFill>
              <a:miter lim="800000"/>
              <a:headEnd/>
              <a:tailEnd/>
            </a:ln>
          </p:spPr>
        </p:pic>
        <p:pic>
          <p:nvPicPr>
            <p:cNvPr id="97302" name="Picture 34" descr="KSNantiNPX63"/>
            <p:cNvPicPr>
              <a:picLocks noChangeAspect="1" noChangeArrowheads="1"/>
            </p:cNvPicPr>
            <p:nvPr/>
          </p:nvPicPr>
          <p:blipFill>
            <a:blip r:embed="rId10">
              <a:lum bright="-30000" contrast="36000"/>
            </a:blip>
            <a:srcRect/>
            <a:stretch>
              <a:fillRect/>
            </a:stretch>
          </p:blipFill>
          <p:spPr bwMode="auto">
            <a:xfrm>
              <a:off x="859" y="2955"/>
              <a:ext cx="1684" cy="1261"/>
            </a:xfrm>
            <a:prstGeom prst="rect">
              <a:avLst/>
            </a:prstGeom>
            <a:noFill/>
            <a:ln w="9525">
              <a:solidFill>
                <a:schemeClr val="tx1"/>
              </a:solidFill>
              <a:miter lim="800000"/>
              <a:headEnd/>
              <a:tailEnd/>
            </a:ln>
          </p:spPr>
        </p:pic>
        <p:grpSp>
          <p:nvGrpSpPr>
            <p:cNvPr id="97303" name="Group 35"/>
            <p:cNvGrpSpPr>
              <a:grpSpLocks/>
            </p:cNvGrpSpPr>
            <p:nvPr/>
          </p:nvGrpSpPr>
          <p:grpSpPr bwMode="auto">
            <a:xfrm>
              <a:off x="1541" y="2203"/>
              <a:ext cx="500" cy="495"/>
              <a:chOff x="4471" y="673"/>
              <a:chExt cx="500" cy="495"/>
            </a:xfrm>
          </p:grpSpPr>
          <p:sp>
            <p:nvSpPr>
              <p:cNvPr id="97305" name="Rectangle 36"/>
              <p:cNvSpPr>
                <a:spLocks noChangeArrowheads="1"/>
              </p:cNvSpPr>
              <p:nvPr/>
            </p:nvSpPr>
            <p:spPr bwMode="auto">
              <a:xfrm>
                <a:off x="4471" y="731"/>
                <a:ext cx="475" cy="437"/>
              </a:xfrm>
              <a:prstGeom prst="rect">
                <a:avLst/>
              </a:prstGeom>
              <a:noFill/>
              <a:ln w="19050">
                <a:solidFill>
                  <a:schemeClr val="tx1"/>
                </a:solidFill>
                <a:miter lim="800000"/>
                <a:headEnd/>
                <a:tailEnd/>
              </a:ln>
            </p:spPr>
            <p:txBody>
              <a:bodyPr wrap="none" anchor="ctr"/>
              <a:lstStyle/>
              <a:p>
                <a:endParaRPr lang="fr-FR"/>
              </a:p>
            </p:txBody>
          </p:sp>
          <p:sp>
            <p:nvSpPr>
              <p:cNvPr id="97306" name="Text Box 37"/>
              <p:cNvSpPr txBox="1">
                <a:spLocks noChangeArrowheads="1"/>
              </p:cNvSpPr>
              <p:nvPr/>
            </p:nvSpPr>
            <p:spPr bwMode="auto">
              <a:xfrm>
                <a:off x="4804" y="673"/>
                <a:ext cx="167" cy="233"/>
              </a:xfrm>
              <a:prstGeom prst="rect">
                <a:avLst/>
              </a:prstGeom>
              <a:noFill/>
              <a:ln w="9525">
                <a:noFill/>
                <a:miter lim="800000"/>
                <a:headEnd/>
                <a:tailEnd/>
              </a:ln>
            </p:spPr>
            <p:txBody>
              <a:bodyPr>
                <a:spAutoFit/>
              </a:bodyPr>
              <a:lstStyle/>
              <a:p>
                <a:r>
                  <a:rPr lang="fr-FR">
                    <a:solidFill>
                      <a:schemeClr val="bg1"/>
                    </a:solidFill>
                  </a:rPr>
                  <a:t>*</a:t>
                </a:r>
              </a:p>
            </p:txBody>
          </p:sp>
        </p:grpSp>
        <p:sp>
          <p:nvSpPr>
            <p:cNvPr id="97304" name="Text Box 38"/>
            <p:cNvSpPr txBox="1">
              <a:spLocks noChangeArrowheads="1"/>
            </p:cNvSpPr>
            <p:nvPr/>
          </p:nvSpPr>
          <p:spPr bwMode="auto">
            <a:xfrm>
              <a:off x="2311" y="2946"/>
              <a:ext cx="167" cy="327"/>
            </a:xfrm>
            <a:prstGeom prst="rect">
              <a:avLst/>
            </a:prstGeom>
            <a:noFill/>
            <a:ln w="9525">
              <a:noFill/>
              <a:miter lim="800000"/>
              <a:headEnd/>
              <a:tailEnd/>
            </a:ln>
          </p:spPr>
          <p:txBody>
            <a:bodyPr>
              <a:spAutoFit/>
            </a:bodyPr>
            <a:lstStyle/>
            <a:p>
              <a:r>
                <a:rPr lang="fr-FR" sz="2800">
                  <a:solidFill>
                    <a:schemeClr val="bg1"/>
                  </a:solidFill>
                </a:rPr>
                <a:t>*</a:t>
              </a:r>
            </a:p>
          </p:txBody>
        </p:sp>
      </p:grpSp>
    </p:spTree>
  </p:cSld>
  <p:clrMapOvr>
    <a:masterClrMapping/>
  </p:clrMapOvr>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bg>
      <p:bgPr>
        <a:solidFill>
          <a:srgbClr val="0000FF"/>
        </a:solidFill>
        <a:effectLst/>
      </p:bgPr>
    </p:bg>
    <p:spTree>
      <p:nvGrpSpPr>
        <p:cNvPr id="1" name=""/>
        <p:cNvGrpSpPr/>
        <p:nvPr/>
      </p:nvGrpSpPr>
      <p:grpSpPr>
        <a:xfrm>
          <a:off x="0" y="0"/>
          <a:ext cx="0" cy="0"/>
          <a:chOff x="0" y="0"/>
          <a:chExt cx="0" cy="0"/>
        </a:xfrm>
      </p:grpSpPr>
      <p:grpSp>
        <p:nvGrpSpPr>
          <p:cNvPr id="98306" name="Group 29"/>
          <p:cNvGrpSpPr>
            <a:grpSpLocks/>
          </p:cNvGrpSpPr>
          <p:nvPr/>
        </p:nvGrpSpPr>
        <p:grpSpPr bwMode="auto">
          <a:xfrm>
            <a:off x="557213" y="241300"/>
            <a:ext cx="7585075" cy="6335713"/>
            <a:chOff x="155" y="240"/>
            <a:chExt cx="5375" cy="3991"/>
          </a:xfrm>
        </p:grpSpPr>
        <p:grpSp>
          <p:nvGrpSpPr>
            <p:cNvPr id="98342" name="Group 30"/>
            <p:cNvGrpSpPr>
              <a:grpSpLocks/>
            </p:cNvGrpSpPr>
            <p:nvPr/>
          </p:nvGrpSpPr>
          <p:grpSpPr bwMode="auto">
            <a:xfrm>
              <a:off x="155" y="240"/>
              <a:ext cx="5375" cy="3991"/>
              <a:chOff x="155" y="240"/>
              <a:chExt cx="5375" cy="3991"/>
            </a:xfrm>
          </p:grpSpPr>
          <p:pic>
            <p:nvPicPr>
              <p:cNvPr id="98344" name="Picture 31" descr="Ksn4-2"/>
              <p:cNvPicPr>
                <a:picLocks noChangeAspect="1" noChangeArrowheads="1"/>
              </p:cNvPicPr>
              <p:nvPr/>
            </p:nvPicPr>
            <p:blipFill>
              <a:blip r:embed="rId3">
                <a:lum bright="-24000" contrast="36000"/>
              </a:blip>
              <a:srcRect/>
              <a:stretch>
                <a:fillRect/>
              </a:stretch>
            </p:blipFill>
            <p:spPr bwMode="auto">
              <a:xfrm>
                <a:off x="155" y="240"/>
                <a:ext cx="2837" cy="3991"/>
              </a:xfrm>
              <a:prstGeom prst="rect">
                <a:avLst/>
              </a:prstGeom>
              <a:noFill/>
              <a:ln w="9525">
                <a:solidFill>
                  <a:schemeClr val="tx1"/>
                </a:solidFill>
                <a:miter lim="800000"/>
                <a:headEnd/>
                <a:tailEnd/>
              </a:ln>
            </p:spPr>
          </p:pic>
          <p:sp>
            <p:nvSpPr>
              <p:cNvPr id="98345" name="Line 32"/>
              <p:cNvSpPr>
                <a:spLocks noChangeShapeType="1"/>
              </p:cNvSpPr>
              <p:nvPr/>
            </p:nvSpPr>
            <p:spPr bwMode="auto">
              <a:xfrm flipH="1" flipV="1">
                <a:off x="1556" y="2718"/>
                <a:ext cx="201" cy="251"/>
              </a:xfrm>
              <a:prstGeom prst="line">
                <a:avLst/>
              </a:prstGeom>
              <a:noFill/>
              <a:ln w="57150">
                <a:solidFill>
                  <a:schemeClr val="bg1"/>
                </a:solidFill>
                <a:round/>
                <a:headEnd/>
                <a:tailEnd type="triangle" w="med" len="med"/>
              </a:ln>
            </p:spPr>
            <p:txBody>
              <a:bodyPr/>
              <a:lstStyle/>
              <a:p>
                <a:endParaRPr lang="fr-FR"/>
              </a:p>
            </p:txBody>
          </p:sp>
          <p:sp>
            <p:nvSpPr>
              <p:cNvPr id="98346" name="Text Box 33"/>
              <p:cNvSpPr txBox="1">
                <a:spLocks noChangeArrowheads="1"/>
              </p:cNvSpPr>
              <p:nvPr/>
            </p:nvSpPr>
            <p:spPr bwMode="auto">
              <a:xfrm>
                <a:off x="1761" y="2894"/>
                <a:ext cx="240" cy="174"/>
              </a:xfrm>
              <a:prstGeom prst="rect">
                <a:avLst/>
              </a:prstGeom>
              <a:noFill/>
              <a:ln w="9525">
                <a:solidFill>
                  <a:schemeClr val="tx1"/>
                </a:solidFill>
                <a:miter lim="800000"/>
                <a:headEnd/>
                <a:tailEnd/>
              </a:ln>
            </p:spPr>
            <p:txBody>
              <a:bodyPr wrap="none">
                <a:spAutoFit/>
              </a:bodyPr>
              <a:lstStyle/>
              <a:p>
                <a:r>
                  <a:rPr lang="en-US" sz="1200" b="1"/>
                  <a:t>IB</a:t>
                </a:r>
              </a:p>
            </p:txBody>
          </p:sp>
          <p:sp>
            <p:nvSpPr>
              <p:cNvPr id="98347" name="Text Box 34"/>
              <p:cNvSpPr txBox="1">
                <a:spLocks noChangeArrowheads="1"/>
              </p:cNvSpPr>
              <p:nvPr/>
            </p:nvSpPr>
            <p:spPr bwMode="auto">
              <a:xfrm>
                <a:off x="299" y="348"/>
                <a:ext cx="1094" cy="233"/>
              </a:xfrm>
              <a:prstGeom prst="rect">
                <a:avLst/>
              </a:prstGeom>
              <a:noFill/>
              <a:ln w="9525">
                <a:noFill/>
                <a:miter lim="800000"/>
                <a:headEnd/>
                <a:tailEnd/>
              </a:ln>
            </p:spPr>
            <p:txBody>
              <a:bodyPr wrap="none">
                <a:spAutoFit/>
              </a:bodyPr>
              <a:lstStyle/>
              <a:p>
                <a:r>
                  <a:rPr lang="en-US" b="1"/>
                  <a:t>Macrophage</a:t>
                </a:r>
              </a:p>
            </p:txBody>
          </p:sp>
          <p:sp>
            <p:nvSpPr>
              <p:cNvPr id="98348" name="Text Box 35"/>
              <p:cNvSpPr txBox="1">
                <a:spLocks noChangeArrowheads="1"/>
              </p:cNvSpPr>
              <p:nvPr/>
            </p:nvSpPr>
            <p:spPr bwMode="auto">
              <a:xfrm>
                <a:off x="1428" y="3639"/>
                <a:ext cx="300" cy="174"/>
              </a:xfrm>
              <a:prstGeom prst="rect">
                <a:avLst/>
              </a:prstGeom>
              <a:noFill/>
              <a:ln w="9525">
                <a:noFill/>
                <a:miter lim="800000"/>
                <a:headEnd/>
                <a:tailEnd/>
              </a:ln>
            </p:spPr>
            <p:txBody>
              <a:bodyPr wrap="none">
                <a:spAutoFit/>
              </a:bodyPr>
              <a:lstStyle/>
              <a:p>
                <a:r>
                  <a:rPr lang="en-US" sz="1200" b="1">
                    <a:solidFill>
                      <a:schemeClr val="bg1"/>
                    </a:solidFill>
                  </a:rPr>
                  <a:t>MC</a:t>
                </a:r>
              </a:p>
            </p:txBody>
          </p:sp>
          <p:pic>
            <p:nvPicPr>
              <p:cNvPr id="98349" name="Picture 36" descr="Ksn4-1"/>
              <p:cNvPicPr>
                <a:picLocks noChangeAspect="1" noChangeArrowheads="1"/>
              </p:cNvPicPr>
              <p:nvPr/>
            </p:nvPicPr>
            <p:blipFill>
              <a:blip r:embed="rId4">
                <a:lum bright="-30000" contrast="42000"/>
              </a:blip>
              <a:srcRect/>
              <a:stretch>
                <a:fillRect/>
              </a:stretch>
            </p:blipFill>
            <p:spPr bwMode="auto">
              <a:xfrm>
                <a:off x="2208" y="640"/>
                <a:ext cx="3322" cy="2417"/>
              </a:xfrm>
              <a:prstGeom prst="rect">
                <a:avLst/>
              </a:prstGeom>
              <a:noFill/>
              <a:ln w="9525">
                <a:solidFill>
                  <a:schemeClr val="tx1"/>
                </a:solidFill>
                <a:miter lim="800000"/>
                <a:headEnd/>
                <a:tailEnd/>
              </a:ln>
            </p:spPr>
          </p:pic>
          <p:sp>
            <p:nvSpPr>
              <p:cNvPr id="98350" name="Line 37"/>
              <p:cNvSpPr>
                <a:spLocks noChangeShapeType="1"/>
              </p:cNvSpPr>
              <p:nvPr/>
            </p:nvSpPr>
            <p:spPr bwMode="auto">
              <a:xfrm flipH="1">
                <a:off x="4122" y="1111"/>
                <a:ext cx="535" cy="511"/>
              </a:xfrm>
              <a:prstGeom prst="line">
                <a:avLst/>
              </a:prstGeom>
              <a:noFill/>
              <a:ln w="57150">
                <a:solidFill>
                  <a:schemeClr val="bg1"/>
                </a:solidFill>
                <a:round/>
                <a:headEnd/>
                <a:tailEnd type="triangle" w="med" len="med"/>
              </a:ln>
            </p:spPr>
            <p:txBody>
              <a:bodyPr/>
              <a:lstStyle/>
              <a:p>
                <a:endParaRPr lang="fr-FR"/>
              </a:p>
            </p:txBody>
          </p:sp>
          <p:sp>
            <p:nvSpPr>
              <p:cNvPr id="98351" name="Text Box 38"/>
              <p:cNvSpPr txBox="1">
                <a:spLocks noChangeArrowheads="1"/>
              </p:cNvSpPr>
              <p:nvPr/>
            </p:nvSpPr>
            <p:spPr bwMode="auto">
              <a:xfrm>
                <a:off x="4713" y="1101"/>
                <a:ext cx="240" cy="174"/>
              </a:xfrm>
              <a:prstGeom prst="rect">
                <a:avLst/>
              </a:prstGeom>
              <a:noFill/>
              <a:ln w="9525">
                <a:solidFill>
                  <a:schemeClr val="tx1"/>
                </a:solidFill>
                <a:miter lim="800000"/>
                <a:headEnd/>
                <a:tailEnd/>
              </a:ln>
            </p:spPr>
            <p:txBody>
              <a:bodyPr wrap="none">
                <a:spAutoFit/>
              </a:bodyPr>
              <a:lstStyle/>
              <a:p>
                <a:r>
                  <a:rPr lang="en-US" sz="1200" b="1"/>
                  <a:t>IB</a:t>
                </a:r>
              </a:p>
            </p:txBody>
          </p:sp>
          <p:sp>
            <p:nvSpPr>
              <p:cNvPr id="98352" name="Text Box 39"/>
              <p:cNvSpPr txBox="1">
                <a:spLocks noChangeArrowheads="1"/>
              </p:cNvSpPr>
              <p:nvPr/>
            </p:nvSpPr>
            <p:spPr bwMode="auto">
              <a:xfrm>
                <a:off x="2039" y="3796"/>
                <a:ext cx="1012" cy="233"/>
              </a:xfrm>
              <a:prstGeom prst="rect">
                <a:avLst/>
              </a:prstGeom>
              <a:noFill/>
              <a:ln w="9525">
                <a:noFill/>
                <a:miter lim="800000"/>
                <a:headEnd/>
                <a:tailEnd/>
              </a:ln>
            </p:spPr>
            <p:txBody>
              <a:bodyPr wrap="none">
                <a:spAutoFit/>
              </a:bodyPr>
              <a:lstStyle/>
              <a:p>
                <a:r>
                  <a:rPr lang="en-US" b="1"/>
                  <a:t>Hepatocyte</a:t>
                </a:r>
              </a:p>
            </p:txBody>
          </p:sp>
        </p:grpSp>
        <p:sp>
          <p:nvSpPr>
            <p:cNvPr id="98343" name="Text Box 40"/>
            <p:cNvSpPr txBox="1">
              <a:spLocks noChangeArrowheads="1"/>
            </p:cNvSpPr>
            <p:nvPr/>
          </p:nvSpPr>
          <p:spPr bwMode="auto">
            <a:xfrm>
              <a:off x="1396" y="1495"/>
              <a:ext cx="209" cy="174"/>
            </a:xfrm>
            <a:prstGeom prst="rect">
              <a:avLst/>
            </a:prstGeom>
            <a:noFill/>
            <a:ln w="9525">
              <a:noFill/>
              <a:miter lim="800000"/>
              <a:headEnd/>
              <a:tailEnd/>
            </a:ln>
          </p:spPr>
          <p:txBody>
            <a:bodyPr wrap="none">
              <a:spAutoFit/>
            </a:bodyPr>
            <a:lstStyle/>
            <a:p>
              <a:r>
                <a:rPr lang="en-US" sz="1200" b="1"/>
                <a:t>N</a:t>
              </a:r>
            </a:p>
          </p:txBody>
        </p:sp>
      </p:grpSp>
      <p:grpSp>
        <p:nvGrpSpPr>
          <p:cNvPr id="98307" name="Group 41"/>
          <p:cNvGrpSpPr>
            <a:grpSpLocks/>
          </p:cNvGrpSpPr>
          <p:nvPr/>
        </p:nvGrpSpPr>
        <p:grpSpPr bwMode="auto">
          <a:xfrm>
            <a:off x="5286375" y="2119313"/>
            <a:ext cx="403225" cy="714375"/>
            <a:chOff x="3506" y="1423"/>
            <a:chExt cx="286" cy="450"/>
          </a:xfrm>
        </p:grpSpPr>
        <p:grpSp>
          <p:nvGrpSpPr>
            <p:cNvPr id="98309" name="Group 42"/>
            <p:cNvGrpSpPr>
              <a:grpSpLocks/>
            </p:cNvGrpSpPr>
            <p:nvPr/>
          </p:nvGrpSpPr>
          <p:grpSpPr bwMode="auto">
            <a:xfrm>
              <a:off x="3506" y="1423"/>
              <a:ext cx="121" cy="131"/>
              <a:chOff x="4038" y="1721"/>
              <a:chExt cx="121" cy="131"/>
            </a:xfrm>
          </p:grpSpPr>
          <p:sp>
            <p:nvSpPr>
              <p:cNvPr id="98335" name="Oval 43"/>
              <p:cNvSpPr>
                <a:spLocks noChangeArrowheads="1"/>
              </p:cNvSpPr>
              <p:nvPr/>
            </p:nvSpPr>
            <p:spPr bwMode="auto">
              <a:xfrm>
                <a:off x="4086" y="1721"/>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6" name="Oval 44"/>
              <p:cNvSpPr>
                <a:spLocks noChangeArrowheads="1"/>
              </p:cNvSpPr>
              <p:nvPr/>
            </p:nvSpPr>
            <p:spPr bwMode="auto">
              <a:xfrm>
                <a:off x="4090" y="182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7" name="Oval 45"/>
              <p:cNvSpPr>
                <a:spLocks noChangeArrowheads="1"/>
              </p:cNvSpPr>
              <p:nvPr/>
            </p:nvSpPr>
            <p:spPr bwMode="auto">
              <a:xfrm>
                <a:off x="4038" y="174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8" name="Oval 46"/>
              <p:cNvSpPr>
                <a:spLocks noChangeArrowheads="1"/>
              </p:cNvSpPr>
              <p:nvPr/>
            </p:nvSpPr>
            <p:spPr bwMode="auto">
              <a:xfrm>
                <a:off x="4132" y="174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9" name="Oval 47"/>
              <p:cNvSpPr>
                <a:spLocks noChangeArrowheads="1"/>
              </p:cNvSpPr>
              <p:nvPr/>
            </p:nvSpPr>
            <p:spPr bwMode="auto">
              <a:xfrm>
                <a:off x="4042" y="179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40" name="Oval 48"/>
              <p:cNvSpPr>
                <a:spLocks noChangeArrowheads="1"/>
              </p:cNvSpPr>
              <p:nvPr/>
            </p:nvSpPr>
            <p:spPr bwMode="auto">
              <a:xfrm>
                <a:off x="4132" y="179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41" name="Oval 49"/>
              <p:cNvSpPr>
                <a:spLocks noChangeArrowheads="1"/>
              </p:cNvSpPr>
              <p:nvPr/>
            </p:nvSpPr>
            <p:spPr bwMode="auto">
              <a:xfrm>
                <a:off x="4088" y="1771"/>
                <a:ext cx="27" cy="27"/>
              </a:xfrm>
              <a:prstGeom prst="ellipse">
                <a:avLst/>
              </a:prstGeom>
              <a:solidFill>
                <a:schemeClr val="accent1"/>
              </a:solidFill>
              <a:ln w="9525">
                <a:solidFill>
                  <a:schemeClr val="bg1"/>
                </a:solidFill>
                <a:round/>
                <a:headEnd/>
                <a:tailEnd/>
              </a:ln>
            </p:spPr>
            <p:txBody>
              <a:bodyPr wrap="none" anchor="ctr"/>
              <a:lstStyle/>
              <a:p>
                <a:endParaRPr lang="fr-FR"/>
              </a:p>
            </p:txBody>
          </p:sp>
        </p:grpSp>
        <p:grpSp>
          <p:nvGrpSpPr>
            <p:cNvPr id="98310" name="Group 50"/>
            <p:cNvGrpSpPr>
              <a:grpSpLocks/>
            </p:cNvGrpSpPr>
            <p:nvPr/>
          </p:nvGrpSpPr>
          <p:grpSpPr bwMode="auto">
            <a:xfrm>
              <a:off x="3535" y="1598"/>
              <a:ext cx="257" cy="275"/>
              <a:chOff x="4318" y="1565"/>
              <a:chExt cx="257" cy="275"/>
            </a:xfrm>
          </p:grpSpPr>
          <p:grpSp>
            <p:nvGrpSpPr>
              <p:cNvPr id="98311" name="Group 51"/>
              <p:cNvGrpSpPr>
                <a:grpSpLocks/>
              </p:cNvGrpSpPr>
              <p:nvPr/>
            </p:nvGrpSpPr>
            <p:grpSpPr bwMode="auto">
              <a:xfrm>
                <a:off x="4318" y="1709"/>
                <a:ext cx="121" cy="131"/>
                <a:chOff x="4038" y="1721"/>
                <a:chExt cx="121" cy="131"/>
              </a:xfrm>
            </p:grpSpPr>
            <p:sp>
              <p:nvSpPr>
                <p:cNvPr id="98328" name="Oval 52"/>
                <p:cNvSpPr>
                  <a:spLocks noChangeArrowheads="1"/>
                </p:cNvSpPr>
                <p:nvPr/>
              </p:nvSpPr>
              <p:spPr bwMode="auto">
                <a:xfrm>
                  <a:off x="4086" y="1721"/>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9" name="Oval 53"/>
                <p:cNvSpPr>
                  <a:spLocks noChangeArrowheads="1"/>
                </p:cNvSpPr>
                <p:nvPr/>
              </p:nvSpPr>
              <p:spPr bwMode="auto">
                <a:xfrm>
                  <a:off x="4090" y="182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0" name="Oval 54"/>
                <p:cNvSpPr>
                  <a:spLocks noChangeArrowheads="1"/>
                </p:cNvSpPr>
                <p:nvPr/>
              </p:nvSpPr>
              <p:spPr bwMode="auto">
                <a:xfrm>
                  <a:off x="4038" y="174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1" name="Oval 55"/>
                <p:cNvSpPr>
                  <a:spLocks noChangeArrowheads="1"/>
                </p:cNvSpPr>
                <p:nvPr/>
              </p:nvSpPr>
              <p:spPr bwMode="auto">
                <a:xfrm>
                  <a:off x="4132" y="174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2" name="Oval 56"/>
                <p:cNvSpPr>
                  <a:spLocks noChangeArrowheads="1"/>
                </p:cNvSpPr>
                <p:nvPr/>
              </p:nvSpPr>
              <p:spPr bwMode="auto">
                <a:xfrm>
                  <a:off x="4042" y="179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3" name="Oval 57"/>
                <p:cNvSpPr>
                  <a:spLocks noChangeArrowheads="1"/>
                </p:cNvSpPr>
                <p:nvPr/>
              </p:nvSpPr>
              <p:spPr bwMode="auto">
                <a:xfrm>
                  <a:off x="4132" y="179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34" name="Oval 58"/>
                <p:cNvSpPr>
                  <a:spLocks noChangeArrowheads="1"/>
                </p:cNvSpPr>
                <p:nvPr/>
              </p:nvSpPr>
              <p:spPr bwMode="auto">
                <a:xfrm>
                  <a:off x="4088" y="1771"/>
                  <a:ext cx="27" cy="27"/>
                </a:xfrm>
                <a:prstGeom prst="ellipse">
                  <a:avLst/>
                </a:prstGeom>
                <a:solidFill>
                  <a:schemeClr val="accent1"/>
                </a:solidFill>
                <a:ln w="9525">
                  <a:solidFill>
                    <a:schemeClr val="bg1"/>
                  </a:solidFill>
                  <a:round/>
                  <a:headEnd/>
                  <a:tailEnd/>
                </a:ln>
              </p:spPr>
              <p:txBody>
                <a:bodyPr wrap="none" anchor="ctr"/>
                <a:lstStyle/>
                <a:p>
                  <a:endParaRPr lang="fr-FR"/>
                </a:p>
              </p:txBody>
            </p:sp>
          </p:grpSp>
          <p:grpSp>
            <p:nvGrpSpPr>
              <p:cNvPr id="98312" name="Group 59"/>
              <p:cNvGrpSpPr>
                <a:grpSpLocks/>
              </p:cNvGrpSpPr>
              <p:nvPr/>
            </p:nvGrpSpPr>
            <p:grpSpPr bwMode="auto">
              <a:xfrm>
                <a:off x="4454" y="1673"/>
                <a:ext cx="121" cy="131"/>
                <a:chOff x="4038" y="1721"/>
                <a:chExt cx="121" cy="131"/>
              </a:xfrm>
            </p:grpSpPr>
            <p:sp>
              <p:nvSpPr>
                <p:cNvPr id="98321" name="Oval 60"/>
                <p:cNvSpPr>
                  <a:spLocks noChangeArrowheads="1"/>
                </p:cNvSpPr>
                <p:nvPr/>
              </p:nvSpPr>
              <p:spPr bwMode="auto">
                <a:xfrm>
                  <a:off x="4086" y="1721"/>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2" name="Oval 61"/>
                <p:cNvSpPr>
                  <a:spLocks noChangeArrowheads="1"/>
                </p:cNvSpPr>
                <p:nvPr/>
              </p:nvSpPr>
              <p:spPr bwMode="auto">
                <a:xfrm>
                  <a:off x="4090" y="182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3" name="Oval 62"/>
                <p:cNvSpPr>
                  <a:spLocks noChangeArrowheads="1"/>
                </p:cNvSpPr>
                <p:nvPr/>
              </p:nvSpPr>
              <p:spPr bwMode="auto">
                <a:xfrm>
                  <a:off x="4038" y="174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4" name="Oval 63"/>
                <p:cNvSpPr>
                  <a:spLocks noChangeArrowheads="1"/>
                </p:cNvSpPr>
                <p:nvPr/>
              </p:nvSpPr>
              <p:spPr bwMode="auto">
                <a:xfrm>
                  <a:off x="4132" y="174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5" name="Oval 64"/>
                <p:cNvSpPr>
                  <a:spLocks noChangeArrowheads="1"/>
                </p:cNvSpPr>
                <p:nvPr/>
              </p:nvSpPr>
              <p:spPr bwMode="auto">
                <a:xfrm>
                  <a:off x="4042" y="179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6" name="Oval 65"/>
                <p:cNvSpPr>
                  <a:spLocks noChangeArrowheads="1"/>
                </p:cNvSpPr>
                <p:nvPr/>
              </p:nvSpPr>
              <p:spPr bwMode="auto">
                <a:xfrm>
                  <a:off x="4132" y="179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7" name="Oval 66"/>
                <p:cNvSpPr>
                  <a:spLocks noChangeArrowheads="1"/>
                </p:cNvSpPr>
                <p:nvPr/>
              </p:nvSpPr>
              <p:spPr bwMode="auto">
                <a:xfrm>
                  <a:off x="4088" y="1771"/>
                  <a:ext cx="27" cy="27"/>
                </a:xfrm>
                <a:prstGeom prst="ellipse">
                  <a:avLst/>
                </a:prstGeom>
                <a:solidFill>
                  <a:schemeClr val="accent1"/>
                </a:solidFill>
                <a:ln w="9525">
                  <a:solidFill>
                    <a:schemeClr val="bg1"/>
                  </a:solidFill>
                  <a:round/>
                  <a:headEnd/>
                  <a:tailEnd/>
                </a:ln>
              </p:spPr>
              <p:txBody>
                <a:bodyPr wrap="none" anchor="ctr"/>
                <a:lstStyle/>
                <a:p>
                  <a:endParaRPr lang="fr-FR"/>
                </a:p>
              </p:txBody>
            </p:sp>
          </p:grpSp>
          <p:grpSp>
            <p:nvGrpSpPr>
              <p:cNvPr id="98313" name="Group 67"/>
              <p:cNvGrpSpPr>
                <a:grpSpLocks/>
              </p:cNvGrpSpPr>
              <p:nvPr/>
            </p:nvGrpSpPr>
            <p:grpSpPr bwMode="auto">
              <a:xfrm>
                <a:off x="4346" y="1565"/>
                <a:ext cx="121" cy="131"/>
                <a:chOff x="4038" y="1721"/>
                <a:chExt cx="121" cy="131"/>
              </a:xfrm>
            </p:grpSpPr>
            <p:sp>
              <p:nvSpPr>
                <p:cNvPr id="98314" name="Oval 68"/>
                <p:cNvSpPr>
                  <a:spLocks noChangeArrowheads="1"/>
                </p:cNvSpPr>
                <p:nvPr/>
              </p:nvSpPr>
              <p:spPr bwMode="auto">
                <a:xfrm>
                  <a:off x="4086" y="1721"/>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15" name="Oval 69"/>
                <p:cNvSpPr>
                  <a:spLocks noChangeArrowheads="1"/>
                </p:cNvSpPr>
                <p:nvPr/>
              </p:nvSpPr>
              <p:spPr bwMode="auto">
                <a:xfrm>
                  <a:off x="4090" y="182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16" name="Oval 70"/>
                <p:cNvSpPr>
                  <a:spLocks noChangeArrowheads="1"/>
                </p:cNvSpPr>
                <p:nvPr/>
              </p:nvSpPr>
              <p:spPr bwMode="auto">
                <a:xfrm>
                  <a:off x="4038" y="174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17" name="Oval 71"/>
                <p:cNvSpPr>
                  <a:spLocks noChangeArrowheads="1"/>
                </p:cNvSpPr>
                <p:nvPr/>
              </p:nvSpPr>
              <p:spPr bwMode="auto">
                <a:xfrm>
                  <a:off x="4132" y="174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18" name="Oval 72"/>
                <p:cNvSpPr>
                  <a:spLocks noChangeArrowheads="1"/>
                </p:cNvSpPr>
                <p:nvPr/>
              </p:nvSpPr>
              <p:spPr bwMode="auto">
                <a:xfrm>
                  <a:off x="4042" y="1799"/>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19" name="Oval 73"/>
                <p:cNvSpPr>
                  <a:spLocks noChangeArrowheads="1"/>
                </p:cNvSpPr>
                <p:nvPr/>
              </p:nvSpPr>
              <p:spPr bwMode="auto">
                <a:xfrm>
                  <a:off x="4132" y="1795"/>
                  <a:ext cx="27" cy="27"/>
                </a:xfrm>
                <a:prstGeom prst="ellipse">
                  <a:avLst/>
                </a:prstGeom>
                <a:solidFill>
                  <a:schemeClr val="accent1"/>
                </a:solidFill>
                <a:ln w="9525">
                  <a:solidFill>
                    <a:schemeClr val="bg1"/>
                  </a:solidFill>
                  <a:round/>
                  <a:headEnd/>
                  <a:tailEnd/>
                </a:ln>
              </p:spPr>
              <p:txBody>
                <a:bodyPr wrap="none" anchor="ctr"/>
                <a:lstStyle/>
                <a:p>
                  <a:endParaRPr lang="fr-FR"/>
                </a:p>
              </p:txBody>
            </p:sp>
            <p:sp>
              <p:nvSpPr>
                <p:cNvPr id="98320" name="Oval 74"/>
                <p:cNvSpPr>
                  <a:spLocks noChangeArrowheads="1"/>
                </p:cNvSpPr>
                <p:nvPr/>
              </p:nvSpPr>
              <p:spPr bwMode="auto">
                <a:xfrm>
                  <a:off x="4088" y="1771"/>
                  <a:ext cx="27" cy="27"/>
                </a:xfrm>
                <a:prstGeom prst="ellipse">
                  <a:avLst/>
                </a:prstGeom>
                <a:solidFill>
                  <a:schemeClr val="accent1"/>
                </a:solidFill>
                <a:ln w="9525">
                  <a:solidFill>
                    <a:schemeClr val="bg1"/>
                  </a:solidFill>
                  <a:round/>
                  <a:headEnd/>
                  <a:tailEnd/>
                </a:ln>
              </p:spPr>
              <p:txBody>
                <a:bodyPr wrap="none" anchor="ctr"/>
                <a:lstStyle/>
                <a:p>
                  <a:endParaRPr lang="fr-FR"/>
                </a:p>
              </p:txBody>
            </p:sp>
          </p:grpSp>
        </p:grpSp>
      </p:grpSp>
      <p:sp>
        <p:nvSpPr>
          <p:cNvPr id="98308" name="Rectangle 75"/>
          <p:cNvSpPr>
            <a:spLocks noChangeArrowheads="1"/>
          </p:cNvSpPr>
          <p:nvPr/>
        </p:nvSpPr>
        <p:spPr bwMode="auto">
          <a:xfrm>
            <a:off x="6600825" y="5418138"/>
            <a:ext cx="544513" cy="369887"/>
          </a:xfrm>
          <a:prstGeom prst="rect">
            <a:avLst/>
          </a:prstGeom>
          <a:noFill/>
          <a:ln w="9525">
            <a:noFill/>
            <a:miter lim="800000"/>
            <a:headEnd/>
            <a:tailEnd/>
          </a:ln>
        </p:spPr>
        <p:txBody>
          <a:bodyPr wrap="none">
            <a:spAutoFit/>
          </a:bodyPr>
          <a:lstStyle/>
          <a:p>
            <a:r>
              <a:rPr lang="en-US" b="1">
                <a:solidFill>
                  <a:schemeClr val="bg1"/>
                </a:solidFill>
              </a:rPr>
              <a:t>WT</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2933</TotalTime>
  <Words>5174</Words>
  <Application>Microsoft Office PowerPoint</Application>
  <PresentationFormat>Affichage à l'écran (4:3)</PresentationFormat>
  <Paragraphs>2181</Paragraphs>
  <Slides>110</Slides>
  <Notes>78</Notes>
  <HiddenSlides>0</HiddenSlides>
  <MMClips>1</MMClips>
  <ScaleCrop>false</ScaleCrop>
  <HeadingPairs>
    <vt:vector size="6" baseType="variant">
      <vt:variant>
        <vt:lpstr>Thème</vt:lpstr>
      </vt:variant>
      <vt:variant>
        <vt:i4>1</vt:i4>
      </vt:variant>
      <vt:variant>
        <vt:lpstr>Serveurs OLE incorporés</vt:lpstr>
      </vt:variant>
      <vt:variant>
        <vt:i4>4</vt:i4>
      </vt:variant>
      <vt:variant>
        <vt:lpstr>Titres des diapositives</vt:lpstr>
      </vt:variant>
      <vt:variant>
        <vt:i4>110</vt:i4>
      </vt:variant>
    </vt:vector>
  </HeadingPairs>
  <TitlesOfParts>
    <vt:vector size="115" baseType="lpstr">
      <vt:lpstr>Modèle par défaut</vt:lpstr>
      <vt:lpstr>Photo Editor Photo</vt:lpstr>
      <vt:lpstr>Dessin de Designer</vt:lpstr>
      <vt:lpstr>Clip</vt:lpstr>
      <vt:lpstr>Image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Role of EBOV  VP30</vt:lpstr>
      <vt:lpstr>Ebola-Marburg exchange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INSERM U758</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Viktor Volchkov</dc:creator>
  <cp:lastModifiedBy>Viktor Volchkov</cp:lastModifiedBy>
  <cp:revision>126</cp:revision>
  <dcterms:created xsi:type="dcterms:W3CDTF">2007-10-17T14:35:28Z</dcterms:created>
  <dcterms:modified xsi:type="dcterms:W3CDTF">2013-03-27T12:06:35Z</dcterms:modified>
</cp:coreProperties>
</file>