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B837"/>
    <a:srgbClr val="FFA709"/>
    <a:srgbClr val="FCF4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27" autoAdjust="0"/>
    <p:restoredTop sz="50644" autoAdjust="0"/>
  </p:normalViewPr>
  <p:slideViewPr>
    <p:cSldViewPr>
      <p:cViewPr varScale="1">
        <p:scale>
          <a:sx n="93" d="100"/>
          <a:sy n="93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80BE620-A82C-42A9-8CC0-1614E6214A5A}" type="datetimeFigureOut">
              <a:rPr lang="fr-FR" smtClean="0"/>
              <a:pPr/>
              <a:t>19/04/2013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E7463C-F142-40B5-B599-1BDB84A2A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03648" y="2132856"/>
            <a:ext cx="62646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Stage</a:t>
            </a:r>
          </a:p>
          <a:p>
            <a:pPr algn="ctr"/>
            <a:r>
              <a:rPr lang="fr-FR" sz="6000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sz="6000" dirty="0" smtClean="0">
                <a:latin typeface="Century Gothic" pitchFamily="34" charset="0"/>
                <a:cs typeface="Arial" pitchFamily="34" charset="0"/>
              </a:rPr>
              <a:t> Paris</a:t>
            </a:r>
            <a:endParaRPr lang="fr-FR" sz="6000" dirty="0"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548680"/>
            <a:ext cx="640871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Sommaire</a:t>
            </a:r>
          </a:p>
          <a:p>
            <a:endParaRPr lang="fr-FR" sz="3200" dirty="0">
              <a:latin typeface="Century Gothic" pitchFamily="34" charset="0"/>
              <a:cs typeface="Arial" pitchFamily="34" charset="0"/>
            </a:endParaRPr>
          </a:p>
          <a:p>
            <a:pPr marL="571500" indent="-571500"/>
            <a:r>
              <a:rPr lang="fr-FR" sz="2400" dirty="0" smtClean="0">
                <a:latin typeface="Century Gothic" pitchFamily="34" charset="0"/>
                <a:cs typeface="Arial" pitchFamily="34" charset="0"/>
              </a:rPr>
              <a:t>I) Introduction</a:t>
            </a:r>
          </a:p>
          <a:p>
            <a:pPr marL="571500" indent="-571500"/>
            <a:endParaRPr lang="fr-FR" sz="8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a) Présentation du projet professionnel</a:t>
            </a:r>
          </a:p>
          <a:p>
            <a:pPr marL="514350" indent="-514350"/>
            <a:endParaRPr lang="fr-FR" sz="16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2400" dirty="0" smtClean="0">
                <a:latin typeface="Century Gothic" pitchFamily="34" charset="0"/>
                <a:cs typeface="Arial" pitchFamily="34" charset="0"/>
              </a:rPr>
              <a:t>II) Présentation de </a:t>
            </a:r>
            <a:r>
              <a:rPr lang="fr-FR" sz="2400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sz="2400" dirty="0" smtClean="0">
                <a:latin typeface="Century Gothic" pitchFamily="34" charset="0"/>
                <a:cs typeface="Arial" pitchFamily="34" charset="0"/>
              </a:rPr>
              <a:t> Paris</a:t>
            </a:r>
          </a:p>
          <a:p>
            <a:pPr marL="514350" indent="-514350"/>
            <a:endParaRPr lang="fr-FR" sz="8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a) Historique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b) Zone d’activité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c) Potentiel humain et matériel</a:t>
            </a:r>
          </a:p>
          <a:p>
            <a:pPr marL="514350" indent="-514350"/>
            <a:endParaRPr lang="fr-FR" sz="16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2400" dirty="0" smtClean="0">
                <a:latin typeface="Century Gothic" pitchFamily="34" charset="0"/>
                <a:cs typeface="Arial" pitchFamily="34" charset="0"/>
              </a:rPr>
              <a:t>III) Activité du stagiaire</a:t>
            </a:r>
          </a:p>
          <a:p>
            <a:pPr marL="514350" indent="-514350"/>
            <a:endParaRPr lang="fr-FR" sz="8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a) Résumé de mes activités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b) Principale projet</a:t>
            </a:r>
          </a:p>
          <a:p>
            <a:pPr marL="514350" indent="-514350"/>
            <a:endParaRPr lang="fr-FR" sz="16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2400" dirty="0" smtClean="0">
                <a:latin typeface="Century Gothic" pitchFamily="34" charset="0"/>
                <a:cs typeface="Arial" pitchFamily="34" charset="0"/>
              </a:rPr>
              <a:t>IV) Conclusion</a:t>
            </a:r>
          </a:p>
          <a:p>
            <a:pPr marL="514350" indent="-514350"/>
            <a:endParaRPr lang="fr-FR" sz="800" dirty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a) Bilan du stage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b) Les apports du stage pour l’avenir</a:t>
            </a: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1400" dirty="0" smtClean="0">
              <a:latin typeface="Century Gothic" pitchFamily="34" charset="0"/>
              <a:cs typeface="Arial" pitchFamily="34" charset="0"/>
            </a:endParaRPr>
          </a:p>
          <a:p>
            <a:endParaRPr lang="fr-FR" sz="2400" dirty="0">
              <a:latin typeface="Century Gothic" pitchFamily="34" charset="0"/>
              <a:cs typeface="Arial" pitchFamily="34" charset="0"/>
            </a:endParaRPr>
          </a:p>
          <a:p>
            <a:endParaRPr lang="fr-FR" dirty="0"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676875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fr-FR" sz="28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I) Introduction</a:t>
            </a:r>
          </a:p>
          <a:p>
            <a:pPr marL="514350" indent="-514350"/>
            <a:endParaRPr lang="fr-FR" sz="3200" dirty="0" smtClean="0">
              <a:solidFill>
                <a:srgbClr val="FF9933"/>
              </a:solidFill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a) Présentation 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du projet 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professionnel</a:t>
            </a:r>
          </a:p>
          <a:p>
            <a:pPr marL="514350" indent="-514350"/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Ce que je voudrais pour mon avenir :</a:t>
            </a: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>
              <a:buFontTx/>
              <a:buChar char="-"/>
            </a:pPr>
            <a:r>
              <a:rPr lang="fr-FR" dirty="0" smtClean="0">
                <a:latin typeface="Century Gothic" pitchFamily="34" charset="0"/>
                <a:cs typeface="Arial" pitchFamily="34" charset="0"/>
              </a:rPr>
              <a:t>BTS et poursuivre les études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>
              <a:buFontTx/>
              <a:buChar char="-"/>
            </a:pPr>
            <a:r>
              <a:rPr lang="fr-FR" dirty="0" smtClean="0">
                <a:latin typeface="Century Gothic" pitchFamily="34" charset="0"/>
                <a:cs typeface="Arial" pitchFamily="34" charset="0"/>
              </a:rPr>
              <a:t>Designer de jeux </a:t>
            </a:r>
            <a:r>
              <a:rPr lang="fr-FR" dirty="0" err="1" smtClean="0">
                <a:latin typeface="Century Gothic" pitchFamily="34" charset="0"/>
                <a:cs typeface="Arial" pitchFamily="34" charset="0"/>
              </a:rPr>
              <a:t>video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>
              <a:buFontTx/>
              <a:buChar char="-"/>
            </a:pPr>
            <a:r>
              <a:rPr lang="fr-FR" dirty="0" smtClean="0">
                <a:latin typeface="Century Gothic" pitchFamily="34" charset="0"/>
                <a:cs typeface="Arial" pitchFamily="34" charset="0"/>
              </a:rPr>
              <a:t>Web designer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>
              <a:buFontTx/>
              <a:buChar char="-"/>
            </a:pPr>
            <a:r>
              <a:rPr lang="fr-FR" dirty="0" smtClean="0">
                <a:latin typeface="Century Gothic" pitchFamily="34" charset="0"/>
                <a:cs typeface="Arial" pitchFamily="34" charset="0"/>
              </a:rPr>
              <a:t>Graphiste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87624" y="764704"/>
            <a:ext cx="67687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fr-FR" sz="28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II) Présentation de </a:t>
            </a:r>
            <a:r>
              <a:rPr lang="fr-FR" sz="2800" dirty="0" err="1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Sense</a:t>
            </a:r>
            <a:r>
              <a:rPr lang="fr-FR" sz="28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 Paris</a:t>
            </a:r>
          </a:p>
          <a:p>
            <a:pPr marL="514350" indent="-514350"/>
            <a:endParaRPr lang="fr-FR" sz="3200" dirty="0" smtClean="0">
              <a:solidFill>
                <a:srgbClr val="FF9933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a) Présentation générale</a:t>
            </a:r>
          </a:p>
          <a:p>
            <a:pPr marL="514350" indent="-514350"/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Date de création : septembre 2009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Nom du gérant : Laurent de Vaucouleurs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Capital : 7500 €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Etudes du gérant : Bac +5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Concurrence : abondante</a:t>
            </a:r>
          </a:p>
          <a:p>
            <a:pPr marL="514350" indent="-514350"/>
            <a:endParaRPr lang="fr-FR" sz="32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b) Zone d’activité</a:t>
            </a:r>
          </a:p>
          <a:p>
            <a:pPr marL="514350" indent="-514350"/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paris est une entreprise d’architecte mais est spécialisé dans 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le domaine de l’écologie afin de diminuer le rejets de CO².</a:t>
            </a:r>
          </a:p>
          <a:p>
            <a:pPr marL="514350" indent="-514350"/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87624" y="836712"/>
            <a:ext cx="662473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entury Gothic" pitchFamily="34" charset="0"/>
                <a:cs typeface="Arial" pitchFamily="34" charset="0"/>
              </a:rPr>
              <a:t>c) Potentiel 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de </a:t>
            </a:r>
            <a:r>
              <a:rPr lang="fr-FR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 Paris :</a:t>
            </a:r>
          </a:p>
          <a:p>
            <a:endParaRPr lang="fr-FR" sz="3200" dirty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Humain : Seulement le gérant</a:t>
            </a:r>
          </a:p>
          <a:p>
            <a:endParaRPr lang="fr-FR" sz="2400" dirty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Matériel : - 3 ordinateurs</a:t>
            </a: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- </a:t>
            </a:r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Indesign</a:t>
            </a:r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-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Photoshop</a:t>
            </a: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- </a:t>
            </a:r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Illustrator</a:t>
            </a:r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- </a:t>
            </a:r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After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Effects</a:t>
            </a:r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-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Powerpoint</a:t>
            </a: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- Excel</a:t>
            </a:r>
            <a:endParaRPr lang="fr-FR" sz="1600" dirty="0" smtClean="0">
              <a:latin typeface="Century Gothic" pitchFamily="34" charset="0"/>
              <a:cs typeface="Arial" pitchFamily="34" charset="0"/>
            </a:endParaRP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- Word</a:t>
            </a:r>
          </a:p>
          <a:p>
            <a:r>
              <a:rPr lang="fr-FR" sz="1600" dirty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          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  </a:t>
            </a:r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- Imprimante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87624" y="764704"/>
            <a:ext cx="67687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fr-FR" sz="2400" dirty="0" smtClean="0">
                <a:solidFill>
                  <a:srgbClr val="FF9933"/>
                </a:solidFill>
                <a:latin typeface="Century Gothic" pitchFamily="34" charset="0"/>
                <a:cs typeface="Arial" pitchFamily="34" charset="0"/>
              </a:rPr>
              <a:t>III) Activité du stagiaire</a:t>
            </a:r>
          </a:p>
          <a:p>
            <a:pPr marL="514350" indent="-514350"/>
            <a:endParaRPr lang="fr-FR" sz="2400" dirty="0" smtClean="0">
              <a:solidFill>
                <a:srgbClr val="FF9933"/>
              </a:solidFill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a) Résumé de mes activités</a:t>
            </a:r>
          </a:p>
          <a:p>
            <a:pPr marL="514350" indent="-514350"/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Au cours du stage j’ai pu effectuer les travaux suivants :</a:t>
            </a:r>
          </a:p>
          <a:p>
            <a:pPr marL="514350" indent="-514350"/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- La plaquette de </a:t>
            </a:r>
            <a:r>
              <a:rPr lang="fr-FR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 Paris </a:t>
            </a: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- Une affiche pour un concert </a:t>
            </a: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- Modification du site internet de </a:t>
            </a:r>
            <a:r>
              <a:rPr lang="fr-FR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dirty="0" smtClean="0">
                <a:latin typeface="Century Gothic" pitchFamily="34" charset="0"/>
                <a:cs typeface="Arial" pitchFamily="34" charset="0"/>
              </a:rPr>
              <a:t> Paris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dirty="0" smtClean="0">
                <a:latin typeface="Century Gothic" pitchFamily="34" charset="0"/>
                <a:cs typeface="Arial" pitchFamily="34" charset="0"/>
              </a:rPr>
              <a:t>b) Principal projet</a:t>
            </a:r>
            <a:endParaRPr lang="fr-FR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endParaRPr lang="fr-FR" sz="2400" dirty="0" smtClean="0">
              <a:latin typeface="Century Gothic" pitchFamily="34" charset="0"/>
              <a:cs typeface="Arial" pitchFamily="34" charset="0"/>
            </a:endParaRP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Le principal projet que j’ai réalisé au cours de ce stage est la </a:t>
            </a:r>
          </a:p>
          <a:p>
            <a:pPr marL="514350" indent="-514350"/>
            <a:r>
              <a:rPr lang="fr-FR" sz="1600" dirty="0" smtClean="0">
                <a:latin typeface="Century Gothic" pitchFamily="34" charset="0"/>
                <a:cs typeface="Arial" pitchFamily="34" charset="0"/>
              </a:rPr>
              <a:t>plaquette  de </a:t>
            </a:r>
            <a:r>
              <a:rPr lang="fr-FR" sz="1600" dirty="0" err="1" smtClean="0">
                <a:latin typeface="Century Gothic" pitchFamily="34" charset="0"/>
                <a:cs typeface="Arial" pitchFamily="34" charset="0"/>
              </a:rPr>
              <a:t>Sense</a:t>
            </a:r>
            <a:r>
              <a:rPr lang="fr-FR" sz="1600" smtClean="0">
                <a:latin typeface="Century Gothic" pitchFamily="34" charset="0"/>
                <a:cs typeface="Arial" pitchFamily="34" charset="0"/>
              </a:rPr>
              <a:t> Paris </a:t>
            </a:r>
            <a:endParaRPr lang="fr-FR" sz="1600" dirty="0" smtClean="0"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513</TotalTime>
  <Words>260</Words>
  <Application>Microsoft Office PowerPoint</Application>
  <PresentationFormat>Affichage à l'écran (4:3)</PresentationFormat>
  <Paragraphs>79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>Lycée André MALRAUX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adevaucouleurs</dc:creator>
  <cp:lastModifiedBy>adevaucouleurs</cp:lastModifiedBy>
  <cp:revision>34</cp:revision>
  <dcterms:created xsi:type="dcterms:W3CDTF">2013-04-15T09:30:24Z</dcterms:created>
  <dcterms:modified xsi:type="dcterms:W3CDTF">2013-04-19T14:35:23Z</dcterms:modified>
</cp:coreProperties>
</file>