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17/03/2013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500042"/>
            <a:ext cx="7772400" cy="1470025"/>
          </a:xfrm>
        </p:spPr>
        <p:txBody>
          <a:bodyPr/>
          <a:lstStyle/>
          <a:p>
            <a:r>
              <a:rPr lang="fr-FR" dirty="0" smtClean="0"/>
              <a:t>Recherche de SVT</a:t>
            </a:r>
            <a:endParaRPr lang="fr-FR" dirty="0"/>
          </a:p>
        </p:txBody>
      </p:sp>
      <p:pic>
        <p:nvPicPr>
          <p:cNvPr id="1026" name="Picture 2" descr="http://www.ville-larochesuryon.fr/uploads/Image/6a/317_021_info_energi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698976"/>
            <a:ext cx="4729712" cy="515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Formation du pétrole</a:t>
            </a:r>
            <a:endParaRPr lang="fr-FR" dirty="0"/>
          </a:p>
        </p:txBody>
      </p:sp>
      <p:pic>
        <p:nvPicPr>
          <p:cNvPr id="14338" name="Picture 2" descr="http://www.normalesup.org/~clanglois/Sciences_Terre/Argiles/Argiles-comp_files/reserv-petro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857364"/>
            <a:ext cx="7955434" cy="42605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Formation du charbon</a:t>
            </a:r>
            <a:endParaRPr lang="fr-FR" dirty="0"/>
          </a:p>
        </p:txBody>
      </p:sp>
      <p:pic>
        <p:nvPicPr>
          <p:cNvPr id="15362" name="Picture 2" descr="http://planete-terre.tripod.com/images/charb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785926"/>
            <a:ext cx="8208850" cy="3881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énergies </a:t>
            </a:r>
            <a:r>
              <a:rPr lang="fr-FR" dirty="0" err="1" smtClean="0"/>
              <a:t>renouvellables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71472" y="1357298"/>
          <a:ext cx="7858182" cy="5414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9394"/>
                <a:gridCol w="2619394"/>
                <a:gridCol w="2619394"/>
              </a:tblGrid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Source d’énergie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Avantages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Désavantages</a:t>
                      </a:r>
                      <a:endParaRPr lang="fr-FR" dirty="0"/>
                    </a:p>
                  </a:txBody>
                  <a:tcPr/>
                </a:tc>
              </a:tr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Solaire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Abondant</a:t>
                      </a:r>
                    </a:p>
                    <a:p>
                      <a:r>
                        <a:rPr lang="fr-FR" dirty="0" smtClean="0"/>
                        <a:t>Exploitation</a:t>
                      </a:r>
                      <a:r>
                        <a:rPr lang="fr-FR" baseline="0" dirty="0" smtClean="0"/>
                        <a:t> à toutes échelles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Intermittent</a:t>
                      </a:r>
                    </a:p>
                    <a:p>
                      <a:r>
                        <a:rPr lang="fr-FR" dirty="0" smtClean="0"/>
                        <a:t>Rendement</a:t>
                      </a:r>
                      <a:r>
                        <a:rPr lang="fr-FR" baseline="0" dirty="0" smtClean="0"/>
                        <a:t> faible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Eolien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Coût</a:t>
                      </a:r>
                      <a:r>
                        <a:rPr lang="fr-FR" baseline="0" dirty="0" smtClean="0"/>
                        <a:t> faible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Intermittent</a:t>
                      </a:r>
                    </a:p>
                    <a:p>
                      <a:r>
                        <a:rPr lang="fr-FR" dirty="0" smtClean="0"/>
                        <a:t>Paysage</a:t>
                      </a:r>
                      <a:r>
                        <a:rPr lang="fr-FR" baseline="0" dirty="0" smtClean="0"/>
                        <a:t> modifié</a:t>
                      </a:r>
                    </a:p>
                    <a:p>
                      <a:r>
                        <a:rPr lang="fr-FR" baseline="0" dirty="0" smtClean="0"/>
                        <a:t>Bruit</a:t>
                      </a:r>
                      <a:endParaRPr lang="fr-FR" dirty="0"/>
                    </a:p>
                  </a:txBody>
                  <a:tcPr/>
                </a:tc>
              </a:tr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Hydroélectricité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Potentiel</a:t>
                      </a:r>
                      <a:r>
                        <a:rPr lang="fr-FR" baseline="0" dirty="0" smtClean="0"/>
                        <a:t> important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Dépendance</a:t>
                      </a:r>
                      <a:r>
                        <a:rPr lang="fr-FR" baseline="0" dirty="0" smtClean="0"/>
                        <a:t> climatique</a:t>
                      </a:r>
                    </a:p>
                    <a:p>
                      <a:r>
                        <a:rPr lang="fr-FR" baseline="0" dirty="0" smtClean="0"/>
                        <a:t>Problèmes environnementaux</a:t>
                      </a:r>
                      <a:endParaRPr lang="fr-FR" dirty="0"/>
                    </a:p>
                  </a:txBody>
                  <a:tcPr/>
                </a:tc>
              </a:tr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Géothermie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Produit beaucoup et tout le temps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Mal répartie</a:t>
                      </a:r>
                      <a:endParaRPr lang="fr-FR" dirty="0"/>
                    </a:p>
                  </a:txBody>
                  <a:tcPr/>
                </a:tc>
              </a:tr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Bois et Biomasse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Stockage</a:t>
                      </a:r>
                      <a:r>
                        <a:rPr lang="fr-FR" baseline="0" dirty="0" smtClean="0"/>
                        <a:t> facile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Risque de déforestation</a:t>
                      </a:r>
                    </a:p>
                    <a:p>
                      <a:r>
                        <a:rPr lang="fr-FR" dirty="0" smtClean="0"/>
                        <a:t>Dégradation</a:t>
                      </a:r>
                      <a:r>
                        <a:rPr lang="fr-FR" baseline="0" dirty="0" smtClean="0"/>
                        <a:t> des écosystèmes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gaz de schiste</a:t>
            </a:r>
            <a:endParaRPr lang="fr-FR" dirty="0"/>
          </a:p>
        </p:txBody>
      </p:sp>
      <p:pic>
        <p:nvPicPr>
          <p:cNvPr id="1026" name="Picture 2" descr="http://www.sciences-et-democratie.net/files/dossiers/gaz_de_schis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857364"/>
            <a:ext cx="6304812" cy="43005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642910" y="928670"/>
          <a:ext cx="8001056" cy="4643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28"/>
                <a:gridCol w="4000528"/>
              </a:tblGrid>
              <a:tr h="1229557"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Avantages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Inconvénient</a:t>
                      </a:r>
                      <a:endParaRPr lang="fr-FR" sz="3200" dirty="0"/>
                    </a:p>
                  </a:txBody>
                  <a:tcPr/>
                </a:tc>
              </a:tr>
              <a:tr h="3413889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fr-FR" sz="3200" dirty="0" smtClean="0"/>
                        <a:t>De nouvelles réserves de gaz.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fr-FR" sz="3200" dirty="0" smtClean="0"/>
                        <a:t>Plus de monopole du gaz</a:t>
                      </a:r>
                      <a:r>
                        <a:rPr lang="fr-FR" sz="3200" baseline="0" dirty="0" smtClean="0"/>
                        <a:t> par l’Iran, la Russie et le Qatar.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-Du</a:t>
                      </a:r>
                      <a:r>
                        <a:rPr lang="fr-FR" sz="3200" baseline="0" dirty="0" smtClean="0"/>
                        <a:t> CO2 est relâcher en quantité.</a:t>
                      </a:r>
                    </a:p>
                    <a:p>
                      <a:r>
                        <a:rPr lang="fr-FR" sz="3200" baseline="0" dirty="0" smtClean="0"/>
                        <a:t>-Pollution d’eau.</a:t>
                      </a:r>
                    </a:p>
                    <a:p>
                      <a:r>
                        <a:rPr lang="fr-FR" sz="3200" baseline="0" dirty="0" smtClean="0"/>
                        <a:t>-Causse des risques sismiques. </a:t>
                      </a:r>
                      <a:endParaRPr lang="fr-FR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103</Words>
  <Application>Microsoft Office PowerPoint</Application>
  <PresentationFormat>Affichage à l'écran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Recherche de SVT</vt:lpstr>
      <vt:lpstr>Formation du pétrole</vt:lpstr>
      <vt:lpstr>Formation du charbon</vt:lpstr>
      <vt:lpstr>Les énergies renouvellables</vt:lpstr>
      <vt:lpstr>Le gaz de schiste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cp:lastModifiedBy> </cp:lastModifiedBy>
  <cp:revision>12</cp:revision>
  <dcterms:modified xsi:type="dcterms:W3CDTF">2013-03-17T14:42:16Z</dcterms:modified>
</cp:coreProperties>
</file>