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9" r:id="rId11"/>
    <p:sldId id="266" r:id="rId12"/>
    <p:sldId id="267" r:id="rId13"/>
    <p:sldId id="265" r:id="rId14"/>
    <p:sldId id="268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527E-7F06-4FD5-B2E9-C984775790DF}" type="datetimeFigureOut">
              <a:rPr lang="fr-FR" smtClean="0"/>
              <a:pPr/>
              <a:t>13/12/2012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654B7-B9A8-4B8C-A7BD-CFC4680CBD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654B7-B9A8-4B8C-A7BD-CFC4680CBDE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654B7-B9A8-4B8C-A7BD-CFC4680CBDE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654B7-B9A8-4B8C-A7BD-CFC4680CBDE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8136904" cy="1872207"/>
          </a:xfrm>
        </p:spPr>
        <p:txBody>
          <a:bodyPr/>
          <a:lstStyle/>
          <a:p>
            <a:pPr algn="ctr"/>
            <a:r>
              <a:rPr lang="fr-FR" sz="2800" dirty="0" smtClean="0"/>
              <a:t>Invitation pour le 31/12/2012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08520" y="6453336"/>
            <a:ext cx="8928992" cy="40466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Vers les 20h00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DSCF5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132856"/>
            <a:ext cx="5832648" cy="42484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donc des danseurs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Espace réservé du contenu 6" descr="PICT35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37044">
            <a:off x="375808" y="3271032"/>
            <a:ext cx="3931920" cy="2951018"/>
          </a:xfrm>
        </p:spPr>
      </p:pic>
      <p:pic>
        <p:nvPicPr>
          <p:cNvPr id="8" name="Espace réservé du contenu 7" descr="PICT3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91470">
            <a:off x="4716016" y="1268760"/>
            <a:ext cx="3931920" cy="2946862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pas de gros </a:t>
            </a:r>
            <a:r>
              <a:rPr lang="fr-FR" dirty="0" smtClean="0"/>
              <a:t>travaux(normalement) </a:t>
            </a:r>
            <a:r>
              <a:rPr lang="fr-FR" dirty="0" smtClean="0"/>
              <a:t>(normalement)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P101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424936" cy="5328592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Refaire le monde (comme d’hab.)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P1010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820" y="1859655"/>
            <a:ext cx="7452360" cy="4189615"/>
          </a:xfr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finir au petit matin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Espace réservé du contenu 6" descr="P10101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7128791" cy="4680519"/>
          </a:xfr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bien commencer l année 2013</a:t>
            </a:r>
            <a:endParaRPr lang="fr-FR" dirty="0"/>
          </a:p>
        </p:txBody>
      </p:sp>
      <p:pic>
        <p:nvPicPr>
          <p:cNvPr id="4" name="Espace réservé du contenu 3" descr="DSC03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08912" cy="51845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Puisque la terre est encore la !</a:t>
            </a:r>
            <a:br>
              <a:rPr lang="fr-FR" dirty="0" smtClean="0"/>
            </a:br>
            <a:r>
              <a:rPr lang="fr-FR" dirty="0" smtClean="0"/>
              <a:t>.Et le </a:t>
            </a:r>
            <a:r>
              <a:rPr lang="fr-FR" dirty="0" err="1" smtClean="0"/>
              <a:t>coudray</a:t>
            </a:r>
            <a:r>
              <a:rPr lang="fr-FR" dirty="0" smtClean="0"/>
              <a:t> boit encore.</a:t>
            </a:r>
            <a:endParaRPr lang="fr-FR" dirty="0"/>
          </a:p>
        </p:txBody>
      </p:sp>
      <p:pic>
        <p:nvPicPr>
          <p:cNvPr id="4" name="Espace réservé du contenu 3" descr="PICT35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1" y="1412776"/>
            <a:ext cx="7200801" cy="4608512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Tout le monde </a:t>
            </a:r>
            <a:r>
              <a:rPr lang="fr-FR" dirty="0" smtClean="0"/>
              <a:t>à</a:t>
            </a:r>
            <a:r>
              <a:rPr lang="fr-FR" dirty="0" smtClean="0"/>
              <a:t> </a:t>
            </a:r>
            <a:r>
              <a:rPr lang="fr-FR" dirty="0" smtClean="0"/>
              <a:t>el Blanco Pirrone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PICT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859655"/>
            <a:ext cx="5581996" cy="418961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faire une Fête d’enfer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P101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820" y="1859655"/>
            <a:ext cx="7452360" cy="418961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Tout ne sera pas beau à voir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PICT3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859655"/>
            <a:ext cx="5581996" cy="4189615"/>
          </a:xfrm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Mais bon </a:t>
            </a:r>
            <a:r>
              <a:rPr lang="fr-FR" dirty="0" smtClean="0"/>
              <a:t>on a </a:t>
            </a:r>
            <a:r>
              <a:rPr lang="fr-FR" dirty="0" smtClean="0"/>
              <a:t>l habitude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P101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820" y="1859655"/>
            <a:ext cx="7452360" cy="4189615"/>
          </a:xfr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y aura des femmes ! (mariées et merde).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P10101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32157">
            <a:off x="179512" y="2420889"/>
            <a:ext cx="4262948" cy="2547886"/>
          </a:xfrm>
        </p:spPr>
      </p:pic>
      <p:pic>
        <p:nvPicPr>
          <p:cNvPr id="7" name="Espace réservé du contenu 6" descr="DSCF06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 des photographes</a:t>
            </a:r>
            <a:endParaRPr lang="fr-FR" dirty="0"/>
          </a:p>
        </p:txBody>
      </p:sp>
      <p:pic>
        <p:nvPicPr>
          <p:cNvPr id="7" name="Espace réservé du contenu 6" descr="P101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820" y="1859655"/>
            <a:ext cx="7452360" cy="4189615"/>
          </a:xfr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chanteurs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Espace réservé du contenu 5" descr="PICT3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859655"/>
            <a:ext cx="5581996" cy="4189615"/>
          </a:xfr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 des chanteuses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Espace réservé du contenu 6" descr="PICT3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002" y="1859655"/>
            <a:ext cx="5581996" cy="4189615"/>
          </a:xfr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86</Words>
  <Application>Microsoft Office PowerPoint</Application>
  <PresentationFormat>Affichage à l'écran (4:3)</PresentationFormat>
  <Paragraphs>19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Apex</vt:lpstr>
      <vt:lpstr>Invitation pour le 31/12/2012</vt:lpstr>
      <vt:lpstr>Tout le monde à el Blanco Pirrone </vt:lpstr>
      <vt:lpstr>Pour faire une Fête d’enfer </vt:lpstr>
      <vt:lpstr>Tout ne sera pas beau à voir  </vt:lpstr>
      <vt:lpstr>Mais bon on a l habitude  </vt:lpstr>
      <vt:lpstr>Il y aura des femmes ! (mariées et merde). </vt:lpstr>
      <vt:lpstr>Et  des photographes</vt:lpstr>
      <vt:lpstr>Des chanteurs </vt:lpstr>
      <vt:lpstr>Et des chanteuses </vt:lpstr>
      <vt:lpstr>Et donc des danseurs  </vt:lpstr>
      <vt:lpstr>Et pas de gros travaux(normalement) (normalement) </vt:lpstr>
      <vt:lpstr>Refaire le monde (comme d’hab.) </vt:lpstr>
      <vt:lpstr>Pour finir au petit matin </vt:lpstr>
      <vt:lpstr>Et bien commencer l année 2013</vt:lpstr>
      <vt:lpstr>Puisque la terre est encore la ! .Et le coudray boit encore.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pour le 31/12/2012</dc:title>
  <dc:creator>David</dc:creator>
  <cp:lastModifiedBy>David</cp:lastModifiedBy>
  <cp:revision>46</cp:revision>
  <dcterms:created xsi:type="dcterms:W3CDTF">2012-12-13T16:11:23Z</dcterms:created>
  <dcterms:modified xsi:type="dcterms:W3CDTF">2012-12-13T19:26:50Z</dcterms:modified>
</cp:coreProperties>
</file>