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ACB9B-E335-42DC-A05F-8B89AEDA5F36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2CFB-AAFA-4E66-9BAE-930440403CA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Encore un qui passera devant moi sans rien faire, en</a:t>
            </a:r>
            <a:r>
              <a:rPr lang="fr-FR" baseline="0" dirty="0" smtClean="0"/>
              <a:t> se contentant de dire « oh le pauvre petit »</a:t>
            </a:r>
          </a:p>
          <a:p>
            <a:r>
              <a:rPr lang="fr-FR" baseline="0" dirty="0" smtClean="0"/>
              <a:t>Heureusement cette gentille dame m’a offert sa compagnie et une partie de sa vie ♥ ! Je suis heureux maintenant ! Après 3 semaines de </a:t>
            </a:r>
            <a:r>
              <a:rPr lang="fr-FR" baseline="0" dirty="0" err="1" smtClean="0"/>
              <a:t>calvère</a:t>
            </a:r>
            <a:r>
              <a:rPr lang="fr-FR" baseline="0" dirty="0" smtClean="0"/>
              <a:t>, il été temps …!</a:t>
            </a:r>
          </a:p>
          <a:p>
            <a:r>
              <a:rPr lang="fr-FR" baseline="0" dirty="0" smtClean="0"/>
              <a:t>Signez, pour tous mes confrères qui, comme moi il y a peu, sont abandonnés par des gens ne se rendant pas compte à leur achat des nécessités que demandent un animal !</a:t>
            </a:r>
          </a:p>
          <a:p>
            <a:r>
              <a:rPr lang="fr-FR" baseline="0" dirty="0" smtClean="0"/>
              <a:t>SIGNEZ pour eux s’il vous plaît !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52CFB-AAFA-4E66-9BAE-930440403CA5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27DC5-1784-4646-A0FB-BEF45C74EADE}" type="datetimeFigureOut">
              <a:rPr lang="fr-FR" smtClean="0"/>
              <a:t>24/09/2011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C725A-3A0E-4017-A64F-5655A52DE5A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Stef\Documents\MALP\imagesCAMFNRG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0" y="3811012"/>
            <a:ext cx="457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aseline="0" dirty="0" smtClean="0"/>
              <a:t>…Pourtant, chaque année, ils sont des milliers à être lâchement abandonnés sur la route des vacances ! L’abandon est un acte barbare, un crime ! </a:t>
            </a:r>
            <a:endParaRPr lang="fr-FR" sz="3200" dirty="0"/>
          </a:p>
        </p:txBody>
      </p:sp>
      <p:sp>
        <p:nvSpPr>
          <p:cNvPr id="6" name="Rectangle 5"/>
          <p:cNvSpPr/>
          <p:nvPr/>
        </p:nvSpPr>
        <p:spPr>
          <a:xfrm>
            <a:off x="539552" y="0"/>
            <a:ext cx="81233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Un</a:t>
            </a:r>
            <a:r>
              <a:rPr lang="fr-FR" sz="4400" baseline="0" dirty="0" smtClean="0">
                <a:solidFill>
                  <a:srgbClr val="FF0000"/>
                </a:solidFill>
              </a:rPr>
              <a:t> animal n’abandonne jamais !... 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2627784" y="764704"/>
            <a:ext cx="5472608" cy="2088232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987824" y="1124744"/>
            <a:ext cx="4572000" cy="16158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100" b="1" dirty="0" smtClean="0">
                <a:solidFill>
                  <a:srgbClr val="FFFF00"/>
                </a:solidFill>
              </a:rPr>
              <a:t>Encore un qui passera devant moi sans rien faire, en</a:t>
            </a:r>
            <a:r>
              <a:rPr lang="fr-FR" sz="1100" b="1" baseline="0" dirty="0" smtClean="0">
                <a:solidFill>
                  <a:srgbClr val="FFFF00"/>
                </a:solidFill>
              </a:rPr>
              <a:t> se contentant de dire « oh le pauvre petit »</a:t>
            </a:r>
          </a:p>
          <a:p>
            <a:pPr algn="ctr"/>
            <a:r>
              <a:rPr lang="fr-FR" sz="1100" b="1" baseline="0" dirty="0" smtClean="0">
                <a:solidFill>
                  <a:srgbClr val="FFFF00"/>
                </a:solidFill>
              </a:rPr>
              <a:t>Heureusement cette gentille dame m’a offert sa compagnie et une partie de sa vie ♥ ! Je suis heureux maintenant ! Après 3 semaines de </a:t>
            </a:r>
            <a:r>
              <a:rPr lang="fr-FR" sz="1100" b="1" baseline="0" dirty="0" err="1" smtClean="0">
                <a:solidFill>
                  <a:srgbClr val="FFFF00"/>
                </a:solidFill>
              </a:rPr>
              <a:t>calvère</a:t>
            </a:r>
            <a:r>
              <a:rPr lang="fr-FR" sz="1100" b="1" baseline="0" dirty="0" smtClean="0">
                <a:solidFill>
                  <a:srgbClr val="FFFF00"/>
                </a:solidFill>
              </a:rPr>
              <a:t>, </a:t>
            </a:r>
            <a:r>
              <a:rPr lang="fr-FR" sz="1100" b="1" baseline="0" smtClean="0">
                <a:solidFill>
                  <a:srgbClr val="FFFF00"/>
                </a:solidFill>
              </a:rPr>
              <a:t>il était </a:t>
            </a:r>
            <a:r>
              <a:rPr lang="fr-FR" sz="1100" b="1" baseline="0" dirty="0" smtClean="0">
                <a:solidFill>
                  <a:srgbClr val="FFFF00"/>
                </a:solidFill>
              </a:rPr>
              <a:t>temps …!</a:t>
            </a:r>
          </a:p>
          <a:p>
            <a:pPr algn="ctr"/>
            <a:r>
              <a:rPr lang="fr-FR" sz="1100" b="1" baseline="0" dirty="0" smtClean="0">
                <a:solidFill>
                  <a:srgbClr val="FFFF00"/>
                </a:solidFill>
              </a:rPr>
              <a:t>Signez, pour tous mes confrères qui, comme moi il y a peu, sont abandonnés par des gens ne se rendant pas compte à leur achat des nécessités que demandent un animal !</a:t>
            </a:r>
          </a:p>
          <a:p>
            <a:pPr algn="ctr"/>
            <a:r>
              <a:rPr lang="fr-FR" sz="1100" b="1" baseline="0" dirty="0" smtClean="0">
                <a:solidFill>
                  <a:srgbClr val="FFFF00"/>
                </a:solidFill>
              </a:rPr>
              <a:t>SIGNEZ pour eux s’il vous plaît </a:t>
            </a:r>
            <a:r>
              <a:rPr lang="fr-FR" sz="900" b="1" baseline="0" dirty="0" smtClean="0">
                <a:solidFill>
                  <a:srgbClr val="FFFF00"/>
                </a:solidFill>
              </a:rPr>
              <a:t>!</a:t>
            </a:r>
            <a:endParaRPr lang="fr-FR" sz="900" b="1" baseline="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67</Words>
  <Application>Microsoft Office PowerPoint</Application>
  <PresentationFormat>Affichage à l'écran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Stef</dc:creator>
  <cp:lastModifiedBy>Stef</cp:lastModifiedBy>
  <cp:revision>2</cp:revision>
  <dcterms:created xsi:type="dcterms:W3CDTF">2011-09-24T21:20:16Z</dcterms:created>
  <dcterms:modified xsi:type="dcterms:W3CDTF">2011-09-24T21:39:31Z</dcterms:modified>
</cp:coreProperties>
</file>