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71" autoAdjust="0"/>
    <p:restoredTop sz="94660"/>
  </p:normalViewPr>
  <p:slideViewPr>
    <p:cSldViewPr>
      <p:cViewPr varScale="1">
        <p:scale>
          <a:sx n="77" d="100"/>
          <a:sy n="77" d="100"/>
        </p:scale>
        <p:origin x="-10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07DED1-E0CB-4206-AF36-746E388A8BB8}" type="datetimeFigureOut">
              <a:rPr lang="fr-FR" smtClean="0"/>
              <a:t>20/05/2012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07DED1-E0CB-4206-AF36-746E388A8BB8}" type="datetimeFigureOut">
              <a:rPr lang="fr-FR" smtClean="0"/>
              <a:t>20/05/2012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307DED1-E0CB-4206-AF36-746E388A8BB8}" type="datetimeFigureOut">
              <a:rPr lang="fr-FR" smtClean="0"/>
              <a:t>20/05/2012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07DED1-E0CB-4206-AF36-746E388A8BB8}" type="datetimeFigureOut">
              <a:rPr lang="fr-FR" smtClean="0"/>
              <a:t>20/05/2012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07DED1-E0CB-4206-AF36-746E388A8BB8}" type="datetimeFigureOut">
              <a:rPr lang="fr-FR" smtClean="0"/>
              <a:t>20/05/2012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07DED1-E0CB-4206-AF36-746E388A8BB8}" type="datetimeFigureOut">
              <a:rPr lang="fr-FR" smtClean="0"/>
              <a:t>20/05/2012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CEC148-7B26-4621-9834-F3DE715BBC2F}"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7DED1-E0CB-4206-AF36-746E388A8BB8}" type="datetimeFigureOut">
              <a:rPr lang="fr-FR" smtClean="0"/>
              <a:t>20/05/2012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EC148-7B26-4621-9834-F3DE715BBC2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88640"/>
            <a:ext cx="7772400" cy="1008112"/>
          </a:xfrm>
        </p:spPr>
        <p:txBody>
          <a:bodyPr>
            <a:normAutofit/>
          </a:bodyPr>
          <a:lstStyle/>
          <a:p>
            <a:r>
              <a:rPr lang="fr-FR" sz="6000" dirty="0" smtClean="0"/>
              <a:t>sommaire</a:t>
            </a:r>
            <a:endParaRPr lang="fr-FR" sz="6000" dirty="0"/>
          </a:p>
        </p:txBody>
      </p:sp>
      <p:sp>
        <p:nvSpPr>
          <p:cNvPr id="3" name="Sous-titre 2"/>
          <p:cNvSpPr>
            <a:spLocks noGrp="1"/>
          </p:cNvSpPr>
          <p:nvPr>
            <p:ph type="subTitle" idx="1"/>
          </p:nvPr>
        </p:nvSpPr>
        <p:spPr>
          <a:xfrm>
            <a:off x="179512" y="1628800"/>
            <a:ext cx="8712968" cy="4320480"/>
          </a:xfrm>
        </p:spPr>
        <p:txBody>
          <a:bodyPr>
            <a:normAutofit/>
          </a:bodyPr>
          <a:lstStyle/>
          <a:p>
            <a:r>
              <a:rPr lang="fr-FR" sz="2800" dirty="0" smtClean="0"/>
              <a:t>1-Qu’est </a:t>
            </a:r>
            <a:r>
              <a:rPr lang="fr-FR" sz="2800" dirty="0"/>
              <a:t>ce qu’une énergie renouvelable </a:t>
            </a:r>
            <a:r>
              <a:rPr lang="fr-FR" sz="2800" dirty="0" smtClean="0"/>
              <a:t>?</a:t>
            </a:r>
          </a:p>
          <a:p>
            <a:endParaRPr lang="fr-FR" sz="2800" dirty="0"/>
          </a:p>
          <a:p>
            <a:r>
              <a:rPr lang="fr-FR" sz="2800" dirty="0" smtClean="0"/>
              <a:t>2-Impact </a:t>
            </a:r>
            <a:r>
              <a:rPr lang="fr-FR" sz="2800" dirty="0"/>
              <a:t>des énergies fossiles sur </a:t>
            </a:r>
            <a:r>
              <a:rPr lang="fr-FR" sz="2800" dirty="0" smtClean="0"/>
              <a:t>l’environnement </a:t>
            </a:r>
          </a:p>
          <a:p>
            <a:endParaRPr lang="fr-FR" sz="2800" dirty="0" smtClean="0"/>
          </a:p>
          <a:p>
            <a:r>
              <a:rPr lang="fr-FR" sz="2800" dirty="0" smtClean="0"/>
              <a:t>3-Impact </a:t>
            </a:r>
            <a:r>
              <a:rPr lang="fr-FR" sz="2800" dirty="0"/>
              <a:t>des énergies renouvelables sur </a:t>
            </a:r>
            <a:r>
              <a:rPr lang="fr-FR" sz="2800" dirty="0" smtClean="0"/>
              <a:t>l’environnement</a:t>
            </a:r>
          </a:p>
          <a:p>
            <a:endParaRPr lang="fr-FR" sz="2800" dirty="0" smtClean="0"/>
          </a:p>
          <a:p>
            <a:r>
              <a:rPr lang="fr-FR" sz="2800" dirty="0" smtClean="0"/>
              <a:t>4-Futur </a:t>
            </a:r>
            <a:r>
              <a:rPr lang="fr-FR" sz="2800" dirty="0"/>
              <a:t>des énergies et conclusion</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66130"/>
          </a:xfrm>
        </p:spPr>
        <p:txBody>
          <a:bodyPr>
            <a:normAutofit fontScale="90000"/>
          </a:bodyPr>
          <a:lstStyle/>
          <a:p>
            <a:r>
              <a:rPr lang="fr-FR" dirty="0" smtClean="0"/>
              <a:t>Qu’est ce qu’une énergie renouvelable?</a:t>
            </a:r>
            <a:endParaRPr lang="fr-FR" dirty="0"/>
          </a:p>
        </p:txBody>
      </p:sp>
      <p:sp>
        <p:nvSpPr>
          <p:cNvPr id="3" name="Espace réservé du contenu 2"/>
          <p:cNvSpPr>
            <a:spLocks noGrp="1"/>
          </p:cNvSpPr>
          <p:nvPr>
            <p:ph idx="1"/>
          </p:nvPr>
        </p:nvSpPr>
        <p:spPr>
          <a:xfrm>
            <a:off x="457200" y="1772816"/>
            <a:ext cx="8229600" cy="4353347"/>
          </a:xfrm>
        </p:spPr>
        <p:txBody>
          <a:bodyPr>
            <a:normAutofit fontScale="62500" lnSpcReduction="20000"/>
          </a:bodyPr>
          <a:lstStyle/>
          <a:p>
            <a:endParaRPr lang="fr-FR" dirty="0" smtClean="0"/>
          </a:p>
          <a:p>
            <a:pPr>
              <a:buNone/>
            </a:pPr>
            <a:r>
              <a:rPr lang="fr-FR" dirty="0" smtClean="0"/>
              <a:t>      Le </a:t>
            </a:r>
            <a:r>
              <a:rPr lang="fr-FR" dirty="0"/>
              <a:t>soleil, l’eau, le vent, le bois et les autres produits végétaux sont autant de ressources naturelles capables de générer de l’énergie grâce aux technologies développées par les hommes. Leur relatif faible impact sur l’environnement en fait des énergies d’avenir face au problème de la gestion des déchets du nucléaire et aux émissions de gaz à effet de serre. Les énergies renouvelables représentent par ailleurs une chance pour plus de 2 milliards de personnes isolées d’accéder enfin à l’électricité. Ces atouts, alliés à des technologies de plus en plus performantes, favorisent le développement des énergies renouvelables mais de manière encore très inégale selon le type de ressources considérées. La consommation d’énergie ne cessant d’augmenter, il semble néanmoins peu probable que les énergies renouvelables remplacent les autres ressources énergétiques dans un avenir proche. Aussi est-il important que chacun de nous surveille au plus près sa propre consommation d’énergie.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922114"/>
          </a:xfrm>
        </p:spPr>
        <p:txBody>
          <a:bodyPr/>
          <a:lstStyle/>
          <a:p>
            <a:r>
              <a:rPr lang="fr-FR" dirty="0" smtClean="0"/>
              <a:t>Energie éolienne</a:t>
            </a:r>
            <a:endParaRPr lang="fr-FR" dirty="0"/>
          </a:p>
        </p:txBody>
      </p:sp>
      <p:pic>
        <p:nvPicPr>
          <p:cNvPr id="4" name="Espace réservé du contenu 3" descr="eoliennes.jpg"/>
          <p:cNvPicPr>
            <a:picLocks noGrp="1" noChangeAspect="1"/>
          </p:cNvPicPr>
          <p:nvPr>
            <p:ph idx="1"/>
          </p:nvPr>
        </p:nvPicPr>
        <p:blipFill>
          <a:blip r:embed="rId2" cstate="print"/>
          <a:stretch>
            <a:fillRect/>
          </a:stretch>
        </p:blipFill>
        <p:spPr>
          <a:xfrm>
            <a:off x="539552" y="1340768"/>
            <a:ext cx="8010296" cy="5313496"/>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solaire</a:t>
            </a:r>
            <a:endParaRPr lang="fr-FR" dirty="0"/>
          </a:p>
        </p:txBody>
      </p:sp>
      <p:pic>
        <p:nvPicPr>
          <p:cNvPr id="4" name="Espace réservé du contenu 3" descr="panneau-solaire1.jpg"/>
          <p:cNvPicPr>
            <a:picLocks noGrp="1" noChangeAspect="1"/>
          </p:cNvPicPr>
          <p:nvPr>
            <p:ph idx="1"/>
          </p:nvPr>
        </p:nvPicPr>
        <p:blipFill>
          <a:blip r:embed="rId2" cstate="print"/>
          <a:stretch>
            <a:fillRect/>
          </a:stretch>
        </p:blipFill>
        <p:spPr>
          <a:xfrm>
            <a:off x="1043608" y="1196752"/>
            <a:ext cx="6768752" cy="5256584"/>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hydraulique</a:t>
            </a:r>
            <a:endParaRPr lang="fr-FR" dirty="0"/>
          </a:p>
        </p:txBody>
      </p:sp>
      <p:pic>
        <p:nvPicPr>
          <p:cNvPr id="4" name="Espace réservé du contenu 3" descr="images.jpg"/>
          <p:cNvPicPr>
            <a:picLocks noGrp="1" noChangeAspect="1"/>
          </p:cNvPicPr>
          <p:nvPr>
            <p:ph idx="1"/>
          </p:nvPr>
        </p:nvPicPr>
        <p:blipFill>
          <a:blip r:embed="rId2" cstate="print"/>
          <a:stretch>
            <a:fillRect/>
          </a:stretch>
        </p:blipFill>
        <p:spPr>
          <a:xfrm>
            <a:off x="323528" y="1556792"/>
            <a:ext cx="8518913" cy="4536044"/>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des énergies fossiles</a:t>
            </a:r>
            <a:endParaRPr lang="fr-FR" dirty="0"/>
          </a:p>
        </p:txBody>
      </p:sp>
      <p:sp>
        <p:nvSpPr>
          <p:cNvPr id="3" name="Espace réservé du contenu 2"/>
          <p:cNvSpPr>
            <a:spLocks noGrp="1"/>
          </p:cNvSpPr>
          <p:nvPr>
            <p:ph idx="1"/>
          </p:nvPr>
        </p:nvSpPr>
        <p:spPr>
          <a:solidFill>
            <a:schemeClr val="bg1"/>
          </a:solidFill>
        </p:spPr>
        <p:txBody>
          <a:bodyPr>
            <a:normAutofit fontScale="85000" lnSpcReduction="10000"/>
          </a:bodyPr>
          <a:lstStyle/>
          <a:p>
            <a:r>
              <a:rPr lang="fr-FR" dirty="0" smtClean="0"/>
              <a:t>Principales catastrophes dues aux énergies </a:t>
            </a:r>
          </a:p>
          <a:p>
            <a:r>
              <a:rPr lang="fr-FR" dirty="0" smtClean="0"/>
              <a:t>les catastrophes au nucléaires tel qu’a Hiroshima et Nagasaki  (1945) Kychtym (1957 ) Tchernobyl (1986) , Fukushima  (2011) ont  eu lieu causant ainsi la mort de plusieurs personnes ,des maladies , l’abandon des </a:t>
            </a:r>
            <a:r>
              <a:rPr lang="fr-FR" dirty="0" err="1" smtClean="0"/>
              <a:t>syte</a:t>
            </a:r>
            <a:r>
              <a:rPr lang="fr-FR" dirty="0" smtClean="0"/>
              <a:t> touches a cause des radiations</a:t>
            </a:r>
          </a:p>
          <a:p>
            <a:r>
              <a:rPr lang="fr-FR" dirty="0" smtClean="0"/>
              <a:t>Catastrophe due au </a:t>
            </a:r>
            <a:r>
              <a:rPr lang="fr-FR" dirty="0" err="1" smtClean="0"/>
              <a:t>petrole</a:t>
            </a:r>
            <a:r>
              <a:rPr lang="fr-FR" smtClean="0"/>
              <a:t> </a:t>
            </a:r>
            <a:endParaRPr lang="fr-FR" dirty="0" smtClean="0"/>
          </a:p>
          <a:p>
            <a:r>
              <a:rPr lang="fr-FR" dirty="0" smtClean="0"/>
              <a:t>Chocs pétroliers de  1973 et 1979</a:t>
            </a:r>
          </a:p>
          <a:p>
            <a:r>
              <a:rPr lang="fr-FR" dirty="0" smtClean="0"/>
              <a:t>Pollution</a:t>
            </a:r>
          </a:p>
          <a:p>
            <a:r>
              <a:rPr lang="fr-FR" dirty="0" smtClean="0"/>
              <a:t>Réchauffement climatique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Maree</a:t>
            </a:r>
            <a:r>
              <a:rPr lang="fr-FR" dirty="0" smtClean="0"/>
              <a:t> noire</a:t>
            </a:r>
            <a:endParaRPr lang="fr-FR" dirty="0"/>
          </a:p>
        </p:txBody>
      </p:sp>
      <p:pic>
        <p:nvPicPr>
          <p:cNvPr id="4" name="Espace réservé du contenu 3" descr="maree_noire.jpg"/>
          <p:cNvPicPr>
            <a:picLocks noGrp="1" noChangeAspect="1"/>
          </p:cNvPicPr>
          <p:nvPr>
            <p:ph idx="1"/>
          </p:nvPr>
        </p:nvPicPr>
        <p:blipFill>
          <a:blip r:embed="rId2" cstate="print"/>
          <a:stretch>
            <a:fillRect/>
          </a:stretch>
        </p:blipFill>
        <p:spPr>
          <a:xfrm>
            <a:off x="1004403" y="1484784"/>
            <a:ext cx="7020781" cy="468052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250</Words>
  <Application>Microsoft Office PowerPoint</Application>
  <PresentationFormat>Affichage à l'écran (4:3)</PresentationFormat>
  <Paragraphs>22</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sommaire</vt:lpstr>
      <vt:lpstr>Qu’est ce qu’une énergie renouvelable?</vt:lpstr>
      <vt:lpstr>Energie éolienne</vt:lpstr>
      <vt:lpstr>Energie solaire</vt:lpstr>
      <vt:lpstr>Energie hydraulique</vt:lpstr>
      <vt:lpstr>Impact des énergies fossiles</vt:lpstr>
      <vt:lpstr>Maree noire</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Fhima</dc:creator>
  <cp:lastModifiedBy>Fhima</cp:lastModifiedBy>
  <cp:revision>20</cp:revision>
  <dcterms:created xsi:type="dcterms:W3CDTF">2012-05-20T14:05:47Z</dcterms:created>
  <dcterms:modified xsi:type="dcterms:W3CDTF">2012-05-20T17:13:27Z</dcterms:modified>
</cp:coreProperties>
</file>