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4"/>
  </p:notesMasterIdLst>
  <p:sldIdLst>
    <p:sldId id="256" r:id="rId2"/>
    <p:sldId id="257" r:id="rId3"/>
    <p:sldId id="258" r:id="rId4"/>
    <p:sldId id="266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2" autoAdjust="0"/>
    <p:restoredTop sz="94707" autoAdjust="0"/>
  </p:normalViewPr>
  <p:slideViewPr>
    <p:cSldViewPr>
      <p:cViewPr varScale="1">
        <p:scale>
          <a:sx n="88" d="100"/>
          <a:sy n="88" d="100"/>
        </p:scale>
        <p:origin x="-12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Z:\C21\lynx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style val="14"/>
  <c:chart>
    <c:title>
      <c:tx>
        <c:rich>
          <a:bodyPr/>
          <a:lstStyle/>
          <a:p>
            <a:pPr>
              <a:defRPr/>
            </a:pPr>
            <a:r>
              <a:rPr lang="fr-FR" dirty="0" smtClean="0"/>
              <a:t>Et le graphique obtenu :</a:t>
            </a:r>
            <a:endParaRPr lang="fr-FR" dirty="0"/>
          </a:p>
        </c:rich>
      </c:tx>
      <c:layout>
        <c:manualLayout>
          <c:xMode val="edge"/>
          <c:yMode val="edge"/>
          <c:x val="5.7104026942918981E-2"/>
          <c:y val="1.9102340412730883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Feuil1!$B$1</c:f>
              <c:strCache>
                <c:ptCount val="1"/>
                <c:pt idx="0">
                  <c:v>Lynx Un</c:v>
                </c:pt>
              </c:strCache>
            </c:strRef>
          </c:tx>
          <c:marker>
            <c:symbol val="none"/>
          </c:marker>
          <c:cat>
            <c:numRef>
              <c:f>Feuil1!$A$2:$A$402</c:f>
              <c:numCache>
                <c:formatCode>General</c:formatCode>
                <c:ptCount val="4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</c:numCache>
            </c:numRef>
          </c:cat>
          <c:val>
            <c:numRef>
              <c:f>Feuil1!$B$2:$B$402</c:f>
              <c:numCache>
                <c:formatCode>0</c:formatCode>
                <c:ptCount val="401"/>
                <c:pt idx="0">
                  <c:v>50</c:v>
                </c:pt>
                <c:pt idx="1">
                  <c:v>50.5</c:v>
                </c:pt>
                <c:pt idx="2">
                  <c:v>51.005000000000003</c:v>
                </c:pt>
                <c:pt idx="3">
                  <c:v>51.514029900000004</c:v>
                </c:pt>
                <c:pt idx="4">
                  <c:v>52.026070089832025</c:v>
                </c:pt>
                <c:pt idx="5">
                  <c:v>52.540053846319218</c:v>
                </c:pt>
                <c:pt idx="6">
                  <c:v>53.054870278145998</c:v>
                </c:pt>
                <c:pt idx="7">
                  <c:v>53.569367823909772</c:v>
                </c:pt>
                <c:pt idx="8">
                  <c:v>54.082358300585263</c:v>
                </c:pt>
                <c:pt idx="9">
                  <c:v>54.592621490753764</c:v>
                </c:pt>
                <c:pt idx="10">
                  <c:v>55.098910247599875</c:v>
                </c:pt>
                <c:pt idx="11">
                  <c:v>55.599956087058231</c:v>
                </c:pt>
                <c:pt idx="12">
                  <c:v>56.094475226830248</c:v>
                </c:pt>
                <c:pt idx="13">
                  <c:v>56.581175022529912</c:v>
                </c:pt>
                <c:pt idx="14">
                  <c:v>57.058760742223008</c:v>
                </c:pt>
                <c:pt idx="15">
                  <c:v>57.525942612354406</c:v>
                </c:pt>
                <c:pt idx="16">
                  <c:v>57.981443060774424</c:v>
                </c:pt>
                <c:pt idx="17">
                  <c:v>58.424004076517953</c:v>
                </c:pt>
                <c:pt idx="18">
                  <c:v>58.852394601371095</c:v>
                </c:pt>
                <c:pt idx="19">
                  <c:v>59.265417865261853</c:v>
                </c:pt>
                <c:pt idx="20">
                  <c:v>59.661918576261087</c:v>
                </c:pt>
                <c:pt idx="21">
                  <c:v>60.040789876563551</c:v>
                </c:pt>
                <c:pt idx="22">
                  <c:v>60.400979978256103</c:v>
                </c:pt>
                <c:pt idx="23">
                  <c:v>60.741498396939789</c:v>
                </c:pt>
                <c:pt idx="24">
                  <c:v>61.061421707258305</c:v>
                </c:pt>
                <c:pt idx="25">
                  <c:v>61.35989875195007</c:v>
                </c:pt>
                <c:pt idx="26">
                  <c:v>61.636155244983669</c:v>
                </c:pt>
                <c:pt idx="27">
                  <c:v>61.889497719418465</c:v>
                </c:pt>
                <c:pt idx="28">
                  <c:v>62.119316781575741</c:v>
                </c:pt>
                <c:pt idx="29">
                  <c:v>62.325089644617258</c:v>
                </c:pt>
                <c:pt idx="30">
                  <c:v>62.506381926403719</c:v>
                </c:pt>
                <c:pt idx="31">
                  <c:v>62.662848708235117</c:v>
                </c:pt>
                <c:pt idx="32">
                  <c:v>62.794234862474795</c:v>
                </c:pt>
                <c:pt idx="33">
                  <c:v>62.900374667854194</c:v>
                </c:pt>
                <c:pt idx="34">
                  <c:v>62.981190741213418</c:v>
                </c:pt>
                <c:pt idx="35">
                  <c:v>63.03669232335298</c:v>
                </c:pt>
                <c:pt idx="36">
                  <c:v>63.066972964400158</c:v>
                </c:pt>
                <c:pt idx="37">
                  <c:v>63.072207660518728</c:v>
                </c:pt>
                <c:pt idx="38">
                  <c:v>63.052649498849199</c:v>
                </c:pt>
                <c:pt idx="39">
                  <c:v>63.008625871237633</c:v>
                </c:pt>
                <c:pt idx="40">
                  <c:v>62.940534319618031</c:v>
                </c:pt>
                <c:pt idx="41">
                  <c:v>62.848838076910575</c:v>
                </c:pt>
                <c:pt idx="42">
                  <c:v>62.734061367077508</c:v>
                </c:pt>
                <c:pt idx="43">
                  <c:v>62.596784526652691</c:v>
                </c:pt>
                <c:pt idx="44">
                  <c:v>62.437639007761987</c:v>
                </c:pt>
                <c:pt idx="45">
                  <c:v>62.257302319524769</c:v>
                </c:pt>
                <c:pt idx="46">
                  <c:v>62.05649296092151</c:v>
                </c:pt>
                <c:pt idx="47">
                  <c:v>61.835965393881601</c:v>
                </c:pt>
                <c:pt idx="48">
                  <c:v>61.596505100632591</c:v>
                </c:pt>
                <c:pt idx="49">
                  <c:v>61.33892376440113</c:v>
                </c:pt>
                <c:pt idx="50">
                  <c:v>61.064054607488856</c:v>
                </c:pt>
                <c:pt idx="51">
                  <c:v>60.772747915682075</c:v>
                </c:pt>
                <c:pt idx="52">
                  <c:v>60.465866772988718</c:v>
                </c:pt>
                <c:pt idx="53">
                  <c:v>60.144283025914618</c:v>
                </c:pt>
                <c:pt idx="54">
                  <c:v>59.808873491960995</c:v>
                </c:pt>
                <c:pt idx="55">
                  <c:v>59.460516422798861</c:v>
                </c:pt>
                <c:pt idx="56">
                  <c:v>59.10008822869267</c:v>
                </c:pt>
                <c:pt idx="57">
                  <c:v>58.728460467228665</c:v>
                </c:pt>
                <c:pt idx="58">
                  <c:v>58.346497096268003</c:v>
                </c:pt>
                <c:pt idx="59">
                  <c:v>57.955051988293413</c:v>
                </c:pt>
                <c:pt idx="60">
                  <c:v>57.554966700944391</c:v>
                </c:pt>
                <c:pt idx="61">
                  <c:v>57.147068496529329</c:v>
                </c:pt>
                <c:pt idx="62">
                  <c:v>56.732168601643032</c:v>
                </c:pt>
                <c:pt idx="63">
                  <c:v>56.311060696684635</c:v>
                </c:pt>
                <c:pt idx="64">
                  <c:v>55.884519624037054</c:v>
                </c:pt>
                <c:pt idx="65">
                  <c:v>55.453300302908765</c:v>
                </c:pt>
                <c:pt idx="66">
                  <c:v>55.018136838323592</c:v>
                </c:pt>
                <c:pt idx="67">
                  <c:v>54.579741811445828</c:v>
                </c:pt>
                <c:pt idx="68">
                  <c:v>54.138805738319462</c:v>
                </c:pt>
                <c:pt idx="69">
                  <c:v>53.695996684154757</c:v>
                </c:pt>
                <c:pt idx="70">
                  <c:v>53.251960020487715</c:v>
                </c:pt>
                <c:pt idx="71">
                  <c:v>52.807318312845162</c:v>
                </c:pt>
                <c:pt idx="72">
                  <c:v>52.362671326947627</c:v>
                </c:pt>
                <c:pt idx="73">
                  <c:v>51.918596141956762</c:v>
                </c:pt>
                <c:pt idx="74">
                  <c:v>51.475647359803119</c:v>
                </c:pt>
                <c:pt idx="75">
                  <c:v>51.034357400200975</c:v>
                </c:pt>
                <c:pt idx="76">
                  <c:v>50.595236871554008</c:v>
                </c:pt>
                <c:pt idx="77">
                  <c:v>50.158775008569016</c:v>
                </c:pt>
                <c:pt idx="78">
                  <c:v>49.725440168012398</c:v>
                </c:pt>
                <c:pt idx="79">
                  <c:v>49.295680374659362</c:v>
                </c:pt>
                <c:pt idx="80">
                  <c:v>48.869923910090506</c:v>
                </c:pt>
                <c:pt idx="81">
                  <c:v>48.448579937579417</c:v>
                </c:pt>
                <c:pt idx="82">
                  <c:v>48.03203915688308</c:v>
                </c:pt>
                <c:pt idx="83">
                  <c:v>47.620674483291658</c:v>
                </c:pt>
                <c:pt idx="84">
                  <c:v>47.214841745811668</c:v>
                </c:pt>
                <c:pt idx="85">
                  <c:v>46.814880399845798</c:v>
                </c:pt>
                <c:pt idx="86">
                  <c:v>46.421114250192304</c:v>
                </c:pt>
                <c:pt idx="87">
                  <c:v>46.033852180615341</c:v>
                </c:pt>
                <c:pt idx="88">
                  <c:v>45.653388886636023</c:v>
                </c:pt>
                <c:pt idx="89">
                  <c:v>45.280005608561119</c:v>
                </c:pt>
                <c:pt idx="90">
                  <c:v>44.91397086210371</c:v>
                </c:pt>
                <c:pt idx="91">
                  <c:v>44.555541164257569</c:v>
                </c:pt>
                <c:pt idx="92">
                  <c:v>44.204961752365548</c:v>
                </c:pt>
                <c:pt idx="93">
                  <c:v>43.86246729457315</c:v>
                </c:pt>
                <c:pt idx="94">
                  <c:v>43.528282590082256</c:v>
                </c:pt>
                <c:pt idx="95">
                  <c:v>43.202623257817955</c:v>
                </c:pt>
                <c:pt idx="96">
                  <c:v>42.885696412294074</c:v>
                </c:pt>
                <c:pt idx="97">
                  <c:v>42.577701325612885</c:v>
                </c:pt>
                <c:pt idx="98">
                  <c:v>42.278830074660114</c:v>
                </c:pt>
                <c:pt idx="99">
                  <c:v>41.989268172661419</c:v>
                </c:pt>
                <c:pt idx="100">
                  <c:v>41.709195184349774</c:v>
                </c:pt>
                <c:pt idx="101">
                  <c:v>41.438785324055921</c:v>
                </c:pt>
                <c:pt idx="102">
                  <c:v>41.178208036078999</c:v>
                </c:pt>
                <c:pt idx="103">
                  <c:v>40.927628556717977</c:v>
                </c:pt>
                <c:pt idx="104">
                  <c:v>40.687208457352114</c:v>
                </c:pt>
                <c:pt idx="105">
                  <c:v>40.457106167946868</c:v>
                </c:pt>
                <c:pt idx="106">
                  <c:v>40.237477480333425</c:v>
                </c:pt>
                <c:pt idx="107">
                  <c:v>40.028476030563873</c:v>
                </c:pt>
                <c:pt idx="108">
                  <c:v>39.830253759581375</c:v>
                </c:pt>
                <c:pt idx="109">
                  <c:v>39.642961351365628</c:v>
                </c:pt>
                <c:pt idx="110">
                  <c:v>39.466748647617081</c:v>
                </c:pt>
                <c:pt idx="111">
                  <c:v>39.30176503793146</c:v>
                </c:pt>
                <c:pt idx="112">
                  <c:v>39.148159824286665</c:v>
                </c:pt>
                <c:pt idx="113">
                  <c:v>39.006082558518465</c:v>
                </c:pt>
                <c:pt idx="114">
                  <c:v>38.875683351299713</c:v>
                </c:pt>
                <c:pt idx="115">
                  <c:v>38.757113150959114</c:v>
                </c:pt>
                <c:pt idx="116">
                  <c:v>38.650523990281421</c:v>
                </c:pt>
                <c:pt idx="117">
                  <c:v>38.556069199220744</c:v>
                </c:pt>
                <c:pt idx="118">
                  <c:v>38.473903581232463</c:v>
                </c:pt>
                <c:pt idx="119">
                  <c:v>38.40418355068914</c:v>
                </c:pt>
                <c:pt idx="120">
                  <c:v>38.347067228590959</c:v>
                </c:pt>
                <c:pt idx="121">
                  <c:v>38.302714493514024</c:v>
                </c:pt>
                <c:pt idx="122">
                  <c:v>38.27128698446063</c:v>
                </c:pt>
                <c:pt idx="123">
                  <c:v>38.252948051987801</c:v>
                </c:pt>
                <c:pt idx="124">
                  <c:v>38.247862653694561</c:v>
                </c:pt>
                <c:pt idx="125">
                  <c:v>38.256197189849601</c:v>
                </c:pt>
                <c:pt idx="126">
                  <c:v>38.278119274640432</c:v>
                </c:pt>
                <c:pt idx="127">
                  <c:v>38.313797438230303</c:v>
                </c:pt>
                <c:pt idx="128">
                  <c:v>38.363400754522431</c:v>
                </c:pt>
                <c:pt idx="129">
                  <c:v>38.427098389260131</c:v>
                </c:pt>
                <c:pt idx="130">
                  <c:v>38.505059062845049</c:v>
                </c:pt>
                <c:pt idx="131">
                  <c:v>38.597450422038655</c:v>
                </c:pt>
                <c:pt idx="132">
                  <c:v>38.704438314538756</c:v>
                </c:pt>
                <c:pt idx="133">
                  <c:v>38.826185960300464</c:v>
                </c:pt>
                <c:pt idx="134">
                  <c:v>38.962853013415923</c:v>
                </c:pt>
                <c:pt idx="135">
                  <c:v>39.114594508389104</c:v>
                </c:pt>
                <c:pt idx="136">
                  <c:v>39.281559684761937</c:v>
                </c:pt>
                <c:pt idx="137">
                  <c:v>39.463890684278304</c:v>
                </c:pt>
                <c:pt idx="138">
                  <c:v>39.661721115134355</c:v>
                </c:pt>
                <c:pt idx="139">
                  <c:v>39.875174478376522</c:v>
                </c:pt>
                <c:pt idx="140">
                  <c:v>40.10436245219222</c:v>
                </c:pt>
                <c:pt idx="141">
                  <c:v>40.349383030715522</c:v>
                </c:pt>
                <c:pt idx="142">
                  <c:v>40.610318515061941</c:v>
                </c:pt>
                <c:pt idx="143">
                  <c:v>40.887233355634201</c:v>
                </c:pt>
                <c:pt idx="144">
                  <c:v>41.180171846326537</c:v>
                </c:pt>
                <c:pt idx="145">
                  <c:v>41.489155673114361</c:v>
                </c:pt>
                <c:pt idx="146">
                  <c:v>41.814181321669977</c:v>
                </c:pt>
                <c:pt idx="147">
                  <c:v>42.155217351098855</c:v>
                </c:pt>
                <c:pt idx="148">
                  <c:v>42.512201543658513</c:v>
                </c:pt>
                <c:pt idx="149">
                  <c:v>42.885037943398011</c:v>
                </c:pt>
                <c:pt idx="150">
                  <c:v>43.273593800035442</c:v>
                </c:pt>
                <c:pt idx="151">
                  <c:v>43.677696438054411</c:v>
                </c:pt>
                <c:pt idx="152">
                  <c:v>44.09713007491996</c:v>
                </c:pt>
                <c:pt idx="153">
                  <c:v>44.531632616445059</c:v>
                </c:pt>
                <c:pt idx="154">
                  <c:v>44.980892461627754</c:v>
                </c:pt>
                <c:pt idx="155">
                  <c:v>45.444545353647953</c:v>
                </c:pt>
                <c:pt idx="156">
                  <c:v>45.922171318078021</c:v>
                </c:pt>
                <c:pt idx="157">
                  <c:v>46.413291733611914</c:v>
                </c:pt>
                <c:pt idx="158">
                  <c:v>46.917366584633641</c:v>
                </c:pt>
                <c:pt idx="159">
                  <c:v>47.433791948585458</c:v>
                </c:pt>
                <c:pt idx="160">
                  <c:v>47.961897774210755</c:v>
                </c:pt>
                <c:pt idx="161">
                  <c:v>48.500946009169752</c:v>
                </c:pt>
                <c:pt idx="162">
                  <c:v>49.050129137087346</c:v>
                </c:pt>
                <c:pt idx="163">
                  <c:v>49.60856918462629</c:v>
                </c:pt>
                <c:pt idx="164">
                  <c:v>50.175317258509445</c:v>
                </c:pt>
                <c:pt idx="165">
                  <c:v>50.749353670397788</c:v>
                </c:pt>
                <c:pt idx="166">
                  <c:v>51.329588704025483</c:v>
                </c:pt>
                <c:pt idx="167">
                  <c:v>51.91486407389835</c:v>
                </c:pt>
                <c:pt idx="168">
                  <c:v>52.503955118111357</c:v>
                </c:pt>
                <c:pt idx="169">
                  <c:v>53.095573759411778</c:v>
                </c:pt>
                <c:pt idx="170">
                  <c:v>53.688372258567014</c:v>
                </c:pt>
                <c:pt idx="171">
                  <c:v>54.280947772477802</c:v>
                </c:pt>
                <c:pt idx="172">
                  <c:v>54.871847716477099</c:v>
                </c:pt>
                <c:pt idx="173">
                  <c:v>55.459575916092305</c:v>
                </c:pt>
                <c:pt idx="174">
                  <c:v>56.042599518518891</c:v>
                </c:pt>
                <c:pt idx="175">
                  <c:v>56.619356618510032</c:v>
                </c:pt>
                <c:pt idx="176">
                  <c:v>57.188264537730447</c:v>
                </c:pt>
                <c:pt idx="177">
                  <c:v>57.747728681300984</c:v>
                </c:pt>
                <c:pt idx="178">
                  <c:v>58.29615188073987</c:v>
                </c:pt>
                <c:pt idx="179">
                  <c:v>58.831944119263383</c:v>
                </c:pt>
                <c:pt idx="180">
                  <c:v>59.353532523904079</c:v>
                </c:pt>
                <c:pt idx="181">
                  <c:v>59.859371499565505</c:v>
                </c:pt>
                <c:pt idx="182">
                  <c:v>60.347952873334982</c:v>
                </c:pt>
                <c:pt idx="183">
                  <c:v>60.817815913412517</c:v>
                </c:pt>
                <c:pt idx="184">
                  <c:v>61.267557086101291</c:v>
                </c:pt>
                <c:pt idx="185">
                  <c:v>61.695839416542597</c:v>
                </c:pt>
                <c:pt idx="186">
                  <c:v>62.101401324266732</c:v>
                </c:pt>
                <c:pt idx="187">
                  <c:v>62.483064813051378</c:v>
                </c:pt>
                <c:pt idx="188">
                  <c:v>62.839742905808166</c:v>
                </c:pt>
                <c:pt idx="189">
                  <c:v>63.17044622892881</c:v>
                </c:pt>
                <c:pt idx="190">
                  <c:v>63.474288666304595</c:v>
                </c:pt>
                <c:pt idx="191">
                  <c:v>63.750492020607965</c:v>
                </c:pt>
                <c:pt idx="192">
                  <c:v>63.998389637866254</c:v>
                </c:pt>
                <c:pt idx="193">
                  <c:v>64.217428970319347</c:v>
                </c:pt>
                <c:pt idx="194">
                  <c:v>64.407173071482163</c:v>
                </c:pt>
                <c:pt idx="195">
                  <c:v>64.567301035710884</c:v>
                </c:pt>
                <c:pt idx="196">
                  <c:v>64.697607411908322</c:v>
                </c:pt>
                <c:pt idx="197">
                  <c:v>64.798000636885746</c:v>
                </c:pt>
                <c:pt idx="198">
                  <c:v>64.868500547971678</c:v>
                </c:pt>
                <c:pt idx="199">
                  <c:v>64.909235046458448</c:v>
                </c:pt>
                <c:pt idx="200">
                  <c:v>64.920435993230171</c:v>
                </c:pt>
                <c:pt idx="201">
                  <c:v>64.902434425321331</c:v>
                </c:pt>
                <c:pt idx="202">
                  <c:v>64.85565518721188</c:v>
                </c:pt>
                <c:pt idx="203">
                  <c:v>64.78061107343207</c:v>
                </c:pt>
                <c:pt idx="204">
                  <c:v>64.677896579661649</c:v>
                </c:pt>
                <c:pt idx="205">
                  <c:v>64.548181358147133</c:v>
                </c:pt>
                <c:pt idx="206">
                  <c:v>64.392203470150676</c:v>
                </c:pt>
                <c:pt idx="207">
                  <c:v>64.210762523541007</c:v>
                </c:pt>
                <c:pt idx="208">
                  <c:v>64.004712777801458</c:v>
                </c:pt>
                <c:pt idx="209">
                  <c:v>63.774956291943731</c:v>
                </c:pt>
                <c:pt idx="210">
                  <c:v>63.522436183335955</c:v>
                </c:pt>
                <c:pt idx="211">
                  <c:v>63.248130057536777</c:v>
                </c:pt>
                <c:pt idx="212">
                  <c:v>62.953043661102683</c:v>
                </c:pt>
                <c:pt idx="213">
                  <c:v>62.638204801209952</c:v>
                </c:pt>
                <c:pt idx="214">
                  <c:v>62.30465756798182</c:v>
                </c:pt>
                <c:pt idx="215">
                  <c:v>61.953456887786196</c:v>
                </c:pt>
                <c:pt idx="216">
                  <c:v>61.585663428582592</c:v>
                </c:pt>
                <c:pt idx="217">
                  <c:v>61.202338871744615</c:v>
                </c:pt>
                <c:pt idx="218">
                  <c:v>60.804541558723187</c:v>
                </c:pt>
                <c:pt idx="219">
                  <c:v>60.393322515487853</c:v>
                </c:pt>
                <c:pt idx="220">
                  <c:v>59.969721852903866</c:v>
                </c:pt>
                <c:pt idx="221">
                  <c:v>59.534765537072495</c:v>
                </c:pt>
                <c:pt idx="222">
                  <c:v>59.089462520161675</c:v>
                </c:pt>
                <c:pt idx="223">
                  <c:v>58.634802219359727</c:v>
                </c:pt>
                <c:pt idx="224">
                  <c:v>58.171752329255462</c:v>
                </c:pt>
                <c:pt idx="225">
                  <c:v>57.701256951143499</c:v>
                </c:pt>
                <c:pt idx="226">
                  <c:v>57.224235021422928</c:v>
                </c:pt>
                <c:pt idx="227">
                  <c:v>56.741579020353448</c:v>
                </c:pt>
                <c:pt idx="228">
                  <c:v>56.254153941905237</c:v>
                </c:pt>
                <c:pt idx="229">
                  <c:v>55.762796505234085</c:v>
                </c:pt>
                <c:pt idx="230">
                  <c:v>55.268314588390581</c:v>
                </c:pt>
                <c:pt idx="231">
                  <c:v>54.771486865179462</c:v>
                </c:pt>
                <c:pt idx="232">
                  <c:v>54.273062626587098</c:v>
                </c:pt>
                <c:pt idx="233">
                  <c:v>53.773761768848246</c:v>
                </c:pt>
                <c:pt idx="234">
                  <c:v>53.274274930998573</c:v>
                </c:pt>
                <c:pt idx="235">
                  <c:v>52.775263765620949</c:v>
                </c:pt>
                <c:pt idx="236">
                  <c:v>52.277361327420039</c:v>
                </c:pt>
                <c:pt idx="237">
                  <c:v>51.7811725652234</c:v>
                </c:pt>
                <c:pt idx="238">
                  <c:v>51.287274903991872</c:v>
                </c:pt>
                <c:pt idx="239">
                  <c:v>50.796218904408441</c:v>
                </c:pt>
                <c:pt idx="240">
                  <c:v>50.308528988591483</c:v>
                </c:pt>
                <c:pt idx="241">
                  <c:v>49.824704221432071</c:v>
                </c:pt>
                <c:pt idx="242">
                  <c:v>49.345219137978411</c:v>
                </c:pt>
                <c:pt idx="243">
                  <c:v>48.870524608176716</c:v>
                </c:pt>
                <c:pt idx="244">
                  <c:v>48.401048731120952</c:v>
                </c:pt>
                <c:pt idx="245">
                  <c:v>47.9371977517606</c:v>
                </c:pt>
                <c:pt idx="246">
                  <c:v>47.479356993765016</c:v>
                </c:pt>
                <c:pt idx="247">
                  <c:v>47.02789180294107</c:v>
                </c:pt>
                <c:pt idx="248">
                  <c:v>46.583148496250857</c:v>
                </c:pt>
                <c:pt idx="249">
                  <c:v>46.145455312074709</c:v>
                </c:pt>
                <c:pt idx="250">
                  <c:v>45.715123357916355</c:v>
                </c:pt>
                <c:pt idx="251">
                  <c:v>45.292447552250472</c:v>
                </c:pt>
                <c:pt idx="252">
                  <c:v>44.87770755767022</c:v>
                </c:pt>
                <c:pt idx="253">
                  <c:v>44.471168702907917</c:v>
                </c:pt>
                <c:pt idx="254">
                  <c:v>44.073082891673344</c:v>
                </c:pt>
                <c:pt idx="255">
                  <c:v>43.683689496588613</c:v>
                </c:pt>
                <c:pt idx="256">
                  <c:v>43.303216236793531</c:v>
                </c:pt>
                <c:pt idx="257">
                  <c:v>42.931880038056804</c:v>
                </c:pt>
                <c:pt idx="258">
                  <c:v>42.569887874455681</c:v>
                </c:pt>
                <c:pt idx="259">
                  <c:v>42.217437590883577</c:v>
                </c:pt>
                <c:pt idx="260">
                  <c:v>41.874718705811809</c:v>
                </c:pt>
                <c:pt idx="261">
                  <c:v>41.541913193872041</c:v>
                </c:pt>
                <c:pt idx="262">
                  <c:v>41.219196247939379</c:v>
                </c:pt>
                <c:pt idx="263">
                  <c:v>40.906737020485117</c:v>
                </c:pt>
                <c:pt idx="264">
                  <c:v>40.604699344034607</c:v>
                </c:pt>
                <c:pt idx="265">
                  <c:v>40.313242430608881</c:v>
                </c:pt>
                <c:pt idx="266">
                  <c:v>40.032521550051584</c:v>
                </c:pt>
                <c:pt idx="267">
                  <c:v>39.762688687144461</c:v>
                </c:pt>
                <c:pt idx="268">
                  <c:v>39.503893177397075</c:v>
                </c:pt>
                <c:pt idx="269">
                  <c:v>39.256282321358555</c:v>
                </c:pt>
                <c:pt idx="270">
                  <c:v>39.020001977242948</c:v>
                </c:pt>
                <c:pt idx="271">
                  <c:v>38.795197131584118</c:v>
                </c:pt>
                <c:pt idx="272">
                  <c:v>38.582012447540592</c:v>
                </c:pt>
                <c:pt idx="273">
                  <c:v>38.380592790358122</c:v>
                </c:pt>
                <c:pt idx="274">
                  <c:v>38.191083729362198</c:v>
                </c:pt>
                <c:pt idx="275">
                  <c:v>38.01363201570107</c:v>
                </c:pt>
                <c:pt idx="276">
                  <c:v>37.8483860348843</c:v>
                </c:pt>
                <c:pt idx="277">
                  <c:v>37.695496232968189</c:v>
                </c:pt>
                <c:pt idx="278">
                  <c:v>37.555115515021598</c:v>
                </c:pt>
                <c:pt idx="279">
                  <c:v>37.42739961426787</c:v>
                </c:pt>
                <c:pt idx="280">
                  <c:v>37.31250743003622</c:v>
                </c:pt>
                <c:pt idx="281">
                  <c:v>37.210601332370992</c:v>
                </c:pt>
                <c:pt idx="282">
                  <c:v>37.121847430837754</c:v>
                </c:pt>
                <c:pt idx="283">
                  <c:v>37.046415804732298</c:v>
                </c:pt>
                <c:pt idx="284">
                  <c:v>36.984480691539297</c:v>
                </c:pt>
                <c:pt idx="285">
                  <c:v>36.936220630106362</c:v>
                </c:pt>
                <c:pt idx="286">
                  <c:v>36.901818554591252</c:v>
                </c:pt>
                <c:pt idx="287">
                  <c:v>36.881461834811773</c:v>
                </c:pt>
                <c:pt idx="288">
                  <c:v>36.875342258175628</c:v>
                </c:pt>
                <c:pt idx="289">
                  <c:v>36.883655947897424</c:v>
                </c:pt>
                <c:pt idx="290">
                  <c:v>36.90660321172291</c:v>
                </c:pt>
                <c:pt idx="291">
                  <c:v>36.944388314880214</c:v>
                </c:pt>
                <c:pt idx="292">
                  <c:v>36.997219170471062</c:v>
                </c:pt>
                <c:pt idx="293">
                  <c:v>37.065306940006458</c:v>
                </c:pt>
                <c:pt idx="294">
                  <c:v>37.148865536289243</c:v>
                </c:pt>
                <c:pt idx="295">
                  <c:v>37.248111020361158</c:v>
                </c:pt>
                <c:pt idx="296">
                  <c:v>37.363260883774345</c:v>
                </c:pt>
                <c:pt idx="297">
                  <c:v>37.494533207032191</c:v>
                </c:pt>
                <c:pt idx="298">
                  <c:v>37.642145684686064</c:v>
                </c:pt>
                <c:pt idx="299">
                  <c:v>37.806314507294516</c:v>
                </c:pt>
                <c:pt idx="300">
                  <c:v>37.987253090267714</c:v>
                </c:pt>
                <c:pt idx="301">
                  <c:v>38.185170639560013</c:v>
                </c:pt>
                <c:pt idx="302">
                  <c:v>38.40027054426335</c:v>
                </c:pt>
                <c:pt idx="303">
                  <c:v>38.632748586423745</c:v>
                </c:pt>
                <c:pt idx="304">
                  <c:v>38.882790958886325</c:v>
                </c:pt>
                <c:pt idx="305">
                  <c:v>39.150572082708358</c:v>
                </c:pt>
                <c:pt idx="306">
                  <c:v>39.436252216698819</c:v>
                </c:pt>
                <c:pt idx="307">
                  <c:v>39.739974852992582</c:v>
                </c:pt>
                <c:pt idx="308">
                  <c:v>40.06186389428288</c:v>
                </c:pt>
                <c:pt idx="309">
                  <c:v>40.402020610461541</c:v>
                </c:pt>
                <c:pt idx="310">
                  <c:v>40.760520374989753</c:v>
                </c:pt>
                <c:pt idx="311">
                  <c:v>41.137409184379131</c:v>
                </c:pt>
                <c:pt idx="312">
                  <c:v>41.532699967734374</c:v>
                </c:pt>
                <c:pt idx="313">
                  <c:v>41.946368697416844</c:v>
                </c:pt>
                <c:pt idx="314">
                  <c:v>42.378350316547028</c:v>
                </c:pt>
                <c:pt idx="315">
                  <c:v>42.828534504270628</c:v>
                </c:pt>
                <c:pt idx="316">
                  <c:v>43.296761305451163</c:v>
                </c:pt>
                <c:pt idx="317">
                  <c:v>43.782816657684386</c:v>
                </c:pt>
                <c:pt idx="318">
                  <c:v>44.286427855195271</c:v>
                </c:pt>
                <c:pt idx="319">
                  <c:v>44.80725899618831</c:v>
                </c:pt>
                <c:pt idx="320">
                  <c:v>45.344906467460838</c:v>
                </c:pt>
                <c:pt idx="321">
                  <c:v>45.898894527406178</c:v>
                </c:pt>
                <c:pt idx="322">
                  <c:v>46.468671055746391</c:v>
                </c:pt>
                <c:pt idx="323">
                  <c:v>47.053603545228796</c:v>
                </c:pt>
                <c:pt idx="324">
                  <c:v>47.652975416845265</c:v>
                </c:pt>
                <c:pt idx="325">
                  <c:v>48.265982745615958</c:v>
                </c:pt>
                <c:pt idx="326">
                  <c:v>48.891731488315656</c:v>
                </c:pt>
                <c:pt idx="327">
                  <c:v>49.529235307400839</c:v>
                </c:pt>
                <c:pt idx="328">
                  <c:v>50.177414086494956</c:v>
                </c:pt>
                <c:pt idx="329">
                  <c:v>50.835093231801942</c:v>
                </c:pt>
                <c:pt idx="330">
                  <c:v>51.501003850449045</c:v>
                </c:pt>
                <c:pt idx="331">
                  <c:v>52.173783890770629</c:v>
                </c:pt>
                <c:pt idx="332">
                  <c:v>52.851980320735855</c:v>
                </c:pt>
                <c:pt idx="333">
                  <c:v>53.534052408992643</c:v>
                </c:pt>
                <c:pt idx="334">
                  <c:v>54.218376158322243</c:v>
                </c:pt>
                <c:pt idx="335">
                  <c:v>54.903249923772741</c:v>
                </c:pt>
                <c:pt idx="336">
                  <c:v>55.586901227576327</c:v>
                </c:pt>
                <c:pt idx="337">
                  <c:v>56.267494760501314</c:v>
                </c:pt>
                <c:pt idx="338">
                  <c:v>56.943141535020374</c:v>
                </c:pt>
                <c:pt idx="339">
                  <c:v>57.611909130190831</c:v>
                </c:pt>
                <c:pt idx="340">
                  <c:v>58.271832942152322</c:v>
                </c:pt>
                <c:pt idx="341">
                  <c:v>58.920928328450266</c:v>
                </c:pt>
                <c:pt idx="342">
                  <c:v>59.557203509850808</c:v>
                </c:pt>
                <c:pt idx="343">
                  <c:v>60.178673070805203</c:v>
                </c:pt>
                <c:pt idx="344">
                  <c:v>60.783371880116114</c:v>
                </c:pt>
                <c:pt idx="345">
                  <c:v>61.369369237461505</c:v>
                </c:pt>
                <c:pt idx="346">
                  <c:v>61.934783039943852</c:v>
                </c:pt>
                <c:pt idx="347">
                  <c:v>62.477793756317624</c:v>
                </c:pt>
                <c:pt idx="348">
                  <c:v>62.996657995386059</c:v>
                </c:pt>
                <c:pt idx="349">
                  <c:v>63.489721459431614</c:v>
                </c:pt>
                <c:pt idx="350">
                  <c:v>63.955431083417288</c:v>
                </c:pt>
                <c:pt idx="351">
                  <c:v>64.392346175809067</c:v>
                </c:pt>
                <c:pt idx="352">
                  <c:v>64.799148396759236</c:v>
                </c:pt>
                <c:pt idx="353">
                  <c:v>65.174650433394916</c:v>
                </c:pt>
                <c:pt idx="354">
                  <c:v>65.517803259267183</c:v>
                </c:pt>
                <c:pt idx="355">
                  <c:v>65.827701894698237</c:v>
                </c:pt>
                <c:pt idx="356">
                  <c:v>66.103589615822031</c:v>
                </c:pt>
                <c:pt idx="357">
                  <c:v>66.344860591518966</c:v>
                </c:pt>
                <c:pt idx="358">
                  <c:v>66.551060958214066</c:v>
                </c:pt>
                <c:pt idx="359">
                  <c:v>66.721888371701766</c:v>
                </c:pt>
                <c:pt idx="360">
                  <c:v>66.857190101980649</c:v>
                </c:pt>
                <c:pt idx="361">
                  <c:v>66.956959760839013</c:v>
                </c:pt>
                <c:pt idx="362">
                  <c:v>67.021332772123955</c:v>
                </c:pt>
                <c:pt idx="363">
                  <c:v>67.050580710893755</c:v>
                </c:pt>
                <c:pt idx="364">
                  <c:v>67.045104649829824</c:v>
                </c:pt>
                <c:pt idx="365">
                  <c:v>67.005427659351554</c:v>
                </c:pt>
                <c:pt idx="366">
                  <c:v>66.93218661196498</c:v>
                </c:pt>
                <c:pt idx="367">
                  <c:v>66.826123441745878</c:v>
                </c:pt>
                <c:pt idx="368">
                  <c:v>66.688076006864591</c:v>
                </c:pt>
                <c:pt idx="369">
                  <c:v>66.518968697135193</c:v>
                </c:pt>
                <c:pt idx="370">
                  <c:v>66.319802920193482</c:v>
                </c:pt>
                <c:pt idx="371">
                  <c:v>66.091647589582124</c:v>
                </c:pt>
                <c:pt idx="372">
                  <c:v>65.835629726237826</c:v>
                </c:pt>
                <c:pt idx="373">
                  <c:v>65.552925272127283</c:v>
                </c:pt>
                <c:pt idx="374">
                  <c:v>65.244750201500821</c:v>
                </c:pt>
                <c:pt idx="375">
                  <c:v>64.912352001831081</c:v>
                </c:pt>
                <c:pt idx="376">
                  <c:v>64.557001583321579</c:v>
                </c:pt>
                <c:pt idx="377">
                  <c:v>64.17998566319477</c:v>
                </c:pt>
                <c:pt idx="378">
                  <c:v>63.782599659030396</c:v>
                </c:pt>
                <c:pt idx="379">
                  <c:v>63.366141114396569</c:v>
                </c:pt>
                <c:pt idx="380">
                  <c:v>62.931903670015984</c:v>
                </c:pt>
                <c:pt idx="381">
                  <c:v>62.481171584810831</c:v>
                </c:pt>
                <c:pt idx="382">
                  <c:v>62.015214803403907</c:v>
                </c:pt>
                <c:pt idx="383">
                  <c:v>61.535284560012435</c:v>
                </c:pt>
                <c:pt idx="384">
                  <c:v>61.042609503124957</c:v>
                </c:pt>
                <c:pt idx="385">
                  <c:v>60.53839232084124</c:v>
                </c:pt>
                <c:pt idx="386">
                  <c:v>60.023806843211958</c:v>
                </c:pt>
                <c:pt idx="387">
                  <c:v>59.499995595251328</c:v>
                </c:pt>
                <c:pt idx="388">
                  <c:v>58.968067772425414</c:v>
                </c:pt>
                <c:pt idx="389">
                  <c:v>58.429097609247137</c:v>
                </c:pt>
                <c:pt idx="390">
                  <c:v>57.884123111043444</c:v>
                </c:pt>
                <c:pt idx="391">
                  <c:v>57.334145118911955</c:v>
                </c:pt>
                <c:pt idx="392">
                  <c:v>56.780126678268836</c:v>
                </c:pt>
                <c:pt idx="393">
                  <c:v>56.222992682127554</c:v>
                </c:pt>
                <c:pt idx="394">
                  <c:v>55.663629761267273</c:v>
                </c:pt>
                <c:pt idx="395">
                  <c:v>55.102886394687992</c:v>
                </c:pt>
                <c:pt idx="396">
                  <c:v>54.541573215145171</c:v>
                </c:pt>
                <c:pt idx="397">
                  <c:v>53.98046348606649</c:v>
                </c:pt>
                <c:pt idx="398">
                  <c:v>53.420293727727952</c:v>
                </c:pt>
                <c:pt idx="399">
                  <c:v>52.861764472175004</c:v>
                </c:pt>
                <c:pt idx="400">
                  <c:v>52.30554112798557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Lièvres Vn</c:v>
                </c:pt>
              </c:strCache>
            </c:strRef>
          </c:tx>
          <c:marker>
            <c:symbol val="none"/>
          </c:marker>
          <c:cat>
            <c:numRef>
              <c:f>Feuil1!$A$2:$A$402</c:f>
              <c:numCache>
                <c:formatCode>General</c:formatCode>
                <c:ptCount val="4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</c:numCache>
            </c:numRef>
          </c:cat>
          <c:val>
            <c:numRef>
              <c:f>Feuil1!$C$2:$C$402</c:f>
              <c:numCache>
                <c:formatCode>0</c:formatCode>
                <c:ptCount val="401"/>
                <c:pt idx="0">
                  <c:v>200</c:v>
                </c:pt>
                <c:pt idx="1">
                  <c:v>200</c:v>
                </c:pt>
                <c:pt idx="2">
                  <c:v>199.9</c:v>
                </c:pt>
                <c:pt idx="3">
                  <c:v>199.69910049999999</c:v>
                </c:pt>
                <c:pt idx="4">
                  <c:v>199.3967500908399</c:v>
                </c:pt>
                <c:pt idx="5">
                  <c:v>198.99275829947115</c:v>
                </c:pt>
                <c:pt idx="6">
                  <c:v>198.48730597836291</c:v>
                </c:pt>
                <c:pt idx="7">
                  <c:v>197.88095300674036</c:v>
                </c:pt>
                <c:pt idx="8">
                  <c:v>197.17464310011349</c:v>
                </c:pt>
                <c:pt idx="9">
                  <c:v>196.36970555918879</c:v>
                </c:pt>
                <c:pt idx="10">
                  <c:v>195.46785382930466</c:v>
                </c:pt>
                <c:pt idx="11">
                  <c:v>194.4711807863381</c:v>
                </c:pt>
                <c:pt idx="12">
                  <c:v>193.38215071373628</c:v>
                </c:pt>
                <c:pt idx="13">
                  <c:v>192.2035879869002</c:v>
                </c:pt>
                <c:pt idx="14">
                  <c:v>190.93866253440018</c:v>
                </c:pt>
                <c:pt idx="15">
                  <c:v>189.59087219912979</c:v>
                </c:pt>
                <c:pt idx="16">
                  <c:v>188.16402217513291</c:v>
                </c:pt>
                <c:pt idx="17">
                  <c:v>186.66220174605579</c:v>
                </c:pt>
                <c:pt idx="18">
                  <c:v>185.08975859761523</c:v>
                </c:pt>
                <c:pt idx="19">
                  <c:v>183.45127101783663</c:v>
                </c:pt>
                <c:pt idx="20">
                  <c:v>181.75151833394295</c:v>
                </c:pt>
                <c:pt idx="21">
                  <c:v>179.99544996268864</c:v>
                </c:pt>
                <c:pt idx="22">
                  <c:v>178.18815347087573</c:v>
                </c:pt>
                <c:pt idx="23">
                  <c:v>176.33482205426273</c:v>
                </c:pt>
                <c:pt idx="24">
                  <c:v>174.44072184584218</c:v>
                </c:pt>
                <c:pt idx="25">
                  <c:v>172.5111594585868</c:v>
                </c:pt>
                <c:pt idx="26">
                  <c:v>170.55145015355575</c:v>
                </c:pt>
                <c:pt idx="27">
                  <c:v>168.56688700231183</c:v>
                </c:pt>
                <c:pt idx="28">
                  <c:v>166.56271138372841</c:v>
                </c:pt>
                <c:pt idx="29">
                  <c:v>164.54408512047075</c:v>
                </c:pt>
                <c:pt idx="30">
                  <c:v>162.51606452086941</c:v>
                </c:pt>
                <c:pt idx="31">
                  <c:v>160.48357654879541</c:v>
                </c:pt>
                <c:pt idx="32">
                  <c:v>158.45139729880157</c:v>
                </c:pt>
                <c:pt idx="33">
                  <c:v>156.42413290747345</c:v>
                </c:pt>
                <c:pt idx="34">
                  <c:v>154.40620298587277</c:v>
                </c:pt>
                <c:pt idx="35">
                  <c:v>152.40182661328666</c:v>
                </c:pt>
                <c:pt idx="36">
                  <c:v>150.41501089021222</c:v>
                </c:pt>
                <c:pt idx="37">
                  <c:v>148.44954200946984</c:v>
                </c:pt>
                <c:pt idx="38">
                  <c:v>146.50897876921317</c:v>
                </c:pt>
                <c:pt idx="39">
                  <c:v>144.59664842090427</c:v>
                </c:pt>
                <c:pt idx="40">
                  <c:v>142.71564471936179</c:v>
                </c:pt>
                <c:pt idx="41">
                  <c:v>140.86882802092458</c:v>
                </c:pt>
                <c:pt idx="42">
                  <c:v>139.05882725959958</c:v>
                </c:pt>
                <c:pt idx="43">
                  <c:v>137.28804361964194</c:v>
                </c:pt>
                <c:pt idx="44">
                  <c:v>135.55865571607958</c:v>
                </c:pt>
                <c:pt idx="45">
                  <c:v>133.87262609190554</c:v>
                </c:pt>
                <c:pt idx="46">
                  <c:v>132.23170884158833</c:v>
                </c:pt>
                <c:pt idx="47">
                  <c:v>130.63745817472909</c:v>
                </c:pt>
                <c:pt idx="48">
                  <c:v>129.09123774062837</c:v>
                </c:pt>
                <c:pt idx="49">
                  <c:v>127.59423054372219</c:v>
                </c:pt>
                <c:pt idx="50">
                  <c:v>126.14744929080949</c:v>
                </c:pt>
                <c:pt idx="51">
                  <c:v>124.75174702326055</c:v>
                </c:pt>
                <c:pt idx="52">
                  <c:v>123.40782790053802</c:v>
                </c:pt>
                <c:pt idx="53">
                  <c:v>122.11625801498707</c:v>
                </c:pt>
                <c:pt idx="54">
                  <c:v>120.87747613161741</c:v>
                </c:pt>
                <c:pt idx="55">
                  <c:v>119.69180426021488</c:v>
                </c:pt>
                <c:pt idx="56">
                  <c:v>118.55945798033669</c:v>
                </c:pt>
                <c:pt idx="57">
                  <c:v>117.48055645236964</c:v>
                </c:pt>
                <c:pt idx="58">
                  <c:v>116.45513205970711</c:v>
                </c:pt>
                <c:pt idx="59">
                  <c:v>115.48313963812527</c:v>
                </c:pt>
                <c:pt idx="60">
                  <c:v>114.56446525853262</c:v>
                </c:pt>
                <c:pt idx="61">
                  <c:v>113.69893453839288</c:v>
                </c:pt>
                <c:pt idx="62">
                  <c:v>112.8863204652646</c:v>
                </c:pt>
                <c:pt idx="63">
                  <c:v>112.12635072307332</c:v>
                </c:pt>
                <c:pt idx="64">
                  <c:v>111.41871451796227</c:v>
                </c:pt>
                <c:pt idx="65">
                  <c:v>110.76306890589633</c:v>
                </c:pt>
                <c:pt idx="66">
                  <c:v>110.15904462868069</c:v>
                </c:pt>
                <c:pt idx="67">
                  <c:v>109.60625146875498</c:v>
                </c:pt>
                <c:pt idx="68">
                  <c:v>109.10428313610768</c:v>
                </c:pt>
                <c:pt idx="69">
                  <c:v>108.6527217029887</c:v>
                </c:pt>
                <c:pt idx="70">
                  <c:v>108.2511416038501</c:v>
                </c:pt>
                <c:pt idx="71">
                  <c:v>107.89911321918224</c:v>
                </c:pt>
                <c:pt idx="72">
                  <c:v>107.59620606270228</c:v>
                </c:pt>
                <c:pt idx="73">
                  <c:v>107.34199159174959</c:v>
                </c:pt>
                <c:pt idx="74">
                  <c:v>107.13604566081169</c:v>
                </c:pt>
                <c:pt idx="75">
                  <c:v>106.97795063789256</c:v>
                </c:pt>
                <c:pt idx="76">
                  <c:v>106.86729720299191</c:v>
                </c:pt>
                <c:pt idx="77">
                  <c:v>106.80368584733337</c:v>
                </c:pt>
                <c:pt idx="78">
                  <c:v>106.78672809119776</c:v>
                </c:pt>
                <c:pt idx="79">
                  <c:v>106.81604743732098</c:v>
                </c:pt>
                <c:pt idx="80">
                  <c:v>106.89128007583243</c:v>
                </c:pt>
                <c:pt idx="81">
                  <c:v>107.01207535566591</c:v>
                </c:pt>
                <c:pt idx="82">
                  <c:v>107.17809603629395</c:v>
                </c:pt>
                <c:pt idx="83">
                  <c:v>107.38901833253321</c:v>
                </c:pt>
                <c:pt idx="84">
                  <c:v>107.64453176406609</c:v>
                </c:pt>
                <c:pt idx="85">
                  <c:v>107.94433882022702</c:v>
                </c:pt>
                <c:pt idx="86">
                  <c:v>108.288154449529</c:v>
                </c:pt>
                <c:pt idx="87">
                  <c:v>108.67570538236137</c:v>
                </c:pt>
                <c:pt idx="88">
                  <c:v>109.10672929428375</c:v>
                </c:pt>
                <c:pt idx="89">
                  <c:v>109.58097381637708</c:v>
                </c:pt>
                <c:pt idx="90">
                  <c:v>110.0981953981988</c:v>
                </c:pt>
                <c:pt idx="91">
                  <c:v>110.65815802802381</c:v>
                </c:pt>
                <c:pt idx="92">
                  <c:v>111.26063181424648</c:v>
                </c:pt>
                <c:pt idx="93">
                  <c:v>111.90539143106601</c:v>
                </c:pt>
                <c:pt idx="94">
                  <c:v>112.59221443088779</c:v>
                </c:pt>
                <c:pt idx="95">
                  <c:v>113.32087942524136</c:v>
                </c:pt>
                <c:pt idx="96">
                  <c:v>114.09116413545011</c:v>
                </c:pt>
                <c:pt idx="97">
                  <c:v>114.90284331378446</c:v>
                </c:pt>
                <c:pt idx="98">
                  <c:v>115.75568653539571</c:v>
                </c:pt>
                <c:pt idx="99">
                  <c:v>116.64945586095988</c:v>
                </c:pt>
                <c:pt idx="100">
                  <c:v>117.58390336966701</c:v>
                </c:pt>
                <c:pt idx="101">
                  <c:v>118.55876856196718</c:v>
                </c:pt>
                <c:pt idx="102">
                  <c:v>119.57377563134175</c:v>
                </c:pt>
                <c:pt idx="103">
                  <c:v>120.62863060430202</c:v>
                </c:pt>
                <c:pt idx="104">
                  <c:v>121.72301834783869</c:v>
                </c:pt>
                <c:pt idx="105">
                  <c:v>122.85659944365401</c:v>
                </c:pt>
                <c:pt idx="106">
                  <c:v>124.02900692871188</c:v>
                </c:pt>
                <c:pt idx="107">
                  <c:v>125.23984290194532</c:v>
                </c:pt>
                <c:pt idx="108">
                  <c:v>126.48867499737048</c:v>
                </c:pt>
                <c:pt idx="109">
                  <c:v>127.77503272438049</c:v>
                </c:pt>
                <c:pt idx="110">
                  <c:v>129.09840367663747</c:v>
                </c:pt>
                <c:pt idx="111">
                  <c:v>130.45822961175489</c:v>
                </c:pt>
                <c:pt idx="112">
                  <c:v>131.85390240487686</c:v>
                </c:pt>
                <c:pt idx="113">
                  <c:v>133.28475988031872</c:v>
                </c:pt>
                <c:pt idx="114">
                  <c:v>134.7500815266506</c:v>
                </c:pt>
                <c:pt idx="115">
                  <c:v>136.2490841019912</c:v>
                </c:pt>
                <c:pt idx="116">
                  <c:v>137.78091713783542</c:v>
                </c:pt>
                <c:pt idx="117">
                  <c:v>139.34465835148825</c:v>
                </c:pt>
                <c:pt idx="118">
                  <c:v>140.93930897912091</c:v>
                </c:pt>
                <c:pt idx="119">
                  <c:v>142.56378904360875</c:v>
                </c:pt>
                <c:pt idx="120">
                  <c:v>144.2169325736767</c:v>
                </c:pt>
                <c:pt idx="121">
                  <c:v>145.89748279345659</c:v>
                </c:pt>
                <c:pt idx="122">
                  <c:v>147.60408730436924</c:v>
                </c:pt>
                <c:pt idx="123">
                  <c:v>149.33529328428281</c:v>
                </c:pt>
                <c:pt idx="124">
                  <c:v>151.08954273216492</c:v>
                </c:pt>
                <c:pt idx="125">
                  <c:v>152.86516778994383</c:v>
                </c:pt>
                <c:pt idx="126">
                  <c:v>154.66038617700951</c:v>
                </c:pt>
                <c:pt idx="127">
                  <c:v>156.47329677671445</c:v>
                </c:pt>
                <c:pt idx="128">
                  <c:v>158.30187541835505</c:v>
                </c:pt>
                <c:pt idx="129">
                  <c:v>160.14397090240598</c:v>
                </c:pt>
                <c:pt idx="130">
                  <c:v>161.99730132121275</c:v>
                </c:pt>
                <c:pt idx="131">
                  <c:v>163.85945073187852</c:v>
                </c:pt>
                <c:pt idx="132">
                  <c:v>165.72786624266635</c:v>
                </c:pt>
                <c:pt idx="133">
                  <c:v>167.59985557881018</c:v>
                </c:pt>
                <c:pt idx="134">
                  <c:v>169.47258519812829</c:v>
                </c:pt>
                <c:pt idx="135">
                  <c:v>171.34307903115644</c:v>
                </c:pt>
                <c:pt idx="136">
                  <c:v>173.20821792459176</c:v>
                </c:pt>
                <c:pt idx="137">
                  <c:v>175.06473987052524</c:v>
                </c:pt>
                <c:pt idx="138">
                  <c:v>176.90924110712947</c:v>
                </c:pt>
                <c:pt idx="139">
                  <c:v>178.73817817900493</c:v>
                </c:pt>
                <c:pt idx="140">
                  <c:v>180.5478710471202</c:v>
                </c:pt>
                <c:pt idx="141">
                  <c:v>182.33450733903084</c:v>
                </c:pt>
                <c:pt idx="142">
                  <c:v>184.09414782964305</c:v>
                </c:pt>
                <c:pt idx="143">
                  <c:v>185.82273324100447</c:v>
                </c:pt>
                <c:pt idx="144">
                  <c:v>187.51609244624797</c:v>
                </c:pt>
                <c:pt idx="145">
                  <c:v>189.16995215767221</c:v>
                </c:pt>
                <c:pt idx="146">
                  <c:v>190.77994817181056</c:v>
                </c:pt>
                <c:pt idx="147">
                  <c:v>192.34163823500623</c:v>
                </c:pt>
                <c:pt idx="148">
                  <c:v>193.85051658129348</c:v>
                </c:pt>
                <c:pt idx="149">
                  <c:v>195.30203018011181</c:v>
                </c:pt>
                <c:pt idx="150">
                  <c:v>196.69159671442065</c:v>
                </c:pt>
                <c:pt idx="151">
                  <c:v>198.01462429004138</c:v>
                </c:pt>
                <c:pt idx="152">
                  <c:v>199.26653285450772</c:v>
                </c:pt>
                <c:pt idx="153">
                  <c:v>200.44277727836956</c:v>
                </c:pt>
                <c:pt idx="154">
                  <c:v>201.53887202390774</c:v>
                </c:pt>
                <c:pt idx="155">
                  <c:v>202.550417295758</c:v>
                </c:pt>
                <c:pt idx="156">
                  <c:v>203.47312653534846</c:v>
                </c:pt>
                <c:pt idx="157">
                  <c:v>204.30285508673467</c:v>
                </c:pt>
                <c:pt idx="158">
                  <c:v>205.03562982592098</c:v>
                </c:pt>
                <c:pt idx="159">
                  <c:v>205.66767950976302</c:v>
                </c:pt>
                <c:pt idx="160">
                  <c:v>206.1954655648367</c:v>
                </c:pt>
                <c:pt idx="161">
                  <c:v>206.61571300215201</c:v>
                </c:pt>
                <c:pt idx="162">
                  <c:v>206.92544111129624</c:v>
                </c:pt>
                <c:pt idx="163">
                  <c:v>207.12199355860321</c:v>
                </c:pt>
                <c:pt idx="164">
                  <c:v>207.20306748942363</c:v>
                </c:pt>
                <c:pt idx="165">
                  <c:v>207.16674121567667</c:v>
                </c:pt>
                <c:pt idx="166">
                  <c:v>207.01150005776236</c:v>
                </c:pt>
                <c:pt idx="167">
                  <c:v>206.7362599056822</c:v>
                </c:pt>
                <c:pt idx="168">
                  <c:v>206.34038806881668</c:v>
                </c:pt>
                <c:pt idx="169">
                  <c:v>205.82372099803868</c:v>
                </c:pt>
                <c:pt idx="170">
                  <c:v>205.18657848825268</c:v>
                </c:pt>
                <c:pt idx="171">
                  <c:v>204.4297740043263</c:v>
                </c:pt>
                <c:pt idx="172">
                  <c:v>203.55462081867444</c:v>
                </c:pt>
                <c:pt idx="173">
                  <c:v>202.56293370406055</c:v>
                </c:pt>
                <c:pt idx="174">
                  <c:v>201.45702598971687</c:v>
                </c:pt>
                <c:pt idx="175">
                  <c:v>200.23970186146914</c:v>
                </c:pt>
                <c:pt idx="176">
                  <c:v>198.91424386566402</c:v>
                </c:pt>
                <c:pt idx="177">
                  <c:v>197.48439566043501</c:v>
                </c:pt>
                <c:pt idx="178">
                  <c:v>195.95434014406723</c:v>
                </c:pt>
                <c:pt idx="179">
                  <c:v>194.32867317654188</c:v>
                </c:pt>
                <c:pt idx="180">
                  <c:v>192.61237319427607</c:v>
                </c:pt>
                <c:pt idx="181">
                  <c:v>190.81076709709708</c:v>
                </c:pt>
                <c:pt idx="182">
                  <c:v>188.92949285816974</c:v>
                </c:pt>
                <c:pt idx="183">
                  <c:v>186.97445936969029</c:v>
                </c:pt>
                <c:pt idx="184">
                  <c:v>184.95180408771921</c:v>
                </c:pt>
                <c:pt idx="185">
                  <c:v>182.86784907698342</c:v>
                </c:pt>
                <c:pt idx="186">
                  <c:v>180.72905607973038</c:v>
                </c:pt>
                <c:pt idx="187">
                  <c:v>178.54198124115365</c:v>
                </c:pt>
                <c:pt idx="188">
                  <c:v>176.3132301174698</c:v>
                </c:pt>
                <c:pt idx="189">
                  <c:v>174.04941357186883</c:v>
                </c:pt>
                <c:pt idx="190">
                  <c:v>171.75710512924397</c:v>
                </c:pt>
                <c:pt idx="191">
                  <c:v>169.44280031424378</c:v>
                </c:pt>
                <c:pt idx="192">
                  <c:v>167.11287844057333</c:v>
                </c:pt>
                <c:pt idx="193">
                  <c:v>164.77356725465671</c:v>
                </c:pt>
                <c:pt idx="194">
                  <c:v>162.43091076602755</c:v>
                </c:pt>
                <c:pt idx="195">
                  <c:v>160.09074052246291</c:v>
                </c:pt>
                <c:pt idx="196">
                  <c:v>157.7586505122423</c:v>
                </c:pt>
                <c:pt idx="197">
                  <c:v>155.43997580118088</c:v>
                </c:pt>
                <c:pt idx="198">
                  <c:v>153.1397749402775</c:v>
                </c:pt>
                <c:pt idx="199">
                  <c:v>150.86281611266182</c:v>
                </c:pt>
                <c:pt idx="200">
                  <c:v>148.61356692746742</c:v>
                </c:pt>
                <c:pt idx="201">
                  <c:v>146.39618771440061</c:v>
                </c:pt>
                <c:pt idx="202">
                  <c:v>144.21452812686962</c:v>
                </c:pt>
                <c:pt idx="203">
                  <c:v>142.07212682403048</c:v>
                </c:pt>
                <c:pt idx="204">
                  <c:v>139.97221397306916</c:v>
                </c:pt>
                <c:pt idx="205">
                  <c:v>137.91771629234611</c:v>
                </c:pt>
                <c:pt idx="206">
                  <c:v>135.91126434322365</c:v>
                </c:pt>
                <c:pt idx="207">
                  <c:v>133.95520177291053</c:v>
                </c:pt>
                <c:pt idx="208">
                  <c:v>132.05159621172265</c:v>
                </c:pt>
                <c:pt idx="209">
                  <c:v>130.20225153492723</c:v>
                </c:pt>
                <c:pt idx="210">
                  <c:v>128.40872121092099</c:v>
                </c:pt>
                <c:pt idx="211">
                  <c:v>126.67232247296249</c:v>
                </c:pt>
                <c:pt idx="212">
                  <c:v>124.99415107015048</c:v>
                </c:pt>
                <c:pt idx="213">
                  <c:v>123.37509637395631</c:v>
                </c:pt>
                <c:pt idx="214">
                  <c:v>121.81585663861327</c:v>
                </c:pt>
                <c:pt idx="215">
                  <c:v>120.31695423632475</c:v>
                </c:pt>
                <c:pt idx="216">
                  <c:v>118.87875071099107</c:v>
                </c:pt>
                <c:pt idx="217">
                  <c:v>117.50146151644316</c:v>
                </c:pt>
                <c:pt idx="218">
                  <c:v>116.18517032661069</c:v>
                </c:pt>
                <c:pt idx="219">
                  <c:v>114.92984282530951</c:v>
                </c:pt>
                <c:pt idx="220">
                  <c:v>113.73533990217175</c:v>
                </c:pt>
                <c:pt idx="221">
                  <c:v>112.60143019850159</c:v>
                </c:pt>
                <c:pt idx="222">
                  <c:v>111.52780196241984</c:v>
                </c:pt>
                <c:pt idx="223">
                  <c:v>110.51407418652641</c:v>
                </c:pt>
                <c:pt idx="224">
                  <c:v>109.55980701347009</c:v>
                </c:pt>
                <c:pt idx="225">
                  <c:v>108.66451140531505</c:v>
                </c:pt>
                <c:pt idx="226">
                  <c:v>107.82765808151224</c:v>
                </c:pt>
                <c:pt idx="227">
                  <c:v>107.04868573772174</c:v>
                </c:pt>
                <c:pt idx="228">
                  <c:v>106.32700856379591</c:v>
                </c:pt>
                <c:pt idx="229">
                  <c:v>105.66202308405569</c:v>
                </c:pt>
                <c:pt idx="230">
                  <c:v>105.0531143466909</c:v>
                </c:pt>
                <c:pt idx="231">
                  <c:v>104.49966149182241</c:v>
                </c:pt>
                <c:pt idx="232">
                  <c:v>104.00104272959845</c:v>
                </c:pt>
                <c:pt idx="233">
                  <c:v>103.55663976078451</c:v>
                </c:pt>
                <c:pt idx="234">
                  <c:v>103.16584167274486</c:v>
                </c:pt>
                <c:pt idx="235">
                  <c:v>102.82804834362042</c:v>
                </c:pt>
                <c:pt idx="236">
                  <c:v>102.54267338696289</c:v>
                </c:pt>
                <c:pt idx="237">
                  <c:v>102.30914666818116</c:v>
                </c:pt>
                <c:pt idx="238">
                  <c:v>102.12691642296436</c:v>
                </c:pt>
                <c:pt idx="239">
                  <c:v>101.99545100643101</c:v>
                </c:pt>
                <c:pt idx="240">
                  <c:v>101.91424030017605</c:v>
                </c:pt>
                <c:pt idx="241">
                  <c:v>101.88279680269312</c:v>
                </c:pt>
                <c:pt idx="242">
                  <c:v>101.90065642688135</c:v>
                </c:pt>
                <c:pt idx="243">
                  <c:v>101.96737902653712</c:v>
                </c:pt>
                <c:pt idx="244">
                  <c:v>102.08254867191631</c:v>
                </c:pt>
                <c:pt idx="245">
                  <c:v>102.24577369264568</c:v>
                </c:pt>
                <c:pt idx="246">
                  <c:v>102.45668650449184</c:v>
                </c:pt>
                <c:pt idx="247">
                  <c:v>102.71494323477143</c:v>
                </c:pt>
                <c:pt idx="248">
                  <c:v>103.02022315951993</c:v>
                </c:pt>
                <c:pt idx="249">
                  <c:v>103.37222796393911</c:v>
                </c:pt>
                <c:pt idx="250">
                  <c:v>103.77068083611651</c:v>
                </c:pt>
                <c:pt idx="251">
                  <c:v>104.2153254025643</c:v>
                </c:pt>
                <c:pt idx="252">
                  <c:v>104.70592451275616</c:v>
                </c:pt>
                <c:pt idx="253">
                  <c:v>105.24225887855501</c:v>
                </c:pt>
                <c:pt idx="254">
                  <c:v>105.82412557321943</c:v>
                </c:pt>
                <c:pt idx="255">
                  <c:v>106.45133639355304</c:v>
                </c:pt>
                <c:pt idx="256">
                  <c:v>107.12371608771781</c:v>
                </c:pt>
                <c:pt idx="257">
                  <c:v>107.8411004502684</c:v>
                </c:pt>
                <c:pt idx="258">
                  <c:v>108.60333428507884</c:v>
                </c:pt>
                <c:pt idx="259">
                  <c:v>109.41026923602494</c:v>
                </c:pt>
                <c:pt idx="260">
                  <c:v>110.26176148455255</c:v>
                </c:pt>
                <c:pt idx="261">
                  <c:v>111.15766931260721</c:v>
                </c:pt>
                <c:pt idx="262">
                  <c:v>112.09785052882012</c:v>
                </c:pt>
                <c:pt idx="263">
                  <c:v>113.08215975534152</c:v>
                </c:pt>
                <c:pt idx="264">
                  <c:v>114.11044557228833</c:v>
                </c:pt>
                <c:pt idx="265">
                  <c:v>115.18254751642611</c:v>
                </c:pt>
                <c:pt idx="266">
                  <c:v>116.29829293044264</c:v>
                </c:pt>
                <c:pt idx="267">
                  <c:v>117.45749365899263</c:v>
                </c:pt>
                <c:pt idx="268">
                  <c:v>118.65994258760746</c:v>
                </c:pt>
                <c:pt idx="269">
                  <c:v>119.90541002057093</c:v>
                </c:pt>
                <c:pt idx="270">
                  <c:v>121.19363989397368</c:v>
                </c:pt>
                <c:pt idx="271">
                  <c:v>122.52434582038022</c:v>
                </c:pt>
                <c:pt idx="272">
                  <c:v>123.89720696187923</c:v>
                </c:pt>
                <c:pt idx="273">
                  <c:v>125.31186372875446</c:v>
                </c:pt>
                <c:pt idx="274">
                  <c:v>126.76791330161801</c:v>
                </c:pt>
                <c:pt idx="275">
                  <c:v>128.26490497560025</c:v>
                </c:pt>
                <c:pt idx="276">
                  <c:v>129.80233532610896</c:v>
                </c:pt>
                <c:pt idx="277">
                  <c:v>131.37964319676229</c:v>
                </c:pt>
                <c:pt idx="278">
                  <c:v>132.99620451138819</c:v>
                </c:pt>
                <c:pt idx="279">
                  <c:v>134.65132691347307</c:v>
                </c:pt>
                <c:pt idx="280">
                  <c:v>136.34424423816466</c:v>
                </c:pt>
                <c:pt idx="281">
                  <c:v>138.07411082389373</c:v>
                </c:pt>
                <c:pt idx="282">
                  <c:v>139.83999567289888</c:v>
                </c:pt>
                <c:pt idx="283">
                  <c:v>141.64087647244551</c:v>
                </c:pt>
                <c:pt idx="284">
                  <c:v>143.47563349132281</c:v>
                </c:pt>
                <c:pt idx="285">
                  <c:v>145.34304336932277</c:v>
                </c:pt>
                <c:pt idx="286">
                  <c:v>147.24177282084847</c:v>
                </c:pt>
                <c:pt idx="287">
                  <c:v>149.17037227759965</c:v>
                </c:pt>
                <c:pt idx="288">
                  <c:v>151.12726949943868</c:v>
                </c:pt>
                <c:pt idx="289">
                  <c:v>153.11076318707524</c:v>
                </c:pt>
                <c:pt idx="290">
                  <c:v>155.11901663511691</c:v>
                </c:pt>
                <c:pt idx="291">
                  <c:v>157.15005146932785</c:v>
                </c:pt>
                <c:pt idx="292">
                  <c:v>159.20174151760801</c:v>
                </c:pt>
                <c:pt idx="293">
                  <c:v>161.27180687024079</c:v>
                </c:pt>
                <c:pt idx="294">
                  <c:v>163.35780819133791</c:v>
                </c:pt>
                <c:pt idx="295">
                  <c:v>165.45714135010189</c:v>
                </c:pt>
                <c:pt idx="296">
                  <c:v>167.56703244748684</c:v>
                </c:pt>
                <c:pt idx="297">
                  <c:v>169.68453332100577</c:v>
                </c:pt>
                <c:pt idx="298">
                  <c:v>171.80651761773191</c:v>
                </c:pt>
                <c:pt idx="299">
                  <c:v>173.92967753287323</c:v>
                </c:pt>
                <c:pt idx="300">
                  <c:v>176.0505213185568</c:v>
                </c:pt>
                <c:pt idx="301">
                  <c:v>178.16537167448303</c:v>
                </c:pt>
                <c:pt idx="302">
                  <c:v>180.27036513875635</c:v>
                </c:pt>
                <c:pt idx="303">
                  <c:v>182.36145260325281</c:v>
                </c:pt>
                <c:pt idx="304">
                  <c:v>184.43440108313897</c:v>
                </c:pt>
                <c:pt idx="305">
                  <c:v>186.48479687435278</c:v>
                </c:pt>
                <c:pt idx="306">
                  <c:v>188.50805023571183</c:v>
                </c:pt>
                <c:pt idx="307">
                  <c:v>190.4994017335238</c:v>
                </c:pt>
                <c:pt idx="308">
                  <c:v>192.45393038579965</c:v>
                </c:pt>
                <c:pt idx="309">
                  <c:v>194.36656374005383</c:v>
                </c:pt>
                <c:pt idx="310">
                  <c:v>196.23209001284633</c:v>
                </c:pt>
                <c:pt idx="311">
                  <c:v>198.04517241029322</c:v>
                </c:pt>
                <c:pt idx="312">
                  <c:v>199.80036573637472</c:v>
                </c:pt>
                <c:pt idx="313">
                  <c:v>201.49213537962103</c:v>
                </c:pt>
                <c:pt idx="314">
                  <c:v>203.11487874833858</c:v>
                </c:pt>
                <c:pt idx="315">
                  <c:v>204.66294919965551</c:v>
                </c:pt>
                <c:pt idx="316">
                  <c:v>206.13068247809505</c:v>
                </c:pt>
                <c:pt idx="317">
                  <c:v>207.51242564501601</c:v>
                </c:pt>
                <c:pt idx="318">
                  <c:v>208.80256844105966</c:v>
                </c:pt>
                <c:pt idx="319">
                  <c:v>209.99557697986816</c:v>
                </c:pt>
                <c:pt idx="320">
                  <c:v>211.08602962307063</c:v>
                </c:pt>
                <c:pt idx="321">
                  <c:v>212.06865483437835</c:v>
                </c:pt>
                <c:pt idx="322">
                  <c:v>212.93837075528526</c:v>
                </c:pt>
                <c:pt idx="323">
                  <c:v>213.69032618727564</c:v>
                </c:pt>
                <c:pt idx="324">
                  <c:v>214.31994260677266</c:v>
                </c:pt>
                <c:pt idx="325">
                  <c:v>214.82295678073112</c:v>
                </c:pt>
                <c:pt idx="326">
                  <c:v>215.19546349442666</c:v>
                </c:pt>
                <c:pt idx="327">
                  <c:v>215.43395785047491</c:v>
                </c:pt>
                <c:pt idx="328">
                  <c:v>215.53537655141781</c:v>
                </c:pt>
                <c:pt idx="329">
                  <c:v>215.49713753947964</c:v>
                </c:pt>
                <c:pt idx="330">
                  <c:v>215.31717733844766</c:v>
                </c:pt>
                <c:pt idx="331">
                  <c:v>214.9939854261948</c:v>
                </c:pt>
                <c:pt idx="332">
                  <c:v>214.52663496406277</c:v>
                </c:pt>
                <c:pt idx="333">
                  <c:v>213.91480922287155</c:v>
                </c:pt>
                <c:pt idx="334">
                  <c:v>213.15882307601831</c:v>
                </c:pt>
                <c:pt idx="335">
                  <c:v>212.25963897881837</c:v>
                </c:pt>
                <c:pt idx="336">
                  <c:v>211.21887692017546</c:v>
                </c:pt>
                <c:pt idx="337">
                  <c:v>210.03881791742293</c:v>
                </c:pt>
                <c:pt idx="338">
                  <c:v>208.72240072662356</c:v>
                </c:pt>
                <c:pt idx="339">
                  <c:v>207.2732115568493</c:v>
                </c:pt>
                <c:pt idx="340">
                  <c:v>205.69546670535578</c:v>
                </c:pt>
                <c:pt idx="341">
                  <c:v>203.99398816781101</c:v>
                </c:pt>
                <c:pt idx="342">
                  <c:v>202.17417241993124</c:v>
                </c:pt>
                <c:pt idx="343">
                  <c:v>200.24195270967829</c:v>
                </c:pt>
                <c:pt idx="344">
                  <c:v>198.20375533798682</c:v>
                </c:pt>
                <c:pt idx="345">
                  <c:v>196.06645053614176</c:v>
                </c:pt>
                <c:pt idx="346">
                  <c:v>193.83729866491788</c:v>
                </c:pt>
                <c:pt idx="347">
                  <c:v>191.5238925603033</c:v>
                </c:pt>
                <c:pt idx="348">
                  <c:v>189.13409692952868</c:v>
                </c:pt>
                <c:pt idx="349">
                  <c:v>186.6759857564694</c:v>
                </c:pt>
                <c:pt idx="350">
                  <c:v>184.15777870544983</c:v>
                </c:pt>
                <c:pt idx="351">
                  <c:v>181.58777751625072</c:v>
                </c:pt>
                <c:pt idx="352">
                  <c:v>178.97430336094098</c:v>
                </c:pt>
                <c:pt idx="353">
                  <c:v>176.32563608629587</c:v>
                </c:pt>
                <c:pt idx="354">
                  <c:v>173.64995619624023</c:v>
                </c:pt>
                <c:pt idx="355">
                  <c:v>170.95529034000671</c:v>
                </c:pt>
                <c:pt idx="356">
                  <c:v>168.24946096718344</c:v>
                </c:pt>
                <c:pt idx="357">
                  <c:v>165.54004069468468</c:v>
                </c:pt>
                <c:pt idx="358">
                  <c:v>162.83431180721576</c:v>
                </c:pt>
                <c:pt idx="359">
                  <c:v>160.13923118640562</c:v>
                </c:pt>
                <c:pt idx="360">
                  <c:v>157.46140083857642</c:v>
                </c:pt>
                <c:pt idx="361">
                  <c:v>154.80704407091636</c:v>
                </c:pt>
                <c:pt idx="362">
                  <c:v>152.18198725391142</c:v>
                </c:pt>
                <c:pt idx="363">
                  <c:v>149.59164700693944</c:v>
                </c:pt>
                <c:pt idx="364">
                  <c:v>147.04102255597206</c:v>
                </c:pt>
                <c:pt idx="365">
                  <c:v>144.53469293868753</c:v>
                </c:pt>
                <c:pt idx="366">
                  <c:v>142.0768186736521</c:v>
                </c:pt>
                <c:pt idx="367">
                  <c:v>139.67114746663552</c:v>
                </c:pt>
                <c:pt idx="368">
                  <c:v>137.32102349811157</c:v>
                </c:pt>
                <c:pt idx="369">
                  <c:v>135.02939982063467</c:v>
                </c:pt>
                <c:pt idx="370">
                  <c:v>132.79885339180456</c:v>
                </c:pt>
                <c:pt idx="371">
                  <c:v>130.63160227642265</c:v>
                </c:pt>
                <c:pt idx="372">
                  <c:v>128.52952456852799</c:v>
                </c:pt>
                <c:pt idx="373">
                  <c:v>126.49417860857142</c:v>
                </c:pt>
                <c:pt idx="374">
                  <c:v>124.5268241013132</c:v>
                </c:pt>
                <c:pt idx="375">
                  <c:v>122.62844377450243</c:v>
                </c:pt>
                <c:pt idx="376">
                  <c:v>120.79976525550032</c:v>
                </c:pt>
                <c:pt idx="377">
                  <c:v>119.04128288141112</c:v>
                </c:pt>
                <c:pt idx="378">
                  <c:v>117.35327919682437</c:v>
                </c:pt>
                <c:pt idx="379">
                  <c:v>115.73584593098015</c:v>
                </c:pt>
                <c:pt idx="380">
                  <c:v>114.18890428227262</c:v>
                </c:pt>
                <c:pt idx="381">
                  <c:v>112.7122243719096</c:v>
                </c:pt>
                <c:pt idx="382">
                  <c:v>111.30544375981809</c:v>
                </c:pt>
                <c:pt idx="383">
                  <c:v>109.96808494425569</c:v>
                </c:pt>
                <c:pt idx="384">
                  <c:v>108.69957179190408</c:v>
                </c:pt>
                <c:pt idx="385">
                  <c:v>107.49924486744919</c:v>
                </c:pt>
                <c:pt idx="386">
                  <c:v>106.36637565084182</c:v>
                </c:pt>
                <c:pt idx="387">
                  <c:v>105.30017964670527</c:v>
                </c:pt>
                <c:pt idx="388">
                  <c:v>104.2998284038824</c:v>
                </c:pt>
                <c:pt idx="389">
                  <c:v>103.36446047410406</c:v>
                </c:pt>
                <c:pt idx="390">
                  <c:v>102.49319134744064</c:v>
                </c:pt>
                <c:pt idx="391">
                  <c:v>101.68512240881368</c:v>
                </c:pt>
                <c:pt idx="392">
                  <c:v>100.93934896463311</c:v>
                </c:pt>
                <c:pt idx="393">
                  <c:v>100.25496739183092</c:v>
                </c:pt>
                <c:pt idx="394">
                  <c:v>99.631081463404598</c:v>
                </c:pt>
                <c:pt idx="395">
                  <c:v>99.066807905281223</c:v>
                </c:pt>
                <c:pt idx="396">
                  <c:v>98.561281239056214</c:v>
                </c:pt>
                <c:pt idx="397">
                  <c:v>98.113657964130525</c:v>
                </c:pt>
                <c:pt idx="398">
                  <c:v>97.723120131119884</c:v>
                </c:pt>
                <c:pt idx="399">
                  <c:v>97.388878356281367</c:v>
                </c:pt>
                <c:pt idx="400">
                  <c:v>97.11017432421643</c:v>
                </c:pt>
              </c:numCache>
            </c:numRef>
          </c:val>
        </c:ser>
        <c:marker val="1"/>
        <c:axId val="59408384"/>
        <c:axId val="59410688"/>
      </c:lineChart>
      <c:catAx>
        <c:axId val="59408384"/>
        <c:scaling>
          <c:orientation val="minMax"/>
        </c:scaling>
        <c:axPos val="b"/>
        <c:numFmt formatCode="General" sourceLinked="1"/>
        <c:majorTickMark val="none"/>
        <c:tickLblPos val="nextTo"/>
        <c:crossAx val="59410688"/>
        <c:crosses val="autoZero"/>
        <c:auto val="1"/>
        <c:lblAlgn val="ctr"/>
        <c:lblOffset val="100"/>
      </c:catAx>
      <c:valAx>
        <c:axId val="59410688"/>
        <c:scaling>
          <c:orientation val="minMax"/>
        </c:scaling>
        <c:axPos val="l"/>
        <c:majorGridlines/>
        <c:title>
          <c:layout/>
        </c:title>
        <c:numFmt formatCode="0" sourceLinked="1"/>
        <c:majorTickMark val="none"/>
        <c:tickLblPos val="nextTo"/>
        <c:crossAx val="5940838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53450-370F-4FD4-9080-1FDF51F6C10C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29FC0-2593-414F-A86A-097678DEB0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29FC0-2593-414F-A86A-097678DEB07B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Evolutions respectives des populations de lynx et de lièvres dans la baie d’Hudson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5517232"/>
            <a:ext cx="12192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04A02-903E-46BC-BC08-F16CA12E8E1F}" type="datetimeFigureOut">
              <a:rPr lang="fr-FR" smtClean="0"/>
              <a:pPr/>
              <a:t>09/11/2011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0AD6F-D6C4-406B-BF04-8E19B40C77F9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26" name="Picture 2" descr="C:\Users\CREMI\Downloads\lynx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Évolutions respectives des populations de lynx et de lièvres dans la baie d’Hudson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31640" y="4797152"/>
            <a:ext cx="6400800" cy="1752600"/>
          </a:xfrm>
        </p:spPr>
        <p:txBody>
          <a:bodyPr/>
          <a:lstStyle/>
          <a:p>
            <a:r>
              <a:rPr lang="fr-F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C2I 2011</a:t>
            </a:r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5517232"/>
            <a:ext cx="12192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Calculs sur Microsoft Excel®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95536" y="1556792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Arial" pitchFamily="34" charset="0"/>
                <a:cs typeface="Arial" pitchFamily="34" charset="0"/>
              </a:rPr>
              <a:t>Voici les premières lignes de la feuille de calculs</a:t>
            </a:r>
            <a:endParaRPr lang="fr-FR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827584" y="2852936"/>
          <a:ext cx="3015207" cy="3303387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005069"/>
                <a:gridCol w="1005069"/>
                <a:gridCol w="1005069"/>
              </a:tblGrid>
              <a:tr h="367043"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/>
                        <a:t>Lynx Un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u="none" strike="noStrike" dirty="0"/>
                        <a:t>Lièvres </a:t>
                      </a:r>
                      <a:r>
                        <a:rPr lang="fr-FR" sz="1100" u="none" strike="noStrike" dirty="0" err="1"/>
                        <a:t>Vn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0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50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200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1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51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200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2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51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200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3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52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200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4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52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199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53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199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6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53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198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67043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7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54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198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4499993" y="2852936"/>
          <a:ext cx="3456382" cy="792088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843020"/>
                <a:gridCol w="843020"/>
                <a:gridCol w="927322"/>
                <a:gridCol w="843020"/>
              </a:tblGrid>
              <a:tr h="396044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M=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/>
                        <a:t>0,03</a:t>
                      </a:r>
                      <a:endParaRPr lang="fr-F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M'=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/>
                        <a:t>0,001</a:t>
                      </a:r>
                      <a:endParaRPr lang="fr-F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96044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N=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0,0002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N'=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0,05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4355976" y="4293096"/>
          <a:ext cx="3700263" cy="813048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902503"/>
                <a:gridCol w="902503"/>
                <a:gridCol w="992754"/>
                <a:gridCol w="902503"/>
              </a:tblGrid>
              <a:tr h="406524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Max lynx 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67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Max lièvres 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/>
                        <a:t>216</a:t>
                      </a:r>
                      <a:endParaRPr lang="fr-F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06524"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Min lynx=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/>
                        <a:t>37</a:t>
                      </a:r>
                      <a:endParaRPr lang="fr-F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Min lièvres =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u="none" strike="noStrike" dirty="0"/>
                        <a:t>97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Calculs sur Microsoft Excel®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187624" y="1772816"/>
          <a:ext cx="6347048" cy="398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Conclusions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Le modèle mathématiques est en concordance avec les variations observées.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Ce modèle est utilisable comme outil pour la gestion des populations.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Il est directement applicable pour la réglementation des périodes de chasse au lynx.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Sommaire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Localisation géographique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Espèces concernées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Étude de l’évolution des populations</a:t>
            </a:r>
          </a:p>
          <a:p>
            <a:pPr>
              <a:buNone/>
            </a:pPr>
            <a:r>
              <a:rPr lang="fr-FR" dirty="0">
                <a:latin typeface="Arial" pitchFamily="34" charset="0"/>
                <a:cs typeface="Arial" pitchFamily="34" charset="0"/>
              </a:rPr>
              <a:t>	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-Étude de terrain</a:t>
            </a:r>
          </a:p>
          <a:p>
            <a:pPr>
              <a:buNone/>
            </a:pPr>
            <a:r>
              <a:rPr lang="fr-FR" dirty="0">
                <a:latin typeface="Arial" pitchFamily="34" charset="0"/>
                <a:cs typeface="Arial" pitchFamily="34" charset="0"/>
              </a:rPr>
              <a:t>	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-Modèle mathématiques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Conclusion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Localisation géographique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2822" y="1600200"/>
            <a:ext cx="72583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2348880"/>
            <a:ext cx="173509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Localisation géographique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3748" y="1600200"/>
            <a:ext cx="72565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5052422" cy="449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fr-FR" dirty="0" smtClean="0"/>
              <a:t>Les espèces concernées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564904"/>
            <a:ext cx="3847201" cy="3066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05064"/>
            <a:ext cx="3353557" cy="243532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1403648" y="1556792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 smtClean="0">
                <a:latin typeface="Arial" pitchFamily="34" charset="0"/>
                <a:cs typeface="Arial" pitchFamily="34" charset="0"/>
              </a:rPr>
              <a:t>1-</a:t>
            </a:r>
            <a:r>
              <a:rPr lang="fr-FR" sz="3200" baseline="0" dirty="0" smtClean="0">
                <a:latin typeface="Arial" pitchFamily="34" charset="0"/>
                <a:cs typeface="Arial" pitchFamily="34" charset="0"/>
              </a:rPr>
              <a:t> Le lièvre d’Amérique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483768" y="5805264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Lepis</a:t>
            </a:r>
            <a:r>
              <a:rPr lang="fr-FR" sz="1200" dirty="0" smtClean="0"/>
              <a:t> </a:t>
            </a:r>
            <a:r>
              <a:rPr lang="fr-FR" sz="1200" dirty="0" err="1" smtClean="0"/>
              <a:t>americanus</a:t>
            </a:r>
            <a:r>
              <a:rPr lang="fr-FR" sz="1200" dirty="0" smtClean="0"/>
              <a:t> </a:t>
            </a:r>
            <a:endParaRPr lang="fr-F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espèces concernées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2- Le lynx du Canada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0888"/>
            <a:ext cx="5275005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ZoneTexte 4"/>
          <p:cNvSpPr txBox="1"/>
          <p:nvPr/>
        </p:nvSpPr>
        <p:spPr>
          <a:xfrm>
            <a:off x="3491880" y="6165304"/>
            <a:ext cx="14389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>
                <a:latin typeface="Arial" pitchFamily="34" charset="0"/>
                <a:cs typeface="Arial" pitchFamily="34" charset="0"/>
              </a:rPr>
              <a:t>Lynx </a:t>
            </a:r>
            <a:r>
              <a:rPr lang="fr-FR" sz="1200" dirty="0" err="1" smtClean="0">
                <a:latin typeface="Arial" pitchFamily="34" charset="0"/>
                <a:cs typeface="Arial" pitchFamily="34" charset="0"/>
              </a:rPr>
              <a:t>canadianisus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04664"/>
            <a:ext cx="5239927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429000"/>
            <a:ext cx="27558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05064"/>
            <a:ext cx="1512168" cy="16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3501008"/>
            <a:ext cx="1362472" cy="1403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539552" y="4077072"/>
            <a:ext cx="13681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rial" pitchFamily="34" charset="0"/>
                <a:cs typeface="Arial" pitchFamily="34" charset="0"/>
              </a:rPr>
              <a:t>Lynx </a:t>
            </a:r>
            <a:r>
              <a:rPr lang="fr-FR" sz="1200" dirty="0" err="1" smtClean="0">
                <a:latin typeface="Arial" pitchFamily="34" charset="0"/>
                <a:cs typeface="Arial" pitchFamily="34" charset="0"/>
              </a:rPr>
              <a:t>Canadensis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580112" y="6453336"/>
            <a:ext cx="108012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rial" pitchFamily="34" charset="0"/>
                <a:cs typeface="Arial" pitchFamily="34" charset="0"/>
              </a:rPr>
              <a:t>Lynx </a:t>
            </a:r>
            <a:r>
              <a:rPr lang="fr-FR" sz="1200" dirty="0" err="1" smtClean="0">
                <a:latin typeface="Arial" pitchFamily="34" charset="0"/>
                <a:cs typeface="Arial" pitchFamily="34" charset="0"/>
              </a:rPr>
              <a:t>Rufus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908720"/>
            <a:ext cx="2016224" cy="182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Bouée 11"/>
          <p:cNvSpPr/>
          <p:nvPr/>
        </p:nvSpPr>
        <p:spPr>
          <a:xfrm>
            <a:off x="5508104" y="3501008"/>
            <a:ext cx="720080" cy="648072"/>
          </a:xfrm>
          <a:prstGeom prst="donut">
            <a:avLst>
              <a:gd name="adj" fmla="val 985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Bouée 12"/>
          <p:cNvSpPr/>
          <p:nvPr/>
        </p:nvSpPr>
        <p:spPr>
          <a:xfrm>
            <a:off x="3716288" y="989112"/>
            <a:ext cx="639688" cy="567680"/>
          </a:xfrm>
          <a:prstGeom prst="donut">
            <a:avLst>
              <a:gd name="adj" fmla="val 985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2627784" y="5877272"/>
            <a:ext cx="1368152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>
            <a:off x="7812360" y="5085184"/>
            <a:ext cx="108012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2987824" y="594928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rial" pitchFamily="34" charset="0"/>
                <a:cs typeface="Arial" pitchFamily="34" charset="0"/>
              </a:rPr>
              <a:t>9.5 cm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028384" y="515719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Arial" pitchFamily="34" charset="0"/>
                <a:cs typeface="Arial" pitchFamily="34" charset="0"/>
              </a:rPr>
              <a:t>7cm</a:t>
            </a: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3" grpId="0" animBg="1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latin typeface="Arial" pitchFamily="34" charset="0"/>
                <a:cs typeface="Arial" pitchFamily="34" charset="0"/>
              </a:rPr>
              <a:t>É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tude de l’évolution des populations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Espace réservé du contenu 5" descr="graph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6842260" cy="3334519"/>
          </a:xfrm>
        </p:spPr>
      </p:pic>
      <p:sp>
        <p:nvSpPr>
          <p:cNvPr id="7" name="ZoneTexte 6"/>
          <p:cNvSpPr txBox="1"/>
          <p:nvPr/>
        </p:nvSpPr>
        <p:spPr>
          <a:xfrm>
            <a:off x="1187624" y="544522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Evolution respective de la population du lynx du Canada et celle du lièvre variable au XIXème siècle, dans la baie d’Hudson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Étude de l’évolution des populations</a:t>
            </a:r>
            <a:br>
              <a:rPr lang="fr-FR" dirty="0" smtClean="0">
                <a:latin typeface="Arial" pitchFamily="34" charset="0"/>
                <a:cs typeface="Arial" pitchFamily="34" charset="0"/>
              </a:rPr>
            </a:br>
            <a:r>
              <a:rPr lang="fr-FR" sz="3100" dirty="0" smtClean="0">
                <a:latin typeface="Arial" pitchFamily="34" charset="0"/>
                <a:cs typeface="Arial" pitchFamily="34" charset="0"/>
              </a:rPr>
              <a:t>Modèle mathématiques</a:t>
            </a:r>
            <a:endParaRPr lang="fr-FR" sz="3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>
            <a:normAutofit/>
          </a:bodyPr>
          <a:lstStyle/>
          <a:p>
            <a:r>
              <a:rPr lang="fr-FR" sz="2000" dirty="0" smtClean="0">
                <a:latin typeface="Arial" pitchFamily="34" charset="0"/>
                <a:cs typeface="Arial" pitchFamily="34" charset="0"/>
              </a:rPr>
              <a:t>On représentera respectivement les populations de lynx et de lièvres par les suites (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) et (</a:t>
            </a:r>
            <a:r>
              <a:rPr lang="fr-FR" sz="20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fr-FR" sz="20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) </a:t>
            </a:r>
            <a:endParaRPr lang="fr-FR" sz="2000" dirty="0">
              <a:latin typeface="Arial" pitchFamily="34" charset="0"/>
              <a:cs typeface="Arial" pitchFamily="34" charset="0"/>
            </a:endParaRPr>
          </a:p>
          <a:p>
            <a:r>
              <a:rPr lang="fr-FR" sz="2000" i="1" dirty="0" smtClean="0">
                <a:latin typeface="Arial" pitchFamily="34" charset="0"/>
                <a:cs typeface="Arial" pitchFamily="34" charset="0"/>
              </a:rPr>
              <a:t>L’évolution des populations est modélisée par : </a:t>
            </a:r>
          </a:p>
          <a:p>
            <a:pPr>
              <a:buNone/>
            </a:pPr>
            <a:r>
              <a:rPr lang="fr-FR" sz="2000" i="1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n+1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i="1" dirty="0">
                <a:latin typeface="Arial" pitchFamily="34" charset="0"/>
                <a:cs typeface="Arial" pitchFamily="34" charset="0"/>
              </a:rPr>
              <a:t>= U</a:t>
            </a:r>
            <a:r>
              <a:rPr lang="fr-FR" sz="2000" i="1" baseline="-25000" dirty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>
                <a:latin typeface="Arial" pitchFamily="34" charset="0"/>
                <a:cs typeface="Arial" pitchFamily="34" charset="0"/>
              </a:rPr>
              <a:t> - 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M U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i="1" dirty="0">
                <a:latin typeface="Arial" pitchFamily="34" charset="0"/>
                <a:cs typeface="Arial" pitchFamily="34" charset="0"/>
              </a:rPr>
              <a:t>+ </a:t>
            </a:r>
            <a:r>
              <a:rPr lang="fr-FR" sz="2000" i="1" dirty="0" err="1" smtClean="0">
                <a:latin typeface="Arial" pitchFamily="34" charset="0"/>
                <a:cs typeface="Arial" pitchFamily="34" charset="0"/>
              </a:rPr>
              <a:t>NV</a:t>
            </a:r>
            <a:r>
              <a:rPr lang="fr-FR" sz="20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n</a:t>
            </a:r>
            <a:endParaRPr lang="fr-FR" sz="2000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fr-FR" sz="20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fr-FR" sz="20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fr-FR" sz="20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fr-FR" sz="20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 - M' U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fr-FR" sz="20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fr-FR" sz="20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 + N'</a:t>
            </a:r>
            <a:r>
              <a:rPr lang="fr-FR" sz="20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fr-FR" sz="20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endParaRPr lang="fr-FR" sz="2000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2000" i="1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2000" i="1" dirty="0" smtClean="0">
                <a:latin typeface="Arial" pitchFamily="34" charset="0"/>
                <a:cs typeface="Arial" pitchFamily="34" charset="0"/>
              </a:rPr>
              <a:t>Les valeurs initiales et les taux de natalité et de mortalité sont données par les études de terrain</a:t>
            </a:r>
          </a:p>
          <a:p>
            <a:pPr>
              <a:buNone/>
            </a:pP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	U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=50 , V</a:t>
            </a:r>
            <a:r>
              <a:rPr lang="fr-FR" sz="2000" i="1" baseline="-25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=200</a:t>
            </a:r>
          </a:p>
          <a:p>
            <a:pPr>
              <a:buNone/>
            </a:pPr>
            <a:r>
              <a:rPr lang="fr-FR" sz="2000" i="1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2000" i="1" dirty="0" smtClean="0">
                <a:latin typeface="Arial" pitchFamily="34" charset="0"/>
                <a:cs typeface="Arial" pitchFamily="34" charset="0"/>
              </a:rPr>
              <a:t>M=0.03,N=0.002, M’=0.001, N’= 0.05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236</Words>
  <Application>Microsoft Office PowerPoint</Application>
  <PresentationFormat>Affichage à l'écran (4:3)</PresentationFormat>
  <Paragraphs>84</Paragraphs>
  <Slides>12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Évolutions respectives des populations de lynx et de lièvres dans la baie d’Hudson </vt:lpstr>
      <vt:lpstr>Sommaire</vt:lpstr>
      <vt:lpstr>Localisation géographique</vt:lpstr>
      <vt:lpstr>Localisation géographique</vt:lpstr>
      <vt:lpstr>Les espèces concernées</vt:lpstr>
      <vt:lpstr>Les espèces concernées</vt:lpstr>
      <vt:lpstr>Diapositive 7</vt:lpstr>
      <vt:lpstr>Étude de l’évolution des populations</vt:lpstr>
      <vt:lpstr>Étude de l’évolution des populations Modèle mathématiques</vt:lpstr>
      <vt:lpstr>Calculs sur Microsoft Excel®</vt:lpstr>
      <vt:lpstr>Calculs sur Microsoft Excel®</vt:lpstr>
      <vt:lpstr>Conclusions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CREMI</dc:creator>
  <cp:lastModifiedBy>CREMI</cp:lastModifiedBy>
  <cp:revision>16</cp:revision>
  <dcterms:created xsi:type="dcterms:W3CDTF">2011-11-09T13:04:55Z</dcterms:created>
  <dcterms:modified xsi:type="dcterms:W3CDTF">2011-11-09T15:51:38Z</dcterms:modified>
</cp:coreProperties>
</file>